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ppt/diagrams/layout12.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7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8183069A-0C58-4E28-8C9B-FD3DDD10F9AA}" type="presOf" srcId="{B5FDB139-25DB-49BE-8088-D2B8DCDC8B71}" destId="{753AFBDB-443D-4E2A-9E09-C636B265A685}" srcOrd="0" destOrd="0" presId="urn:microsoft.com/office/officeart/2005/8/layout/vList2"/>
    <dgm:cxn modelId="{81721836-6AD9-4009-ABA5-1D169338F4D8}"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78609E66-5958-4EDB-A9C1-2FBB3AFCE9B5}" type="presParOf" srcId="{76385A84-ADF8-4B0C-860E-E2B5B82D7D4B}" destId="{753AFBDB-443D-4E2A-9E09-C636B265A685}"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95BA635E-C21B-4990-96EF-29856480095D}"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F3676F02-5AEB-4FF8-A722-787B0EBA4EF8}" type="presOf" srcId="{B5FDB139-25DB-49BE-8088-D2B8DCDC8B71}" destId="{753AFBDB-443D-4E2A-9E09-C636B265A685}" srcOrd="0" destOrd="0" presId="urn:microsoft.com/office/officeart/2005/8/layout/vList2"/>
    <dgm:cxn modelId="{1F89B024-7F44-4DCB-9001-843A24683017}" type="presParOf" srcId="{76385A84-ADF8-4B0C-860E-E2B5B82D7D4B}" destId="{753AFBDB-443D-4E2A-9E09-C636B265A685}"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788952BD-2426-4D24-AE1E-75364A107992}" type="presOf" srcId="{164F3C2E-0BE2-4DAB-8E83-535C203C9F75}" destId="{76385A84-ADF8-4B0C-860E-E2B5B82D7D4B}" srcOrd="0" destOrd="0" presId="urn:microsoft.com/office/officeart/2005/8/layout/vList2"/>
    <dgm:cxn modelId="{16E428F6-031C-47BD-82C1-015962809C73}" type="presOf" srcId="{B5FDB139-25DB-49BE-8088-D2B8DCDC8B71}" destId="{753AFBDB-443D-4E2A-9E09-C636B265A685}"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DB4405F5-B382-4402-8007-7ACB91D55AA6}" type="presParOf" srcId="{76385A84-ADF8-4B0C-860E-E2B5B82D7D4B}" destId="{753AFBDB-443D-4E2A-9E09-C636B265A685}"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504E8047-9D0B-42B9-A33B-12571B4762BD}"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B34AFB6D-747E-412A-B1E7-5EAE0A0F6DD8}" type="presOf" srcId="{B5FDB139-25DB-49BE-8088-D2B8DCDC8B71}" destId="{753AFBDB-443D-4E2A-9E09-C636B265A685}" srcOrd="0" destOrd="0" presId="urn:microsoft.com/office/officeart/2005/8/layout/vList2"/>
    <dgm:cxn modelId="{6D3ECA11-2501-42D5-8D5D-335F439935B4}" type="presParOf" srcId="{76385A84-ADF8-4B0C-860E-E2B5B82D7D4B}" destId="{753AFBDB-443D-4E2A-9E09-C636B265A685}"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57A18399-DB06-4F1F-BFA0-C965C08EF347}" type="presOf" srcId="{B5FDB139-25DB-49BE-8088-D2B8DCDC8B71}" destId="{753AFBDB-443D-4E2A-9E09-C636B265A685}" srcOrd="0" destOrd="0" presId="urn:microsoft.com/office/officeart/2005/8/layout/vList2"/>
    <dgm:cxn modelId="{604ECAA6-EC16-42B3-80DA-03E621E2644B}"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E6BEC998-84BD-498C-A560-75B4D93E8D99}" type="presParOf" srcId="{76385A84-ADF8-4B0C-860E-E2B5B82D7D4B}" destId="{753AFBDB-443D-4E2A-9E09-C636B265A685}"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BF2C63DB-B294-4AC1-878F-FC0EA82D2AFB}" type="doc">
      <dgm:prSet loTypeId="urn:microsoft.com/office/officeart/2005/8/layout/vList3" loCatId="list" qsTypeId="urn:microsoft.com/office/officeart/2005/8/quickstyle/simple1" qsCatId="simple" csTypeId="urn:microsoft.com/office/officeart/2005/8/colors/colorful3" csCatId="colorful" phldr="1"/>
      <dgm:spPr/>
      <dgm:t>
        <a:bodyPr/>
        <a:lstStyle/>
        <a:p>
          <a:endParaRPr lang="en-US"/>
        </a:p>
      </dgm:t>
    </dgm:pt>
    <dgm:pt modelId="{370D0B4F-FC67-4319-9635-67E0FA9D1E2B}">
      <dgm:prSet custT="1"/>
      <dgm:spPr/>
      <dgm:t>
        <a:bodyPr/>
        <a:lstStyle/>
        <a:p>
          <a:pPr rtl="0"/>
          <a:r>
            <a:rPr lang="es-MX" sz="1600" b="1" dirty="0" smtClean="0">
              <a:solidFill>
                <a:schemeClr val="tx2"/>
              </a:solidFill>
            </a:rPr>
            <a:t>SE ELABORO UN PLAN DE TRABAJO EN EL CUAL</a:t>
          </a:r>
          <a:endParaRPr lang="en-US" sz="1600" b="1" dirty="0">
            <a:solidFill>
              <a:schemeClr val="tx2"/>
            </a:solidFill>
          </a:endParaRPr>
        </a:p>
      </dgm:t>
    </dgm:pt>
    <dgm:pt modelId="{F542CEBF-3808-4ED0-8E21-2743905A4DD3}" type="parTrans" cxnId="{7C5C6B7B-3E94-4EE8-ADDB-17D347A6087A}">
      <dgm:prSet/>
      <dgm:spPr/>
      <dgm:t>
        <a:bodyPr/>
        <a:lstStyle/>
        <a:p>
          <a:endParaRPr lang="en-US"/>
        </a:p>
      </dgm:t>
    </dgm:pt>
    <dgm:pt modelId="{888707A3-35BD-4D0C-8A8F-23B879A48A83}" type="sibTrans" cxnId="{7C5C6B7B-3E94-4EE8-ADDB-17D347A6087A}">
      <dgm:prSet/>
      <dgm:spPr/>
      <dgm:t>
        <a:bodyPr/>
        <a:lstStyle/>
        <a:p>
          <a:endParaRPr lang="en-US"/>
        </a:p>
      </dgm:t>
    </dgm:pt>
    <dgm:pt modelId="{D477ED6B-2A0E-4F77-A22E-06C9EB42B819}">
      <dgm:prSet custT="1"/>
      <dgm:spPr/>
      <dgm:t>
        <a:bodyPr/>
        <a:lstStyle/>
        <a:p>
          <a:pPr rtl="0"/>
          <a:r>
            <a:rPr lang="es-MX" sz="1600" b="1" dirty="0" smtClean="0">
              <a:solidFill>
                <a:schemeClr val="tx2"/>
              </a:solidFill>
            </a:rPr>
            <a:t>SE REVISARON :</a:t>
          </a:r>
          <a:endParaRPr lang="en-US" sz="1600" b="1" dirty="0">
            <a:solidFill>
              <a:schemeClr val="tx2"/>
            </a:solidFill>
          </a:endParaRPr>
        </a:p>
      </dgm:t>
    </dgm:pt>
    <dgm:pt modelId="{216A5D23-F225-4A2B-8235-6A80B85FD83A}" type="parTrans" cxnId="{B3F45C89-3D6C-47FF-917C-933A28F8E548}">
      <dgm:prSet/>
      <dgm:spPr/>
      <dgm:t>
        <a:bodyPr/>
        <a:lstStyle/>
        <a:p>
          <a:endParaRPr lang="en-US"/>
        </a:p>
      </dgm:t>
    </dgm:pt>
    <dgm:pt modelId="{94C1E8E4-FF91-41A6-A2F8-972C525EDE52}" type="sibTrans" cxnId="{B3F45C89-3D6C-47FF-917C-933A28F8E548}">
      <dgm:prSet/>
      <dgm:spPr/>
      <dgm:t>
        <a:bodyPr/>
        <a:lstStyle/>
        <a:p>
          <a:endParaRPr lang="en-US"/>
        </a:p>
      </dgm:t>
    </dgm:pt>
    <dgm:pt modelId="{D55B8D5B-1337-49F3-A5F7-321062CE9EC8}">
      <dgm:prSet custT="1"/>
      <dgm:spPr/>
      <dgm:t>
        <a:bodyPr/>
        <a:lstStyle/>
        <a:p>
          <a:pPr rtl="0"/>
          <a:r>
            <a:rPr lang="es-MX" sz="1600" b="1" dirty="0" smtClean="0">
              <a:solidFill>
                <a:schemeClr val="tx2"/>
              </a:solidFill>
            </a:rPr>
            <a:t>INFORME  DEL  JANS</a:t>
          </a:r>
          <a:endParaRPr lang="es-MX" sz="1600" b="1" dirty="0">
            <a:solidFill>
              <a:schemeClr val="tx2"/>
            </a:solidFill>
          </a:endParaRPr>
        </a:p>
      </dgm:t>
    </dgm:pt>
    <dgm:pt modelId="{48981E80-F6D5-4FFE-8704-0DEBC1762EFE}" type="parTrans" cxnId="{73A05679-6756-4721-9995-9E73257A8DC1}">
      <dgm:prSet/>
      <dgm:spPr/>
      <dgm:t>
        <a:bodyPr/>
        <a:lstStyle/>
        <a:p>
          <a:endParaRPr lang="en-US"/>
        </a:p>
      </dgm:t>
    </dgm:pt>
    <dgm:pt modelId="{FF07AEE9-047B-4C03-A104-C50238CF7476}" type="sibTrans" cxnId="{73A05679-6756-4721-9995-9E73257A8DC1}">
      <dgm:prSet/>
      <dgm:spPr/>
      <dgm:t>
        <a:bodyPr/>
        <a:lstStyle/>
        <a:p>
          <a:endParaRPr lang="en-US"/>
        </a:p>
      </dgm:t>
    </dgm:pt>
    <dgm:pt modelId="{302BF9BD-F204-4C4B-8832-0C57F26DCC35}">
      <dgm:prSet custT="1"/>
      <dgm:spPr/>
      <dgm:t>
        <a:bodyPr/>
        <a:lstStyle/>
        <a:p>
          <a:pPr rtl="0"/>
          <a:r>
            <a:rPr lang="es-MX" sz="1600" b="1" dirty="0" smtClean="0">
              <a:solidFill>
                <a:schemeClr val="tx2"/>
              </a:solidFill>
            </a:rPr>
            <a:t>PNMTB 2016-2020</a:t>
          </a:r>
          <a:endParaRPr lang="en-US" sz="1600" b="1" dirty="0">
            <a:solidFill>
              <a:schemeClr val="tx2"/>
            </a:solidFill>
          </a:endParaRPr>
        </a:p>
      </dgm:t>
    </dgm:pt>
    <dgm:pt modelId="{96DA49EB-D50E-41AF-B445-4FA8BF0118C4}" type="parTrans" cxnId="{69DB348B-ACB7-4469-AAA9-E3CDD15DF296}">
      <dgm:prSet/>
      <dgm:spPr/>
      <dgm:t>
        <a:bodyPr/>
        <a:lstStyle/>
        <a:p>
          <a:endParaRPr lang="en-US"/>
        </a:p>
      </dgm:t>
    </dgm:pt>
    <dgm:pt modelId="{EA5B79CA-878C-4A7D-98CB-D29AC482FF71}" type="sibTrans" cxnId="{69DB348B-ACB7-4469-AAA9-E3CDD15DF296}">
      <dgm:prSet/>
      <dgm:spPr/>
      <dgm:t>
        <a:bodyPr/>
        <a:lstStyle/>
        <a:p>
          <a:endParaRPr lang="en-US"/>
        </a:p>
      </dgm:t>
    </dgm:pt>
    <dgm:pt modelId="{3908EA24-E8F6-4908-A51B-55C94719786A}">
      <dgm:prSet custT="1"/>
      <dgm:spPr/>
      <dgm:t>
        <a:bodyPr/>
        <a:lstStyle/>
        <a:p>
          <a:pPr rtl="0"/>
          <a:r>
            <a:rPr lang="es-MX" sz="1600" b="1" dirty="0" smtClean="0">
              <a:solidFill>
                <a:schemeClr val="tx2"/>
              </a:solidFill>
            </a:rPr>
            <a:t>PLAN DE MONITOREO Y EVALUACION DEL  </a:t>
          </a:r>
          <a:r>
            <a:rPr lang="es-MX" sz="1600" b="1" dirty="0" smtClean="0">
              <a:solidFill>
                <a:schemeClr val="tx2"/>
              </a:solidFill>
            </a:rPr>
            <a:t>PNMTB</a:t>
          </a:r>
          <a:endParaRPr lang="en-US" sz="1600" b="1" dirty="0">
            <a:solidFill>
              <a:schemeClr val="tx2"/>
            </a:solidFill>
          </a:endParaRPr>
        </a:p>
      </dgm:t>
    </dgm:pt>
    <dgm:pt modelId="{896660E0-6F2E-4F96-8254-68655A00B9E0}" type="parTrans" cxnId="{A524E62C-0853-4154-9155-B31EA339F46C}">
      <dgm:prSet/>
      <dgm:spPr/>
      <dgm:t>
        <a:bodyPr/>
        <a:lstStyle/>
        <a:p>
          <a:endParaRPr lang="en-US"/>
        </a:p>
      </dgm:t>
    </dgm:pt>
    <dgm:pt modelId="{AF035B96-D858-4EBC-ADC6-102F025849D8}" type="sibTrans" cxnId="{A524E62C-0853-4154-9155-B31EA339F46C}">
      <dgm:prSet/>
      <dgm:spPr/>
      <dgm:t>
        <a:bodyPr/>
        <a:lstStyle/>
        <a:p>
          <a:endParaRPr lang="en-US"/>
        </a:p>
      </dgm:t>
    </dgm:pt>
    <dgm:pt modelId="{91128755-A38D-4F02-93FF-D0A2AB2FC7AD}">
      <dgm:prSet custT="1"/>
      <dgm:spPr/>
      <dgm:t>
        <a:bodyPr/>
        <a:lstStyle/>
        <a:p>
          <a:pPr rtl="0"/>
          <a:r>
            <a:rPr lang="es-MX" sz="1600" b="1" dirty="0" smtClean="0">
              <a:solidFill>
                <a:schemeClr val="tx2"/>
              </a:solidFill>
            </a:rPr>
            <a:t>SE REALIZARON LAS COORDINACIONES CON:</a:t>
          </a:r>
          <a:endParaRPr lang="en-US" sz="1600" b="1" dirty="0">
            <a:solidFill>
              <a:schemeClr val="tx2"/>
            </a:solidFill>
          </a:endParaRPr>
        </a:p>
      </dgm:t>
    </dgm:pt>
    <dgm:pt modelId="{AC5FD5D5-3BF5-4546-A5D5-A7627D25CB5F}" type="parTrans" cxnId="{E671771D-D898-4B22-8277-7543176D2446}">
      <dgm:prSet/>
      <dgm:spPr/>
      <dgm:t>
        <a:bodyPr/>
        <a:lstStyle/>
        <a:p>
          <a:endParaRPr lang="en-US"/>
        </a:p>
      </dgm:t>
    </dgm:pt>
    <dgm:pt modelId="{2109EF10-561C-48AC-8FC8-3727DCA3F1C5}" type="sibTrans" cxnId="{E671771D-D898-4B22-8277-7543176D2446}">
      <dgm:prSet/>
      <dgm:spPr/>
      <dgm:t>
        <a:bodyPr/>
        <a:lstStyle/>
        <a:p>
          <a:endParaRPr lang="en-US"/>
        </a:p>
      </dgm:t>
    </dgm:pt>
    <dgm:pt modelId="{CA36D96F-1598-4054-AE86-2F93280FBC8F}">
      <dgm:prSet custT="1"/>
      <dgm:spPr/>
      <dgm:t>
        <a:bodyPr/>
        <a:lstStyle/>
        <a:p>
          <a:pPr rtl="0"/>
          <a:r>
            <a:rPr lang="es-MX" sz="1600" b="1" dirty="0" smtClean="0">
              <a:solidFill>
                <a:schemeClr val="tx2"/>
              </a:solidFill>
            </a:rPr>
            <a:t>PNTYER</a:t>
          </a:r>
          <a:endParaRPr lang="en-US" sz="1600" b="1" dirty="0">
            <a:solidFill>
              <a:schemeClr val="tx2"/>
            </a:solidFill>
          </a:endParaRPr>
        </a:p>
      </dgm:t>
    </dgm:pt>
    <dgm:pt modelId="{D7DEC4A3-E3FF-4475-94E1-861AC1D90DCF}" type="parTrans" cxnId="{73284ED9-B0FC-43BE-B835-690321126069}">
      <dgm:prSet/>
      <dgm:spPr/>
      <dgm:t>
        <a:bodyPr/>
        <a:lstStyle/>
        <a:p>
          <a:endParaRPr lang="en-US"/>
        </a:p>
      </dgm:t>
    </dgm:pt>
    <dgm:pt modelId="{FE4FBCF4-C194-493C-89CA-8402B857740B}" type="sibTrans" cxnId="{73284ED9-B0FC-43BE-B835-690321126069}">
      <dgm:prSet/>
      <dgm:spPr/>
      <dgm:t>
        <a:bodyPr/>
        <a:lstStyle/>
        <a:p>
          <a:endParaRPr lang="en-US"/>
        </a:p>
      </dgm:t>
    </dgm:pt>
    <dgm:pt modelId="{5891DFFC-A394-48CD-84E4-EEFFED0F1776}">
      <dgm:prSet custT="1"/>
      <dgm:spPr/>
      <dgm:t>
        <a:bodyPr/>
        <a:lstStyle/>
        <a:p>
          <a:pPr rtl="0"/>
          <a:r>
            <a:rPr lang="es-MX" sz="1600" b="1" dirty="0" smtClean="0">
              <a:solidFill>
                <a:schemeClr val="tx2"/>
              </a:solidFill>
            </a:rPr>
            <a:t>OPS</a:t>
          </a:r>
          <a:endParaRPr lang="en-US" sz="1600" b="1" dirty="0">
            <a:solidFill>
              <a:schemeClr val="tx2"/>
            </a:solidFill>
          </a:endParaRPr>
        </a:p>
      </dgm:t>
    </dgm:pt>
    <dgm:pt modelId="{CEB5F86F-C78E-4D6E-8F65-D95985B40EA0}" type="parTrans" cxnId="{9D9585F0-3DC6-46E9-9F9C-67A0C6545BC6}">
      <dgm:prSet/>
      <dgm:spPr/>
      <dgm:t>
        <a:bodyPr/>
        <a:lstStyle/>
        <a:p>
          <a:endParaRPr lang="en-US"/>
        </a:p>
      </dgm:t>
    </dgm:pt>
    <dgm:pt modelId="{32235F75-2FCB-481A-92AB-835A3C9AC8C5}" type="sibTrans" cxnId="{9D9585F0-3DC6-46E9-9F9C-67A0C6545BC6}">
      <dgm:prSet/>
      <dgm:spPr/>
      <dgm:t>
        <a:bodyPr/>
        <a:lstStyle/>
        <a:p>
          <a:endParaRPr lang="en-US"/>
        </a:p>
      </dgm:t>
    </dgm:pt>
    <dgm:pt modelId="{36F4D980-292D-4E9B-B5FC-890C5727BCAB}">
      <dgm:prSet custT="1"/>
      <dgm:spPr/>
      <dgm:t>
        <a:bodyPr/>
        <a:lstStyle/>
        <a:p>
          <a:pPr rtl="0"/>
          <a:r>
            <a:rPr lang="es-MX" sz="1600" b="1" dirty="0" smtClean="0">
              <a:solidFill>
                <a:schemeClr val="tx2"/>
              </a:solidFill>
            </a:rPr>
            <a:t>MCP</a:t>
          </a:r>
          <a:endParaRPr lang="es-MX" sz="1600" b="1" dirty="0">
            <a:solidFill>
              <a:schemeClr val="tx2"/>
            </a:solidFill>
          </a:endParaRPr>
        </a:p>
      </dgm:t>
    </dgm:pt>
    <dgm:pt modelId="{DF2520D8-79DF-40CB-98AF-2FD1DD2DAC51}" type="parTrans" cxnId="{2716F51C-77B2-4857-97D8-2018E8CACD59}">
      <dgm:prSet/>
      <dgm:spPr/>
      <dgm:t>
        <a:bodyPr/>
        <a:lstStyle/>
        <a:p>
          <a:endParaRPr lang="en-US"/>
        </a:p>
      </dgm:t>
    </dgm:pt>
    <dgm:pt modelId="{F4A7BD90-3160-4246-B02E-6248282CA009}" type="sibTrans" cxnId="{2716F51C-77B2-4857-97D8-2018E8CACD59}">
      <dgm:prSet/>
      <dgm:spPr/>
      <dgm:t>
        <a:bodyPr/>
        <a:lstStyle/>
        <a:p>
          <a:endParaRPr lang="en-US"/>
        </a:p>
      </dgm:t>
    </dgm:pt>
    <dgm:pt modelId="{3100095E-6C77-42BD-93DB-327C2E1764B9}">
      <dgm:prSet custT="1"/>
      <dgm:spPr/>
      <dgm:t>
        <a:bodyPr/>
        <a:lstStyle/>
        <a:p>
          <a:pPr rtl="0"/>
          <a:r>
            <a:rPr lang="es-MX" sz="1600" b="1" dirty="0" smtClean="0">
              <a:solidFill>
                <a:schemeClr val="tx2"/>
              </a:solidFill>
            </a:rPr>
            <a:t>ONUSIDA</a:t>
          </a:r>
          <a:endParaRPr lang="en-US" sz="1600" b="1" dirty="0">
            <a:solidFill>
              <a:schemeClr val="tx2"/>
            </a:solidFill>
          </a:endParaRPr>
        </a:p>
      </dgm:t>
    </dgm:pt>
    <dgm:pt modelId="{EEAC75F1-D3F4-44E6-AE53-F0BD7B45D339}" type="parTrans" cxnId="{3E3D2202-1F31-4708-94FF-A7B4705003CD}">
      <dgm:prSet/>
      <dgm:spPr/>
      <dgm:t>
        <a:bodyPr/>
        <a:lstStyle/>
        <a:p>
          <a:endParaRPr lang="en-US"/>
        </a:p>
      </dgm:t>
    </dgm:pt>
    <dgm:pt modelId="{20F41AD2-A9C0-4F8E-8C80-E7881FC819DB}" type="sibTrans" cxnId="{3E3D2202-1F31-4708-94FF-A7B4705003CD}">
      <dgm:prSet/>
      <dgm:spPr/>
      <dgm:t>
        <a:bodyPr/>
        <a:lstStyle/>
        <a:p>
          <a:endParaRPr lang="en-US"/>
        </a:p>
      </dgm:t>
    </dgm:pt>
    <dgm:pt modelId="{606DDD04-944F-4508-80AF-C7EEBA9D1038}">
      <dgm:prSet custT="1"/>
      <dgm:spPr/>
      <dgm:t>
        <a:bodyPr/>
        <a:lstStyle/>
        <a:p>
          <a:pPr rtl="0"/>
          <a:r>
            <a:rPr lang="es-MX" sz="1600" b="1" dirty="0" smtClean="0">
              <a:solidFill>
                <a:schemeClr val="tx2"/>
              </a:solidFill>
            </a:rPr>
            <a:t>PLAN INTERNACIONAL</a:t>
          </a:r>
          <a:endParaRPr lang="es-MX" sz="1600" b="1" dirty="0">
            <a:solidFill>
              <a:schemeClr val="tx2"/>
            </a:solidFill>
          </a:endParaRPr>
        </a:p>
      </dgm:t>
    </dgm:pt>
    <dgm:pt modelId="{4C8C58D3-2192-47C6-9E27-0798A0076789}" type="parTrans" cxnId="{4C087FEF-4FEA-4AE2-B46F-2373DFA90C03}">
      <dgm:prSet/>
      <dgm:spPr/>
      <dgm:t>
        <a:bodyPr/>
        <a:lstStyle/>
        <a:p>
          <a:endParaRPr lang="en-US"/>
        </a:p>
      </dgm:t>
    </dgm:pt>
    <dgm:pt modelId="{3FF90DE4-C2C2-4377-BAA6-FAAB2C0DF27A}" type="sibTrans" cxnId="{4C087FEF-4FEA-4AE2-B46F-2373DFA90C03}">
      <dgm:prSet/>
      <dgm:spPr/>
      <dgm:t>
        <a:bodyPr/>
        <a:lstStyle/>
        <a:p>
          <a:endParaRPr lang="en-US"/>
        </a:p>
      </dgm:t>
    </dgm:pt>
    <dgm:pt modelId="{D2F69997-70EB-453D-80C5-76A32F49DF3D}">
      <dgm:prSet/>
      <dgm:spPr/>
      <dgm:t>
        <a:bodyPr/>
        <a:lstStyle/>
        <a:p>
          <a:pPr rtl="0"/>
          <a:endParaRPr lang="es-MX" dirty="0"/>
        </a:p>
      </dgm:t>
    </dgm:pt>
    <dgm:pt modelId="{902C687C-7BDA-4075-B029-8B17C681A7BD}" type="parTrans" cxnId="{8B7AA150-5121-4231-9969-23A29FF92987}">
      <dgm:prSet/>
      <dgm:spPr/>
      <dgm:t>
        <a:bodyPr/>
        <a:lstStyle/>
        <a:p>
          <a:endParaRPr lang="en-US"/>
        </a:p>
      </dgm:t>
    </dgm:pt>
    <dgm:pt modelId="{A8A1D672-57FA-493D-8A60-2F2B6315D357}" type="sibTrans" cxnId="{8B7AA150-5121-4231-9969-23A29FF92987}">
      <dgm:prSet/>
      <dgm:spPr/>
      <dgm:t>
        <a:bodyPr/>
        <a:lstStyle/>
        <a:p>
          <a:endParaRPr lang="en-US"/>
        </a:p>
      </dgm:t>
    </dgm:pt>
    <dgm:pt modelId="{30246307-F31C-4C59-A305-17A47A918E6A}" type="pres">
      <dgm:prSet presAssocID="{BF2C63DB-B294-4AC1-878F-FC0EA82D2AFB}" presName="linearFlow" presStyleCnt="0">
        <dgm:presLayoutVars>
          <dgm:dir/>
          <dgm:resizeHandles val="exact"/>
        </dgm:presLayoutVars>
      </dgm:prSet>
      <dgm:spPr/>
      <dgm:t>
        <a:bodyPr/>
        <a:lstStyle/>
        <a:p>
          <a:endParaRPr lang="en-US"/>
        </a:p>
      </dgm:t>
    </dgm:pt>
    <dgm:pt modelId="{7088AE9F-25EF-436F-82C6-D7EE62DF6611}" type="pres">
      <dgm:prSet presAssocID="{370D0B4F-FC67-4319-9635-67E0FA9D1E2B}" presName="composite" presStyleCnt="0"/>
      <dgm:spPr/>
    </dgm:pt>
    <dgm:pt modelId="{6FFEC8D7-E73D-4FF0-85C2-2E02E4CC30B2}" type="pres">
      <dgm:prSet presAssocID="{370D0B4F-FC67-4319-9635-67E0FA9D1E2B}" presName="imgShp" presStyleLbl="fgImgPlace1" presStyleIdx="0" presStyleCnt="12"/>
      <dgm:spPr/>
    </dgm:pt>
    <dgm:pt modelId="{39F15172-2C12-49E3-9208-D83084F3648D}" type="pres">
      <dgm:prSet presAssocID="{370D0B4F-FC67-4319-9635-67E0FA9D1E2B}" presName="txShp" presStyleLbl="node1" presStyleIdx="0" presStyleCnt="12" custLinFactNeighborX="-44" custLinFactNeighborY="15628">
        <dgm:presLayoutVars>
          <dgm:bulletEnabled val="1"/>
        </dgm:presLayoutVars>
      </dgm:prSet>
      <dgm:spPr/>
      <dgm:t>
        <a:bodyPr/>
        <a:lstStyle/>
        <a:p>
          <a:endParaRPr lang="en-US"/>
        </a:p>
      </dgm:t>
    </dgm:pt>
    <dgm:pt modelId="{30B49B1C-CAE8-4D4D-937B-C2D442BD89E6}" type="pres">
      <dgm:prSet presAssocID="{888707A3-35BD-4D0C-8A8F-23B879A48A83}" presName="spacing" presStyleCnt="0"/>
      <dgm:spPr/>
    </dgm:pt>
    <dgm:pt modelId="{79BA65AF-DE1B-4C33-BCA1-81097FD8AFC1}" type="pres">
      <dgm:prSet presAssocID="{D477ED6B-2A0E-4F77-A22E-06C9EB42B819}" presName="composite" presStyleCnt="0"/>
      <dgm:spPr/>
    </dgm:pt>
    <dgm:pt modelId="{9FEAE167-4647-44C6-83A4-A3B12880D906}" type="pres">
      <dgm:prSet presAssocID="{D477ED6B-2A0E-4F77-A22E-06C9EB42B819}" presName="imgShp" presStyleLbl="fgImgPlace1" presStyleIdx="1" presStyleCnt="12"/>
      <dgm:spPr/>
    </dgm:pt>
    <dgm:pt modelId="{1D978387-6750-45F4-BBB8-04A119D2C515}" type="pres">
      <dgm:prSet presAssocID="{D477ED6B-2A0E-4F77-A22E-06C9EB42B819}" presName="txShp" presStyleLbl="node1" presStyleIdx="1" presStyleCnt="12">
        <dgm:presLayoutVars>
          <dgm:bulletEnabled val="1"/>
        </dgm:presLayoutVars>
      </dgm:prSet>
      <dgm:spPr/>
      <dgm:t>
        <a:bodyPr/>
        <a:lstStyle/>
        <a:p>
          <a:endParaRPr lang="en-US"/>
        </a:p>
      </dgm:t>
    </dgm:pt>
    <dgm:pt modelId="{C59B7D5D-C42E-47EE-9213-0AD9AE0D1721}" type="pres">
      <dgm:prSet presAssocID="{94C1E8E4-FF91-41A6-A2F8-972C525EDE52}" presName="spacing" presStyleCnt="0"/>
      <dgm:spPr/>
    </dgm:pt>
    <dgm:pt modelId="{BF36007C-2D21-4D9B-A609-6950AB168C89}" type="pres">
      <dgm:prSet presAssocID="{D55B8D5B-1337-49F3-A5F7-321062CE9EC8}" presName="composite" presStyleCnt="0"/>
      <dgm:spPr/>
    </dgm:pt>
    <dgm:pt modelId="{F88C1646-8A5A-4EDE-BFCC-A42A8DBC2FC4}" type="pres">
      <dgm:prSet presAssocID="{D55B8D5B-1337-49F3-A5F7-321062CE9EC8}" presName="imgShp" presStyleLbl="fgImgPlace1" presStyleIdx="2" presStyleCnt="12"/>
      <dgm:spPr/>
    </dgm:pt>
    <dgm:pt modelId="{DE4CF744-6FFE-4B81-8E1B-46103C5857B8}" type="pres">
      <dgm:prSet presAssocID="{D55B8D5B-1337-49F3-A5F7-321062CE9EC8}" presName="txShp" presStyleLbl="node1" presStyleIdx="2" presStyleCnt="12">
        <dgm:presLayoutVars>
          <dgm:bulletEnabled val="1"/>
        </dgm:presLayoutVars>
      </dgm:prSet>
      <dgm:spPr/>
      <dgm:t>
        <a:bodyPr/>
        <a:lstStyle/>
        <a:p>
          <a:endParaRPr lang="en-US"/>
        </a:p>
      </dgm:t>
    </dgm:pt>
    <dgm:pt modelId="{17755913-D709-4730-BE0C-7C704887120F}" type="pres">
      <dgm:prSet presAssocID="{FF07AEE9-047B-4C03-A104-C50238CF7476}" presName="spacing" presStyleCnt="0"/>
      <dgm:spPr/>
    </dgm:pt>
    <dgm:pt modelId="{229668EA-7FD7-4E38-AAFF-07F54A955FDA}" type="pres">
      <dgm:prSet presAssocID="{302BF9BD-F204-4C4B-8832-0C57F26DCC35}" presName="composite" presStyleCnt="0"/>
      <dgm:spPr/>
    </dgm:pt>
    <dgm:pt modelId="{CC5D13BB-9652-45E6-A849-EE7A38B86140}" type="pres">
      <dgm:prSet presAssocID="{302BF9BD-F204-4C4B-8832-0C57F26DCC35}" presName="imgShp" presStyleLbl="fgImgPlace1" presStyleIdx="3" presStyleCnt="12"/>
      <dgm:spPr/>
    </dgm:pt>
    <dgm:pt modelId="{240EFDA1-56E4-41DF-8CE6-C139E3B121AC}" type="pres">
      <dgm:prSet presAssocID="{302BF9BD-F204-4C4B-8832-0C57F26DCC35}" presName="txShp" presStyleLbl="node1" presStyleIdx="3" presStyleCnt="12">
        <dgm:presLayoutVars>
          <dgm:bulletEnabled val="1"/>
        </dgm:presLayoutVars>
      </dgm:prSet>
      <dgm:spPr/>
      <dgm:t>
        <a:bodyPr/>
        <a:lstStyle/>
        <a:p>
          <a:endParaRPr lang="en-US"/>
        </a:p>
      </dgm:t>
    </dgm:pt>
    <dgm:pt modelId="{6CD0DAB7-F77F-4F47-B796-48277B4CDCF3}" type="pres">
      <dgm:prSet presAssocID="{EA5B79CA-878C-4A7D-98CB-D29AC482FF71}" presName="spacing" presStyleCnt="0"/>
      <dgm:spPr/>
    </dgm:pt>
    <dgm:pt modelId="{337412C3-CCEF-4354-A741-7FE35FD4BBC9}" type="pres">
      <dgm:prSet presAssocID="{3908EA24-E8F6-4908-A51B-55C94719786A}" presName="composite" presStyleCnt="0"/>
      <dgm:spPr/>
    </dgm:pt>
    <dgm:pt modelId="{22406C0E-CAC0-40D9-B5F9-7BA6CC4A32F9}" type="pres">
      <dgm:prSet presAssocID="{3908EA24-E8F6-4908-A51B-55C94719786A}" presName="imgShp" presStyleLbl="fgImgPlace1" presStyleIdx="4" presStyleCnt="12"/>
      <dgm:spPr/>
    </dgm:pt>
    <dgm:pt modelId="{5EB09134-FB62-4CAD-BE45-BE174DDC9A68}" type="pres">
      <dgm:prSet presAssocID="{3908EA24-E8F6-4908-A51B-55C94719786A}" presName="txShp" presStyleLbl="node1" presStyleIdx="4" presStyleCnt="12" custScaleX="103035" custScaleY="102758">
        <dgm:presLayoutVars>
          <dgm:bulletEnabled val="1"/>
        </dgm:presLayoutVars>
      </dgm:prSet>
      <dgm:spPr/>
      <dgm:t>
        <a:bodyPr/>
        <a:lstStyle/>
        <a:p>
          <a:endParaRPr lang="en-US"/>
        </a:p>
      </dgm:t>
    </dgm:pt>
    <dgm:pt modelId="{502CEFAF-5803-4CAA-9979-7CAC04B5C617}" type="pres">
      <dgm:prSet presAssocID="{AF035B96-D858-4EBC-ADC6-102F025849D8}" presName="spacing" presStyleCnt="0"/>
      <dgm:spPr/>
    </dgm:pt>
    <dgm:pt modelId="{8C8E4E74-9BC4-4B31-9F8D-2251368095F9}" type="pres">
      <dgm:prSet presAssocID="{91128755-A38D-4F02-93FF-D0A2AB2FC7AD}" presName="composite" presStyleCnt="0"/>
      <dgm:spPr/>
    </dgm:pt>
    <dgm:pt modelId="{67C4E3E7-8259-4E6D-B00D-2E3F5EE6B41F}" type="pres">
      <dgm:prSet presAssocID="{91128755-A38D-4F02-93FF-D0A2AB2FC7AD}" presName="imgShp" presStyleLbl="fgImgPlace1" presStyleIdx="5" presStyleCnt="12"/>
      <dgm:spPr/>
    </dgm:pt>
    <dgm:pt modelId="{DF591A50-AF10-49D7-94FC-5F7B3A09F514}" type="pres">
      <dgm:prSet presAssocID="{91128755-A38D-4F02-93FF-D0A2AB2FC7AD}" presName="txShp" presStyleLbl="node1" presStyleIdx="5" presStyleCnt="12" custLinFactNeighborX="-44" custLinFactNeighborY="3439">
        <dgm:presLayoutVars>
          <dgm:bulletEnabled val="1"/>
        </dgm:presLayoutVars>
      </dgm:prSet>
      <dgm:spPr/>
      <dgm:t>
        <a:bodyPr/>
        <a:lstStyle/>
        <a:p>
          <a:endParaRPr lang="en-US"/>
        </a:p>
      </dgm:t>
    </dgm:pt>
    <dgm:pt modelId="{DE197375-2FAF-4788-8C17-FD67F05C7DEF}" type="pres">
      <dgm:prSet presAssocID="{2109EF10-561C-48AC-8FC8-3727DCA3F1C5}" presName="spacing" presStyleCnt="0"/>
      <dgm:spPr/>
    </dgm:pt>
    <dgm:pt modelId="{2869AB08-7B37-419D-8E3E-43D90C83F92A}" type="pres">
      <dgm:prSet presAssocID="{CA36D96F-1598-4054-AE86-2F93280FBC8F}" presName="composite" presStyleCnt="0"/>
      <dgm:spPr/>
    </dgm:pt>
    <dgm:pt modelId="{B7942DA5-928D-4135-AB94-148D1D350F6A}" type="pres">
      <dgm:prSet presAssocID="{CA36D96F-1598-4054-AE86-2F93280FBC8F}" presName="imgShp" presStyleLbl="fgImgPlace1" presStyleIdx="6" presStyleCnt="12"/>
      <dgm:spPr/>
    </dgm:pt>
    <dgm:pt modelId="{BECC77CB-7759-4C74-B3DA-50B610F971A3}" type="pres">
      <dgm:prSet presAssocID="{CA36D96F-1598-4054-AE86-2F93280FBC8F}" presName="txShp" presStyleLbl="node1" presStyleIdx="6" presStyleCnt="12">
        <dgm:presLayoutVars>
          <dgm:bulletEnabled val="1"/>
        </dgm:presLayoutVars>
      </dgm:prSet>
      <dgm:spPr/>
      <dgm:t>
        <a:bodyPr/>
        <a:lstStyle/>
        <a:p>
          <a:endParaRPr lang="en-US"/>
        </a:p>
      </dgm:t>
    </dgm:pt>
    <dgm:pt modelId="{94F76119-6760-42D8-A515-F401621EB19C}" type="pres">
      <dgm:prSet presAssocID="{FE4FBCF4-C194-493C-89CA-8402B857740B}" presName="spacing" presStyleCnt="0"/>
      <dgm:spPr/>
    </dgm:pt>
    <dgm:pt modelId="{14C42301-9313-46DD-A63A-AD26788F1491}" type="pres">
      <dgm:prSet presAssocID="{5891DFFC-A394-48CD-84E4-EEFFED0F1776}" presName="composite" presStyleCnt="0"/>
      <dgm:spPr/>
    </dgm:pt>
    <dgm:pt modelId="{F1BD478C-DFD0-47D2-9917-FC7B4233D7FF}" type="pres">
      <dgm:prSet presAssocID="{5891DFFC-A394-48CD-84E4-EEFFED0F1776}" presName="imgShp" presStyleLbl="fgImgPlace1" presStyleIdx="7" presStyleCnt="12"/>
      <dgm:spPr/>
    </dgm:pt>
    <dgm:pt modelId="{81A6D549-CCF2-42D0-8DA8-64D5E9D39D9E}" type="pres">
      <dgm:prSet presAssocID="{5891DFFC-A394-48CD-84E4-EEFFED0F1776}" presName="txShp" presStyleLbl="node1" presStyleIdx="7" presStyleCnt="12">
        <dgm:presLayoutVars>
          <dgm:bulletEnabled val="1"/>
        </dgm:presLayoutVars>
      </dgm:prSet>
      <dgm:spPr/>
      <dgm:t>
        <a:bodyPr/>
        <a:lstStyle/>
        <a:p>
          <a:endParaRPr lang="en-US"/>
        </a:p>
      </dgm:t>
    </dgm:pt>
    <dgm:pt modelId="{BECBE07A-1E8E-4764-B744-ABD2886984E2}" type="pres">
      <dgm:prSet presAssocID="{32235F75-2FCB-481A-92AB-835A3C9AC8C5}" presName="spacing" presStyleCnt="0"/>
      <dgm:spPr/>
    </dgm:pt>
    <dgm:pt modelId="{23EE2DAA-9D8B-49D5-A92C-D79443F67178}" type="pres">
      <dgm:prSet presAssocID="{36F4D980-292D-4E9B-B5FC-890C5727BCAB}" presName="composite" presStyleCnt="0"/>
      <dgm:spPr/>
    </dgm:pt>
    <dgm:pt modelId="{171835E6-AA1B-4632-A276-EA6E73F1AC08}" type="pres">
      <dgm:prSet presAssocID="{36F4D980-292D-4E9B-B5FC-890C5727BCAB}" presName="imgShp" presStyleLbl="fgImgPlace1" presStyleIdx="8" presStyleCnt="12"/>
      <dgm:spPr/>
    </dgm:pt>
    <dgm:pt modelId="{C06FD87F-9A3C-4C98-A8F4-40E555ADFFF9}" type="pres">
      <dgm:prSet presAssocID="{36F4D980-292D-4E9B-B5FC-890C5727BCAB}" presName="txShp" presStyleLbl="node1" presStyleIdx="8" presStyleCnt="12">
        <dgm:presLayoutVars>
          <dgm:bulletEnabled val="1"/>
        </dgm:presLayoutVars>
      </dgm:prSet>
      <dgm:spPr/>
      <dgm:t>
        <a:bodyPr/>
        <a:lstStyle/>
        <a:p>
          <a:endParaRPr lang="en-US"/>
        </a:p>
      </dgm:t>
    </dgm:pt>
    <dgm:pt modelId="{501CC130-4FCB-4D42-89C1-6378CFC9B923}" type="pres">
      <dgm:prSet presAssocID="{F4A7BD90-3160-4246-B02E-6248282CA009}" presName="spacing" presStyleCnt="0"/>
      <dgm:spPr/>
    </dgm:pt>
    <dgm:pt modelId="{A058715F-9C9B-4C20-A287-FC319CC9ABD2}" type="pres">
      <dgm:prSet presAssocID="{3100095E-6C77-42BD-93DB-327C2E1764B9}" presName="composite" presStyleCnt="0"/>
      <dgm:spPr/>
    </dgm:pt>
    <dgm:pt modelId="{21D88DF3-39C3-4AB9-BFC8-28B392CE9A0A}" type="pres">
      <dgm:prSet presAssocID="{3100095E-6C77-42BD-93DB-327C2E1764B9}" presName="imgShp" presStyleLbl="fgImgPlace1" presStyleIdx="9" presStyleCnt="12"/>
      <dgm:spPr/>
    </dgm:pt>
    <dgm:pt modelId="{4ACF4D03-72A2-4EF7-9B58-056C32883F10}" type="pres">
      <dgm:prSet presAssocID="{3100095E-6C77-42BD-93DB-327C2E1764B9}" presName="txShp" presStyleLbl="node1" presStyleIdx="9" presStyleCnt="12">
        <dgm:presLayoutVars>
          <dgm:bulletEnabled val="1"/>
        </dgm:presLayoutVars>
      </dgm:prSet>
      <dgm:spPr/>
      <dgm:t>
        <a:bodyPr/>
        <a:lstStyle/>
        <a:p>
          <a:endParaRPr lang="en-US"/>
        </a:p>
      </dgm:t>
    </dgm:pt>
    <dgm:pt modelId="{0C509624-EF61-432A-B613-E2B8CE4703FB}" type="pres">
      <dgm:prSet presAssocID="{20F41AD2-A9C0-4F8E-8C80-E7881FC819DB}" presName="spacing" presStyleCnt="0"/>
      <dgm:spPr/>
    </dgm:pt>
    <dgm:pt modelId="{58200EA9-8A67-4F70-9A96-CC4FBA522CD7}" type="pres">
      <dgm:prSet presAssocID="{606DDD04-944F-4508-80AF-C7EEBA9D1038}" presName="composite" presStyleCnt="0"/>
      <dgm:spPr/>
    </dgm:pt>
    <dgm:pt modelId="{E3A822D7-009D-4468-B70D-881E6A810BDE}" type="pres">
      <dgm:prSet presAssocID="{606DDD04-944F-4508-80AF-C7EEBA9D1038}" presName="imgShp" presStyleLbl="fgImgPlace1" presStyleIdx="10" presStyleCnt="12"/>
      <dgm:spPr/>
    </dgm:pt>
    <dgm:pt modelId="{C0552533-2481-411B-B866-A4187B1E7CB4}" type="pres">
      <dgm:prSet presAssocID="{606DDD04-944F-4508-80AF-C7EEBA9D1038}" presName="txShp" presStyleLbl="node1" presStyleIdx="10" presStyleCnt="12">
        <dgm:presLayoutVars>
          <dgm:bulletEnabled val="1"/>
        </dgm:presLayoutVars>
      </dgm:prSet>
      <dgm:spPr/>
      <dgm:t>
        <a:bodyPr/>
        <a:lstStyle/>
        <a:p>
          <a:endParaRPr lang="en-US"/>
        </a:p>
      </dgm:t>
    </dgm:pt>
    <dgm:pt modelId="{49FDEB9E-0D31-4C4D-A8C0-B1B1121B61CE}" type="pres">
      <dgm:prSet presAssocID="{3FF90DE4-C2C2-4377-BAA6-FAAB2C0DF27A}" presName="spacing" presStyleCnt="0"/>
      <dgm:spPr/>
    </dgm:pt>
    <dgm:pt modelId="{80792504-5E6E-4128-9174-0087C4114142}" type="pres">
      <dgm:prSet presAssocID="{D2F69997-70EB-453D-80C5-76A32F49DF3D}" presName="composite" presStyleCnt="0"/>
      <dgm:spPr/>
    </dgm:pt>
    <dgm:pt modelId="{5D4EAE7C-8E4B-4660-B1A8-BD3C9B183002}" type="pres">
      <dgm:prSet presAssocID="{D2F69997-70EB-453D-80C5-76A32F49DF3D}" presName="imgShp" presStyleLbl="fgImgPlace1" presStyleIdx="11" presStyleCnt="12"/>
      <dgm:spPr/>
    </dgm:pt>
    <dgm:pt modelId="{BDD5F67B-0923-46BE-BC81-A9C340E1FB67}" type="pres">
      <dgm:prSet presAssocID="{D2F69997-70EB-453D-80C5-76A32F49DF3D}" presName="txShp" presStyleLbl="node1" presStyleIdx="11" presStyleCnt="12">
        <dgm:presLayoutVars>
          <dgm:bulletEnabled val="1"/>
        </dgm:presLayoutVars>
      </dgm:prSet>
      <dgm:spPr/>
      <dgm:t>
        <a:bodyPr/>
        <a:lstStyle/>
        <a:p>
          <a:endParaRPr lang="en-US"/>
        </a:p>
      </dgm:t>
    </dgm:pt>
  </dgm:ptLst>
  <dgm:cxnLst>
    <dgm:cxn modelId="{73284ED9-B0FC-43BE-B835-690321126069}" srcId="{BF2C63DB-B294-4AC1-878F-FC0EA82D2AFB}" destId="{CA36D96F-1598-4054-AE86-2F93280FBC8F}" srcOrd="6" destOrd="0" parTransId="{D7DEC4A3-E3FF-4475-94E1-861AC1D90DCF}" sibTransId="{FE4FBCF4-C194-493C-89CA-8402B857740B}"/>
    <dgm:cxn modelId="{A524E62C-0853-4154-9155-B31EA339F46C}" srcId="{BF2C63DB-B294-4AC1-878F-FC0EA82D2AFB}" destId="{3908EA24-E8F6-4908-A51B-55C94719786A}" srcOrd="4" destOrd="0" parTransId="{896660E0-6F2E-4F96-8254-68655A00B9E0}" sibTransId="{AF035B96-D858-4EBC-ADC6-102F025849D8}"/>
    <dgm:cxn modelId="{A354D115-890B-47CB-B20E-DBB8CFBCE5CA}" type="presOf" srcId="{606DDD04-944F-4508-80AF-C7EEBA9D1038}" destId="{C0552533-2481-411B-B866-A4187B1E7CB4}" srcOrd="0" destOrd="0" presId="urn:microsoft.com/office/officeart/2005/8/layout/vList3"/>
    <dgm:cxn modelId="{3E3D2202-1F31-4708-94FF-A7B4705003CD}" srcId="{BF2C63DB-B294-4AC1-878F-FC0EA82D2AFB}" destId="{3100095E-6C77-42BD-93DB-327C2E1764B9}" srcOrd="9" destOrd="0" parTransId="{EEAC75F1-D3F4-44E6-AE53-F0BD7B45D339}" sibTransId="{20F41AD2-A9C0-4F8E-8C80-E7881FC819DB}"/>
    <dgm:cxn modelId="{E94B17FD-DF20-4D8D-9D47-F987B2ADEAA8}" type="presOf" srcId="{D477ED6B-2A0E-4F77-A22E-06C9EB42B819}" destId="{1D978387-6750-45F4-BBB8-04A119D2C515}" srcOrd="0" destOrd="0" presId="urn:microsoft.com/office/officeart/2005/8/layout/vList3"/>
    <dgm:cxn modelId="{2716F51C-77B2-4857-97D8-2018E8CACD59}" srcId="{BF2C63DB-B294-4AC1-878F-FC0EA82D2AFB}" destId="{36F4D980-292D-4E9B-B5FC-890C5727BCAB}" srcOrd="8" destOrd="0" parTransId="{DF2520D8-79DF-40CB-98AF-2FD1DD2DAC51}" sibTransId="{F4A7BD90-3160-4246-B02E-6248282CA009}"/>
    <dgm:cxn modelId="{32950606-08F1-40A9-93EE-FD2CEB40C1A5}" type="presOf" srcId="{D2F69997-70EB-453D-80C5-76A32F49DF3D}" destId="{BDD5F67B-0923-46BE-BC81-A9C340E1FB67}" srcOrd="0" destOrd="0" presId="urn:microsoft.com/office/officeart/2005/8/layout/vList3"/>
    <dgm:cxn modelId="{B3F45C89-3D6C-47FF-917C-933A28F8E548}" srcId="{BF2C63DB-B294-4AC1-878F-FC0EA82D2AFB}" destId="{D477ED6B-2A0E-4F77-A22E-06C9EB42B819}" srcOrd="1" destOrd="0" parTransId="{216A5D23-F225-4A2B-8235-6A80B85FD83A}" sibTransId="{94C1E8E4-FF91-41A6-A2F8-972C525EDE52}"/>
    <dgm:cxn modelId="{9A2E6604-7E81-431B-8423-E81AD8AF4138}" type="presOf" srcId="{3908EA24-E8F6-4908-A51B-55C94719786A}" destId="{5EB09134-FB62-4CAD-BE45-BE174DDC9A68}" srcOrd="0" destOrd="0" presId="urn:microsoft.com/office/officeart/2005/8/layout/vList3"/>
    <dgm:cxn modelId="{7C5C6B7B-3E94-4EE8-ADDB-17D347A6087A}" srcId="{BF2C63DB-B294-4AC1-878F-FC0EA82D2AFB}" destId="{370D0B4F-FC67-4319-9635-67E0FA9D1E2B}" srcOrd="0" destOrd="0" parTransId="{F542CEBF-3808-4ED0-8E21-2743905A4DD3}" sibTransId="{888707A3-35BD-4D0C-8A8F-23B879A48A83}"/>
    <dgm:cxn modelId="{69DB348B-ACB7-4469-AAA9-E3CDD15DF296}" srcId="{BF2C63DB-B294-4AC1-878F-FC0EA82D2AFB}" destId="{302BF9BD-F204-4C4B-8832-0C57F26DCC35}" srcOrd="3" destOrd="0" parTransId="{96DA49EB-D50E-41AF-B445-4FA8BF0118C4}" sibTransId="{EA5B79CA-878C-4A7D-98CB-D29AC482FF71}"/>
    <dgm:cxn modelId="{0D94FD4E-534C-4376-BA9B-4FF6705E6176}" type="presOf" srcId="{302BF9BD-F204-4C4B-8832-0C57F26DCC35}" destId="{240EFDA1-56E4-41DF-8CE6-C139E3B121AC}" srcOrd="0" destOrd="0" presId="urn:microsoft.com/office/officeart/2005/8/layout/vList3"/>
    <dgm:cxn modelId="{4C087FEF-4FEA-4AE2-B46F-2373DFA90C03}" srcId="{BF2C63DB-B294-4AC1-878F-FC0EA82D2AFB}" destId="{606DDD04-944F-4508-80AF-C7EEBA9D1038}" srcOrd="10" destOrd="0" parTransId="{4C8C58D3-2192-47C6-9E27-0798A0076789}" sibTransId="{3FF90DE4-C2C2-4377-BAA6-FAAB2C0DF27A}"/>
    <dgm:cxn modelId="{73A05679-6756-4721-9995-9E73257A8DC1}" srcId="{BF2C63DB-B294-4AC1-878F-FC0EA82D2AFB}" destId="{D55B8D5B-1337-49F3-A5F7-321062CE9EC8}" srcOrd="2" destOrd="0" parTransId="{48981E80-F6D5-4FFE-8704-0DEBC1762EFE}" sibTransId="{FF07AEE9-047B-4C03-A104-C50238CF7476}"/>
    <dgm:cxn modelId="{75B0C2DF-E170-4B60-BB04-07886845981A}" type="presOf" srcId="{370D0B4F-FC67-4319-9635-67E0FA9D1E2B}" destId="{39F15172-2C12-49E3-9208-D83084F3648D}" srcOrd="0" destOrd="0" presId="urn:microsoft.com/office/officeart/2005/8/layout/vList3"/>
    <dgm:cxn modelId="{17E727EB-8326-4B8A-8ED3-0B0C019B9646}" type="presOf" srcId="{CA36D96F-1598-4054-AE86-2F93280FBC8F}" destId="{BECC77CB-7759-4C74-B3DA-50B610F971A3}" srcOrd="0" destOrd="0" presId="urn:microsoft.com/office/officeart/2005/8/layout/vList3"/>
    <dgm:cxn modelId="{E671771D-D898-4B22-8277-7543176D2446}" srcId="{BF2C63DB-B294-4AC1-878F-FC0EA82D2AFB}" destId="{91128755-A38D-4F02-93FF-D0A2AB2FC7AD}" srcOrd="5" destOrd="0" parTransId="{AC5FD5D5-3BF5-4546-A5D5-A7627D25CB5F}" sibTransId="{2109EF10-561C-48AC-8FC8-3727DCA3F1C5}"/>
    <dgm:cxn modelId="{C947E53B-68A8-4344-A078-091F3E96895E}" type="presOf" srcId="{91128755-A38D-4F02-93FF-D0A2AB2FC7AD}" destId="{DF591A50-AF10-49D7-94FC-5F7B3A09F514}" srcOrd="0" destOrd="0" presId="urn:microsoft.com/office/officeart/2005/8/layout/vList3"/>
    <dgm:cxn modelId="{604054B2-E0E5-45FD-BF3E-48519378E0D1}" type="presOf" srcId="{5891DFFC-A394-48CD-84E4-EEFFED0F1776}" destId="{81A6D549-CCF2-42D0-8DA8-64D5E9D39D9E}" srcOrd="0" destOrd="0" presId="urn:microsoft.com/office/officeart/2005/8/layout/vList3"/>
    <dgm:cxn modelId="{1DCDD83A-D32C-4403-A6F1-F45F381A0FFB}" type="presOf" srcId="{3100095E-6C77-42BD-93DB-327C2E1764B9}" destId="{4ACF4D03-72A2-4EF7-9B58-056C32883F10}" srcOrd="0" destOrd="0" presId="urn:microsoft.com/office/officeart/2005/8/layout/vList3"/>
    <dgm:cxn modelId="{00754B75-DD45-4B66-A438-7BF1ED8803FB}" type="presOf" srcId="{BF2C63DB-B294-4AC1-878F-FC0EA82D2AFB}" destId="{30246307-F31C-4C59-A305-17A47A918E6A}" srcOrd="0" destOrd="0" presId="urn:microsoft.com/office/officeart/2005/8/layout/vList3"/>
    <dgm:cxn modelId="{D61200EB-5BE7-4C2F-9E2E-54C71BEFCC4A}" type="presOf" srcId="{D55B8D5B-1337-49F3-A5F7-321062CE9EC8}" destId="{DE4CF744-6FFE-4B81-8E1B-46103C5857B8}" srcOrd="0" destOrd="0" presId="urn:microsoft.com/office/officeart/2005/8/layout/vList3"/>
    <dgm:cxn modelId="{9D9585F0-3DC6-46E9-9F9C-67A0C6545BC6}" srcId="{BF2C63DB-B294-4AC1-878F-FC0EA82D2AFB}" destId="{5891DFFC-A394-48CD-84E4-EEFFED0F1776}" srcOrd="7" destOrd="0" parTransId="{CEB5F86F-C78E-4D6E-8F65-D95985B40EA0}" sibTransId="{32235F75-2FCB-481A-92AB-835A3C9AC8C5}"/>
    <dgm:cxn modelId="{A5BE5061-4232-404A-A0BF-1D5C2D535C9A}" type="presOf" srcId="{36F4D980-292D-4E9B-B5FC-890C5727BCAB}" destId="{C06FD87F-9A3C-4C98-A8F4-40E555ADFFF9}" srcOrd="0" destOrd="0" presId="urn:microsoft.com/office/officeart/2005/8/layout/vList3"/>
    <dgm:cxn modelId="{8B7AA150-5121-4231-9969-23A29FF92987}" srcId="{BF2C63DB-B294-4AC1-878F-FC0EA82D2AFB}" destId="{D2F69997-70EB-453D-80C5-76A32F49DF3D}" srcOrd="11" destOrd="0" parTransId="{902C687C-7BDA-4075-B029-8B17C681A7BD}" sibTransId="{A8A1D672-57FA-493D-8A60-2F2B6315D357}"/>
    <dgm:cxn modelId="{F00DC7C1-56A6-4E49-BADD-27BD9EA55836}" type="presParOf" srcId="{30246307-F31C-4C59-A305-17A47A918E6A}" destId="{7088AE9F-25EF-436F-82C6-D7EE62DF6611}" srcOrd="0" destOrd="0" presId="urn:microsoft.com/office/officeart/2005/8/layout/vList3"/>
    <dgm:cxn modelId="{97E4F4DC-E871-4DEC-ABE8-62BE7623A956}" type="presParOf" srcId="{7088AE9F-25EF-436F-82C6-D7EE62DF6611}" destId="{6FFEC8D7-E73D-4FF0-85C2-2E02E4CC30B2}" srcOrd="0" destOrd="0" presId="urn:microsoft.com/office/officeart/2005/8/layout/vList3"/>
    <dgm:cxn modelId="{74450FB7-1243-47BB-B0E2-9001BB49206E}" type="presParOf" srcId="{7088AE9F-25EF-436F-82C6-D7EE62DF6611}" destId="{39F15172-2C12-49E3-9208-D83084F3648D}" srcOrd="1" destOrd="0" presId="urn:microsoft.com/office/officeart/2005/8/layout/vList3"/>
    <dgm:cxn modelId="{490D7A5C-DA9F-468F-9D1B-6741D3BC1ED7}" type="presParOf" srcId="{30246307-F31C-4C59-A305-17A47A918E6A}" destId="{30B49B1C-CAE8-4D4D-937B-C2D442BD89E6}" srcOrd="1" destOrd="0" presId="urn:microsoft.com/office/officeart/2005/8/layout/vList3"/>
    <dgm:cxn modelId="{35C7EE3D-11CD-4FB1-9280-B3E9FC3EFE8D}" type="presParOf" srcId="{30246307-F31C-4C59-A305-17A47A918E6A}" destId="{79BA65AF-DE1B-4C33-BCA1-81097FD8AFC1}" srcOrd="2" destOrd="0" presId="urn:microsoft.com/office/officeart/2005/8/layout/vList3"/>
    <dgm:cxn modelId="{958242F0-D4AF-4A5D-9704-7828CEA25B66}" type="presParOf" srcId="{79BA65AF-DE1B-4C33-BCA1-81097FD8AFC1}" destId="{9FEAE167-4647-44C6-83A4-A3B12880D906}" srcOrd="0" destOrd="0" presId="urn:microsoft.com/office/officeart/2005/8/layout/vList3"/>
    <dgm:cxn modelId="{999FF4B7-BBBD-4755-88C3-8DA321D8240B}" type="presParOf" srcId="{79BA65AF-DE1B-4C33-BCA1-81097FD8AFC1}" destId="{1D978387-6750-45F4-BBB8-04A119D2C515}" srcOrd="1" destOrd="0" presId="urn:microsoft.com/office/officeart/2005/8/layout/vList3"/>
    <dgm:cxn modelId="{FD6704E4-A5D6-465F-A4E6-961C725EABF9}" type="presParOf" srcId="{30246307-F31C-4C59-A305-17A47A918E6A}" destId="{C59B7D5D-C42E-47EE-9213-0AD9AE0D1721}" srcOrd="3" destOrd="0" presId="urn:microsoft.com/office/officeart/2005/8/layout/vList3"/>
    <dgm:cxn modelId="{3CC1C9E3-AD8E-4984-BDE5-F09B536EAE6F}" type="presParOf" srcId="{30246307-F31C-4C59-A305-17A47A918E6A}" destId="{BF36007C-2D21-4D9B-A609-6950AB168C89}" srcOrd="4" destOrd="0" presId="urn:microsoft.com/office/officeart/2005/8/layout/vList3"/>
    <dgm:cxn modelId="{17A92897-7ACE-4300-B8B4-2D3A626990DA}" type="presParOf" srcId="{BF36007C-2D21-4D9B-A609-6950AB168C89}" destId="{F88C1646-8A5A-4EDE-BFCC-A42A8DBC2FC4}" srcOrd="0" destOrd="0" presId="urn:microsoft.com/office/officeart/2005/8/layout/vList3"/>
    <dgm:cxn modelId="{A2E11C38-85B1-4C2D-9251-26B838BDCC16}" type="presParOf" srcId="{BF36007C-2D21-4D9B-A609-6950AB168C89}" destId="{DE4CF744-6FFE-4B81-8E1B-46103C5857B8}" srcOrd="1" destOrd="0" presId="urn:microsoft.com/office/officeart/2005/8/layout/vList3"/>
    <dgm:cxn modelId="{D502301F-6F02-45DC-88ED-D9B5C7E77A12}" type="presParOf" srcId="{30246307-F31C-4C59-A305-17A47A918E6A}" destId="{17755913-D709-4730-BE0C-7C704887120F}" srcOrd="5" destOrd="0" presId="urn:microsoft.com/office/officeart/2005/8/layout/vList3"/>
    <dgm:cxn modelId="{01C5AF89-9233-42C3-9D8B-17CEB2DA6013}" type="presParOf" srcId="{30246307-F31C-4C59-A305-17A47A918E6A}" destId="{229668EA-7FD7-4E38-AAFF-07F54A955FDA}" srcOrd="6" destOrd="0" presId="urn:microsoft.com/office/officeart/2005/8/layout/vList3"/>
    <dgm:cxn modelId="{976B2A63-9643-4259-A5A6-38224DDA090D}" type="presParOf" srcId="{229668EA-7FD7-4E38-AAFF-07F54A955FDA}" destId="{CC5D13BB-9652-45E6-A849-EE7A38B86140}" srcOrd="0" destOrd="0" presId="urn:microsoft.com/office/officeart/2005/8/layout/vList3"/>
    <dgm:cxn modelId="{6DFAD209-B5C6-4BA0-B319-7D52623D1A01}" type="presParOf" srcId="{229668EA-7FD7-4E38-AAFF-07F54A955FDA}" destId="{240EFDA1-56E4-41DF-8CE6-C139E3B121AC}" srcOrd="1" destOrd="0" presId="urn:microsoft.com/office/officeart/2005/8/layout/vList3"/>
    <dgm:cxn modelId="{E545919C-2588-4048-9671-8B9B702E1C9D}" type="presParOf" srcId="{30246307-F31C-4C59-A305-17A47A918E6A}" destId="{6CD0DAB7-F77F-4F47-B796-48277B4CDCF3}" srcOrd="7" destOrd="0" presId="urn:microsoft.com/office/officeart/2005/8/layout/vList3"/>
    <dgm:cxn modelId="{02CFDA51-4204-4B31-BAC1-930C846F480D}" type="presParOf" srcId="{30246307-F31C-4C59-A305-17A47A918E6A}" destId="{337412C3-CCEF-4354-A741-7FE35FD4BBC9}" srcOrd="8" destOrd="0" presId="urn:microsoft.com/office/officeart/2005/8/layout/vList3"/>
    <dgm:cxn modelId="{0B5FFDE5-DC76-4109-B9EA-B481A816DA7D}" type="presParOf" srcId="{337412C3-CCEF-4354-A741-7FE35FD4BBC9}" destId="{22406C0E-CAC0-40D9-B5F9-7BA6CC4A32F9}" srcOrd="0" destOrd="0" presId="urn:microsoft.com/office/officeart/2005/8/layout/vList3"/>
    <dgm:cxn modelId="{51FA3FB9-91C5-4FC4-9F2E-2986FC4848F6}" type="presParOf" srcId="{337412C3-CCEF-4354-A741-7FE35FD4BBC9}" destId="{5EB09134-FB62-4CAD-BE45-BE174DDC9A68}" srcOrd="1" destOrd="0" presId="urn:microsoft.com/office/officeart/2005/8/layout/vList3"/>
    <dgm:cxn modelId="{A087CC5C-7D11-4AFA-9482-C8399CD00388}" type="presParOf" srcId="{30246307-F31C-4C59-A305-17A47A918E6A}" destId="{502CEFAF-5803-4CAA-9979-7CAC04B5C617}" srcOrd="9" destOrd="0" presId="urn:microsoft.com/office/officeart/2005/8/layout/vList3"/>
    <dgm:cxn modelId="{8F6CEC40-E881-400A-ADD8-4356DDF5EFEC}" type="presParOf" srcId="{30246307-F31C-4C59-A305-17A47A918E6A}" destId="{8C8E4E74-9BC4-4B31-9F8D-2251368095F9}" srcOrd="10" destOrd="0" presId="urn:microsoft.com/office/officeart/2005/8/layout/vList3"/>
    <dgm:cxn modelId="{2DB47616-5B15-4721-AB7D-8BE0FD5BB42B}" type="presParOf" srcId="{8C8E4E74-9BC4-4B31-9F8D-2251368095F9}" destId="{67C4E3E7-8259-4E6D-B00D-2E3F5EE6B41F}" srcOrd="0" destOrd="0" presId="urn:microsoft.com/office/officeart/2005/8/layout/vList3"/>
    <dgm:cxn modelId="{D94CC994-A7BE-4787-A6D6-0EB20D73D7C3}" type="presParOf" srcId="{8C8E4E74-9BC4-4B31-9F8D-2251368095F9}" destId="{DF591A50-AF10-49D7-94FC-5F7B3A09F514}" srcOrd="1" destOrd="0" presId="urn:microsoft.com/office/officeart/2005/8/layout/vList3"/>
    <dgm:cxn modelId="{2477E6FB-F143-488E-B402-12918191F042}" type="presParOf" srcId="{30246307-F31C-4C59-A305-17A47A918E6A}" destId="{DE197375-2FAF-4788-8C17-FD67F05C7DEF}" srcOrd="11" destOrd="0" presId="urn:microsoft.com/office/officeart/2005/8/layout/vList3"/>
    <dgm:cxn modelId="{93B333D3-557B-4898-9F69-E0820C139D28}" type="presParOf" srcId="{30246307-F31C-4C59-A305-17A47A918E6A}" destId="{2869AB08-7B37-419D-8E3E-43D90C83F92A}" srcOrd="12" destOrd="0" presId="urn:microsoft.com/office/officeart/2005/8/layout/vList3"/>
    <dgm:cxn modelId="{B9DAE125-92F3-44F7-992C-DB0FC83D86FA}" type="presParOf" srcId="{2869AB08-7B37-419D-8E3E-43D90C83F92A}" destId="{B7942DA5-928D-4135-AB94-148D1D350F6A}" srcOrd="0" destOrd="0" presId="urn:microsoft.com/office/officeart/2005/8/layout/vList3"/>
    <dgm:cxn modelId="{8A614074-6D0B-414B-8EDD-E97A7ECDF29D}" type="presParOf" srcId="{2869AB08-7B37-419D-8E3E-43D90C83F92A}" destId="{BECC77CB-7759-4C74-B3DA-50B610F971A3}" srcOrd="1" destOrd="0" presId="urn:microsoft.com/office/officeart/2005/8/layout/vList3"/>
    <dgm:cxn modelId="{AEFCBE07-2EEE-4938-8302-386616CA69E3}" type="presParOf" srcId="{30246307-F31C-4C59-A305-17A47A918E6A}" destId="{94F76119-6760-42D8-A515-F401621EB19C}" srcOrd="13" destOrd="0" presId="urn:microsoft.com/office/officeart/2005/8/layout/vList3"/>
    <dgm:cxn modelId="{53EBF3C1-9070-4F98-A438-489171DA3F05}" type="presParOf" srcId="{30246307-F31C-4C59-A305-17A47A918E6A}" destId="{14C42301-9313-46DD-A63A-AD26788F1491}" srcOrd="14" destOrd="0" presId="urn:microsoft.com/office/officeart/2005/8/layout/vList3"/>
    <dgm:cxn modelId="{2BA512C0-3053-4DEE-8D0C-0091E4B05CAA}" type="presParOf" srcId="{14C42301-9313-46DD-A63A-AD26788F1491}" destId="{F1BD478C-DFD0-47D2-9917-FC7B4233D7FF}" srcOrd="0" destOrd="0" presId="urn:microsoft.com/office/officeart/2005/8/layout/vList3"/>
    <dgm:cxn modelId="{8656C1E5-6AC8-4960-974E-6802E19BC3A2}" type="presParOf" srcId="{14C42301-9313-46DD-A63A-AD26788F1491}" destId="{81A6D549-CCF2-42D0-8DA8-64D5E9D39D9E}" srcOrd="1" destOrd="0" presId="urn:microsoft.com/office/officeart/2005/8/layout/vList3"/>
    <dgm:cxn modelId="{F1DACBDD-6D25-4EA1-BD1B-A81C83B25FBB}" type="presParOf" srcId="{30246307-F31C-4C59-A305-17A47A918E6A}" destId="{BECBE07A-1E8E-4764-B744-ABD2886984E2}" srcOrd="15" destOrd="0" presId="urn:microsoft.com/office/officeart/2005/8/layout/vList3"/>
    <dgm:cxn modelId="{45499C6D-87EE-46C5-8404-75F749E9B462}" type="presParOf" srcId="{30246307-F31C-4C59-A305-17A47A918E6A}" destId="{23EE2DAA-9D8B-49D5-A92C-D79443F67178}" srcOrd="16" destOrd="0" presId="urn:microsoft.com/office/officeart/2005/8/layout/vList3"/>
    <dgm:cxn modelId="{9F1E2B56-E77A-4751-AF32-50CDE158BE90}" type="presParOf" srcId="{23EE2DAA-9D8B-49D5-A92C-D79443F67178}" destId="{171835E6-AA1B-4632-A276-EA6E73F1AC08}" srcOrd="0" destOrd="0" presId="urn:microsoft.com/office/officeart/2005/8/layout/vList3"/>
    <dgm:cxn modelId="{6A6895F3-27FF-44E5-9DD2-C8B6060142BC}" type="presParOf" srcId="{23EE2DAA-9D8B-49D5-A92C-D79443F67178}" destId="{C06FD87F-9A3C-4C98-A8F4-40E555ADFFF9}" srcOrd="1" destOrd="0" presId="urn:microsoft.com/office/officeart/2005/8/layout/vList3"/>
    <dgm:cxn modelId="{6A8317CB-732A-425E-8437-AF0A56D06375}" type="presParOf" srcId="{30246307-F31C-4C59-A305-17A47A918E6A}" destId="{501CC130-4FCB-4D42-89C1-6378CFC9B923}" srcOrd="17" destOrd="0" presId="urn:microsoft.com/office/officeart/2005/8/layout/vList3"/>
    <dgm:cxn modelId="{6ED94C63-B016-4FBC-ABBB-A64CC4138A9B}" type="presParOf" srcId="{30246307-F31C-4C59-A305-17A47A918E6A}" destId="{A058715F-9C9B-4C20-A287-FC319CC9ABD2}" srcOrd="18" destOrd="0" presId="urn:microsoft.com/office/officeart/2005/8/layout/vList3"/>
    <dgm:cxn modelId="{D34E6547-B4EF-46C4-9F36-1B13BE11B6E8}" type="presParOf" srcId="{A058715F-9C9B-4C20-A287-FC319CC9ABD2}" destId="{21D88DF3-39C3-4AB9-BFC8-28B392CE9A0A}" srcOrd="0" destOrd="0" presId="urn:microsoft.com/office/officeart/2005/8/layout/vList3"/>
    <dgm:cxn modelId="{B755BA5E-657B-4E2F-B247-2CFDCFF2F239}" type="presParOf" srcId="{A058715F-9C9B-4C20-A287-FC319CC9ABD2}" destId="{4ACF4D03-72A2-4EF7-9B58-056C32883F10}" srcOrd="1" destOrd="0" presId="urn:microsoft.com/office/officeart/2005/8/layout/vList3"/>
    <dgm:cxn modelId="{6BB01C5C-888C-4424-B270-D42D0ED3D767}" type="presParOf" srcId="{30246307-F31C-4C59-A305-17A47A918E6A}" destId="{0C509624-EF61-432A-B613-E2B8CE4703FB}" srcOrd="19" destOrd="0" presId="urn:microsoft.com/office/officeart/2005/8/layout/vList3"/>
    <dgm:cxn modelId="{B67D38D6-79E6-402F-834D-61C59C7B96DD}" type="presParOf" srcId="{30246307-F31C-4C59-A305-17A47A918E6A}" destId="{58200EA9-8A67-4F70-9A96-CC4FBA522CD7}" srcOrd="20" destOrd="0" presId="urn:microsoft.com/office/officeart/2005/8/layout/vList3"/>
    <dgm:cxn modelId="{AB5916B2-E85F-438D-93A8-C8621665159B}" type="presParOf" srcId="{58200EA9-8A67-4F70-9A96-CC4FBA522CD7}" destId="{E3A822D7-009D-4468-B70D-881E6A810BDE}" srcOrd="0" destOrd="0" presId="urn:microsoft.com/office/officeart/2005/8/layout/vList3"/>
    <dgm:cxn modelId="{DE4F3B4D-7BD3-4C3D-BA96-51536106EE0C}" type="presParOf" srcId="{58200EA9-8A67-4F70-9A96-CC4FBA522CD7}" destId="{C0552533-2481-411B-B866-A4187B1E7CB4}" srcOrd="1" destOrd="0" presId="urn:microsoft.com/office/officeart/2005/8/layout/vList3"/>
    <dgm:cxn modelId="{37DA3D56-FAE2-49B9-86CD-B7F3510434DA}" type="presParOf" srcId="{30246307-F31C-4C59-A305-17A47A918E6A}" destId="{49FDEB9E-0D31-4C4D-A8C0-B1B1121B61CE}" srcOrd="21" destOrd="0" presId="urn:microsoft.com/office/officeart/2005/8/layout/vList3"/>
    <dgm:cxn modelId="{4714CF84-45C8-44C2-8065-D445EF706FB3}" type="presParOf" srcId="{30246307-F31C-4C59-A305-17A47A918E6A}" destId="{80792504-5E6E-4128-9174-0087C4114142}" srcOrd="22" destOrd="0" presId="urn:microsoft.com/office/officeart/2005/8/layout/vList3"/>
    <dgm:cxn modelId="{F904873D-CD2D-4DC1-9354-B511DEFB7E1E}" type="presParOf" srcId="{80792504-5E6E-4128-9174-0087C4114142}" destId="{5D4EAE7C-8E4B-4660-B1A8-BD3C9B183002}" srcOrd="0" destOrd="0" presId="urn:microsoft.com/office/officeart/2005/8/layout/vList3"/>
    <dgm:cxn modelId="{EE9CCD1C-0D18-464E-8BE1-98A78D4D4FA9}" type="presParOf" srcId="{80792504-5E6E-4128-9174-0087C4114142}" destId="{BDD5F67B-0923-46BE-BC81-A9C340E1FB67}"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3B0F61CF-7486-46BE-B54D-53C2D3756B12}" srcId="{164F3C2E-0BE2-4DAB-8E83-535C203C9F75}" destId="{B5FDB139-25DB-49BE-8088-D2B8DCDC8B71}" srcOrd="0" destOrd="0" parTransId="{37777E14-0312-4128-96BF-B910EFA349FB}" sibTransId="{77D92666-93EF-4C62-AA03-6AB4C5091BD5}"/>
    <dgm:cxn modelId="{31C696BA-0795-4908-9FE3-6BA67885C9C2}" type="presOf" srcId="{B5FDB139-25DB-49BE-8088-D2B8DCDC8B71}" destId="{753AFBDB-443D-4E2A-9E09-C636B265A685}" srcOrd="0" destOrd="0" presId="urn:microsoft.com/office/officeart/2005/8/layout/vList2"/>
    <dgm:cxn modelId="{18EB1954-1DB7-4859-9350-6B1DDF29542E}" type="presOf" srcId="{164F3C2E-0BE2-4DAB-8E83-535C203C9F75}" destId="{76385A84-ADF8-4B0C-860E-E2B5B82D7D4B}" srcOrd="0" destOrd="0" presId="urn:microsoft.com/office/officeart/2005/8/layout/vList2"/>
    <dgm:cxn modelId="{2B5E7146-944B-4DD7-ADDC-F6164C8DEFA2}" type="presParOf" srcId="{76385A84-ADF8-4B0C-860E-E2B5B82D7D4B}" destId="{753AFBDB-443D-4E2A-9E09-C636B265A685}"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59617C83-5905-48FC-B7EC-975F1D53A68F}" type="presOf" srcId="{B5FDB139-25DB-49BE-8088-D2B8DCDC8B71}" destId="{753AFBDB-443D-4E2A-9E09-C636B265A685}" srcOrd="0" destOrd="0" presId="urn:microsoft.com/office/officeart/2005/8/layout/vList2"/>
    <dgm:cxn modelId="{E422C893-6BD4-46F3-ADF0-1DBABB4BC7F4}"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CC4F59D6-1105-4DF3-88D5-A996650E2E6B}" type="presParOf" srcId="{76385A84-ADF8-4B0C-860E-E2B5B82D7D4B}" destId="{753AFBDB-443D-4E2A-9E09-C636B265A685}"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EAA7FCD1-36AB-4C08-8E84-7D86CDFDA0C6}" type="presOf" srcId="{B5FDB139-25DB-49BE-8088-D2B8DCDC8B71}" destId="{753AFBDB-443D-4E2A-9E09-C636B265A685}"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01BD3ABA-0A8E-49AB-A680-339BC183F1A2}" type="presOf" srcId="{164F3C2E-0BE2-4DAB-8E83-535C203C9F75}" destId="{76385A84-ADF8-4B0C-860E-E2B5B82D7D4B}" srcOrd="0" destOrd="0" presId="urn:microsoft.com/office/officeart/2005/8/layout/vList2"/>
    <dgm:cxn modelId="{FC2EF912-4B1E-40A7-B9DB-6C720AB526EC}" type="presParOf" srcId="{76385A84-ADF8-4B0C-860E-E2B5B82D7D4B}" destId="{753AFBDB-443D-4E2A-9E09-C636B265A685}"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FA7E8561-7751-4F10-8ACD-4CA3C0FB22D4}" type="presOf" srcId="{B5FDB139-25DB-49BE-8088-D2B8DCDC8B71}" destId="{753AFBDB-443D-4E2A-9E09-C636B265A685}" srcOrd="0" destOrd="0" presId="urn:microsoft.com/office/officeart/2005/8/layout/vList2"/>
    <dgm:cxn modelId="{9B65454E-0F13-4BDA-9EC7-E2ED9A670A6D}"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22956E46-D12D-434A-9865-AAD69140E217}" type="presParOf" srcId="{76385A84-ADF8-4B0C-860E-E2B5B82D7D4B}" destId="{753AFBDB-443D-4E2A-9E09-C636B265A685}"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6A25B180-C305-4124-9FA8-A1ACE3329EAA}" type="presOf" srcId="{164F3C2E-0BE2-4DAB-8E83-535C203C9F75}" destId="{76385A84-ADF8-4B0C-860E-E2B5B82D7D4B}"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FD57DEA0-DF43-4F54-9E58-279BD090BA0B}" type="presOf" srcId="{B5FDB139-25DB-49BE-8088-D2B8DCDC8B71}" destId="{753AFBDB-443D-4E2A-9E09-C636B265A685}" srcOrd="0" destOrd="0" presId="urn:microsoft.com/office/officeart/2005/8/layout/vList2"/>
    <dgm:cxn modelId="{E54289F1-0FEB-4BB7-AC97-9AB4D6D16D68}" type="presParOf" srcId="{76385A84-ADF8-4B0C-860E-E2B5B82D7D4B}" destId="{753AFBDB-443D-4E2A-9E09-C636B265A685}"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0CD7F4A6-106B-4C65-B291-61EE830FC40A}" type="presOf" srcId="{B5FDB139-25DB-49BE-8088-D2B8DCDC8B71}" destId="{753AFBDB-443D-4E2A-9E09-C636B265A685}"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E72FB27C-47EA-4D80-B3A6-8698F50B8CD8}" type="presOf" srcId="{164F3C2E-0BE2-4DAB-8E83-535C203C9F75}" destId="{76385A84-ADF8-4B0C-860E-E2B5B82D7D4B}" srcOrd="0" destOrd="0" presId="urn:microsoft.com/office/officeart/2005/8/layout/vList2"/>
    <dgm:cxn modelId="{40860F4F-645F-4141-9E34-2555B19E19EA}" type="presParOf" srcId="{76385A84-ADF8-4B0C-860E-E2B5B82D7D4B}" destId="{753AFBDB-443D-4E2A-9E09-C636B265A685}"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164F3C2E-0BE2-4DAB-8E83-535C203C9F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5FDB139-25DB-49BE-8088-D2B8DCDC8B71}">
      <dgm:prSet/>
      <dgm:spPr/>
      <dgm:t>
        <a:bodyPr/>
        <a:lstStyle/>
        <a:p>
          <a:pPr rtl="0"/>
          <a:r>
            <a:rPr lang="es-MX" b="0" dirty="0" smtClean="0"/>
            <a:t>Informe de Evaluación Conjunta de Plan Estratégico Nacional Multisectorial de tuberculosis El Salvador 23016-2020</a:t>
          </a:r>
          <a:endParaRPr lang="en-US" b="0" dirty="0"/>
        </a:p>
      </dgm:t>
    </dgm:pt>
    <dgm:pt modelId="{37777E14-0312-4128-96BF-B910EFA349FB}" type="parTrans" cxnId="{3B0F61CF-7486-46BE-B54D-53C2D3756B12}">
      <dgm:prSet/>
      <dgm:spPr/>
      <dgm:t>
        <a:bodyPr/>
        <a:lstStyle/>
        <a:p>
          <a:endParaRPr lang="en-US"/>
        </a:p>
      </dgm:t>
    </dgm:pt>
    <dgm:pt modelId="{77D92666-93EF-4C62-AA03-6AB4C5091BD5}" type="sibTrans" cxnId="{3B0F61CF-7486-46BE-B54D-53C2D3756B12}">
      <dgm:prSet/>
      <dgm:spPr/>
      <dgm:t>
        <a:bodyPr/>
        <a:lstStyle/>
        <a:p>
          <a:endParaRPr lang="en-US"/>
        </a:p>
      </dgm:t>
    </dgm:pt>
    <dgm:pt modelId="{76385A84-ADF8-4B0C-860E-E2B5B82D7D4B}" type="pres">
      <dgm:prSet presAssocID="{164F3C2E-0BE2-4DAB-8E83-535C203C9F75}" presName="linear" presStyleCnt="0">
        <dgm:presLayoutVars>
          <dgm:animLvl val="lvl"/>
          <dgm:resizeHandles val="exact"/>
        </dgm:presLayoutVars>
      </dgm:prSet>
      <dgm:spPr/>
      <dgm:t>
        <a:bodyPr/>
        <a:lstStyle/>
        <a:p>
          <a:endParaRPr lang="en-US"/>
        </a:p>
      </dgm:t>
    </dgm:pt>
    <dgm:pt modelId="{753AFBDB-443D-4E2A-9E09-C636B265A685}" type="pres">
      <dgm:prSet presAssocID="{B5FDB139-25DB-49BE-8088-D2B8DCDC8B71}" presName="parentText" presStyleLbl="node1" presStyleIdx="0" presStyleCnt="1">
        <dgm:presLayoutVars>
          <dgm:chMax val="0"/>
          <dgm:bulletEnabled val="1"/>
        </dgm:presLayoutVars>
      </dgm:prSet>
      <dgm:spPr/>
      <dgm:t>
        <a:bodyPr/>
        <a:lstStyle/>
        <a:p>
          <a:endParaRPr lang="en-US"/>
        </a:p>
      </dgm:t>
    </dgm:pt>
  </dgm:ptLst>
  <dgm:cxnLst>
    <dgm:cxn modelId="{AD9E7667-1DD6-4F71-B40D-D35838DBABA8}" type="presOf" srcId="{164F3C2E-0BE2-4DAB-8E83-535C203C9F75}" destId="{76385A84-ADF8-4B0C-860E-E2B5B82D7D4B}" srcOrd="0" destOrd="0" presId="urn:microsoft.com/office/officeart/2005/8/layout/vList2"/>
    <dgm:cxn modelId="{12A746C3-4A69-49AE-A864-5C7FE78DEE7A}" type="presOf" srcId="{B5FDB139-25DB-49BE-8088-D2B8DCDC8B71}" destId="{753AFBDB-443D-4E2A-9E09-C636B265A685}" srcOrd="0" destOrd="0" presId="urn:microsoft.com/office/officeart/2005/8/layout/vList2"/>
    <dgm:cxn modelId="{3B0F61CF-7486-46BE-B54D-53C2D3756B12}" srcId="{164F3C2E-0BE2-4DAB-8E83-535C203C9F75}" destId="{B5FDB139-25DB-49BE-8088-D2B8DCDC8B71}" srcOrd="0" destOrd="0" parTransId="{37777E14-0312-4128-96BF-B910EFA349FB}" sibTransId="{77D92666-93EF-4C62-AA03-6AB4C5091BD5}"/>
    <dgm:cxn modelId="{36BC1795-D16C-4EBB-A939-A372B9559CD3}" type="presParOf" srcId="{76385A84-ADF8-4B0C-860E-E2B5B82D7D4B}" destId="{753AFBDB-443D-4E2A-9E09-C636B265A685}"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C017940-D072-48BF-8CEB-07053A4D8D5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4E45A23-30C8-4E10-86C6-A29055D1E658}" type="datetimeFigureOut">
              <a:rPr lang="en-US" smtClean="0"/>
              <a:pPr/>
              <a:t>11/2/2014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4C017940-D072-48BF-8CEB-07053A4D8D5B}" type="slidenum">
              <a:rPr lang="en-US" smtClean="0"/>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E45A23-30C8-4E10-86C6-A29055D1E658}" type="datetimeFigureOut">
              <a:rPr lang="en-US" smtClean="0"/>
              <a:pPr/>
              <a:t>11/2/2014</a:t>
            </a:fld>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017940-D072-48BF-8CEB-07053A4D8D5B}" type="slidenum">
              <a:rPr lang="en-US" smtClean="0"/>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Autofit/>
          </a:bodyPr>
          <a:lstStyle/>
          <a:p>
            <a:r>
              <a:rPr lang="es-MX" sz="3200" dirty="0" smtClean="0"/>
              <a:t>Informe Evaluación Conjunta del Plan Nacional Multisectorial de Tuberculosis</a:t>
            </a:r>
            <a:br>
              <a:rPr lang="es-MX" sz="3200" dirty="0" smtClean="0"/>
            </a:br>
            <a:r>
              <a:rPr lang="es-MX" sz="3200" dirty="0" smtClean="0"/>
              <a:t> 2016-2020</a:t>
            </a:r>
            <a:endParaRPr lang="en-US" sz="3200" dirty="0"/>
          </a:p>
        </p:txBody>
      </p:sp>
      <p:sp>
        <p:nvSpPr>
          <p:cNvPr id="5" name="4 Subtítulo"/>
          <p:cNvSpPr>
            <a:spLocks noGrp="1"/>
          </p:cNvSpPr>
          <p:nvPr>
            <p:ph type="subTitle" idx="1"/>
          </p:nvPr>
        </p:nvSpPr>
        <p:spPr>
          <a:xfrm>
            <a:off x="1371600" y="4419600"/>
            <a:ext cx="6400800" cy="1219200"/>
          </a:xfrm>
        </p:spPr>
        <p:txBody>
          <a:bodyPr>
            <a:normAutofit/>
          </a:bodyPr>
          <a:lstStyle/>
          <a:p>
            <a:r>
              <a:rPr lang="es-MX" sz="2400" b="1" i="1" dirty="0" smtClean="0">
                <a:solidFill>
                  <a:schemeClr val="accent3"/>
                </a:solidFill>
                <a:latin typeface="+mj-lt"/>
              </a:rPr>
              <a:t>Dra</a:t>
            </a:r>
            <a:r>
              <a:rPr lang="es-MX" sz="2400" b="1" i="1" dirty="0" smtClean="0">
                <a:solidFill>
                  <a:schemeClr val="accent3"/>
                </a:solidFill>
                <a:latin typeface="+mj-lt"/>
              </a:rPr>
              <a:t>. Gladis </a:t>
            </a:r>
            <a:r>
              <a:rPr lang="es-MX" sz="2400" b="1" i="1" dirty="0" smtClean="0">
                <a:solidFill>
                  <a:schemeClr val="accent3"/>
                </a:solidFill>
                <a:latin typeface="+mj-lt"/>
              </a:rPr>
              <a:t> </a:t>
            </a:r>
            <a:r>
              <a:rPr lang="es-MX" sz="2400" b="1" i="1" dirty="0" smtClean="0">
                <a:solidFill>
                  <a:schemeClr val="accent3"/>
                </a:solidFill>
                <a:latin typeface="+mj-lt"/>
              </a:rPr>
              <a:t>H. </a:t>
            </a:r>
            <a:r>
              <a:rPr lang="es-MX" sz="2400" b="1" i="1" dirty="0" smtClean="0">
                <a:solidFill>
                  <a:schemeClr val="accent3"/>
                </a:solidFill>
                <a:latin typeface="+mj-lt"/>
              </a:rPr>
              <a:t>Muñoz </a:t>
            </a:r>
            <a:r>
              <a:rPr lang="es-MX" sz="2400" b="1" i="1" dirty="0" smtClean="0">
                <a:solidFill>
                  <a:schemeClr val="accent3"/>
                </a:solidFill>
                <a:latin typeface="+mj-lt"/>
              </a:rPr>
              <a:t>de Bonilla</a:t>
            </a:r>
          </a:p>
          <a:p>
            <a:r>
              <a:rPr lang="es-MX" sz="2400" b="1" i="1" dirty="0" smtClean="0">
                <a:solidFill>
                  <a:schemeClr val="accent3"/>
                </a:solidFill>
                <a:latin typeface="+mj-lt"/>
              </a:rPr>
              <a:t>Consultora</a:t>
            </a:r>
            <a:endParaRPr lang="en-US" sz="2400" b="1" i="1" dirty="0">
              <a:solidFill>
                <a:schemeClr val="accent3"/>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IV:    Implementación y Gestión</a:t>
            </a:r>
          </a:p>
          <a:p>
            <a:pPr algn="just">
              <a:buNone/>
            </a:pPr>
            <a:endParaRPr lang="es-MX" sz="2000" dirty="0" smtClean="0">
              <a:solidFill>
                <a:schemeClr val="tx2"/>
              </a:solidFill>
            </a:endParaRPr>
          </a:p>
          <a:p>
            <a:pPr algn="just">
              <a:buNone/>
            </a:pPr>
            <a:r>
              <a:rPr lang="es-MX" sz="1400" dirty="0" smtClean="0">
                <a:solidFill>
                  <a:schemeClr val="tx2"/>
                </a:solidFill>
              </a:rPr>
              <a:t>1.  </a:t>
            </a:r>
            <a:r>
              <a:rPr lang="es-MX" sz="1400" dirty="0" smtClean="0">
                <a:solidFill>
                  <a:schemeClr val="tx2"/>
                </a:solidFill>
              </a:rPr>
              <a:t>EL  </a:t>
            </a:r>
            <a:r>
              <a:rPr lang="es-MX" sz="1400" dirty="0" smtClean="0">
                <a:solidFill>
                  <a:schemeClr val="tx2"/>
                </a:solidFill>
              </a:rPr>
              <a:t>PNM  NO DESCRIBE: MECANISMO DE GOBERNANZA, SISTEMA DE ADQUISICIONES, RECURSOS HUMANOS PARA LA GESTION Y SUPERVISION,MECANISMOS PARA LA AUDITORIA INTERNA,LA ASIGNACION DE RECURSOS BASADOS EN LA PRIORIZACION. PERSIBE COMO AMENAZAS EN LOS PENALES A LAS PANDILLAS FALTA DE SEGURIDAD DE INTERNOS Y AMOTINAMIENTOS. </a:t>
            </a:r>
            <a:r>
              <a:rPr lang="es-MX" sz="1400" dirty="0" smtClean="0">
                <a:solidFill>
                  <a:srgbClr val="C00000"/>
                </a:solidFill>
              </a:rPr>
              <a:t> SUPERADA</a:t>
            </a:r>
            <a:endParaRPr lang="es-MX" sz="1300" dirty="0" smtClean="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V</a:t>
            </a:r>
            <a:r>
              <a:rPr lang="es-MX" sz="2000" dirty="0" smtClean="0">
                <a:solidFill>
                  <a:schemeClr val="tx2"/>
                </a:solidFill>
              </a:rPr>
              <a:t>:    Monitoreo y Evaluación</a:t>
            </a:r>
          </a:p>
          <a:p>
            <a:pPr>
              <a:buNone/>
            </a:pPr>
            <a:endParaRPr lang="es-MX" sz="2000" dirty="0" smtClean="0">
              <a:solidFill>
                <a:schemeClr val="tx2"/>
              </a:solidFill>
            </a:endParaRPr>
          </a:p>
          <a:p>
            <a:pPr algn="just">
              <a:buNone/>
            </a:pPr>
            <a:r>
              <a:rPr lang="es-MX" sz="1400" dirty="0" smtClean="0">
                <a:solidFill>
                  <a:schemeClr val="tx2"/>
                </a:solidFill>
              </a:rPr>
              <a:t>  1.   </a:t>
            </a:r>
            <a:r>
              <a:rPr lang="es-MX" sz="1400" dirty="0" smtClean="0">
                <a:solidFill>
                  <a:schemeClr val="tx2"/>
                </a:solidFill>
              </a:rPr>
              <a:t>NO </a:t>
            </a:r>
            <a:r>
              <a:rPr lang="es-MX" sz="1400" dirty="0" smtClean="0">
                <a:solidFill>
                  <a:schemeClr val="tx2"/>
                </a:solidFill>
              </a:rPr>
              <a:t>DESCRIBE CLARAMENTE COMO EL SISTEMA ACTUAL DE INFORMACION DEL PNTYER SE INCORPORA AL SITEMA NACIONAL DE INFORMACION EN SALUD Y CON OTROS SECTORES; NO DESCRIBIENDO LOS MECANISMOS NI LOS TIEMPOS PARA INCORPORARSE AL SISTEMA NACIONAL DE INFORMACIÓN </a:t>
            </a:r>
            <a:r>
              <a:rPr lang="es-MX" sz="1400" dirty="0" smtClean="0">
                <a:solidFill>
                  <a:schemeClr val="tx2"/>
                </a:solidFill>
              </a:rPr>
              <a:t>. </a:t>
            </a:r>
            <a:r>
              <a:rPr lang="es-MX" sz="1400" dirty="0" smtClean="0">
                <a:solidFill>
                  <a:srgbClr val="C00000"/>
                </a:solidFill>
              </a:rPr>
              <a:t>SUPERADA</a:t>
            </a:r>
          </a:p>
          <a:p>
            <a:pPr>
              <a:buNone/>
            </a:pPr>
            <a:endParaRPr lang="es-MX" sz="1400" dirty="0" smtClean="0">
              <a:solidFill>
                <a:schemeClr val="tx2"/>
              </a:solidFill>
            </a:endParaRPr>
          </a:p>
          <a:p>
            <a:pPr algn="just">
              <a:buNone/>
            </a:pPr>
            <a:r>
              <a:rPr lang="es-MX" sz="1400" dirty="0" smtClean="0">
                <a:solidFill>
                  <a:schemeClr val="tx2"/>
                </a:solidFill>
              </a:rPr>
              <a:t>2. </a:t>
            </a:r>
            <a:r>
              <a:rPr lang="es-MX" sz="1400" dirty="0" smtClean="0">
                <a:solidFill>
                  <a:schemeClr val="tx2"/>
                </a:solidFill>
              </a:rPr>
              <a:t>  DEBILIDAD </a:t>
            </a:r>
            <a:r>
              <a:rPr lang="es-MX" sz="1400" dirty="0" smtClean="0">
                <a:solidFill>
                  <a:schemeClr val="tx2"/>
                </a:solidFill>
              </a:rPr>
              <a:t>EN LA CONSTRUCCION DE INDICADORES, NO EXISTIENDO PERTINENCIA Y EN EL PLAN DE MONITOREO UNOS ESTAN MEJOR DESCRITOS Y ALGUNOS NO EXISTEN EN UNO U OTRO </a:t>
            </a:r>
            <a:r>
              <a:rPr lang="es-MX" sz="1400" dirty="0" smtClean="0">
                <a:solidFill>
                  <a:schemeClr val="tx2"/>
                </a:solidFill>
              </a:rPr>
              <a:t>DOCUMENTO</a:t>
            </a:r>
            <a:r>
              <a:rPr lang="es-MX" sz="1400" dirty="0" smtClean="0">
                <a:solidFill>
                  <a:srgbClr val="C00000"/>
                </a:solidFill>
              </a:rPr>
              <a:t>.  EN PROCESO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V</a:t>
            </a:r>
            <a:r>
              <a:rPr lang="es-MX" sz="2000" dirty="0" smtClean="0">
                <a:solidFill>
                  <a:schemeClr val="tx2"/>
                </a:solidFill>
              </a:rPr>
              <a:t>:    Monitoreo y Evaluación</a:t>
            </a:r>
          </a:p>
          <a:p>
            <a:pPr>
              <a:buNone/>
            </a:pPr>
            <a:endParaRPr lang="es-MX" sz="1300" dirty="0" smtClean="0">
              <a:solidFill>
                <a:schemeClr val="tx2"/>
              </a:solidFill>
            </a:endParaRPr>
          </a:p>
          <a:p>
            <a:pPr>
              <a:buNone/>
            </a:pPr>
            <a:r>
              <a:rPr lang="es-MX" sz="1400" dirty="0" smtClean="0">
                <a:solidFill>
                  <a:schemeClr val="tx2"/>
                </a:solidFill>
              </a:rPr>
              <a:t>  3.  NO SE EXPLICA LA METODOLOGIA  DE LA OPERATIVIZACION, ANALISIS, SEGUIMIENTO Y EVALUACION  DE CADA INDICADOR, ALGUNOS NO REFLEJAN ALCANCE DE LOS OBJETIVOS Y METAS PROGRAMADAS MOSTRANDO ALGUNOS SOLO ACTIVIDADES DE PROCESO, LA COMPLEJIDAD DEL PLANTEAMIENTO DE OTROS QUE DIFICULTARA LA EVALUACION </a:t>
            </a:r>
            <a:r>
              <a:rPr lang="es-MX" sz="1400" dirty="0" smtClean="0">
                <a:solidFill>
                  <a:schemeClr val="tx2"/>
                </a:solidFill>
              </a:rPr>
              <a:t>. </a:t>
            </a:r>
            <a:r>
              <a:rPr lang="es-MX" sz="1400" dirty="0" smtClean="0">
                <a:solidFill>
                  <a:srgbClr val="C00000"/>
                </a:solidFill>
              </a:rPr>
              <a:t>SUPERADA</a:t>
            </a:r>
          </a:p>
          <a:p>
            <a:pPr>
              <a:buNone/>
            </a:pPr>
            <a:r>
              <a:rPr lang="es-MX" sz="1400" dirty="0" smtClean="0">
                <a:solidFill>
                  <a:schemeClr val="tx2"/>
                </a:solidFill>
              </a:rPr>
              <a:t> </a:t>
            </a:r>
            <a:endParaRPr lang="es-MX" sz="1400" dirty="0" smtClean="0">
              <a:solidFill>
                <a:schemeClr val="tx2"/>
              </a:solidFill>
            </a:endParaRPr>
          </a:p>
          <a:p>
            <a:pPr algn="just">
              <a:buNone/>
            </a:pPr>
            <a:r>
              <a:rPr lang="es-MX" sz="1400" dirty="0" smtClean="0">
                <a:solidFill>
                  <a:schemeClr val="tx2"/>
                </a:solidFill>
              </a:rPr>
              <a:t>4.  </a:t>
            </a:r>
            <a:r>
              <a:rPr lang="es-MX" sz="1400" dirty="0" smtClean="0">
                <a:solidFill>
                  <a:schemeClr val="tx2"/>
                </a:solidFill>
              </a:rPr>
              <a:t>INCONSISTENCIAS </a:t>
            </a:r>
            <a:r>
              <a:rPr lang="es-MX" sz="1400" dirty="0" smtClean="0">
                <a:solidFill>
                  <a:schemeClr val="tx2"/>
                </a:solidFill>
              </a:rPr>
              <a:t>ENTRE LA DESCRIPCION DE LA PROGRESION DE LAS METAS Y LAS METAS ESTABLECIDAS, PUES LA PROGRAMACION NO INCLUYE SU PROGRESION EN EL TIEMPO Y NO MUESTRAN CLARAMENTE EL IMPACTO POR MUNICIPIOS ESTRATIFICADOS (EJEMPLO APP). EXISTEN METAS QUE NO TIENEN </a:t>
            </a:r>
            <a:r>
              <a:rPr lang="es-MX" sz="1400" dirty="0" smtClean="0">
                <a:solidFill>
                  <a:schemeClr val="tx2"/>
                </a:solidFill>
              </a:rPr>
              <a:t>LINEA DE BASE  </a:t>
            </a:r>
            <a:r>
              <a:rPr lang="es-MX" sz="1400" dirty="0" smtClean="0">
                <a:solidFill>
                  <a:schemeClr val="tx2"/>
                </a:solidFill>
              </a:rPr>
              <a:t>Y ALGUNAS QUE SI PERO NO TIENEN LA FUENTE DE LA MISMA (REFERIDO A ACMS PRIORITARIAMENTE</a:t>
            </a:r>
            <a:r>
              <a:rPr lang="es-MX" sz="1400" dirty="0" smtClean="0">
                <a:solidFill>
                  <a:schemeClr val="tx2"/>
                </a:solidFill>
              </a:rPr>
              <a:t>). </a:t>
            </a:r>
            <a:r>
              <a:rPr lang="es-MX" sz="1400" dirty="0" smtClean="0">
                <a:solidFill>
                  <a:srgbClr val="C00000"/>
                </a:solidFill>
              </a:rPr>
              <a:t>SUPERADA</a:t>
            </a:r>
            <a:endParaRPr lang="es-MX" sz="1400" dirty="0" smtClean="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endParaRPr lang="es-MX" sz="1300" dirty="0" smtClean="0">
              <a:solidFill>
                <a:schemeClr val="tx2"/>
              </a:solidFill>
            </a:endParaRPr>
          </a:p>
          <a:p>
            <a:pPr>
              <a:buNone/>
            </a:pPr>
            <a:endParaRPr lang="es-MX" sz="1300" dirty="0" smtClean="0">
              <a:solidFill>
                <a:schemeClr val="tx2"/>
              </a:solidFill>
            </a:endParaRPr>
          </a:p>
          <a:p>
            <a:pPr>
              <a:buNone/>
            </a:pPr>
            <a:r>
              <a:rPr lang="es-MX" sz="1400" dirty="0" smtClean="0">
                <a:solidFill>
                  <a:schemeClr val="tx2"/>
                </a:solidFill>
              </a:rPr>
              <a:t>  </a:t>
            </a:r>
            <a:r>
              <a:rPr lang="es-MX" sz="1400" dirty="0" smtClean="0">
                <a:solidFill>
                  <a:schemeClr val="tx2"/>
                </a:solidFill>
              </a:rPr>
              <a:t>1. FINALIZAR LAS OBSERVACIONES AUN NO SUPERADAS.</a:t>
            </a:r>
          </a:p>
          <a:p>
            <a:pPr>
              <a:buNone/>
            </a:pPr>
            <a:endParaRPr lang="es-MX" sz="1400" dirty="0" smtClean="0">
              <a:solidFill>
                <a:schemeClr val="tx2"/>
              </a:solidFill>
            </a:endParaRPr>
          </a:p>
          <a:p>
            <a:pPr algn="just">
              <a:buNone/>
            </a:pPr>
            <a:r>
              <a:rPr lang="es-MX" sz="1400" dirty="0" smtClean="0">
                <a:solidFill>
                  <a:schemeClr val="tx2"/>
                </a:solidFill>
              </a:rPr>
              <a:t>2. ENTREGAR A SATISFACCION LAS OBSERVACIONES DEL JANS DENTRO DEL PLAN NACIONAL ESTRATEGICO MULTISECTORIAL.</a:t>
            </a:r>
            <a:endParaRPr lang="es-MX" sz="1400" dirty="0" smtClean="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Marcador de contenido"/>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endParaRPr lang="es-MX" sz="2000" dirty="0" smtClean="0">
              <a:solidFill>
                <a:schemeClr val="tx2"/>
              </a:solidFill>
            </a:endParaRPr>
          </a:p>
          <a:p>
            <a:pPr>
              <a:buNone/>
            </a:pPr>
            <a:endParaRPr lang="es-MX" sz="2000" dirty="0" smtClean="0">
              <a:solidFill>
                <a:schemeClr val="tx2"/>
              </a:solidFill>
            </a:endParaRPr>
          </a:p>
          <a:p>
            <a:pPr>
              <a:buNone/>
            </a:pPr>
            <a:r>
              <a:rPr lang="es-MX" sz="2000" dirty="0" smtClean="0">
                <a:solidFill>
                  <a:schemeClr val="tx2"/>
                </a:solidFill>
              </a:rPr>
              <a:t>Categoría I:    Análisis de la Situación y </a:t>
            </a:r>
            <a:r>
              <a:rPr lang="es-MX" sz="2000" dirty="0" smtClean="0">
                <a:solidFill>
                  <a:schemeClr val="tx2"/>
                </a:solidFill>
              </a:rPr>
              <a:t>Programación </a:t>
            </a:r>
          </a:p>
          <a:p>
            <a:pPr>
              <a:buNone/>
            </a:pPr>
            <a:r>
              <a:rPr lang="es-MX" sz="2000" dirty="0" smtClean="0">
                <a:solidFill>
                  <a:schemeClr val="tx2"/>
                </a:solidFill>
              </a:rPr>
              <a:t> </a:t>
            </a:r>
            <a:r>
              <a:rPr lang="es-MX" sz="2000" dirty="0" smtClean="0">
                <a:solidFill>
                  <a:schemeClr val="tx2"/>
                </a:solidFill>
              </a:rPr>
              <a:t>                      </a:t>
            </a:r>
            <a:r>
              <a:rPr lang="es-MX" sz="2000" dirty="0" smtClean="0">
                <a:solidFill>
                  <a:schemeClr val="tx2"/>
                </a:solidFill>
              </a:rPr>
              <a:t> (5 0bservacions)</a:t>
            </a:r>
            <a:endParaRPr lang="es-MX" sz="2000" dirty="0" smtClean="0">
              <a:solidFill>
                <a:schemeClr val="tx2"/>
              </a:solidFill>
            </a:endParaRPr>
          </a:p>
          <a:p>
            <a:pPr>
              <a:buNone/>
            </a:pPr>
            <a:r>
              <a:rPr lang="es-MX" sz="2000" dirty="0" smtClean="0">
                <a:solidFill>
                  <a:schemeClr val="tx2"/>
                </a:solidFill>
              </a:rPr>
              <a:t>Categoría II:  </a:t>
            </a:r>
            <a:r>
              <a:rPr lang="es-MX" sz="2000" dirty="0" smtClean="0">
                <a:solidFill>
                  <a:schemeClr val="tx2"/>
                </a:solidFill>
              </a:rPr>
              <a:t>Proceso (2 observaciones)</a:t>
            </a:r>
            <a:endParaRPr lang="es-MX" sz="2000" dirty="0" smtClean="0">
              <a:solidFill>
                <a:schemeClr val="tx2"/>
              </a:solidFill>
            </a:endParaRPr>
          </a:p>
          <a:p>
            <a:pPr>
              <a:buNone/>
            </a:pPr>
            <a:r>
              <a:rPr lang="es-MX" sz="2000" dirty="0" smtClean="0">
                <a:solidFill>
                  <a:schemeClr val="tx2"/>
                </a:solidFill>
              </a:rPr>
              <a:t>Categoría III: Costos y Presupuesto del </a:t>
            </a:r>
            <a:r>
              <a:rPr lang="es-MX" sz="2000" dirty="0" smtClean="0">
                <a:solidFill>
                  <a:schemeClr val="tx2"/>
                </a:solidFill>
              </a:rPr>
              <a:t>PENM </a:t>
            </a:r>
          </a:p>
          <a:p>
            <a:pPr>
              <a:buNone/>
            </a:pPr>
            <a:r>
              <a:rPr lang="es-MX" sz="2000" dirty="0" smtClean="0">
                <a:solidFill>
                  <a:schemeClr val="tx2"/>
                </a:solidFill>
              </a:rPr>
              <a:t> </a:t>
            </a:r>
            <a:r>
              <a:rPr lang="es-MX" sz="2000" dirty="0" smtClean="0">
                <a:solidFill>
                  <a:schemeClr val="tx2"/>
                </a:solidFill>
              </a:rPr>
              <a:t>                      </a:t>
            </a:r>
            <a:r>
              <a:rPr lang="es-MX" sz="2000" dirty="0" smtClean="0">
                <a:solidFill>
                  <a:schemeClr val="tx2"/>
                </a:solidFill>
              </a:rPr>
              <a:t>(4 observaciones)</a:t>
            </a:r>
            <a:endParaRPr lang="es-MX" sz="2000" dirty="0" smtClean="0">
              <a:solidFill>
                <a:schemeClr val="tx2"/>
              </a:solidFill>
            </a:endParaRPr>
          </a:p>
          <a:p>
            <a:pPr>
              <a:buNone/>
            </a:pPr>
            <a:r>
              <a:rPr lang="es-MX" sz="2000" dirty="0" smtClean="0">
                <a:solidFill>
                  <a:schemeClr val="tx2"/>
                </a:solidFill>
              </a:rPr>
              <a:t>Categoría IV:  Implementación y </a:t>
            </a:r>
            <a:r>
              <a:rPr lang="es-MX" sz="2000" dirty="0" smtClean="0">
                <a:solidFill>
                  <a:schemeClr val="tx2"/>
                </a:solidFill>
              </a:rPr>
              <a:t>Gestión </a:t>
            </a:r>
          </a:p>
          <a:p>
            <a:pPr>
              <a:buNone/>
            </a:pPr>
            <a:r>
              <a:rPr lang="es-MX" sz="2000" dirty="0" smtClean="0">
                <a:solidFill>
                  <a:schemeClr val="tx2"/>
                </a:solidFill>
              </a:rPr>
              <a:t> </a:t>
            </a:r>
            <a:r>
              <a:rPr lang="es-MX" sz="2000" dirty="0" smtClean="0">
                <a:solidFill>
                  <a:schemeClr val="tx2"/>
                </a:solidFill>
              </a:rPr>
              <a:t>                       </a:t>
            </a:r>
            <a:r>
              <a:rPr lang="es-MX" sz="2000" dirty="0" smtClean="0">
                <a:solidFill>
                  <a:schemeClr val="tx2"/>
                </a:solidFill>
              </a:rPr>
              <a:t>(1 observación)</a:t>
            </a:r>
            <a:endParaRPr lang="es-MX" sz="2000" dirty="0" smtClean="0">
              <a:solidFill>
                <a:schemeClr val="tx2"/>
              </a:solidFill>
            </a:endParaRPr>
          </a:p>
          <a:p>
            <a:pPr>
              <a:buNone/>
            </a:pPr>
            <a:r>
              <a:rPr lang="es-MX" sz="2000" dirty="0" smtClean="0">
                <a:solidFill>
                  <a:schemeClr val="tx2"/>
                </a:solidFill>
              </a:rPr>
              <a:t>Categoría V :  Monitoreo y </a:t>
            </a:r>
            <a:r>
              <a:rPr lang="es-MX" sz="2000" dirty="0" smtClean="0">
                <a:solidFill>
                  <a:schemeClr val="tx2"/>
                </a:solidFill>
              </a:rPr>
              <a:t>Evaluación (4 observaciones)</a:t>
            </a:r>
            <a:endParaRPr lang="es-MX" sz="2000" dirty="0" smtClean="0">
              <a:solidFill>
                <a:schemeClr val="tx2"/>
              </a:solidFill>
            </a:endParaRPr>
          </a:p>
          <a:p>
            <a:pPr>
              <a:buNone/>
            </a:pPr>
            <a:endParaRPr lang="en-US" sz="20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I:    Análisis de la Situación y </a:t>
            </a:r>
            <a:r>
              <a:rPr lang="es-MX" sz="2000" dirty="0" smtClean="0">
                <a:solidFill>
                  <a:schemeClr val="tx2"/>
                </a:solidFill>
              </a:rPr>
              <a:t>Programación</a:t>
            </a:r>
          </a:p>
          <a:p>
            <a:pPr>
              <a:buNone/>
            </a:pPr>
            <a:endParaRPr lang="es-MX" dirty="0" smtClean="0">
              <a:solidFill>
                <a:schemeClr val="tx2"/>
              </a:solidFill>
            </a:endParaRPr>
          </a:p>
          <a:p>
            <a:pPr>
              <a:buNone/>
            </a:pPr>
            <a:r>
              <a:rPr lang="es-MX" sz="1300" dirty="0" smtClean="0">
                <a:solidFill>
                  <a:schemeClr val="tx2"/>
                </a:solidFill>
              </a:rPr>
              <a:t>1.     NO PRESENTA CLARAMENTE UN DIAGNÓSTICO DE SITUACIÓN NI ESTRATEGIAS ESPECIFICAS PARA ABORDAR LA PROBLEMÁTICA EN POBLACIÓN VULNERABLE DEBIDO A SITUACION SOCIO-ECONÓMICA Y DE VIOLENCIA. NO HAY UN ANALISIS DEL IMPACTO QUE TIENE O TENDRÍA LA VIOLENCIA SOCIAL EN RELACION A LA PROMOCIÓN Y ACCESOS A LOS SERVICIOS DE SALUD EN RELACION </a:t>
            </a:r>
            <a:r>
              <a:rPr lang="es-MX" sz="1300" dirty="0" smtClean="0">
                <a:solidFill>
                  <a:schemeClr val="tx2"/>
                </a:solidFill>
              </a:rPr>
              <a:t>A </a:t>
            </a:r>
            <a:r>
              <a:rPr lang="es-MX" sz="1300" dirty="0" smtClean="0">
                <a:solidFill>
                  <a:schemeClr val="tx2"/>
                </a:solidFill>
              </a:rPr>
              <a:t>LA TB(MARAS, ALCOHOLICOS, CONSUMIDORES DE DROGAS) </a:t>
            </a:r>
            <a:r>
              <a:rPr lang="es-MX" sz="1300" dirty="0" smtClean="0">
                <a:solidFill>
                  <a:schemeClr val="tx2"/>
                </a:solidFill>
              </a:rPr>
              <a:t> </a:t>
            </a:r>
            <a:r>
              <a:rPr lang="es-MX" sz="1300" dirty="0" smtClean="0">
                <a:solidFill>
                  <a:srgbClr val="C00000"/>
                </a:solidFill>
              </a:rPr>
              <a:t>SUPERADA</a:t>
            </a:r>
          </a:p>
          <a:p>
            <a:pPr>
              <a:buNone/>
            </a:pPr>
            <a:endParaRPr lang="es-MX" sz="1300" dirty="0" smtClean="0">
              <a:solidFill>
                <a:schemeClr val="tx2"/>
              </a:solidFill>
            </a:endParaRPr>
          </a:p>
          <a:p>
            <a:pPr algn="just">
              <a:buNone/>
            </a:pPr>
            <a:r>
              <a:rPr lang="es-MX" sz="1400" dirty="0" smtClean="0">
                <a:solidFill>
                  <a:schemeClr val="tx2"/>
                </a:solidFill>
              </a:rPr>
              <a:t>2.  </a:t>
            </a:r>
            <a:r>
              <a:rPr lang="es-MX" sz="1400" dirty="0" smtClean="0">
                <a:solidFill>
                  <a:schemeClr val="tx2"/>
                </a:solidFill>
              </a:rPr>
              <a:t>NO </a:t>
            </a:r>
            <a:r>
              <a:rPr lang="es-MX" sz="1400" dirty="0" smtClean="0">
                <a:solidFill>
                  <a:schemeClr val="tx2"/>
                </a:solidFill>
              </a:rPr>
              <a:t>SE DESCRIBE LA SITUACION, DEFICIT Y REFUERZO NECESARIO EN LOS LABORATORIOS (INFRAESTRUCTURA, BIOSEGURIDAD, MANTENIMIENTO, CERTIFICACION. NO ANALIZA LA CALIDAD Y EMPLEO INSUFICIENTE DE CULTIVO, INCORPORAR MEJORES METODOS DIAGNÓSTICOS A FUTURO Y AMPLIAR LA GETION DE CALIDAD PARA METODOS DIFERENTES A LA </a:t>
            </a:r>
            <a:r>
              <a:rPr lang="es-MX" sz="1400" dirty="0" smtClean="0">
                <a:solidFill>
                  <a:schemeClr val="tx2"/>
                </a:solidFill>
              </a:rPr>
              <a:t>BK.  </a:t>
            </a:r>
            <a:r>
              <a:rPr lang="es-MX" sz="1400" dirty="0" smtClean="0">
                <a:solidFill>
                  <a:srgbClr val="C00000"/>
                </a:solidFill>
              </a:rPr>
              <a:t>SUPERADA</a:t>
            </a:r>
            <a:endParaRPr lang="en-US" sz="13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I:    Análisis de la Situación y </a:t>
            </a:r>
            <a:r>
              <a:rPr lang="es-MX" sz="2000" dirty="0" smtClean="0">
                <a:solidFill>
                  <a:schemeClr val="tx2"/>
                </a:solidFill>
              </a:rPr>
              <a:t>Programación</a:t>
            </a:r>
          </a:p>
          <a:p>
            <a:pPr>
              <a:buNone/>
            </a:pPr>
            <a:endParaRPr lang="es-MX" sz="1300" dirty="0" smtClean="0">
              <a:solidFill>
                <a:schemeClr val="tx2"/>
              </a:solidFill>
            </a:endParaRPr>
          </a:p>
          <a:p>
            <a:pPr algn="just">
              <a:buNone/>
            </a:pPr>
            <a:r>
              <a:rPr lang="es-MX" sz="1400" dirty="0" smtClean="0">
                <a:solidFill>
                  <a:schemeClr val="tx2"/>
                </a:solidFill>
              </a:rPr>
              <a:t>3. </a:t>
            </a:r>
            <a:r>
              <a:rPr lang="es-MX" sz="1400" dirty="0" smtClean="0">
                <a:solidFill>
                  <a:schemeClr val="tx2"/>
                </a:solidFill>
              </a:rPr>
              <a:t> NO </a:t>
            </a:r>
            <a:r>
              <a:rPr lang="es-MX" sz="1400" dirty="0" smtClean="0">
                <a:solidFill>
                  <a:schemeClr val="tx2"/>
                </a:solidFill>
              </a:rPr>
              <a:t>SE CUENTA CON UNA LINEA DE BASE EN EL TEMA DE DERECHOS HUMANOS, ESTIGMA Y DISCRIMINACION </a:t>
            </a:r>
            <a:r>
              <a:rPr lang="es-MX" sz="1400" dirty="0" smtClean="0">
                <a:solidFill>
                  <a:schemeClr val="tx2"/>
                </a:solidFill>
              </a:rPr>
              <a:t>.</a:t>
            </a:r>
            <a:r>
              <a:rPr lang="es-MX" sz="1400" dirty="0" smtClean="0">
                <a:solidFill>
                  <a:srgbClr val="C00000"/>
                </a:solidFill>
              </a:rPr>
              <a:t> SUPERADA</a:t>
            </a:r>
          </a:p>
          <a:p>
            <a:pPr algn="just">
              <a:buNone/>
            </a:pPr>
            <a:endParaRPr lang="es-MX" sz="1400" dirty="0" smtClean="0">
              <a:solidFill>
                <a:schemeClr val="tx2"/>
              </a:solidFill>
            </a:endParaRPr>
          </a:p>
          <a:p>
            <a:pPr algn="just">
              <a:buNone/>
            </a:pPr>
            <a:r>
              <a:rPr lang="es-MX" sz="1400" dirty="0" smtClean="0">
                <a:solidFill>
                  <a:schemeClr val="tx2"/>
                </a:solidFill>
              </a:rPr>
              <a:t>4.    </a:t>
            </a:r>
            <a:r>
              <a:rPr lang="es-MX" sz="1400" dirty="0" smtClean="0">
                <a:solidFill>
                  <a:schemeClr val="tx2"/>
                </a:solidFill>
              </a:rPr>
              <a:t>EL </a:t>
            </a:r>
            <a:r>
              <a:rPr lang="es-MX" sz="1400" dirty="0" smtClean="0">
                <a:solidFill>
                  <a:schemeClr val="tx2"/>
                </a:solidFill>
              </a:rPr>
              <a:t>PENM NO SE PLANTEA METAS RELACIONADAS A LA REDUCCION DE LA INCIDENCIA Y MORTALIDAD PARA EL PAIS DE ACUERDO CON LO ESTABLECIDO EN LA ESTRATEGIA POST 2015 DE OMS  QUE ES REDUCIR EN UN 35% LA MORTALIDAD POR TB Y EN UN 20% SU INCIDENCIA EN RELACION A LAS DEL 2015. LA META DEL PROGRAMA NO DA AVANCE EN LA DETECCION DE CASOS 90% CONSIDERANDO QUE EL SALVADOR HA DETECTADO EL 100% DE LOS CASOS ESTIMADOS 2011/12 </a:t>
            </a:r>
            <a:r>
              <a:rPr lang="es-MX" sz="1400" dirty="0" smtClean="0">
                <a:solidFill>
                  <a:schemeClr val="tx2"/>
                </a:solidFill>
              </a:rPr>
              <a:t>.  </a:t>
            </a:r>
            <a:r>
              <a:rPr lang="es-MX" sz="1400" dirty="0" smtClean="0">
                <a:solidFill>
                  <a:srgbClr val="C00000"/>
                </a:solidFill>
              </a:rPr>
              <a:t>SUPERADA</a:t>
            </a:r>
            <a:endParaRPr lang="es-MX" sz="1300" dirty="0" smtClean="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I:    Análisis de la Situación y </a:t>
            </a:r>
            <a:r>
              <a:rPr lang="es-MX" sz="2000" dirty="0" smtClean="0">
                <a:solidFill>
                  <a:schemeClr val="tx2"/>
                </a:solidFill>
              </a:rPr>
              <a:t>Programación</a:t>
            </a:r>
          </a:p>
          <a:p>
            <a:pPr>
              <a:buNone/>
            </a:pPr>
            <a:endParaRPr lang="es-MX" dirty="0" smtClean="0">
              <a:solidFill>
                <a:schemeClr val="tx2"/>
              </a:solidFill>
            </a:endParaRPr>
          </a:p>
          <a:p>
            <a:pPr algn="just">
              <a:buNone/>
            </a:pPr>
            <a:r>
              <a:rPr lang="es-MX" sz="1400" dirty="0" smtClean="0">
                <a:solidFill>
                  <a:schemeClr val="tx2"/>
                </a:solidFill>
              </a:rPr>
              <a:t>5. </a:t>
            </a:r>
            <a:r>
              <a:rPr lang="es-MX" sz="1400" dirty="0" smtClean="0">
                <a:solidFill>
                  <a:schemeClr val="tx2"/>
                </a:solidFill>
              </a:rPr>
              <a:t> LA </a:t>
            </a:r>
            <a:r>
              <a:rPr lang="es-MX" sz="1400" dirty="0" smtClean="0">
                <a:solidFill>
                  <a:schemeClr val="tx2"/>
                </a:solidFill>
              </a:rPr>
              <a:t>PRIORIZACION DE MUNICIPIOS NO HA CONSIDERADO VARIABLES RELACIONADAS CON EL MEDIO AMBIENTE, ACCESO A LA SALUD Y RECURSOS EN SALUD (TABLA DINAMICA) </a:t>
            </a:r>
            <a:r>
              <a:rPr lang="es-MX" sz="1400" dirty="0" smtClean="0">
                <a:solidFill>
                  <a:schemeClr val="tx2"/>
                </a:solidFill>
              </a:rPr>
              <a:t>. </a:t>
            </a:r>
            <a:r>
              <a:rPr lang="es-MX" sz="1400" dirty="0" smtClean="0">
                <a:solidFill>
                  <a:srgbClr val="C00000"/>
                </a:solidFill>
              </a:rPr>
              <a:t>SUPERADA</a:t>
            </a:r>
          </a:p>
          <a:p>
            <a:pPr algn="just">
              <a:buNone/>
            </a:pPr>
            <a:endParaRPr lang="es-MX" sz="1400" dirty="0" smtClean="0">
              <a:solidFill>
                <a:schemeClr val="tx2"/>
              </a:solidFill>
            </a:endParaRPr>
          </a:p>
          <a:p>
            <a:pPr algn="just">
              <a:buNone/>
            </a:pPr>
            <a:r>
              <a:rPr lang="es-MX" sz="1400" dirty="0" smtClean="0">
                <a:solidFill>
                  <a:schemeClr val="tx2"/>
                </a:solidFill>
              </a:rPr>
              <a:t>6. </a:t>
            </a:r>
            <a:r>
              <a:rPr lang="es-MX" sz="1400" dirty="0" smtClean="0">
                <a:solidFill>
                  <a:schemeClr val="tx2"/>
                </a:solidFill>
              </a:rPr>
              <a:t> NO </a:t>
            </a:r>
            <a:r>
              <a:rPr lang="es-MX" sz="1400" dirty="0" smtClean="0">
                <a:solidFill>
                  <a:schemeClr val="tx2"/>
                </a:solidFill>
              </a:rPr>
              <a:t>IDENTIFICA CLARAMENTE AREA DE ASISTENCIA TÉCNICA. HAY DEFICT IMPORTEANTE DE RH EN ATENCION PRIMARIA Y LABORATORIO DE REFERENCIA, NO EXISTIENDO UN PLAN DE ASISTENCIA TECNICA QUE FORTALEZCA LAS ACCIONES DE LOS RH, ESTE PUEDE DIFICULTAR LA IMPLEMENTACION DEL PENM.</a:t>
            </a:r>
            <a:r>
              <a:rPr lang="es-MX" sz="1400" dirty="0" smtClean="0">
                <a:solidFill>
                  <a:srgbClr val="C00000"/>
                </a:solidFill>
              </a:rPr>
              <a:t> </a:t>
            </a:r>
            <a:r>
              <a:rPr lang="es-MX" sz="1400" dirty="0" smtClean="0">
                <a:solidFill>
                  <a:srgbClr val="C00000"/>
                </a:solidFill>
              </a:rPr>
              <a:t>SUPERADA</a:t>
            </a:r>
            <a:endParaRPr lang="es-MX" sz="1300" dirty="0" smtClean="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II</a:t>
            </a:r>
            <a:r>
              <a:rPr lang="es-MX" sz="2000" dirty="0" smtClean="0">
                <a:solidFill>
                  <a:schemeClr val="tx2"/>
                </a:solidFill>
              </a:rPr>
              <a:t>:    </a:t>
            </a:r>
            <a:r>
              <a:rPr lang="es-MX" sz="2000" dirty="0" smtClean="0">
                <a:solidFill>
                  <a:schemeClr val="tx2"/>
                </a:solidFill>
              </a:rPr>
              <a:t>Proceso</a:t>
            </a:r>
          </a:p>
          <a:p>
            <a:pPr>
              <a:buNone/>
            </a:pPr>
            <a:endParaRPr lang="es-MX" sz="1300" dirty="0" smtClean="0">
              <a:solidFill>
                <a:schemeClr val="tx2"/>
              </a:solidFill>
            </a:endParaRPr>
          </a:p>
          <a:p>
            <a:pPr>
              <a:buNone/>
            </a:pPr>
            <a:r>
              <a:rPr lang="es-MX" sz="1400" dirty="0" smtClean="0">
                <a:solidFill>
                  <a:schemeClr val="tx2"/>
                </a:solidFill>
              </a:rPr>
              <a:t>1</a:t>
            </a:r>
            <a:r>
              <a:rPr lang="es-MX" sz="1400" dirty="0" smtClean="0">
                <a:solidFill>
                  <a:schemeClr val="tx2"/>
                </a:solidFill>
              </a:rPr>
              <a:t>.     FALTA DE SOCIALIZACION DEL PLAN </a:t>
            </a:r>
            <a:r>
              <a:rPr lang="es-MX" sz="1400" dirty="0" smtClean="0">
                <a:solidFill>
                  <a:schemeClr val="tx2"/>
                </a:solidFill>
              </a:rPr>
              <a:t>.</a:t>
            </a:r>
            <a:r>
              <a:rPr lang="es-MX" sz="1400" dirty="0" smtClean="0">
                <a:solidFill>
                  <a:schemeClr val="tx2"/>
                </a:solidFill>
              </a:rPr>
              <a:t>   </a:t>
            </a:r>
            <a:r>
              <a:rPr lang="es-MX" sz="1400" dirty="0" smtClean="0">
                <a:solidFill>
                  <a:srgbClr val="C00000"/>
                </a:solidFill>
              </a:rPr>
              <a:t>EN PROCESO SE REALIZARA EL 18/11/2014</a:t>
            </a:r>
          </a:p>
          <a:p>
            <a:pPr>
              <a:buNone/>
            </a:pPr>
            <a:r>
              <a:rPr lang="es-MX" sz="1400" dirty="0" smtClean="0">
                <a:solidFill>
                  <a:schemeClr val="tx2"/>
                </a:solidFill>
              </a:rPr>
              <a:t> </a:t>
            </a:r>
            <a:endParaRPr lang="es-MX" sz="1400" dirty="0" smtClean="0">
              <a:solidFill>
                <a:schemeClr val="tx2"/>
              </a:solidFill>
            </a:endParaRPr>
          </a:p>
          <a:p>
            <a:pPr algn="just">
              <a:buNone/>
            </a:pPr>
            <a:r>
              <a:rPr lang="es-MX" sz="1400" dirty="0" smtClean="0">
                <a:solidFill>
                  <a:schemeClr val="tx2"/>
                </a:solidFill>
              </a:rPr>
              <a:t>2. LIMITADA PARTICIPACION DE LA SOCIEDAD CIVIL LAS INTERVENCIONES DIRIGIDAS A LOGRAR LA INTEGRACION ESTRATEGICA  DE OTROS SECTORES A MAS ALTO NIVEL NO SE EVIDENCIAN EN EL PENM, SECTORES COMO LA PRENSA PRIVADA, MIEMBROS DE ASOCIACIONES DE AFECTADOS QUE NO CONOCEN LOS ELEMENTOS CONTENIDOS EN EL PENM, NO SE LOGRO INTEGRAR Y OPERATIVISAR EL ENFQUE DE DERECHOS HUMANOS, GENERO Y EQUIDAD  ASI COMO INTERVENCIONES CONJUNTAS CON MUNICIPIOS, EDUCACION ASOCIACIONES MÉDICAS, CÁRCELES EN EL TEMA DE REOS QUE OBTIENEN SU LIBERTAD </a:t>
            </a:r>
            <a:r>
              <a:rPr lang="es-MX" sz="1400" dirty="0" smtClean="0">
                <a:solidFill>
                  <a:schemeClr val="tx2"/>
                </a:solidFill>
              </a:rPr>
              <a:t>. </a:t>
            </a:r>
            <a:r>
              <a:rPr lang="es-MX" sz="1400" dirty="0" smtClean="0">
                <a:solidFill>
                  <a:srgbClr val="C00000"/>
                </a:solidFill>
              </a:rPr>
              <a:t>SUPERADA</a:t>
            </a:r>
            <a:endParaRPr lang="es-MX" sz="1400" dirty="0" smtClean="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III</a:t>
            </a:r>
            <a:r>
              <a:rPr lang="es-MX" sz="2000" dirty="0" smtClean="0">
                <a:solidFill>
                  <a:schemeClr val="tx2"/>
                </a:solidFill>
              </a:rPr>
              <a:t>:    </a:t>
            </a:r>
            <a:r>
              <a:rPr lang="es-MX" sz="2000" dirty="0" smtClean="0">
                <a:solidFill>
                  <a:schemeClr val="tx2"/>
                </a:solidFill>
              </a:rPr>
              <a:t>Costos y Presupuesto del PENM</a:t>
            </a:r>
          </a:p>
          <a:p>
            <a:pPr>
              <a:buNone/>
            </a:pPr>
            <a:endParaRPr lang="es-MX" sz="2000" dirty="0" smtClean="0">
              <a:solidFill>
                <a:schemeClr val="tx2"/>
              </a:solidFill>
            </a:endParaRPr>
          </a:p>
          <a:p>
            <a:pPr algn="just">
              <a:buNone/>
            </a:pPr>
            <a:r>
              <a:rPr lang="es-MX" sz="1400" dirty="0" smtClean="0">
                <a:solidFill>
                  <a:schemeClr val="tx2"/>
                </a:solidFill>
              </a:rPr>
              <a:t> 1.   </a:t>
            </a:r>
            <a:r>
              <a:rPr lang="es-MX" sz="1400" dirty="0" smtClean="0">
                <a:solidFill>
                  <a:schemeClr val="tx2"/>
                </a:solidFill>
              </a:rPr>
              <a:t>PRESUPUESTO </a:t>
            </a:r>
            <a:r>
              <a:rPr lang="es-MX" sz="1400" dirty="0" smtClean="0">
                <a:solidFill>
                  <a:schemeClr val="tx2"/>
                </a:solidFill>
              </a:rPr>
              <a:t>AUN AJUSTANDOSE EN LA UNIDAD FINANCIERA DEL MINSAL, SE REALIZO INDEPENDIENTEMENTE Y SIN COORDINACION CON FINANZAS. NO INCLUYE COSTOS IMPORTANTES COMO DE RECURSOS HUMANOS, INFRAESTRUCTURA Y OTROS. </a:t>
            </a:r>
            <a:r>
              <a:rPr lang="es-MX" sz="1400" dirty="0" smtClean="0">
                <a:solidFill>
                  <a:srgbClr val="C00000"/>
                </a:solidFill>
              </a:rPr>
              <a:t>SUPERADA</a:t>
            </a:r>
          </a:p>
          <a:p>
            <a:pPr algn="just">
              <a:buNone/>
            </a:pPr>
            <a:endParaRPr lang="es-MX" sz="1400" dirty="0" smtClean="0">
              <a:solidFill>
                <a:schemeClr val="tx2"/>
              </a:solidFill>
            </a:endParaRPr>
          </a:p>
          <a:p>
            <a:pPr algn="just">
              <a:buNone/>
            </a:pPr>
            <a:r>
              <a:rPr lang="es-MX" sz="1400" dirty="0" smtClean="0">
                <a:solidFill>
                  <a:schemeClr val="tx2"/>
                </a:solidFill>
              </a:rPr>
              <a:t>2. </a:t>
            </a:r>
            <a:r>
              <a:rPr lang="es-MX" sz="1400" dirty="0" smtClean="0">
                <a:solidFill>
                  <a:schemeClr val="tx2"/>
                </a:solidFill>
              </a:rPr>
              <a:t>NO </a:t>
            </a:r>
            <a:r>
              <a:rPr lang="es-MX" sz="1400" dirty="0" smtClean="0">
                <a:solidFill>
                  <a:schemeClr val="tx2"/>
                </a:solidFill>
              </a:rPr>
              <a:t>SE VISUALIZARON PROYECCIONES DE OTRAS FUENTES DE FINANCIAMIENTO </a:t>
            </a:r>
            <a:r>
              <a:rPr lang="es-MX" sz="1400" dirty="0" smtClean="0">
                <a:solidFill>
                  <a:schemeClr val="tx2"/>
                </a:solidFill>
              </a:rPr>
              <a:t>DISTINTAS </a:t>
            </a:r>
            <a:r>
              <a:rPr lang="es-MX" sz="1400" dirty="0" smtClean="0">
                <a:solidFill>
                  <a:schemeClr val="tx2"/>
                </a:solidFill>
              </a:rPr>
              <a:t>AL MINSAL Y FONDO MUNDIAL </a:t>
            </a:r>
            <a:r>
              <a:rPr lang="es-MX" sz="1400" dirty="0" smtClean="0">
                <a:solidFill>
                  <a:schemeClr val="tx2"/>
                </a:solidFill>
              </a:rPr>
              <a:t>.</a:t>
            </a:r>
            <a:r>
              <a:rPr lang="es-MX" sz="1400" dirty="0" smtClean="0">
                <a:solidFill>
                  <a:srgbClr val="C00000"/>
                </a:solidFill>
              </a:rPr>
              <a:t> SUPERADA</a:t>
            </a:r>
          </a:p>
          <a:p>
            <a:pPr algn="just">
              <a:buNone/>
            </a:pPr>
            <a:endParaRPr lang="es-MX" sz="1400" dirty="0" smtClean="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704088"/>
          <a:ext cx="8229600" cy="81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contenido"/>
          <p:cNvSpPr>
            <a:spLocks noGrp="1"/>
          </p:cNvSpPr>
          <p:nvPr>
            <p:ph idx="1"/>
          </p:nvPr>
        </p:nvSpPr>
        <p:spPr>
          <a:xfrm>
            <a:off x="609600" y="2057400"/>
            <a:ext cx="8001000" cy="42672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s-MX" sz="2000" dirty="0" smtClean="0">
                <a:solidFill>
                  <a:schemeClr val="tx2"/>
                </a:solidFill>
              </a:rPr>
              <a:t>Observaciones del </a:t>
            </a:r>
            <a:r>
              <a:rPr lang="es-MX" sz="2000" dirty="0" smtClean="0">
                <a:solidFill>
                  <a:schemeClr val="tx2"/>
                </a:solidFill>
              </a:rPr>
              <a:t>JANS</a:t>
            </a:r>
            <a:r>
              <a:rPr lang="es-MX" sz="2000" dirty="0" smtClean="0">
                <a:solidFill>
                  <a:schemeClr val="tx2"/>
                </a:solidFill>
              </a:rPr>
              <a:t>: </a:t>
            </a:r>
          </a:p>
          <a:p>
            <a:pPr>
              <a:buNone/>
            </a:pPr>
            <a:r>
              <a:rPr lang="es-MX" sz="2000" dirty="0" smtClean="0">
                <a:solidFill>
                  <a:schemeClr val="tx2"/>
                </a:solidFill>
              </a:rPr>
              <a:t>Categoría </a:t>
            </a:r>
            <a:r>
              <a:rPr lang="es-MX" sz="2000" dirty="0" smtClean="0">
                <a:solidFill>
                  <a:schemeClr val="tx2"/>
                </a:solidFill>
              </a:rPr>
              <a:t>III:    Costos y Presupuesto</a:t>
            </a:r>
          </a:p>
          <a:p>
            <a:pPr>
              <a:buNone/>
            </a:pPr>
            <a:endParaRPr lang="es-MX" sz="1300" dirty="0" smtClean="0">
              <a:solidFill>
                <a:schemeClr val="tx2"/>
              </a:solidFill>
            </a:endParaRPr>
          </a:p>
          <a:p>
            <a:pPr algn="just">
              <a:buNone/>
            </a:pPr>
            <a:r>
              <a:rPr lang="es-MX" sz="1400" dirty="0" smtClean="0">
                <a:solidFill>
                  <a:schemeClr val="tx2"/>
                </a:solidFill>
              </a:rPr>
              <a:t>3.  </a:t>
            </a:r>
            <a:r>
              <a:rPr lang="es-MX" sz="1400" dirty="0" smtClean="0">
                <a:solidFill>
                  <a:schemeClr val="tx2"/>
                </a:solidFill>
              </a:rPr>
              <a:t>  NO SE CONOCEN LOS CRITERIOS DE ASIGNACION DE RECURSOS A OTROS ACTORES NO GUBERNAMENTALES. NO SE REALIZAN  PROYECCIONES NI ANALISIS PARA LOS DIFERENTES ESCENARIOS DE FINANCIAMIENTO DEL PENM. LA INSUFICIENCIA DE PERSONAL EN LAS AREAS COMO AUDITORIA INTERNA Y UACI DEL MINSAL PUEDEN AFECTAR LA IMPLEMENTACION DEL PLAN </a:t>
            </a:r>
            <a:r>
              <a:rPr lang="es-MX" sz="1400" dirty="0" smtClean="0">
                <a:solidFill>
                  <a:srgbClr val="C00000"/>
                </a:solidFill>
              </a:rPr>
              <a:t>.SUPERADA</a:t>
            </a:r>
            <a:endParaRPr lang="es-MX" sz="1400" dirty="0" smtClean="0">
              <a:solidFill>
                <a:srgbClr val="C00000"/>
              </a:solidFill>
            </a:endParaRPr>
          </a:p>
          <a:p>
            <a:pPr algn="just">
              <a:buNone/>
            </a:pPr>
            <a:r>
              <a:rPr lang="es-MX" sz="1400" dirty="0" smtClean="0">
                <a:solidFill>
                  <a:schemeClr val="tx2"/>
                </a:solidFill>
              </a:rPr>
              <a:t> </a:t>
            </a:r>
          </a:p>
          <a:p>
            <a:pPr algn="just">
              <a:buNone/>
            </a:pPr>
            <a:r>
              <a:rPr lang="es-MX" sz="1400" dirty="0" smtClean="0">
                <a:solidFill>
                  <a:schemeClr val="tx2"/>
                </a:solidFill>
              </a:rPr>
              <a:t> 4.  LA METODOLOGIA DE COSTEO UTILIZADA POR LOS PROVEEDORES DE SALUD (MINSAL, ISBM, SANIDAD MILITAR, ISSS) NO ES ESTANDARIZADA LO QUE DIFICULTA LA PLANEACION FINANCIERA. </a:t>
            </a:r>
            <a:r>
              <a:rPr lang="es-MX" sz="1400" dirty="0" smtClean="0">
                <a:solidFill>
                  <a:schemeClr val="tx2"/>
                </a:solidFill>
              </a:rPr>
              <a:t> </a:t>
            </a:r>
            <a:r>
              <a:rPr lang="es-MX" sz="1400" dirty="0" smtClean="0">
                <a:solidFill>
                  <a:srgbClr val="C00000"/>
                </a:solidFill>
              </a:rPr>
              <a:t>SUPERADA</a:t>
            </a:r>
            <a:endParaRPr lang="es-MX" sz="1400" dirty="0" smtClean="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419</Words>
  <Application>Microsoft Office PowerPoint</Application>
  <PresentationFormat>Presentación en pantalla (4:3)</PresentationFormat>
  <Paragraphs>94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Informe Evaluación Conjunta del Plan Nacional Multisectorial de Tuberculosis  2016-2020</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Evaluación Conjunta del Plan Nacional Multisectorial de Tuberculosis  2016-2020</dc:title>
  <dc:creator>FAMILIA BONILLA</dc:creator>
  <cp:lastModifiedBy>FAMILIA BONILLA</cp:lastModifiedBy>
  <cp:revision>10</cp:revision>
  <dcterms:created xsi:type="dcterms:W3CDTF">2014-11-02T17:07:43Z</dcterms:created>
  <dcterms:modified xsi:type="dcterms:W3CDTF">2014-11-03T05:11:36Z</dcterms:modified>
</cp:coreProperties>
</file>