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>
                <a:solidFill>
                  <a:srgbClr val="DDDDDD"/>
                </a:solidFill>
              </a:rPr>
              <a:pPr/>
              <a:t>7/10/2014</a:t>
            </a:fld>
            <a:endParaRPr lang="en-US" dirty="0">
              <a:solidFill>
                <a:srgbClr val="DDDD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5F5F5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>
                <a:solidFill>
                  <a:srgbClr val="DDDDDD">
                    <a:lumMod val="7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DDDDDD">
                  <a:lumMod val="75000"/>
                </a:srgbClr>
              </a:solidFill>
            </a:endParaRPr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2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9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650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73914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5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6635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90665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297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9756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093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787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68AD85-90F2-4E74-B3B8-D81FD2AEF57E}" type="datetimeFigureOut">
              <a:rPr lang="es-SV" sz="2400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10/07/2014</a:t>
            </a:fld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DA859D-B626-4B4D-9D42-9DE786D0E66D}" type="slidenum">
              <a:rPr lang="es-SV" sz="2400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4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56265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57578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598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5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9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7/10/2014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2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24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31D7AE6-23DF-4CDE-A1C4-97732812B72D}" type="datetimeFigureOut">
              <a:rPr lang="es-SV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10/07/2014</a:t>
            </a:fld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37D5BB2-96C9-486D-AF81-02E9019A40BC}" type="slidenum">
              <a:rPr lang="es-SV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2" descr="PNUD_Logo w Tagline_Spanish.png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04800"/>
            <a:ext cx="719375" cy="169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3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483768" y="58772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solidFill>
                  <a:srgbClr val="4D4D4D"/>
                </a:solidFill>
              </a:rPr>
              <a:t>Dra. Celina de Miranda</a:t>
            </a:r>
          </a:p>
          <a:p>
            <a:r>
              <a:rPr lang="es-SV" dirty="0" err="1">
                <a:solidFill>
                  <a:srgbClr val="4D4D4D"/>
                </a:solidFill>
              </a:rPr>
              <a:t>PNUD</a:t>
            </a:r>
            <a:r>
              <a:rPr lang="es-SV" dirty="0">
                <a:solidFill>
                  <a:srgbClr val="4D4D4D"/>
                </a:solidFill>
              </a:rPr>
              <a:t>/Componente VIH-SIDA del FM</a:t>
            </a:r>
            <a:endParaRPr lang="es-SV" dirty="0">
              <a:solidFill>
                <a:srgbClr val="4D4D4D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SV" dirty="0" smtClean="0"/>
              <a:t>REDISTRIBUCIÓN DE ACTIVOS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51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13917"/>
              </p:ext>
            </p:extLst>
          </p:nvPr>
        </p:nvGraphicFramePr>
        <p:xfrm>
          <a:off x="323529" y="332656"/>
          <a:ext cx="7776863" cy="6336704"/>
        </p:xfrm>
        <a:graphic>
          <a:graphicData uri="http://schemas.openxmlformats.org/drawingml/2006/table">
            <a:tbl>
              <a:tblPr/>
              <a:tblGrid>
                <a:gridCol w="660923"/>
                <a:gridCol w="660923"/>
                <a:gridCol w="660923"/>
                <a:gridCol w="660923"/>
                <a:gridCol w="660923"/>
                <a:gridCol w="660923"/>
                <a:gridCol w="660923"/>
                <a:gridCol w="660923"/>
                <a:gridCol w="1046462"/>
                <a:gridCol w="578921"/>
                <a:gridCol w="864096"/>
              </a:tblGrid>
              <a:tr h="8447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Valor de la Compra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Valor Residual 10% de Valor de Adquisicion ( USD)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Valor  a Depreciar ( USD )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por depreciar estimado</a:t>
                      </a:r>
                      <a:b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(USD)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Entidad a quien se propone los bienes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Receptor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transferencia propuesta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ORIGEN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JUSTIFICACION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SV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PROPUESTA ORIGINAL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NVA PROPUESTA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842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$3,177.00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$317.70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$2,859.30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$810.14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Unidad Ejecutora PNUD (en uso)/Se propone entregar a 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MCP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MCP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dic-14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R2/2010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 equipo multifuncional fortalecerá el equipo actual que posee el MCP.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MCP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MINSAL(Almacen Central)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26313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$1,585.42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$158.54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$1,426.88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$404.28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Unidad Ejecutora PNUD (en uso)/Se propone entregar a 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jun-14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R2/2010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 como nuevo RP dará continuidad a las acciones del Proyecto del Fondo Mundial.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INTL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ASPHID ARCOIRIS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9842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$1,117.00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$111.70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$1,005.30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$653.45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Unidad Ejecutora PNUD/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jun-14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RCC/2011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 INTERNACIONAL como nuevo RP dará continuidad a las acciones del Proyecto del Fondo Mundial.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INTL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SIS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0998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$1,605.00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$160.50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$1,444.50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$361.13 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Unidad Ejecutora PNUD (en uso)/se porpone entegar a </a:t>
                      </a:r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ASPIDH a septiembre 2014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ASPIDH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dic-14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R2/2010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 organizaciones de la sociedad civil que representan poblaciones en mayor riesgo de adquirir el VIH  y en la próxima propuesta para el Fondo Mundial ejecutaran el 50%  de las acciones. El equipo a donar contribuirá a fortalecer la ONG.</a:t>
                      </a:r>
                    </a:p>
                  </a:txBody>
                  <a:tcPr marL="5261" marR="5261" marT="5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ASPIDH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DESCARGO/ el equipo ha presentado fallas</a:t>
                      </a:r>
                    </a:p>
                  </a:txBody>
                  <a:tcPr marL="5261" marR="5261" marT="5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0483">
                <a:tc>
                  <a:txBody>
                    <a:bodyPr/>
                    <a:lstStyle/>
                    <a:p>
                      <a:pPr algn="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$7,484.42</a:t>
                      </a: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61" marR="5261" marT="52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</Words>
  <Application>Microsoft Office PowerPoint</Application>
  <PresentationFormat>Presentación en pantalla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Sketchbook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Celina Miranda</dc:creator>
  <cp:lastModifiedBy>Celina Miranda</cp:lastModifiedBy>
  <cp:revision>2</cp:revision>
  <dcterms:created xsi:type="dcterms:W3CDTF">2014-07-10T15:22:29Z</dcterms:created>
  <dcterms:modified xsi:type="dcterms:W3CDTF">2014-07-10T15:24:44Z</dcterms:modified>
</cp:coreProperties>
</file>