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1682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823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627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2808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0785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0976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3096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624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1806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6143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162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1D5BE-773B-4FF6-9E61-7E443071BABE}" type="datetimeFigureOut">
              <a:rPr lang="es-SV" smtClean="0"/>
              <a:t>11/12/2014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83216-6EB1-41DF-B027-C43A931D8BF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219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SV" dirty="0" smtClean="0"/>
              <a:t>Propuesta de </a:t>
            </a:r>
            <a:br>
              <a:rPr lang="es-SV" dirty="0" smtClean="0"/>
            </a:br>
            <a:r>
              <a:rPr lang="es-SV" dirty="0" smtClean="0"/>
              <a:t>Calendario de Actividades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SV" sz="6000" dirty="0" smtClean="0">
                <a:latin typeface="+mj-lt"/>
                <a:ea typeface="+mj-ea"/>
                <a:cs typeface="+mj-cs"/>
              </a:rPr>
              <a:t>Para el 2015</a:t>
            </a:r>
            <a:endParaRPr lang="es-SV" sz="60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0" y="547817"/>
            <a:ext cx="2315862" cy="74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7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781455"/>
              </p:ext>
            </p:extLst>
          </p:nvPr>
        </p:nvGraphicFramePr>
        <p:xfrm>
          <a:off x="93518" y="0"/>
          <a:ext cx="10656483" cy="6540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118"/>
                <a:gridCol w="2712028"/>
                <a:gridCol w="1735281"/>
                <a:gridCol w="1756064"/>
                <a:gridCol w="477982"/>
                <a:gridCol w="410397"/>
                <a:gridCol w="294783"/>
                <a:gridCol w="188438"/>
                <a:gridCol w="106345"/>
                <a:gridCol w="294783"/>
                <a:gridCol w="294783"/>
                <a:gridCol w="294783"/>
                <a:gridCol w="294783"/>
                <a:gridCol w="294783"/>
                <a:gridCol w="294783"/>
                <a:gridCol w="294783"/>
                <a:gridCol w="294783"/>
                <a:gridCol w="294783"/>
              </a:tblGrid>
              <a:tr h="29070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Programación </a:t>
                      </a:r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de Actividades del MCP-ES para el 2015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2522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Dia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Ene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Feb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Mar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Abr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May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Jun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Jul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Ago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Sep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Oct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Nov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Dic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</a:tr>
              <a:tr h="21972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Plenarias de Monitoreo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Jueves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21972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Plenarias de </a:t>
                      </a:r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aprobación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Jueves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30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26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21972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Dialogos de Pais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21972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Instancias Politicas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Jueves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4353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Presentación </a:t>
                      </a:r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de Informes de RP al Pleno del MCP-ES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jueves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485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Fortalecimiento a Miembros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Miércoles </a:t>
                      </a:r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y jueves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15-16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14-15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21972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Comité Ejecutivo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Jueves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9:00 a 12.00 a.m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4322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Comité de Capacitación Continua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Martes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2:00  a.m a 4.00  p.m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20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32522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Comité de Comunicaciones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Miércoles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9:00  a.m a 12.00  p.m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22287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10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Subcomision Nac ME CONASIDA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Martes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08:30 a.m.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8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8069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11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Comité de Información Estratégica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Martes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9:00  a.m a 12.00  p.m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 Continuo, </a:t>
                      </a:r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dará </a:t>
                      </a:r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seguimiento a la </a:t>
                      </a:r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Evaluación </a:t>
                      </a:r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del PE de Malaria y  a la </a:t>
                      </a:r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evaluación </a:t>
                      </a:r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del PENM  de VIH, participara activamente a la </a:t>
                      </a:r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elaboración </a:t>
                      </a:r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de los PENM de Malaria y VIH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5911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12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Comité Propuestas VIH  y TB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continuo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8:30 a.m a  4:30 p.m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 Continuo, </a:t>
                      </a:r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dará </a:t>
                      </a:r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seguimiento a la NC de TB e iniciara la   </a:t>
                      </a:r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elaboración </a:t>
                      </a:r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de la NC de Malaria que se entregara en el 2016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322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13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Comité de Monitoreo Estratégico  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Martes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9:00  a 12.00 p.m 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28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4353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14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Elaboracion de tableros de mando  VIH y TB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miércoles 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9:00 a 4:00 p.m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21972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15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Visitas de Campo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  <a:latin typeface="+mn-lt"/>
                        </a:rPr>
                        <a:t>martes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6:30 a 5:30 p.m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24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18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21972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16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Validación de Procesos 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SV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requerimientos</a:t>
                      </a:r>
                    </a:p>
                  </a:txBody>
                  <a:tcPr marL="4078" marR="4078" marT="4078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  <a:tr h="21972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17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+mn-lt"/>
                        </a:rPr>
                        <a:t>Ética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b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SV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requerimientos</a:t>
                      </a:r>
                    </a:p>
                  </a:txBody>
                  <a:tcPr marL="4078" marR="4078" marT="4078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78" marR="4078" marT="407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1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291</Words>
  <Application>Microsoft Office PowerPoint</Application>
  <PresentationFormat>Panorámica</PresentationFormat>
  <Paragraphs>268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Propuesta de  Calendario de Actividades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Alicia Magana</dc:creator>
  <cp:lastModifiedBy>Karla Rivera</cp:lastModifiedBy>
  <cp:revision>8</cp:revision>
  <cp:lastPrinted>2014-12-11T18:06:34Z</cp:lastPrinted>
  <dcterms:created xsi:type="dcterms:W3CDTF">2014-11-18T20:05:52Z</dcterms:created>
  <dcterms:modified xsi:type="dcterms:W3CDTF">2014-12-11T18:07:01Z</dcterms:modified>
</cp:coreProperties>
</file>