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34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6043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67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6532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995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9427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2167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7656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015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678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64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845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A400-BE7A-42DC-8002-19E76ED14C97}" type="datetimeFigureOut">
              <a:rPr lang="es-SV" smtClean="0"/>
              <a:t>22/05/2014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B9B7-A6E1-4351-AE38-92D6431C032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3390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Avances del proceso de incorporación personas afectadas por malaria 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74781"/>
            <a:ext cx="9144000" cy="772425"/>
          </a:xfrm>
        </p:spPr>
        <p:txBody>
          <a:bodyPr>
            <a:normAutofit fontScale="92500" lnSpcReduction="10000"/>
          </a:bodyPr>
          <a:lstStyle/>
          <a:p>
            <a:r>
              <a:rPr lang="es-SV" dirty="0" smtClean="0"/>
              <a:t>Dr. Jaime Enrique Alemán Escobar</a:t>
            </a:r>
          </a:p>
          <a:p>
            <a:r>
              <a:rPr lang="es-SV" dirty="0" smtClean="0"/>
              <a:t>Coordinador Nacional del Programa Nacional de Malaria</a:t>
            </a:r>
            <a:endParaRPr lang="es-SV" dirty="0"/>
          </a:p>
        </p:txBody>
      </p:sp>
      <p:sp>
        <p:nvSpPr>
          <p:cNvPr id="4" name="CuadroTexto 3"/>
          <p:cNvSpPr txBox="1"/>
          <p:nvPr/>
        </p:nvSpPr>
        <p:spPr>
          <a:xfrm>
            <a:off x="4717641" y="6027358"/>
            <a:ext cx="2756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 smtClean="0"/>
              <a:t>Jueves 22 de mayo de 2014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3951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982865"/>
              </p:ext>
            </p:extLst>
          </p:nvPr>
        </p:nvGraphicFramePr>
        <p:xfrm>
          <a:off x="326572" y="144904"/>
          <a:ext cx="10881359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045"/>
                <a:gridCol w="606117"/>
                <a:gridCol w="1510066"/>
                <a:gridCol w="627017"/>
                <a:gridCol w="1502229"/>
                <a:gridCol w="627017"/>
                <a:gridCol w="1429076"/>
                <a:gridCol w="634855"/>
                <a:gridCol w="1643307"/>
                <a:gridCol w="62963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SV" dirty="0" smtClean="0"/>
                        <a:t>Reunión Comité ejecutivo No. CE02-2014 Incorporación de la representación de malaria al MCP-El Salv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3ª. Reunión</a:t>
                      </a:r>
                      <a:r>
                        <a:rPr lang="es-SV" baseline="0" dirty="0" smtClean="0"/>
                        <a:t> Ordinaria Programa de malaria: Propuesta de incorporación PAM*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Reunión del Comité ejecutivo No. 05-2014 Primer tema de educación continua de malaria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Reunión del Comité ejecutivo No. ?-2014 segunda tema de educación continua de malaria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Reunión Ordinaria MCP-El Salv. Finca San Ernesto-Mejora en el perfil de selección de los candidatos</a:t>
                      </a:r>
                      <a:r>
                        <a:rPr lang="es-SV" baseline="0" dirty="0" smtClean="0"/>
                        <a:t> a representar sociedad civil malaria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13/02/2014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19/03/2014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27/03/2014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24/04/2014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08/05/2014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lecha a la derecha con bandas 7"/>
          <p:cNvSpPr/>
          <p:nvPr/>
        </p:nvSpPr>
        <p:spPr>
          <a:xfrm>
            <a:off x="2063932" y="705389"/>
            <a:ext cx="483326" cy="248194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Flecha a la derecha con bandas 8"/>
          <p:cNvSpPr/>
          <p:nvPr/>
        </p:nvSpPr>
        <p:spPr>
          <a:xfrm>
            <a:off x="4188830" y="1184368"/>
            <a:ext cx="483326" cy="248194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CuadroTexto 9"/>
          <p:cNvSpPr txBox="1"/>
          <p:nvPr/>
        </p:nvSpPr>
        <p:spPr>
          <a:xfrm>
            <a:off x="-130625" y="6061166"/>
            <a:ext cx="2419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100" dirty="0" smtClean="0"/>
              <a:t>* PAM: Personas afectadas por malaria</a:t>
            </a:r>
            <a:endParaRPr lang="es-SV" sz="1100" dirty="0"/>
          </a:p>
        </p:txBody>
      </p:sp>
      <p:sp>
        <p:nvSpPr>
          <p:cNvPr id="11" name="Flecha a la derecha con bandas 10"/>
          <p:cNvSpPr/>
          <p:nvPr/>
        </p:nvSpPr>
        <p:spPr>
          <a:xfrm>
            <a:off x="6326787" y="1741715"/>
            <a:ext cx="483326" cy="248194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2" name="Flecha a la derecha con bandas 11"/>
          <p:cNvSpPr/>
          <p:nvPr/>
        </p:nvSpPr>
        <p:spPr>
          <a:xfrm>
            <a:off x="8360246" y="2495010"/>
            <a:ext cx="483326" cy="248194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Flecha a la derecha con bandas 12"/>
          <p:cNvSpPr/>
          <p:nvPr/>
        </p:nvSpPr>
        <p:spPr>
          <a:xfrm>
            <a:off x="10615769" y="3052353"/>
            <a:ext cx="483326" cy="248194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597842"/>
              </p:ext>
            </p:extLst>
          </p:nvPr>
        </p:nvGraphicFramePr>
        <p:xfrm>
          <a:off x="2314739" y="3998445"/>
          <a:ext cx="9729214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829"/>
                <a:gridCol w="749757"/>
                <a:gridCol w="2028759"/>
                <a:gridCol w="749757"/>
                <a:gridCol w="1624548"/>
                <a:gridCol w="744582"/>
                <a:gridCol w="1658982"/>
              </a:tblGrid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Selección de candidatos. </a:t>
                      </a:r>
                    </a:p>
                    <a:p>
                      <a:r>
                        <a:rPr lang="es-SV" dirty="0" smtClean="0"/>
                        <a:t>R. Oriental=</a:t>
                      </a:r>
                      <a:r>
                        <a:rPr lang="es-SV" baseline="0" dirty="0" smtClean="0"/>
                        <a:t> 4</a:t>
                      </a:r>
                    </a:p>
                    <a:p>
                      <a:r>
                        <a:rPr lang="es-SV" baseline="0" dirty="0" smtClean="0"/>
                        <a:t>R. Paracentral=NN</a:t>
                      </a:r>
                    </a:p>
                    <a:p>
                      <a:r>
                        <a:rPr lang="es-SV" baseline="0" dirty="0" smtClean="0"/>
                        <a:t>R. Metropol.= 1</a:t>
                      </a:r>
                    </a:p>
                    <a:p>
                      <a:r>
                        <a:rPr lang="es-SV" baseline="0" dirty="0" smtClean="0"/>
                        <a:t>R. Central= 1</a:t>
                      </a:r>
                    </a:p>
                    <a:p>
                      <a:r>
                        <a:rPr lang="es-SV" baseline="0" dirty="0" smtClean="0"/>
                        <a:t>R. Occ.= 2 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Reunión plenaria</a:t>
                      </a:r>
                      <a:r>
                        <a:rPr lang="es-SV" baseline="0" dirty="0" smtClean="0"/>
                        <a:t> MCP-El Salv.</a:t>
                      </a:r>
                    </a:p>
                    <a:p>
                      <a:r>
                        <a:rPr lang="es-SV" baseline="0" dirty="0" smtClean="0"/>
                        <a:t>Informe del avance del proceso de incorporación PAM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Reunión para la inducción a los col. Vol. Propuestos para la selección </a:t>
                      </a:r>
                    </a:p>
                    <a:p>
                      <a:r>
                        <a:rPr lang="es-SV" dirty="0" smtClean="0"/>
                        <a:t>MISAL-MCP-El </a:t>
                      </a:r>
                      <a:r>
                        <a:rPr lang="es-SV" dirty="0" err="1" smtClean="0"/>
                        <a:t>salv</a:t>
                      </a:r>
                      <a:r>
                        <a:rPr lang="es-SV" dirty="0" smtClean="0"/>
                        <a:t>.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Reunión para la selección de Miembro propietario y Suplente de PAM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16/05/2014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22/05/2014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06/06/2014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 smtClean="0"/>
                        <a:t>27/06/2014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lecha a la derecha con bandas 15"/>
          <p:cNvSpPr/>
          <p:nvPr/>
        </p:nvSpPr>
        <p:spPr>
          <a:xfrm>
            <a:off x="4578543" y="5547369"/>
            <a:ext cx="483326" cy="248194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7" name="Flecha a la derecha con bandas 16"/>
          <p:cNvSpPr/>
          <p:nvPr/>
        </p:nvSpPr>
        <p:spPr>
          <a:xfrm>
            <a:off x="7369641" y="4929053"/>
            <a:ext cx="483326" cy="248194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8" name="Flecha a la derecha con bandas 17"/>
          <p:cNvSpPr/>
          <p:nvPr/>
        </p:nvSpPr>
        <p:spPr>
          <a:xfrm>
            <a:off x="9781916" y="4415252"/>
            <a:ext cx="483326" cy="248194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43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190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Avances del proceso de incorporación personas afectadas por malaria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del proceso de incorporación personas afectadas por malaria </dc:title>
  <dc:creator>Enrique Aleman</dc:creator>
  <cp:lastModifiedBy>Enrique Aleman</cp:lastModifiedBy>
  <cp:revision>9</cp:revision>
  <dcterms:created xsi:type="dcterms:W3CDTF">2014-05-22T14:51:43Z</dcterms:created>
  <dcterms:modified xsi:type="dcterms:W3CDTF">2014-05-22T16:04:12Z</dcterms:modified>
</cp:coreProperties>
</file>