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72" r:id="rId1"/>
  </p:sldMasterIdLst>
  <p:notesMasterIdLst>
    <p:notesMasterId r:id="rId14"/>
  </p:notesMasterIdLst>
  <p:sldIdLst>
    <p:sldId id="276" r:id="rId2"/>
    <p:sldId id="299" r:id="rId3"/>
    <p:sldId id="309" r:id="rId4"/>
    <p:sldId id="300" r:id="rId5"/>
    <p:sldId id="308" r:id="rId6"/>
    <p:sldId id="318" r:id="rId7"/>
    <p:sldId id="317" r:id="rId8"/>
    <p:sldId id="319" r:id="rId9"/>
    <p:sldId id="320" r:id="rId10"/>
    <p:sldId id="316" r:id="rId11"/>
    <p:sldId id="287" r:id="rId12"/>
    <p:sldId id="307"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CE"/>
    <a:srgbClr val="58CAE7"/>
    <a:srgbClr val="3D49B7"/>
    <a:srgbClr val="24819A"/>
    <a:srgbClr val="2F4F63"/>
    <a:srgbClr val="00FF00"/>
    <a:srgbClr val="CCCC00"/>
    <a:srgbClr val="E8FCD4"/>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34" autoAdjust="0"/>
    <p:restoredTop sz="94660"/>
  </p:normalViewPr>
  <p:slideViewPr>
    <p:cSldViewPr snapToGrid="0">
      <p:cViewPr varScale="1">
        <p:scale>
          <a:sx n="86" d="100"/>
          <a:sy n="86" d="100"/>
        </p:scale>
        <p:origin x="605" y="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091C0-A7F2-46C2-9FEC-D3CF3D0C4C58}" type="datetimeFigureOut">
              <a:rPr lang="es-SV" smtClean="0"/>
              <a:t>4/12/2019</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581D00-F925-4E53-A5AA-6B428157E280}" type="slidenum">
              <a:rPr lang="es-SV" smtClean="0"/>
              <a:t>‹Nº›</a:t>
            </a:fld>
            <a:endParaRPr lang="es-SV"/>
          </a:p>
        </p:txBody>
      </p:sp>
    </p:spTree>
    <p:extLst>
      <p:ext uri="{BB962C8B-B14F-4D97-AF65-F5344CB8AC3E}">
        <p14:creationId xmlns:p14="http://schemas.microsoft.com/office/powerpoint/2010/main" val="188298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5586B75A-687E-405C-8A0B-8D00578BA2C3}" type="datetimeFigureOut">
              <a:rPr lang="en-US" smtClean="0"/>
              <a:pPr/>
              <a:t>12/4/2019</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022470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5586B75A-687E-405C-8A0B-8D00578BA2C3}" type="datetimeFigureOut">
              <a:rPr lang="en-US" smtClean="0"/>
              <a:pPr/>
              <a:t>12/4/2019</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851450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5586B75A-687E-405C-8A0B-8D00578BA2C3}" type="datetimeFigureOut">
              <a:rPr lang="en-US" smtClean="0"/>
              <a:pPr/>
              <a:t>12/4/2019</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60622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5586B75A-687E-405C-8A0B-8D00578BA2C3}" type="datetimeFigureOut">
              <a:rPr lang="en-US" smtClean="0"/>
              <a:pPr/>
              <a:t>12/4/2019</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005526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586B75A-687E-405C-8A0B-8D00578BA2C3}" type="datetimeFigureOut">
              <a:rPr lang="en-US" smtClean="0"/>
              <a:pPr/>
              <a:t>12/4/2019</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378606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5586B75A-687E-405C-8A0B-8D00578BA2C3}" type="datetimeFigureOut">
              <a:rPr lang="en-US" smtClean="0"/>
              <a:pPr/>
              <a:t>12/4/2019</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75216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5586B75A-687E-405C-8A0B-8D00578BA2C3}" type="datetimeFigureOut">
              <a:rPr lang="en-US" smtClean="0"/>
              <a:pPr/>
              <a:t>12/4/2019</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067973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5586B75A-687E-405C-8A0B-8D00578BA2C3}" type="datetimeFigureOut">
              <a:rPr lang="en-US" smtClean="0"/>
              <a:pPr/>
              <a:t>12/4/2019</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58378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586B75A-687E-405C-8A0B-8D00578BA2C3}" type="datetimeFigureOut">
              <a:rPr lang="en-US" smtClean="0"/>
              <a:pPr/>
              <a:t>12/4/2019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25707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586B75A-687E-405C-8A0B-8D00578BA2C3}" type="datetimeFigureOut">
              <a:rPr lang="en-US" smtClean="0"/>
              <a:pPr/>
              <a:t>12/4/2019</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365353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586B75A-687E-405C-8A0B-8D00578BA2C3}" type="datetimeFigureOut">
              <a:rPr lang="en-US" smtClean="0"/>
              <a:pPr/>
              <a:t>12/4/2019</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13833365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12/4/2019</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984860943"/>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rgbClr val="007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6956" y="2125622"/>
            <a:ext cx="5478087" cy="2606756"/>
          </a:xfrm>
          <a:prstGeom prst="rect">
            <a:avLst/>
          </a:prstGeom>
        </p:spPr>
      </p:pic>
    </p:spTree>
    <p:extLst>
      <p:ext uri="{BB962C8B-B14F-4D97-AF65-F5344CB8AC3E}">
        <p14:creationId xmlns:p14="http://schemas.microsoft.com/office/powerpoint/2010/main" val="1070960956"/>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91" y="176479"/>
            <a:ext cx="6714270" cy="905697"/>
          </a:xfrm>
          <a:prstGeom prst="rect">
            <a:avLst/>
          </a:prstGeom>
        </p:spPr>
      </p:pic>
      <p:pic>
        <p:nvPicPr>
          <p:cNvPr id="11" name="Picture 10">
            <a:extLst>
              <a:ext uri="{FF2B5EF4-FFF2-40B4-BE49-F238E27FC236}">
                <a16:creationId xmlns:a16="http://schemas.microsoft.com/office/drawing/2014/main" id="{9DE1688A-9C04-4FA9-A8DA-4C2A874C6122}"/>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 y="635719"/>
            <a:ext cx="12187066" cy="6858000"/>
          </a:xfrm>
          <a:prstGeom prst="rect">
            <a:avLst/>
          </a:prstGeom>
        </p:spPr>
      </p:pic>
      <p:sp>
        <p:nvSpPr>
          <p:cNvPr id="9" name="Título 1">
            <a:extLst>
              <a:ext uri="{FF2B5EF4-FFF2-40B4-BE49-F238E27FC236}">
                <a16:creationId xmlns:a16="http://schemas.microsoft.com/office/drawing/2014/main" id="{D55B42F0-6A7D-4314-A08E-52324BFBE0BB}"/>
              </a:ext>
            </a:extLst>
          </p:cNvPr>
          <p:cNvSpPr>
            <a:spLocks noGrp="1"/>
          </p:cNvSpPr>
          <p:nvPr>
            <p:ph type="ctrTitle"/>
          </p:nvPr>
        </p:nvSpPr>
        <p:spPr>
          <a:xfrm>
            <a:off x="326571" y="1998502"/>
            <a:ext cx="11116491" cy="3802431"/>
          </a:xfrm>
        </p:spPr>
        <p:txBody>
          <a:bodyPr>
            <a:noAutofit/>
          </a:bodyPr>
          <a:lstStyle/>
          <a:p>
            <a:br>
              <a:rPr lang="es-SV" sz="3600" dirty="0">
                <a:solidFill>
                  <a:schemeClr val="bg1"/>
                </a:solidFill>
              </a:rPr>
            </a:br>
            <a:endParaRPr lang="es-MX" sz="3600" dirty="0">
              <a:solidFill>
                <a:schemeClr val="bg1"/>
              </a:solidFill>
            </a:endParaRPr>
          </a:p>
        </p:txBody>
      </p:sp>
      <p:sp>
        <p:nvSpPr>
          <p:cNvPr id="2" name="Rectángulo 1"/>
          <p:cNvSpPr/>
          <p:nvPr/>
        </p:nvSpPr>
        <p:spPr>
          <a:xfrm>
            <a:off x="2332140" y="817977"/>
            <a:ext cx="288862" cy="646331"/>
          </a:xfrm>
          <a:prstGeom prst="rect">
            <a:avLst/>
          </a:prstGeom>
        </p:spPr>
        <p:txBody>
          <a:bodyPr wrap="none">
            <a:spAutoFit/>
          </a:bodyPr>
          <a:lstStyle/>
          <a:p>
            <a:r>
              <a:rPr lang="es-MX" sz="3600" b="1" dirty="0">
                <a:solidFill>
                  <a:schemeClr val="bg1"/>
                </a:solidFill>
                <a:latin typeface="Veneer" panose="02000806000000000000" pitchFamily="50" charset="0"/>
              </a:rPr>
              <a:t> </a:t>
            </a:r>
            <a:endParaRPr lang="es-SV" sz="3600" b="1" dirty="0"/>
          </a:p>
        </p:txBody>
      </p:sp>
      <p:sp>
        <p:nvSpPr>
          <p:cNvPr id="12" name="Text Placeholder 3"/>
          <p:cNvSpPr txBox="1"/>
          <p:nvPr/>
        </p:nvSpPr>
        <p:spPr>
          <a:xfrm>
            <a:off x="927464" y="274858"/>
            <a:ext cx="7680960" cy="1501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ormAutofit/>
          </a:bodyPr>
          <a:lstStyle/>
          <a:p>
            <a:pPr hangingPunct="0">
              <a:lnSpc>
                <a:spcPct val="80000"/>
              </a:lnSpc>
              <a:defRPr sz="4500">
                <a:solidFill>
                  <a:srgbClr val="0072CE"/>
                </a:solidFill>
                <a:latin typeface="Veneer"/>
                <a:ea typeface="Veneer"/>
                <a:cs typeface="Veneer"/>
                <a:sym typeface="Veneer"/>
              </a:defRPr>
            </a:pPr>
            <a:endParaRPr sz="3600" kern="0" dirty="0">
              <a:solidFill>
                <a:schemeClr val="bg1"/>
              </a:solidFill>
              <a:latin typeface="Veneer"/>
              <a:ea typeface="Veneer"/>
              <a:cs typeface="Veneer"/>
              <a:sym typeface="Veneer"/>
            </a:endParaRPr>
          </a:p>
        </p:txBody>
      </p:sp>
      <p:sp>
        <p:nvSpPr>
          <p:cNvPr id="10" name="Content Placeholder 3"/>
          <p:cNvSpPr txBox="1">
            <a:spLocks/>
          </p:cNvSpPr>
          <p:nvPr/>
        </p:nvSpPr>
        <p:spPr>
          <a:xfrm>
            <a:off x="835339" y="436102"/>
            <a:ext cx="6149897" cy="438390"/>
          </a:xfrm>
          <a:prstGeom prst="rect">
            <a:avLst/>
          </a:prstGeom>
        </p:spPr>
        <p:txBody>
          <a:bodyPr vert="horz" lIns="0" tIns="0" rIns="0" bIns="0" rtlCol="0" anchor="t" anchorCtr="0">
            <a:noAutofit/>
          </a:bodyPr>
          <a:lstStyle>
            <a:lvl1pPr marL="0" indent="0" algn="l" defTabSz="914400" rtl="0" eaLnBrk="1" latinLnBrk="0" hangingPunct="1">
              <a:lnSpc>
                <a:spcPct val="105000"/>
              </a:lnSpc>
              <a:spcBef>
                <a:spcPts val="1000"/>
              </a:spcBef>
              <a:buFontTx/>
              <a:buNone/>
              <a:defRPr sz="2400" b="1" kern="1200">
                <a:solidFill>
                  <a:schemeClr val="bg1"/>
                </a:solidFill>
                <a:latin typeface="+mn-lt"/>
                <a:ea typeface="+mn-ea"/>
                <a:cs typeface="+mn-cs"/>
              </a:defRPr>
            </a:lvl1pPr>
            <a:lvl2pPr marL="457200" indent="0" algn="ctr" defTabSz="914400" rtl="0" eaLnBrk="1" latinLnBrk="0" hangingPunct="1">
              <a:lnSpc>
                <a:spcPct val="105000"/>
              </a:lnSpc>
              <a:spcBef>
                <a:spcPts val="500"/>
              </a:spcBef>
              <a:buClr>
                <a:schemeClr val="tx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5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5000"/>
              </a:lnSpc>
              <a:spcBef>
                <a:spcPts val="500"/>
              </a:spcBef>
              <a:buClr>
                <a:schemeClr val="tx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5000"/>
              </a:lnSpc>
              <a:spcBef>
                <a:spcPts val="500"/>
              </a:spcBef>
              <a:buClr>
                <a:schemeClr val="tx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1000"/>
              </a:spcBef>
              <a:spcAft>
                <a:spcPts val="0"/>
              </a:spcAft>
              <a:buClrTx/>
              <a:buSzTx/>
              <a:buFontTx/>
              <a:buNone/>
              <a:tabLst/>
              <a:defRPr/>
            </a:pPr>
            <a:r>
              <a:rPr kumimoji="0" lang="en-US" sz="3200" b="0" i="0" u="none" strike="noStrike" kern="1200" cap="none" spc="0" normalizeH="0" baseline="0" noProof="0" dirty="0" err="1">
                <a:ln>
                  <a:noFill/>
                </a:ln>
                <a:solidFill>
                  <a:srgbClr val="0072CE"/>
                </a:solidFill>
                <a:effectLst/>
                <a:uLnTx/>
                <a:uFillTx/>
                <a:latin typeface="Veneer" panose="02000806000000000000" pitchFamily="50" charset="0"/>
              </a:rPr>
              <a:t>Otros</a:t>
            </a:r>
            <a:r>
              <a:rPr kumimoji="0" lang="en-US" sz="3200" b="0" i="0" u="none" strike="noStrike" kern="1200" cap="none" spc="0" normalizeH="0" baseline="0" noProof="0" dirty="0">
                <a:ln>
                  <a:noFill/>
                </a:ln>
                <a:solidFill>
                  <a:srgbClr val="0072CE"/>
                </a:solidFill>
                <a:effectLst/>
                <a:uLnTx/>
                <a:uFillTx/>
                <a:latin typeface="Veneer" panose="02000806000000000000" pitchFamily="50" charset="0"/>
              </a:rPr>
              <a:t> </a:t>
            </a:r>
            <a:r>
              <a:rPr kumimoji="0" lang="en-US" sz="3200" b="0" i="0" u="none" strike="noStrike" kern="1200" cap="none" spc="0" normalizeH="0" baseline="0" noProof="0" dirty="0" err="1">
                <a:ln>
                  <a:noFill/>
                </a:ln>
                <a:solidFill>
                  <a:srgbClr val="0072CE"/>
                </a:solidFill>
                <a:effectLst/>
                <a:uLnTx/>
                <a:uFillTx/>
                <a:latin typeface="Veneer" panose="02000806000000000000" pitchFamily="50" charset="0"/>
              </a:rPr>
              <a:t>Artículos</a:t>
            </a:r>
            <a:endParaRPr kumimoji="0" lang="en-US" sz="3200" b="0" i="0" u="none" strike="noStrike" kern="1200" cap="none" spc="0" normalizeH="0" baseline="0" noProof="0" dirty="0">
              <a:ln>
                <a:noFill/>
              </a:ln>
              <a:solidFill>
                <a:srgbClr val="0072CE"/>
              </a:solidFill>
              <a:effectLst/>
              <a:uLnTx/>
              <a:uFillTx/>
              <a:latin typeface="Veneer" panose="02000806000000000000" pitchFamily="50" charset="0"/>
            </a:endParaRPr>
          </a:p>
        </p:txBody>
      </p:sp>
      <p:sp>
        <p:nvSpPr>
          <p:cNvPr id="13" name="Content Placeholder 3">
            <a:extLst>
              <a:ext uri="{FF2B5EF4-FFF2-40B4-BE49-F238E27FC236}">
                <a16:creationId xmlns:a16="http://schemas.microsoft.com/office/drawing/2014/main" id="{496C700A-B67E-4F1C-AAA8-9C4F6EC4567E}"/>
              </a:ext>
            </a:extLst>
          </p:cNvPr>
          <p:cNvSpPr txBox="1">
            <a:spLocks/>
          </p:cNvSpPr>
          <p:nvPr/>
        </p:nvSpPr>
        <p:spPr>
          <a:xfrm>
            <a:off x="507294" y="1340908"/>
            <a:ext cx="10757242" cy="5204042"/>
          </a:xfrm>
          <a:prstGeom prst="rect">
            <a:avLst/>
          </a:prstGeom>
          <a:solidFill>
            <a:schemeClr val="accent1">
              <a:lumMod val="60000"/>
              <a:lumOff val="40000"/>
            </a:schemeClr>
          </a:solidFill>
        </p:spPr>
        <p:txBody>
          <a:bodyPr>
            <a:normAutofit/>
          </a:bodyPr>
          <a:lstStyle>
            <a:lvl1pPr marL="0" indent="0" algn="l" defTabSz="914400" rtl="0" eaLnBrk="1" latinLnBrk="0" hangingPunct="1">
              <a:lnSpc>
                <a:spcPct val="105000"/>
              </a:lnSpc>
              <a:spcBef>
                <a:spcPts val="1000"/>
              </a:spcBef>
              <a:buFontTx/>
              <a:buNone/>
              <a:defRPr sz="1500" kern="1200">
                <a:solidFill>
                  <a:schemeClr val="tx1"/>
                </a:solidFill>
                <a:latin typeface="+mn-lt"/>
                <a:ea typeface="+mn-ea"/>
                <a:cs typeface="+mn-cs"/>
              </a:defRPr>
            </a:lvl1pPr>
            <a:lvl2pPr marL="250825" indent="-250825" algn="l" defTabSz="914400" rtl="0" eaLnBrk="1" latinLnBrk="0" hangingPunct="1">
              <a:lnSpc>
                <a:spcPct val="105000"/>
              </a:lnSpc>
              <a:spcBef>
                <a:spcPts val="500"/>
              </a:spcBef>
              <a:buClr>
                <a:schemeClr val="tx1"/>
              </a:buClr>
              <a:buFont typeface="Arial" panose="020B0604020202020204" pitchFamily="34" charset="0"/>
              <a:buChar char="―"/>
              <a:defRPr sz="1500" kern="1200">
                <a:solidFill>
                  <a:schemeClr val="tx1"/>
                </a:solidFill>
                <a:latin typeface="+mn-lt"/>
                <a:ea typeface="+mn-ea"/>
                <a:cs typeface="+mn-cs"/>
              </a:defRPr>
            </a:lvl2pPr>
            <a:lvl3pPr marL="423863" indent="-163513" algn="l" defTabSz="914400" rtl="0" eaLnBrk="1" latinLnBrk="0" hangingPunct="1">
              <a:lnSpc>
                <a:spcPct val="105000"/>
              </a:lnSpc>
              <a:spcBef>
                <a:spcPts val="500"/>
              </a:spcBef>
              <a:buClr>
                <a:schemeClr val="tx1"/>
              </a:buClr>
              <a:buFont typeface="Arial" panose="020B0604020202020204" pitchFamily="34" charset="0"/>
              <a:buChar char="–"/>
              <a:defRPr sz="1500" kern="1200">
                <a:solidFill>
                  <a:schemeClr val="tx1"/>
                </a:solidFill>
                <a:latin typeface="+mn-lt"/>
                <a:ea typeface="+mn-ea"/>
                <a:cs typeface="+mn-cs"/>
              </a:defRPr>
            </a:lvl3pPr>
            <a:lvl4pPr marL="568325" indent="-153988" algn="l" defTabSz="914400" rtl="0" eaLnBrk="1" latinLnBrk="0" hangingPunct="1">
              <a:lnSpc>
                <a:spcPct val="105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4pPr>
            <a:lvl5pPr marL="722313" indent="-153988" algn="l" defTabSz="914400" rtl="0" eaLnBrk="1" latinLnBrk="0" hangingPunct="1">
              <a:lnSpc>
                <a:spcPct val="105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50000"/>
              </a:spcBef>
              <a:defRPr/>
            </a:pPr>
            <a:r>
              <a:rPr lang="es-SV" sz="2800" dirty="0">
                <a:latin typeface="Arial" panose="020B0604020202020204"/>
              </a:rPr>
              <a:t>De las  3 plantas eléctricas aprobadas para ser donadas al MINSAL, se propone redistribución considerando las necesidades identificadas en función de la transferencia de las Unidades Móviles solicitando donarlas de la manera siguiente:</a:t>
            </a:r>
          </a:p>
          <a:p>
            <a:pPr>
              <a:spcBef>
                <a:spcPct val="50000"/>
              </a:spcBef>
              <a:defRPr/>
            </a:pPr>
            <a:r>
              <a:rPr lang="es-SV" sz="2800" dirty="0">
                <a:latin typeface="Arial" panose="020B0604020202020204"/>
              </a:rPr>
              <a:t>1 Organización Orquídeas del Mar</a:t>
            </a:r>
          </a:p>
          <a:p>
            <a:pPr>
              <a:spcBef>
                <a:spcPct val="50000"/>
              </a:spcBef>
              <a:defRPr/>
            </a:pPr>
            <a:r>
              <a:rPr lang="es-SV" sz="2800" dirty="0">
                <a:latin typeface="Arial" panose="020B0604020202020204"/>
              </a:rPr>
              <a:t>1 Organización </a:t>
            </a:r>
            <a:r>
              <a:rPr lang="es-SV" sz="2800" dirty="0" err="1">
                <a:latin typeface="Arial" panose="020B0604020202020204"/>
              </a:rPr>
              <a:t>Entreamigos</a:t>
            </a:r>
            <a:endParaRPr lang="es-SV" sz="2800" dirty="0">
              <a:latin typeface="Arial" panose="020B0604020202020204"/>
            </a:endParaRPr>
          </a:p>
          <a:p>
            <a:pPr>
              <a:spcBef>
                <a:spcPct val="50000"/>
              </a:spcBef>
              <a:defRPr/>
            </a:pPr>
            <a:r>
              <a:rPr lang="es-SV" sz="2800" dirty="0">
                <a:latin typeface="Arial" panose="020B0604020202020204"/>
              </a:rPr>
              <a:t>1 </a:t>
            </a:r>
            <a:r>
              <a:rPr lang="es-SV" sz="2800" dirty="0" err="1">
                <a:latin typeface="Arial" panose="020B0604020202020204"/>
              </a:rPr>
              <a:t>Minsal</a:t>
            </a:r>
            <a:endParaRPr lang="es-MX" sz="2800" dirty="0">
              <a:latin typeface="Plan"/>
            </a:endParaRPr>
          </a:p>
          <a:p>
            <a:pPr>
              <a:spcBef>
                <a:spcPct val="50000"/>
              </a:spcBef>
              <a:defRPr/>
            </a:pPr>
            <a:endParaRPr lang="es-MX" sz="2800" dirty="0">
              <a:latin typeface="Plan"/>
            </a:endParaRPr>
          </a:p>
          <a:p>
            <a:pPr marL="457200" indent="-457200">
              <a:spcBef>
                <a:spcPct val="50000"/>
              </a:spcBef>
              <a:buFontTx/>
              <a:buChar char="-"/>
              <a:defRPr/>
            </a:pPr>
            <a:endParaRPr lang="es-ES" sz="2800" dirty="0">
              <a:latin typeface="Arial" panose="020B0604020202020204"/>
            </a:endParaRPr>
          </a:p>
        </p:txBody>
      </p:sp>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1253" y="5942365"/>
            <a:ext cx="1475223" cy="701987"/>
          </a:xfrm>
          <a:prstGeom prst="rect">
            <a:avLst/>
          </a:prstGeom>
        </p:spPr>
      </p:pic>
    </p:spTree>
    <p:extLst>
      <p:ext uri="{BB962C8B-B14F-4D97-AF65-F5344CB8AC3E}">
        <p14:creationId xmlns:p14="http://schemas.microsoft.com/office/powerpoint/2010/main" val="2247326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 name="CuadroTexto 9"/>
          <p:cNvSpPr txBox="1"/>
          <p:nvPr/>
        </p:nvSpPr>
        <p:spPr>
          <a:xfrm>
            <a:off x="1783323" y="2783679"/>
            <a:ext cx="4152672" cy="1419619"/>
          </a:xfrm>
          <a:prstGeom prst="rect">
            <a:avLst/>
          </a:prstGeom>
          <a:noFill/>
        </p:spPr>
        <p:txBody>
          <a:bodyPr wrap="square" rtlCol="0">
            <a:spAutoFit/>
          </a:bodyPr>
          <a:lstStyle/>
          <a:p>
            <a:r>
              <a:rPr lang="es-SV" sz="8625" dirty="0">
                <a:solidFill>
                  <a:schemeClr val="bg1"/>
                </a:solidFill>
                <a:latin typeface="Veneer" panose="02000806000000000000" pitchFamily="50" charset="0"/>
              </a:rPr>
              <a:t>¡Gracias!</a:t>
            </a:r>
            <a:endParaRPr lang="es-SV" sz="3600" dirty="0"/>
          </a:p>
        </p:txBody>
      </p:sp>
    </p:spTree>
    <p:extLst>
      <p:ext uri="{BB962C8B-B14F-4D97-AF65-F5344CB8AC3E}">
        <p14:creationId xmlns:p14="http://schemas.microsoft.com/office/powerpoint/2010/main" val="1186546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A417833F-165D-4B42-909E-3D6DDEA30263}"/>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087" y="1727934"/>
            <a:ext cx="7041825" cy="3402132"/>
          </a:xfrm>
          <a:prstGeom prst="rect">
            <a:avLst/>
          </a:prstGeom>
        </p:spPr>
      </p:pic>
    </p:spTree>
    <p:extLst>
      <p:ext uri="{BB962C8B-B14F-4D97-AF65-F5344CB8AC3E}">
        <p14:creationId xmlns:p14="http://schemas.microsoft.com/office/powerpoint/2010/main" val="967589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l="17297" t="25037" r="8539" b="31857"/>
          <a:stretch/>
        </p:blipFill>
        <p:spPr>
          <a:xfrm>
            <a:off x="-123834" y="452330"/>
            <a:ext cx="12377058" cy="4283242"/>
          </a:xfrm>
          <a:prstGeom prst="rect">
            <a:avLst/>
          </a:prstGeom>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t="24848" b="33576"/>
          <a:stretch/>
        </p:blipFill>
        <p:spPr>
          <a:xfrm>
            <a:off x="4250291" y="1732643"/>
            <a:ext cx="5434037" cy="587415"/>
          </a:xfrm>
          <a:prstGeom prst="rect">
            <a:avLst/>
          </a:prstGeom>
        </p:spPr>
      </p:pic>
      <p:sp>
        <p:nvSpPr>
          <p:cNvPr id="5" name="CuadroTexto 4"/>
          <p:cNvSpPr txBox="1"/>
          <p:nvPr/>
        </p:nvSpPr>
        <p:spPr>
          <a:xfrm>
            <a:off x="2028360" y="1732643"/>
            <a:ext cx="7381702" cy="2554545"/>
          </a:xfrm>
          <a:prstGeom prst="rect">
            <a:avLst/>
          </a:prstGeom>
          <a:noFill/>
        </p:spPr>
        <p:txBody>
          <a:bodyPr wrap="square" rtlCol="0">
            <a:spAutoFit/>
          </a:bodyPr>
          <a:lstStyle/>
          <a:p>
            <a:pPr algn="ctr"/>
            <a:r>
              <a:rPr lang="es-MX" sz="4000" dirty="0">
                <a:solidFill>
                  <a:schemeClr val="bg1"/>
                </a:solidFill>
                <a:latin typeface="Veneer" panose="02000806000000000000" pitchFamily="50" charset="0"/>
              </a:rPr>
              <a:t>Propue</a:t>
            </a:r>
            <a:r>
              <a:rPr lang="es-MX" sz="4000" dirty="0">
                <a:solidFill>
                  <a:schemeClr val="accent5">
                    <a:lumMod val="75000"/>
                  </a:schemeClr>
                </a:solidFill>
                <a:latin typeface="Veneer" panose="02000806000000000000" pitchFamily="50" charset="0"/>
              </a:rPr>
              <a:t>sta DE Modificación a  </a:t>
            </a:r>
            <a:r>
              <a:rPr lang="es-MX" sz="4000" dirty="0">
                <a:solidFill>
                  <a:schemeClr val="bg1"/>
                </a:solidFill>
                <a:latin typeface="Veneer" panose="02000806000000000000" pitchFamily="50" charset="0"/>
              </a:rPr>
              <a:t>transferencia de activos de la subvención </a:t>
            </a:r>
            <a:r>
              <a:rPr lang="es-MX" sz="4000" dirty="0" err="1">
                <a:solidFill>
                  <a:schemeClr val="bg1"/>
                </a:solidFill>
                <a:latin typeface="Veneer" panose="02000806000000000000" pitchFamily="50" charset="0"/>
              </a:rPr>
              <a:t>slv</a:t>
            </a:r>
            <a:r>
              <a:rPr lang="es-MX" sz="4000" dirty="0">
                <a:solidFill>
                  <a:schemeClr val="bg1"/>
                </a:solidFill>
                <a:latin typeface="Veneer" panose="02000806000000000000" pitchFamily="50" charset="0"/>
              </a:rPr>
              <a:t>-h-plan</a:t>
            </a:r>
          </a:p>
          <a:p>
            <a:pPr algn="ctr"/>
            <a:r>
              <a:rPr lang="es-MX" sz="4000" dirty="0">
                <a:solidFill>
                  <a:schemeClr val="bg1"/>
                </a:solidFill>
                <a:latin typeface="Veneer" panose="02000806000000000000" pitchFamily="50" charset="0"/>
              </a:rPr>
              <a:t> a la subvención </a:t>
            </a:r>
            <a:r>
              <a:rPr lang="es-MX" sz="4000" dirty="0" err="1">
                <a:solidFill>
                  <a:schemeClr val="bg1"/>
                </a:solidFill>
                <a:latin typeface="Veneer" panose="02000806000000000000" pitchFamily="50" charset="0"/>
              </a:rPr>
              <a:t>slv</a:t>
            </a:r>
            <a:r>
              <a:rPr lang="es-MX" sz="4000" dirty="0">
                <a:solidFill>
                  <a:schemeClr val="bg1"/>
                </a:solidFill>
                <a:latin typeface="Veneer" panose="02000806000000000000" pitchFamily="50" charset="0"/>
              </a:rPr>
              <a:t>-h-</a:t>
            </a:r>
            <a:r>
              <a:rPr lang="es-MX" sz="4000" dirty="0" err="1">
                <a:solidFill>
                  <a:schemeClr val="bg1"/>
                </a:solidFill>
                <a:latin typeface="Veneer" panose="02000806000000000000" pitchFamily="50" charset="0"/>
              </a:rPr>
              <a:t>moh</a:t>
            </a:r>
            <a:r>
              <a:rPr lang="es-MX" sz="4000" dirty="0">
                <a:solidFill>
                  <a:schemeClr val="bg1"/>
                </a:solidFill>
                <a:latin typeface="Veneer" panose="02000806000000000000" pitchFamily="50" charset="0"/>
              </a:rPr>
              <a:t> 2019-2021</a:t>
            </a:r>
          </a:p>
        </p:txBody>
      </p:sp>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6978" y="5742885"/>
            <a:ext cx="1827928" cy="883131"/>
          </a:xfrm>
          <a:prstGeom prst="rect">
            <a:avLst/>
          </a:prstGeom>
        </p:spPr>
      </p:pic>
    </p:spTree>
    <p:extLst>
      <p:ext uri="{BB962C8B-B14F-4D97-AF65-F5344CB8AC3E}">
        <p14:creationId xmlns:p14="http://schemas.microsoft.com/office/powerpoint/2010/main" val="334127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91" y="176479"/>
            <a:ext cx="6714270" cy="905697"/>
          </a:xfrm>
          <a:prstGeom prst="rect">
            <a:avLst/>
          </a:prstGeom>
        </p:spPr>
      </p:pic>
      <p:pic>
        <p:nvPicPr>
          <p:cNvPr id="11" name="Picture 10">
            <a:extLst>
              <a:ext uri="{FF2B5EF4-FFF2-40B4-BE49-F238E27FC236}">
                <a16:creationId xmlns:a16="http://schemas.microsoft.com/office/drawing/2014/main" id="{9DE1688A-9C04-4FA9-A8DA-4C2A874C6122}"/>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 y="642895"/>
            <a:ext cx="12187066" cy="6858000"/>
          </a:xfrm>
          <a:prstGeom prst="rect">
            <a:avLst/>
          </a:prstGeom>
        </p:spPr>
      </p:pic>
      <p:sp>
        <p:nvSpPr>
          <p:cNvPr id="9" name="Título 1">
            <a:extLst>
              <a:ext uri="{FF2B5EF4-FFF2-40B4-BE49-F238E27FC236}">
                <a16:creationId xmlns:a16="http://schemas.microsoft.com/office/drawing/2014/main" id="{D55B42F0-6A7D-4314-A08E-52324BFBE0BB}"/>
              </a:ext>
            </a:extLst>
          </p:cNvPr>
          <p:cNvSpPr>
            <a:spLocks noGrp="1"/>
          </p:cNvSpPr>
          <p:nvPr>
            <p:ph type="ctrTitle"/>
          </p:nvPr>
        </p:nvSpPr>
        <p:spPr>
          <a:xfrm>
            <a:off x="326571" y="1998502"/>
            <a:ext cx="11116491" cy="3802431"/>
          </a:xfrm>
        </p:spPr>
        <p:txBody>
          <a:bodyPr>
            <a:noAutofit/>
          </a:bodyPr>
          <a:lstStyle/>
          <a:p>
            <a:br>
              <a:rPr lang="es-SV" sz="3600" dirty="0">
                <a:solidFill>
                  <a:schemeClr val="bg1"/>
                </a:solidFill>
              </a:rPr>
            </a:br>
            <a:endParaRPr lang="es-MX" sz="3600" dirty="0">
              <a:solidFill>
                <a:schemeClr val="bg1"/>
              </a:solidFill>
            </a:endParaRPr>
          </a:p>
        </p:txBody>
      </p:sp>
      <p:sp>
        <p:nvSpPr>
          <p:cNvPr id="2" name="Rectángulo 1"/>
          <p:cNvSpPr/>
          <p:nvPr/>
        </p:nvSpPr>
        <p:spPr>
          <a:xfrm>
            <a:off x="2332140" y="817977"/>
            <a:ext cx="288862" cy="646331"/>
          </a:xfrm>
          <a:prstGeom prst="rect">
            <a:avLst/>
          </a:prstGeom>
        </p:spPr>
        <p:txBody>
          <a:bodyPr wrap="none">
            <a:spAutoFit/>
          </a:bodyPr>
          <a:lstStyle/>
          <a:p>
            <a:r>
              <a:rPr lang="es-MX" sz="3600" b="1" dirty="0">
                <a:solidFill>
                  <a:schemeClr val="bg1"/>
                </a:solidFill>
                <a:latin typeface="Veneer" panose="02000806000000000000" pitchFamily="50" charset="0"/>
              </a:rPr>
              <a:t> </a:t>
            </a:r>
            <a:endParaRPr lang="es-SV" sz="3600" b="1" dirty="0"/>
          </a:p>
        </p:txBody>
      </p:sp>
      <p:sp>
        <p:nvSpPr>
          <p:cNvPr id="12" name="Text Placeholder 3"/>
          <p:cNvSpPr txBox="1"/>
          <p:nvPr/>
        </p:nvSpPr>
        <p:spPr>
          <a:xfrm>
            <a:off x="927464" y="274858"/>
            <a:ext cx="7680960" cy="1501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ormAutofit/>
          </a:bodyPr>
          <a:lstStyle/>
          <a:p>
            <a:pPr hangingPunct="0">
              <a:lnSpc>
                <a:spcPct val="80000"/>
              </a:lnSpc>
              <a:defRPr sz="4500">
                <a:solidFill>
                  <a:srgbClr val="0072CE"/>
                </a:solidFill>
                <a:latin typeface="Veneer"/>
                <a:ea typeface="Veneer"/>
                <a:cs typeface="Veneer"/>
                <a:sym typeface="Veneer"/>
              </a:defRPr>
            </a:pPr>
            <a:endParaRPr sz="3600" kern="0" dirty="0">
              <a:solidFill>
                <a:schemeClr val="bg1"/>
              </a:solidFill>
              <a:latin typeface="Veneer"/>
              <a:ea typeface="Veneer"/>
              <a:cs typeface="Veneer"/>
              <a:sym typeface="Veneer"/>
            </a:endParaRPr>
          </a:p>
        </p:txBody>
      </p:sp>
      <p:sp>
        <p:nvSpPr>
          <p:cNvPr id="10" name="Content Placeholder 3"/>
          <p:cNvSpPr txBox="1">
            <a:spLocks/>
          </p:cNvSpPr>
          <p:nvPr/>
        </p:nvSpPr>
        <p:spPr>
          <a:xfrm>
            <a:off x="835339" y="436102"/>
            <a:ext cx="6149897" cy="438390"/>
          </a:xfrm>
          <a:prstGeom prst="rect">
            <a:avLst/>
          </a:prstGeom>
        </p:spPr>
        <p:txBody>
          <a:bodyPr vert="horz" lIns="0" tIns="0" rIns="0" bIns="0" rtlCol="0" anchor="t" anchorCtr="0">
            <a:noAutofit/>
          </a:bodyPr>
          <a:lstStyle>
            <a:lvl1pPr marL="0" indent="0" algn="l" defTabSz="914400" rtl="0" eaLnBrk="1" latinLnBrk="0" hangingPunct="1">
              <a:lnSpc>
                <a:spcPct val="105000"/>
              </a:lnSpc>
              <a:spcBef>
                <a:spcPts val="1000"/>
              </a:spcBef>
              <a:buFontTx/>
              <a:buNone/>
              <a:defRPr sz="2400" b="1" kern="1200">
                <a:solidFill>
                  <a:schemeClr val="bg1"/>
                </a:solidFill>
                <a:latin typeface="+mn-lt"/>
                <a:ea typeface="+mn-ea"/>
                <a:cs typeface="+mn-cs"/>
              </a:defRPr>
            </a:lvl1pPr>
            <a:lvl2pPr marL="457200" indent="0" algn="ctr" defTabSz="914400" rtl="0" eaLnBrk="1" latinLnBrk="0" hangingPunct="1">
              <a:lnSpc>
                <a:spcPct val="105000"/>
              </a:lnSpc>
              <a:spcBef>
                <a:spcPts val="500"/>
              </a:spcBef>
              <a:buClr>
                <a:schemeClr val="tx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5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5000"/>
              </a:lnSpc>
              <a:spcBef>
                <a:spcPts val="500"/>
              </a:spcBef>
              <a:buClr>
                <a:schemeClr val="tx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5000"/>
              </a:lnSpc>
              <a:spcBef>
                <a:spcPts val="500"/>
              </a:spcBef>
              <a:buClr>
                <a:schemeClr val="tx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1000"/>
              </a:spcBef>
              <a:spcAft>
                <a:spcPts val="0"/>
              </a:spcAft>
              <a:buClrTx/>
              <a:buSzTx/>
              <a:buFontTx/>
              <a:buNone/>
              <a:tabLst/>
              <a:defRPr/>
            </a:pPr>
            <a:r>
              <a:rPr lang="en-US" sz="3200" b="0" dirty="0" err="1">
                <a:solidFill>
                  <a:srgbClr val="0072CE"/>
                </a:solidFill>
                <a:latin typeface="Veneer" panose="02000806000000000000" pitchFamily="50" charset="0"/>
              </a:rPr>
              <a:t>Artículos</a:t>
            </a:r>
            <a:r>
              <a:rPr lang="en-US" sz="3200" b="0" dirty="0">
                <a:solidFill>
                  <a:srgbClr val="0072CE"/>
                </a:solidFill>
                <a:latin typeface="Veneer" panose="02000806000000000000" pitchFamily="50" charset="0"/>
              </a:rPr>
              <a:t> </a:t>
            </a:r>
            <a:r>
              <a:rPr lang="en-US" sz="3200" b="0" dirty="0" err="1">
                <a:solidFill>
                  <a:srgbClr val="0072CE"/>
                </a:solidFill>
                <a:latin typeface="Veneer" panose="02000806000000000000" pitchFamily="50" charset="0"/>
              </a:rPr>
              <a:t>Aprobados</a:t>
            </a:r>
            <a:r>
              <a:rPr lang="en-US" sz="3200" b="0" dirty="0">
                <a:solidFill>
                  <a:srgbClr val="0072CE"/>
                </a:solidFill>
                <a:latin typeface="Veneer" panose="02000806000000000000" pitchFamily="50" charset="0"/>
              </a:rPr>
              <a:t> </a:t>
            </a:r>
            <a:r>
              <a:rPr lang="en-US" sz="3200" b="0" dirty="0" err="1">
                <a:solidFill>
                  <a:srgbClr val="0072CE"/>
                </a:solidFill>
                <a:latin typeface="Veneer" panose="02000806000000000000" pitchFamily="50" charset="0"/>
              </a:rPr>
              <a:t>en</a:t>
            </a:r>
            <a:r>
              <a:rPr lang="en-US" sz="3200" b="0" dirty="0">
                <a:solidFill>
                  <a:srgbClr val="0072CE"/>
                </a:solidFill>
                <a:latin typeface="Veneer" panose="02000806000000000000" pitchFamily="50" charset="0"/>
              </a:rPr>
              <a:t> </a:t>
            </a:r>
            <a:r>
              <a:rPr lang="en-US" sz="3200" b="0" dirty="0" err="1">
                <a:solidFill>
                  <a:srgbClr val="0072CE"/>
                </a:solidFill>
                <a:latin typeface="Veneer" panose="02000806000000000000" pitchFamily="50" charset="0"/>
              </a:rPr>
              <a:t>Donación</a:t>
            </a:r>
            <a:endParaRPr kumimoji="0" lang="en-US" sz="3200" b="0" i="0" u="none" strike="noStrike" kern="1200" cap="none" spc="0" normalizeH="0" baseline="0" noProof="0" dirty="0">
              <a:ln>
                <a:noFill/>
              </a:ln>
              <a:solidFill>
                <a:srgbClr val="0072CE"/>
              </a:solidFill>
              <a:effectLst/>
              <a:uLnTx/>
              <a:uFillTx/>
              <a:latin typeface="Veneer" panose="02000806000000000000" pitchFamily="50" charset="0"/>
            </a:endParaRPr>
          </a:p>
        </p:txBody>
      </p:sp>
      <p:sp>
        <p:nvSpPr>
          <p:cNvPr id="13" name="Content Placeholder 3">
            <a:extLst>
              <a:ext uri="{FF2B5EF4-FFF2-40B4-BE49-F238E27FC236}">
                <a16:creationId xmlns:a16="http://schemas.microsoft.com/office/drawing/2014/main" id="{496C700A-B67E-4F1C-AAA8-9C4F6EC4567E}"/>
              </a:ext>
            </a:extLst>
          </p:cNvPr>
          <p:cNvSpPr txBox="1">
            <a:spLocks/>
          </p:cNvSpPr>
          <p:nvPr/>
        </p:nvSpPr>
        <p:spPr>
          <a:xfrm>
            <a:off x="507294" y="1340908"/>
            <a:ext cx="10757242" cy="5204042"/>
          </a:xfrm>
          <a:prstGeom prst="rect">
            <a:avLst/>
          </a:prstGeom>
          <a:solidFill>
            <a:schemeClr val="accent1">
              <a:lumMod val="60000"/>
              <a:lumOff val="40000"/>
            </a:schemeClr>
          </a:solidFill>
        </p:spPr>
        <p:txBody>
          <a:bodyPr>
            <a:normAutofit/>
          </a:bodyPr>
          <a:lstStyle>
            <a:lvl1pPr marL="0" indent="0" algn="l" defTabSz="914400" rtl="0" eaLnBrk="1" latinLnBrk="0" hangingPunct="1">
              <a:lnSpc>
                <a:spcPct val="105000"/>
              </a:lnSpc>
              <a:spcBef>
                <a:spcPts val="1000"/>
              </a:spcBef>
              <a:buFontTx/>
              <a:buNone/>
              <a:defRPr sz="1500" kern="1200">
                <a:solidFill>
                  <a:schemeClr val="tx1"/>
                </a:solidFill>
                <a:latin typeface="+mn-lt"/>
                <a:ea typeface="+mn-ea"/>
                <a:cs typeface="+mn-cs"/>
              </a:defRPr>
            </a:lvl1pPr>
            <a:lvl2pPr marL="250825" indent="-250825" algn="l" defTabSz="914400" rtl="0" eaLnBrk="1" latinLnBrk="0" hangingPunct="1">
              <a:lnSpc>
                <a:spcPct val="105000"/>
              </a:lnSpc>
              <a:spcBef>
                <a:spcPts val="500"/>
              </a:spcBef>
              <a:buClr>
                <a:schemeClr val="tx1"/>
              </a:buClr>
              <a:buFont typeface="Arial" panose="020B0604020202020204" pitchFamily="34" charset="0"/>
              <a:buChar char="―"/>
              <a:defRPr sz="1500" kern="1200">
                <a:solidFill>
                  <a:schemeClr val="tx1"/>
                </a:solidFill>
                <a:latin typeface="+mn-lt"/>
                <a:ea typeface="+mn-ea"/>
                <a:cs typeface="+mn-cs"/>
              </a:defRPr>
            </a:lvl2pPr>
            <a:lvl3pPr marL="423863" indent="-163513" algn="l" defTabSz="914400" rtl="0" eaLnBrk="1" latinLnBrk="0" hangingPunct="1">
              <a:lnSpc>
                <a:spcPct val="105000"/>
              </a:lnSpc>
              <a:spcBef>
                <a:spcPts val="500"/>
              </a:spcBef>
              <a:buClr>
                <a:schemeClr val="tx1"/>
              </a:buClr>
              <a:buFont typeface="Arial" panose="020B0604020202020204" pitchFamily="34" charset="0"/>
              <a:buChar char="–"/>
              <a:defRPr sz="1500" kern="1200">
                <a:solidFill>
                  <a:schemeClr val="tx1"/>
                </a:solidFill>
                <a:latin typeface="+mn-lt"/>
                <a:ea typeface="+mn-ea"/>
                <a:cs typeface="+mn-cs"/>
              </a:defRPr>
            </a:lvl3pPr>
            <a:lvl4pPr marL="568325" indent="-153988" algn="l" defTabSz="914400" rtl="0" eaLnBrk="1" latinLnBrk="0" hangingPunct="1">
              <a:lnSpc>
                <a:spcPct val="105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4pPr>
            <a:lvl5pPr marL="722313" indent="-153988" algn="l" defTabSz="914400" rtl="0" eaLnBrk="1" latinLnBrk="0" hangingPunct="1">
              <a:lnSpc>
                <a:spcPct val="105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50000"/>
              </a:spcBef>
              <a:defRPr/>
            </a:pPr>
            <a:endParaRPr lang="es-ES" sz="2800" dirty="0">
              <a:latin typeface="Arial" panose="020B0604020202020204"/>
            </a:endParaRPr>
          </a:p>
          <a:p>
            <a:pPr marL="263942" indent="-263942">
              <a:spcBef>
                <a:spcPct val="50000"/>
              </a:spcBef>
              <a:buFont typeface="Arial" panose="020B0604020202020204" pitchFamily="34" charset="0"/>
              <a:buChar char="•"/>
              <a:defRPr/>
            </a:pPr>
            <a:endParaRPr lang="es-ES" sz="2800" dirty="0">
              <a:latin typeface="Arial" panose="020B0604020202020204"/>
            </a:endParaRPr>
          </a:p>
          <a:p>
            <a:pPr marL="263942" indent="-263942">
              <a:spcBef>
                <a:spcPct val="50000"/>
              </a:spcBef>
              <a:buFont typeface="Arial" panose="020B0604020202020204" pitchFamily="34" charset="0"/>
              <a:buChar char="•"/>
              <a:defRPr/>
            </a:pPr>
            <a:endParaRPr lang="es-ES" sz="2800" dirty="0">
              <a:latin typeface="Arial" panose="020B0604020202020204"/>
            </a:endParaRPr>
          </a:p>
        </p:txBody>
      </p:sp>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1253" y="5942365"/>
            <a:ext cx="1475223" cy="701987"/>
          </a:xfrm>
          <a:prstGeom prst="rect">
            <a:avLst/>
          </a:prstGeom>
        </p:spPr>
      </p:pic>
      <p:pic>
        <p:nvPicPr>
          <p:cNvPr id="14" name="Imagen 13">
            <a:extLst>
              <a:ext uri="{FF2B5EF4-FFF2-40B4-BE49-F238E27FC236}">
                <a16:creationId xmlns:a16="http://schemas.microsoft.com/office/drawing/2014/main" id="{55D3CD01-529D-4223-A249-1A05B74CF7C1}"/>
              </a:ext>
            </a:extLst>
          </p:cNvPr>
          <p:cNvPicPr/>
          <p:nvPr/>
        </p:nvPicPr>
        <p:blipFill rotWithShape="1">
          <a:blip r:embed="rId5"/>
          <a:srcRect l="9109" t="41056" r="61941" b="14808"/>
          <a:stretch/>
        </p:blipFill>
        <p:spPr bwMode="auto">
          <a:xfrm>
            <a:off x="3293616" y="1744980"/>
            <a:ext cx="4765804" cy="4282958"/>
          </a:xfrm>
          <a:prstGeom prst="rect">
            <a:avLst/>
          </a:prstGeom>
          <a:ln>
            <a:noFill/>
          </a:ln>
          <a:extLst>
            <a:ext uri="{53640926-AAD7-44D8-BBD7-CCE9431645EC}">
              <a14:shadowObscured xmlns:a14="http://schemas.microsoft.com/office/drawing/2010/main"/>
            </a:ext>
          </a:extLst>
        </p:spPr>
      </p:pic>
      <p:sp>
        <p:nvSpPr>
          <p:cNvPr id="3" name="Elipse 2">
            <a:extLst>
              <a:ext uri="{FF2B5EF4-FFF2-40B4-BE49-F238E27FC236}">
                <a16:creationId xmlns:a16="http://schemas.microsoft.com/office/drawing/2014/main" id="{EE11F419-F497-446E-B5A1-63AC2799D451}"/>
              </a:ext>
            </a:extLst>
          </p:cNvPr>
          <p:cNvSpPr/>
          <p:nvPr/>
        </p:nvSpPr>
        <p:spPr>
          <a:xfrm>
            <a:off x="3293617" y="3701989"/>
            <a:ext cx="4864962" cy="4172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7" name="Elipse 16">
            <a:extLst>
              <a:ext uri="{FF2B5EF4-FFF2-40B4-BE49-F238E27FC236}">
                <a16:creationId xmlns:a16="http://schemas.microsoft.com/office/drawing/2014/main" id="{734D80BC-2D3B-4021-AB70-912C6F6A88DC}"/>
              </a:ext>
            </a:extLst>
          </p:cNvPr>
          <p:cNvSpPr/>
          <p:nvPr/>
        </p:nvSpPr>
        <p:spPr>
          <a:xfrm>
            <a:off x="3244037" y="5605636"/>
            <a:ext cx="4864962" cy="4172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1618168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91" y="176479"/>
            <a:ext cx="6714270" cy="905697"/>
          </a:xfrm>
          <a:prstGeom prst="rect">
            <a:avLst/>
          </a:prstGeom>
        </p:spPr>
      </p:pic>
      <p:pic>
        <p:nvPicPr>
          <p:cNvPr id="11" name="Picture 10">
            <a:extLst>
              <a:ext uri="{FF2B5EF4-FFF2-40B4-BE49-F238E27FC236}">
                <a16:creationId xmlns:a16="http://schemas.microsoft.com/office/drawing/2014/main" id="{9DE1688A-9C04-4FA9-A8DA-4C2A874C6122}"/>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 y="642895"/>
            <a:ext cx="12187066" cy="6858000"/>
          </a:xfrm>
          <a:prstGeom prst="rect">
            <a:avLst/>
          </a:prstGeom>
        </p:spPr>
      </p:pic>
      <p:sp>
        <p:nvSpPr>
          <p:cNvPr id="9" name="Título 1">
            <a:extLst>
              <a:ext uri="{FF2B5EF4-FFF2-40B4-BE49-F238E27FC236}">
                <a16:creationId xmlns:a16="http://schemas.microsoft.com/office/drawing/2014/main" id="{D55B42F0-6A7D-4314-A08E-52324BFBE0BB}"/>
              </a:ext>
            </a:extLst>
          </p:cNvPr>
          <p:cNvSpPr>
            <a:spLocks noGrp="1"/>
          </p:cNvSpPr>
          <p:nvPr>
            <p:ph type="ctrTitle"/>
          </p:nvPr>
        </p:nvSpPr>
        <p:spPr>
          <a:xfrm>
            <a:off x="326571" y="1998502"/>
            <a:ext cx="11116491" cy="3802431"/>
          </a:xfrm>
        </p:spPr>
        <p:txBody>
          <a:bodyPr>
            <a:noAutofit/>
          </a:bodyPr>
          <a:lstStyle/>
          <a:p>
            <a:br>
              <a:rPr lang="es-SV" sz="3600" dirty="0">
                <a:solidFill>
                  <a:schemeClr val="bg1"/>
                </a:solidFill>
              </a:rPr>
            </a:br>
            <a:endParaRPr lang="es-MX" sz="3600" dirty="0">
              <a:solidFill>
                <a:schemeClr val="bg1"/>
              </a:solidFill>
            </a:endParaRPr>
          </a:p>
        </p:txBody>
      </p:sp>
      <p:sp>
        <p:nvSpPr>
          <p:cNvPr id="2" name="Rectángulo 1"/>
          <p:cNvSpPr/>
          <p:nvPr/>
        </p:nvSpPr>
        <p:spPr>
          <a:xfrm>
            <a:off x="2332140" y="817977"/>
            <a:ext cx="288862" cy="646331"/>
          </a:xfrm>
          <a:prstGeom prst="rect">
            <a:avLst/>
          </a:prstGeom>
        </p:spPr>
        <p:txBody>
          <a:bodyPr wrap="none">
            <a:spAutoFit/>
          </a:bodyPr>
          <a:lstStyle/>
          <a:p>
            <a:r>
              <a:rPr lang="es-MX" sz="3600" b="1" dirty="0">
                <a:solidFill>
                  <a:schemeClr val="bg1"/>
                </a:solidFill>
                <a:latin typeface="Veneer" panose="02000806000000000000" pitchFamily="50" charset="0"/>
              </a:rPr>
              <a:t> </a:t>
            </a:r>
            <a:endParaRPr lang="es-SV" sz="3600" b="1" dirty="0"/>
          </a:p>
        </p:txBody>
      </p:sp>
      <p:sp>
        <p:nvSpPr>
          <p:cNvPr id="12" name="Text Placeholder 3"/>
          <p:cNvSpPr txBox="1"/>
          <p:nvPr/>
        </p:nvSpPr>
        <p:spPr>
          <a:xfrm>
            <a:off x="927464" y="274858"/>
            <a:ext cx="7680960" cy="1501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ormAutofit/>
          </a:bodyPr>
          <a:lstStyle/>
          <a:p>
            <a:pPr hangingPunct="0">
              <a:lnSpc>
                <a:spcPct val="80000"/>
              </a:lnSpc>
              <a:defRPr sz="4500">
                <a:solidFill>
                  <a:srgbClr val="0072CE"/>
                </a:solidFill>
                <a:latin typeface="Veneer"/>
                <a:ea typeface="Veneer"/>
                <a:cs typeface="Veneer"/>
                <a:sym typeface="Veneer"/>
              </a:defRPr>
            </a:pPr>
            <a:endParaRPr sz="3600" kern="0" dirty="0">
              <a:solidFill>
                <a:schemeClr val="bg1"/>
              </a:solidFill>
              <a:latin typeface="Veneer"/>
              <a:ea typeface="Veneer"/>
              <a:cs typeface="Veneer"/>
              <a:sym typeface="Veneer"/>
            </a:endParaRPr>
          </a:p>
        </p:txBody>
      </p:sp>
      <p:sp>
        <p:nvSpPr>
          <p:cNvPr id="10" name="Content Placeholder 3"/>
          <p:cNvSpPr txBox="1">
            <a:spLocks/>
          </p:cNvSpPr>
          <p:nvPr/>
        </p:nvSpPr>
        <p:spPr>
          <a:xfrm>
            <a:off x="835339" y="436102"/>
            <a:ext cx="6149897" cy="438390"/>
          </a:xfrm>
          <a:prstGeom prst="rect">
            <a:avLst/>
          </a:prstGeom>
        </p:spPr>
        <p:txBody>
          <a:bodyPr vert="horz" lIns="0" tIns="0" rIns="0" bIns="0" rtlCol="0" anchor="t" anchorCtr="0">
            <a:noAutofit/>
          </a:bodyPr>
          <a:lstStyle>
            <a:lvl1pPr marL="0" indent="0" algn="l" defTabSz="914400" rtl="0" eaLnBrk="1" latinLnBrk="0" hangingPunct="1">
              <a:lnSpc>
                <a:spcPct val="105000"/>
              </a:lnSpc>
              <a:spcBef>
                <a:spcPts val="1000"/>
              </a:spcBef>
              <a:buFontTx/>
              <a:buNone/>
              <a:defRPr sz="2400" b="1" kern="1200">
                <a:solidFill>
                  <a:schemeClr val="bg1"/>
                </a:solidFill>
                <a:latin typeface="+mn-lt"/>
                <a:ea typeface="+mn-ea"/>
                <a:cs typeface="+mn-cs"/>
              </a:defRPr>
            </a:lvl1pPr>
            <a:lvl2pPr marL="457200" indent="0" algn="ctr" defTabSz="914400" rtl="0" eaLnBrk="1" latinLnBrk="0" hangingPunct="1">
              <a:lnSpc>
                <a:spcPct val="105000"/>
              </a:lnSpc>
              <a:spcBef>
                <a:spcPts val="500"/>
              </a:spcBef>
              <a:buClr>
                <a:schemeClr val="tx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5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5000"/>
              </a:lnSpc>
              <a:spcBef>
                <a:spcPts val="500"/>
              </a:spcBef>
              <a:buClr>
                <a:schemeClr val="tx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5000"/>
              </a:lnSpc>
              <a:spcBef>
                <a:spcPts val="500"/>
              </a:spcBef>
              <a:buClr>
                <a:schemeClr val="tx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1000"/>
              </a:spcBef>
              <a:spcAft>
                <a:spcPts val="0"/>
              </a:spcAft>
              <a:buClrTx/>
              <a:buSzTx/>
              <a:buFontTx/>
              <a:buNone/>
              <a:tabLst/>
              <a:defRPr/>
            </a:pPr>
            <a:r>
              <a:rPr lang="en-US" sz="3200" b="0" dirty="0" err="1">
                <a:solidFill>
                  <a:srgbClr val="0072CE"/>
                </a:solidFill>
                <a:latin typeface="Veneer" panose="02000806000000000000" pitchFamily="50" charset="0"/>
              </a:rPr>
              <a:t>Modificación</a:t>
            </a:r>
            <a:r>
              <a:rPr lang="en-US" sz="3200" b="0" dirty="0">
                <a:solidFill>
                  <a:srgbClr val="0072CE"/>
                </a:solidFill>
                <a:latin typeface="Veneer" panose="02000806000000000000" pitchFamily="50" charset="0"/>
              </a:rPr>
              <a:t> </a:t>
            </a:r>
            <a:r>
              <a:rPr lang="en-US" sz="3200" b="0" dirty="0" err="1">
                <a:solidFill>
                  <a:srgbClr val="0072CE"/>
                </a:solidFill>
                <a:latin typeface="Veneer" panose="02000806000000000000" pitchFamily="50" charset="0"/>
              </a:rPr>
              <a:t>solicitada</a:t>
            </a:r>
            <a:r>
              <a:rPr lang="en-US" sz="3200" b="0" dirty="0">
                <a:solidFill>
                  <a:srgbClr val="0072CE"/>
                </a:solidFill>
                <a:latin typeface="Veneer" panose="02000806000000000000" pitchFamily="50" charset="0"/>
              </a:rPr>
              <a:t> para </a:t>
            </a:r>
            <a:r>
              <a:rPr lang="en-US" sz="3200" b="0" dirty="0" err="1">
                <a:solidFill>
                  <a:srgbClr val="0072CE"/>
                </a:solidFill>
                <a:latin typeface="Veneer" panose="02000806000000000000" pitchFamily="50" charset="0"/>
              </a:rPr>
              <a:t>donación</a:t>
            </a:r>
            <a:endParaRPr kumimoji="0" lang="en-US" sz="3200" b="0" i="0" u="none" strike="noStrike" kern="1200" cap="none" spc="0" normalizeH="0" baseline="0" noProof="0" dirty="0">
              <a:ln>
                <a:noFill/>
              </a:ln>
              <a:solidFill>
                <a:srgbClr val="0072CE"/>
              </a:solidFill>
              <a:effectLst/>
              <a:uLnTx/>
              <a:uFillTx/>
              <a:latin typeface="Veneer" panose="02000806000000000000" pitchFamily="50" charset="0"/>
            </a:endParaRPr>
          </a:p>
        </p:txBody>
      </p:sp>
      <p:sp>
        <p:nvSpPr>
          <p:cNvPr id="13" name="Content Placeholder 3">
            <a:extLst>
              <a:ext uri="{FF2B5EF4-FFF2-40B4-BE49-F238E27FC236}">
                <a16:creationId xmlns:a16="http://schemas.microsoft.com/office/drawing/2014/main" id="{496C700A-B67E-4F1C-AAA8-9C4F6EC4567E}"/>
              </a:ext>
            </a:extLst>
          </p:cNvPr>
          <p:cNvSpPr txBox="1">
            <a:spLocks/>
          </p:cNvSpPr>
          <p:nvPr/>
        </p:nvSpPr>
        <p:spPr>
          <a:xfrm>
            <a:off x="507294" y="1340908"/>
            <a:ext cx="10757242" cy="5204042"/>
          </a:xfrm>
          <a:prstGeom prst="rect">
            <a:avLst/>
          </a:prstGeom>
          <a:solidFill>
            <a:schemeClr val="accent1">
              <a:lumMod val="60000"/>
              <a:lumOff val="40000"/>
            </a:schemeClr>
          </a:solidFill>
        </p:spPr>
        <p:txBody>
          <a:bodyPr>
            <a:normAutofit/>
          </a:bodyPr>
          <a:lstStyle>
            <a:lvl1pPr marL="0" indent="0" algn="l" defTabSz="914400" rtl="0" eaLnBrk="1" latinLnBrk="0" hangingPunct="1">
              <a:lnSpc>
                <a:spcPct val="105000"/>
              </a:lnSpc>
              <a:spcBef>
                <a:spcPts val="1000"/>
              </a:spcBef>
              <a:buFontTx/>
              <a:buNone/>
              <a:defRPr sz="1500" kern="1200">
                <a:solidFill>
                  <a:schemeClr val="tx1"/>
                </a:solidFill>
                <a:latin typeface="+mn-lt"/>
                <a:ea typeface="+mn-ea"/>
                <a:cs typeface="+mn-cs"/>
              </a:defRPr>
            </a:lvl1pPr>
            <a:lvl2pPr marL="250825" indent="-250825" algn="l" defTabSz="914400" rtl="0" eaLnBrk="1" latinLnBrk="0" hangingPunct="1">
              <a:lnSpc>
                <a:spcPct val="105000"/>
              </a:lnSpc>
              <a:spcBef>
                <a:spcPts val="500"/>
              </a:spcBef>
              <a:buClr>
                <a:schemeClr val="tx1"/>
              </a:buClr>
              <a:buFont typeface="Arial" panose="020B0604020202020204" pitchFamily="34" charset="0"/>
              <a:buChar char="―"/>
              <a:defRPr sz="1500" kern="1200">
                <a:solidFill>
                  <a:schemeClr val="tx1"/>
                </a:solidFill>
                <a:latin typeface="+mn-lt"/>
                <a:ea typeface="+mn-ea"/>
                <a:cs typeface="+mn-cs"/>
              </a:defRPr>
            </a:lvl2pPr>
            <a:lvl3pPr marL="423863" indent="-163513" algn="l" defTabSz="914400" rtl="0" eaLnBrk="1" latinLnBrk="0" hangingPunct="1">
              <a:lnSpc>
                <a:spcPct val="105000"/>
              </a:lnSpc>
              <a:spcBef>
                <a:spcPts val="500"/>
              </a:spcBef>
              <a:buClr>
                <a:schemeClr val="tx1"/>
              </a:buClr>
              <a:buFont typeface="Arial" panose="020B0604020202020204" pitchFamily="34" charset="0"/>
              <a:buChar char="–"/>
              <a:defRPr sz="1500" kern="1200">
                <a:solidFill>
                  <a:schemeClr val="tx1"/>
                </a:solidFill>
                <a:latin typeface="+mn-lt"/>
                <a:ea typeface="+mn-ea"/>
                <a:cs typeface="+mn-cs"/>
              </a:defRPr>
            </a:lvl3pPr>
            <a:lvl4pPr marL="568325" indent="-153988" algn="l" defTabSz="914400" rtl="0" eaLnBrk="1" latinLnBrk="0" hangingPunct="1">
              <a:lnSpc>
                <a:spcPct val="105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4pPr>
            <a:lvl5pPr marL="722313" indent="-153988" algn="l" defTabSz="914400" rtl="0" eaLnBrk="1" latinLnBrk="0" hangingPunct="1">
              <a:lnSpc>
                <a:spcPct val="105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50000"/>
              </a:spcBef>
              <a:defRPr/>
            </a:pPr>
            <a:endParaRPr lang="es-ES" sz="2800" dirty="0">
              <a:latin typeface="Arial" panose="020B0604020202020204"/>
            </a:endParaRPr>
          </a:p>
          <a:p>
            <a:pPr algn="just">
              <a:spcBef>
                <a:spcPct val="50000"/>
              </a:spcBef>
              <a:defRPr/>
            </a:pPr>
            <a:r>
              <a:rPr lang="es-ES" sz="2800" dirty="0">
                <a:latin typeface="Arial" panose="020B0604020202020204"/>
              </a:rPr>
              <a:t>Se solicita que los activos relativos a la estrategia de sostenibilidad de la organización </a:t>
            </a:r>
            <a:r>
              <a:rPr lang="es-ES" sz="2800" dirty="0" err="1">
                <a:latin typeface="Arial" panose="020B0604020202020204"/>
              </a:rPr>
              <a:t>Contrasida</a:t>
            </a:r>
            <a:r>
              <a:rPr lang="es-ES" sz="2800" dirty="0">
                <a:latin typeface="Arial" panose="020B0604020202020204"/>
              </a:rPr>
              <a:t> sean entregados en calidad de “donación”, y no en calidad de transferencia como originalmente se había planteado, considerando que la nueva junta directiva ya ha retomado las acciones para implementar la estrategia y que al no ser socio ejecutor de la subvención no se cuenta con un acuerdo de asocio que respalde la entrega de los activos en calidad de transferencia por lo que se presenta un desafío para su seguimiento.</a:t>
            </a:r>
          </a:p>
        </p:txBody>
      </p:sp>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1253" y="5942365"/>
            <a:ext cx="1475223" cy="701987"/>
          </a:xfrm>
          <a:prstGeom prst="rect">
            <a:avLst/>
          </a:prstGeom>
        </p:spPr>
      </p:pic>
    </p:spTree>
    <p:extLst>
      <p:ext uri="{BB962C8B-B14F-4D97-AF65-F5344CB8AC3E}">
        <p14:creationId xmlns:p14="http://schemas.microsoft.com/office/powerpoint/2010/main" val="2804139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91" y="176479"/>
            <a:ext cx="6714270" cy="905697"/>
          </a:xfrm>
          <a:prstGeom prst="rect">
            <a:avLst/>
          </a:prstGeom>
        </p:spPr>
      </p:pic>
      <p:pic>
        <p:nvPicPr>
          <p:cNvPr id="11" name="Picture 10">
            <a:extLst>
              <a:ext uri="{FF2B5EF4-FFF2-40B4-BE49-F238E27FC236}">
                <a16:creationId xmlns:a16="http://schemas.microsoft.com/office/drawing/2014/main" id="{9DE1688A-9C04-4FA9-A8DA-4C2A874C6122}"/>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 y="635719"/>
            <a:ext cx="12187066" cy="6858000"/>
          </a:xfrm>
          <a:prstGeom prst="rect">
            <a:avLst/>
          </a:prstGeom>
        </p:spPr>
      </p:pic>
      <p:sp>
        <p:nvSpPr>
          <p:cNvPr id="9" name="Título 1">
            <a:extLst>
              <a:ext uri="{FF2B5EF4-FFF2-40B4-BE49-F238E27FC236}">
                <a16:creationId xmlns:a16="http://schemas.microsoft.com/office/drawing/2014/main" id="{D55B42F0-6A7D-4314-A08E-52324BFBE0BB}"/>
              </a:ext>
            </a:extLst>
          </p:cNvPr>
          <p:cNvSpPr>
            <a:spLocks noGrp="1"/>
          </p:cNvSpPr>
          <p:nvPr>
            <p:ph type="ctrTitle"/>
          </p:nvPr>
        </p:nvSpPr>
        <p:spPr>
          <a:xfrm>
            <a:off x="326571" y="1998502"/>
            <a:ext cx="11116491" cy="3802431"/>
          </a:xfrm>
        </p:spPr>
        <p:txBody>
          <a:bodyPr>
            <a:noAutofit/>
          </a:bodyPr>
          <a:lstStyle/>
          <a:p>
            <a:br>
              <a:rPr lang="es-SV" sz="3600" dirty="0">
                <a:solidFill>
                  <a:schemeClr val="bg1"/>
                </a:solidFill>
              </a:rPr>
            </a:br>
            <a:endParaRPr lang="es-MX" sz="3600" dirty="0">
              <a:solidFill>
                <a:schemeClr val="bg1"/>
              </a:solidFill>
            </a:endParaRPr>
          </a:p>
        </p:txBody>
      </p:sp>
      <p:sp>
        <p:nvSpPr>
          <p:cNvPr id="2" name="Rectángulo 1"/>
          <p:cNvSpPr/>
          <p:nvPr/>
        </p:nvSpPr>
        <p:spPr>
          <a:xfrm>
            <a:off x="2332140" y="817977"/>
            <a:ext cx="288862" cy="646331"/>
          </a:xfrm>
          <a:prstGeom prst="rect">
            <a:avLst/>
          </a:prstGeom>
        </p:spPr>
        <p:txBody>
          <a:bodyPr wrap="none">
            <a:spAutoFit/>
          </a:bodyPr>
          <a:lstStyle/>
          <a:p>
            <a:r>
              <a:rPr lang="es-MX" sz="3600" b="1" dirty="0">
                <a:solidFill>
                  <a:schemeClr val="bg1"/>
                </a:solidFill>
                <a:latin typeface="Veneer" panose="02000806000000000000" pitchFamily="50" charset="0"/>
              </a:rPr>
              <a:t> </a:t>
            </a:r>
            <a:endParaRPr lang="es-SV" sz="3600" b="1" dirty="0"/>
          </a:p>
        </p:txBody>
      </p:sp>
      <p:sp>
        <p:nvSpPr>
          <p:cNvPr id="12" name="Text Placeholder 3"/>
          <p:cNvSpPr txBox="1"/>
          <p:nvPr/>
        </p:nvSpPr>
        <p:spPr>
          <a:xfrm>
            <a:off x="927464" y="274858"/>
            <a:ext cx="7680960" cy="1501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ormAutofit/>
          </a:bodyPr>
          <a:lstStyle/>
          <a:p>
            <a:pPr hangingPunct="0">
              <a:lnSpc>
                <a:spcPct val="80000"/>
              </a:lnSpc>
              <a:defRPr sz="4500">
                <a:solidFill>
                  <a:srgbClr val="0072CE"/>
                </a:solidFill>
                <a:latin typeface="Veneer"/>
                <a:ea typeface="Veneer"/>
                <a:cs typeface="Veneer"/>
                <a:sym typeface="Veneer"/>
              </a:defRPr>
            </a:pPr>
            <a:endParaRPr sz="3600" kern="0" dirty="0">
              <a:solidFill>
                <a:schemeClr val="bg1"/>
              </a:solidFill>
              <a:latin typeface="Veneer"/>
              <a:ea typeface="Veneer"/>
              <a:cs typeface="Veneer"/>
              <a:sym typeface="Veneer"/>
            </a:endParaRPr>
          </a:p>
        </p:txBody>
      </p:sp>
      <p:sp>
        <p:nvSpPr>
          <p:cNvPr id="10" name="Content Placeholder 3"/>
          <p:cNvSpPr txBox="1">
            <a:spLocks/>
          </p:cNvSpPr>
          <p:nvPr/>
        </p:nvSpPr>
        <p:spPr>
          <a:xfrm>
            <a:off x="835339" y="436102"/>
            <a:ext cx="6149897" cy="438390"/>
          </a:xfrm>
          <a:prstGeom prst="rect">
            <a:avLst/>
          </a:prstGeom>
        </p:spPr>
        <p:txBody>
          <a:bodyPr vert="horz" lIns="0" tIns="0" rIns="0" bIns="0" rtlCol="0" anchor="t" anchorCtr="0">
            <a:noAutofit/>
          </a:bodyPr>
          <a:lstStyle>
            <a:lvl1pPr marL="0" indent="0" algn="l" defTabSz="914400" rtl="0" eaLnBrk="1" latinLnBrk="0" hangingPunct="1">
              <a:lnSpc>
                <a:spcPct val="105000"/>
              </a:lnSpc>
              <a:spcBef>
                <a:spcPts val="1000"/>
              </a:spcBef>
              <a:buFontTx/>
              <a:buNone/>
              <a:defRPr sz="2400" b="1" kern="1200">
                <a:solidFill>
                  <a:schemeClr val="bg1"/>
                </a:solidFill>
                <a:latin typeface="+mn-lt"/>
                <a:ea typeface="+mn-ea"/>
                <a:cs typeface="+mn-cs"/>
              </a:defRPr>
            </a:lvl1pPr>
            <a:lvl2pPr marL="457200" indent="0" algn="ctr" defTabSz="914400" rtl="0" eaLnBrk="1" latinLnBrk="0" hangingPunct="1">
              <a:lnSpc>
                <a:spcPct val="105000"/>
              </a:lnSpc>
              <a:spcBef>
                <a:spcPts val="500"/>
              </a:spcBef>
              <a:buClr>
                <a:schemeClr val="tx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5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5000"/>
              </a:lnSpc>
              <a:spcBef>
                <a:spcPts val="500"/>
              </a:spcBef>
              <a:buClr>
                <a:schemeClr val="tx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5000"/>
              </a:lnSpc>
              <a:spcBef>
                <a:spcPts val="500"/>
              </a:spcBef>
              <a:buClr>
                <a:schemeClr val="tx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1000"/>
              </a:spcBef>
              <a:spcAft>
                <a:spcPts val="0"/>
              </a:spcAft>
              <a:buClrTx/>
              <a:buSzTx/>
              <a:buFontTx/>
              <a:buNone/>
              <a:tabLst/>
              <a:defRPr/>
            </a:pPr>
            <a:r>
              <a:rPr kumimoji="0" lang="en-US" sz="3200" b="0" i="0" u="none" strike="noStrike" kern="1200" cap="none" spc="0" normalizeH="0" baseline="0" noProof="0" dirty="0" err="1">
                <a:ln>
                  <a:noFill/>
                </a:ln>
                <a:solidFill>
                  <a:srgbClr val="0072CE"/>
                </a:solidFill>
                <a:effectLst/>
                <a:uLnTx/>
                <a:uFillTx/>
                <a:latin typeface="Veneer" panose="02000806000000000000" pitchFamily="50" charset="0"/>
              </a:rPr>
              <a:t>Cuadro</a:t>
            </a:r>
            <a:r>
              <a:rPr kumimoji="0" lang="en-US" sz="3200" b="0" i="0" u="none" strike="noStrike" kern="1200" cap="none" spc="0" normalizeH="0" baseline="0" noProof="0" dirty="0">
                <a:ln>
                  <a:noFill/>
                </a:ln>
                <a:solidFill>
                  <a:srgbClr val="0072CE"/>
                </a:solidFill>
                <a:effectLst/>
                <a:uLnTx/>
                <a:uFillTx/>
                <a:latin typeface="Veneer" panose="02000806000000000000" pitchFamily="50" charset="0"/>
              </a:rPr>
              <a:t> </a:t>
            </a:r>
            <a:r>
              <a:rPr kumimoji="0" lang="en-US" sz="3200" b="0" i="0" u="none" strike="noStrike" kern="1200" cap="none" spc="0" normalizeH="0" baseline="0" noProof="0" dirty="0" err="1">
                <a:ln>
                  <a:noFill/>
                </a:ln>
                <a:solidFill>
                  <a:srgbClr val="0072CE"/>
                </a:solidFill>
                <a:effectLst/>
                <a:uLnTx/>
                <a:uFillTx/>
                <a:latin typeface="Veneer" panose="02000806000000000000" pitchFamily="50" charset="0"/>
              </a:rPr>
              <a:t>Modificado</a:t>
            </a:r>
            <a:r>
              <a:rPr kumimoji="0" lang="en-US" sz="3200" b="0" i="0" u="none" strike="noStrike" kern="1200" cap="none" spc="0" normalizeH="0" baseline="0" noProof="0" dirty="0">
                <a:ln>
                  <a:noFill/>
                </a:ln>
                <a:solidFill>
                  <a:srgbClr val="0072CE"/>
                </a:solidFill>
                <a:effectLst/>
                <a:uLnTx/>
                <a:uFillTx/>
                <a:latin typeface="Veneer" panose="02000806000000000000" pitchFamily="50" charset="0"/>
              </a:rPr>
              <a:t> de los </a:t>
            </a:r>
            <a:r>
              <a:rPr kumimoji="0" lang="en-US" sz="3200" b="0" i="0" u="none" strike="noStrike" kern="1200" cap="none" spc="0" normalizeH="0" baseline="0" noProof="0" dirty="0" err="1">
                <a:ln>
                  <a:noFill/>
                </a:ln>
                <a:solidFill>
                  <a:srgbClr val="0072CE"/>
                </a:solidFill>
                <a:effectLst/>
                <a:uLnTx/>
                <a:uFillTx/>
                <a:latin typeface="Veneer" panose="02000806000000000000" pitchFamily="50" charset="0"/>
              </a:rPr>
              <a:t>Artículos</a:t>
            </a:r>
            <a:r>
              <a:rPr kumimoji="0" lang="en-US" sz="3200" b="0" i="0" u="none" strike="noStrike" kern="1200" cap="none" spc="0" normalizeH="0" baseline="0" noProof="0" dirty="0">
                <a:ln>
                  <a:noFill/>
                </a:ln>
                <a:solidFill>
                  <a:srgbClr val="0072CE"/>
                </a:solidFill>
                <a:effectLst/>
                <a:uLnTx/>
                <a:uFillTx/>
                <a:latin typeface="Veneer" panose="02000806000000000000" pitchFamily="50" charset="0"/>
              </a:rPr>
              <a:t> </a:t>
            </a:r>
            <a:r>
              <a:rPr kumimoji="0" lang="en-US" sz="3200" b="0" i="0" u="none" strike="noStrike" kern="1200" cap="none" spc="0" normalizeH="0" baseline="0" noProof="0" dirty="0" err="1">
                <a:ln>
                  <a:noFill/>
                </a:ln>
                <a:solidFill>
                  <a:srgbClr val="0072CE"/>
                </a:solidFill>
                <a:effectLst/>
                <a:uLnTx/>
                <a:uFillTx/>
                <a:latin typeface="Veneer" panose="02000806000000000000" pitchFamily="50" charset="0"/>
              </a:rPr>
              <a:t>en</a:t>
            </a:r>
            <a:r>
              <a:rPr kumimoji="0" lang="en-US" sz="3200" b="0" i="0" u="none" strike="noStrike" kern="1200" cap="none" spc="0" normalizeH="0" baseline="0" noProof="0" dirty="0">
                <a:ln>
                  <a:noFill/>
                </a:ln>
                <a:solidFill>
                  <a:srgbClr val="0072CE"/>
                </a:solidFill>
                <a:effectLst/>
                <a:uLnTx/>
                <a:uFillTx/>
                <a:latin typeface="Veneer" panose="02000806000000000000" pitchFamily="50" charset="0"/>
              </a:rPr>
              <a:t> </a:t>
            </a:r>
            <a:r>
              <a:rPr kumimoji="0" lang="en-US" sz="3200" b="0" i="0" u="none" strike="noStrike" kern="1200" cap="none" spc="0" normalizeH="0" baseline="0" noProof="0" dirty="0" err="1">
                <a:ln>
                  <a:noFill/>
                </a:ln>
                <a:solidFill>
                  <a:srgbClr val="0072CE"/>
                </a:solidFill>
                <a:effectLst/>
                <a:uLnTx/>
                <a:uFillTx/>
                <a:latin typeface="Veneer" panose="02000806000000000000" pitchFamily="50" charset="0"/>
              </a:rPr>
              <a:t>Donación</a:t>
            </a:r>
            <a:endParaRPr kumimoji="0" lang="en-US" sz="3200" b="0" i="0" u="none" strike="noStrike" kern="1200" cap="none" spc="0" normalizeH="0" baseline="0" noProof="0" dirty="0">
              <a:ln>
                <a:noFill/>
              </a:ln>
              <a:solidFill>
                <a:srgbClr val="0072CE"/>
              </a:solidFill>
              <a:effectLst/>
              <a:uLnTx/>
              <a:uFillTx/>
              <a:latin typeface="Veneer" panose="02000806000000000000" pitchFamily="50" charset="0"/>
            </a:endParaRPr>
          </a:p>
        </p:txBody>
      </p:sp>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1253" y="5942365"/>
            <a:ext cx="1475223" cy="701987"/>
          </a:xfrm>
          <a:prstGeom prst="rect">
            <a:avLst/>
          </a:prstGeom>
        </p:spPr>
      </p:pic>
      <p:pic>
        <p:nvPicPr>
          <p:cNvPr id="3" name="Imagen 2">
            <a:extLst>
              <a:ext uri="{FF2B5EF4-FFF2-40B4-BE49-F238E27FC236}">
                <a16:creationId xmlns:a16="http://schemas.microsoft.com/office/drawing/2014/main" id="{B0FCCC57-5D60-4FAF-B6AA-CBCA0044225A}"/>
              </a:ext>
            </a:extLst>
          </p:cNvPr>
          <p:cNvPicPr>
            <a:picLocks noChangeAspect="1"/>
          </p:cNvPicPr>
          <p:nvPr/>
        </p:nvPicPr>
        <p:blipFill>
          <a:blip r:embed="rId5"/>
          <a:stretch>
            <a:fillRect/>
          </a:stretch>
        </p:blipFill>
        <p:spPr>
          <a:xfrm>
            <a:off x="3465651" y="1787365"/>
            <a:ext cx="4838330" cy="4261229"/>
          </a:xfrm>
          <a:prstGeom prst="rect">
            <a:avLst/>
          </a:prstGeom>
        </p:spPr>
      </p:pic>
      <p:sp>
        <p:nvSpPr>
          <p:cNvPr id="14" name="Elipse 13">
            <a:extLst>
              <a:ext uri="{FF2B5EF4-FFF2-40B4-BE49-F238E27FC236}">
                <a16:creationId xmlns:a16="http://schemas.microsoft.com/office/drawing/2014/main" id="{A924C501-A05D-4FD2-A0AE-4CA595E3E638}"/>
              </a:ext>
            </a:extLst>
          </p:cNvPr>
          <p:cNvSpPr/>
          <p:nvPr/>
        </p:nvSpPr>
        <p:spPr>
          <a:xfrm>
            <a:off x="3293617" y="3701989"/>
            <a:ext cx="5131292" cy="4172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7" name="Elipse 16">
            <a:extLst>
              <a:ext uri="{FF2B5EF4-FFF2-40B4-BE49-F238E27FC236}">
                <a16:creationId xmlns:a16="http://schemas.microsoft.com/office/drawing/2014/main" id="{88B3C909-5312-4A4C-B0DE-032CA84CAB23}"/>
              </a:ext>
            </a:extLst>
          </p:cNvPr>
          <p:cNvSpPr/>
          <p:nvPr/>
        </p:nvSpPr>
        <p:spPr>
          <a:xfrm>
            <a:off x="3319170" y="5642160"/>
            <a:ext cx="5131292" cy="4172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1840859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91" y="176479"/>
            <a:ext cx="6714270" cy="905697"/>
          </a:xfrm>
          <a:prstGeom prst="rect">
            <a:avLst/>
          </a:prstGeom>
        </p:spPr>
      </p:pic>
      <p:pic>
        <p:nvPicPr>
          <p:cNvPr id="11" name="Picture 10">
            <a:extLst>
              <a:ext uri="{FF2B5EF4-FFF2-40B4-BE49-F238E27FC236}">
                <a16:creationId xmlns:a16="http://schemas.microsoft.com/office/drawing/2014/main" id="{9DE1688A-9C04-4FA9-A8DA-4C2A874C6122}"/>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 y="635719"/>
            <a:ext cx="12187066" cy="6858000"/>
          </a:xfrm>
          <a:prstGeom prst="rect">
            <a:avLst/>
          </a:prstGeom>
        </p:spPr>
      </p:pic>
      <p:sp>
        <p:nvSpPr>
          <p:cNvPr id="2" name="Rectángulo 1"/>
          <p:cNvSpPr/>
          <p:nvPr/>
        </p:nvSpPr>
        <p:spPr>
          <a:xfrm>
            <a:off x="2332140" y="817977"/>
            <a:ext cx="288862" cy="646331"/>
          </a:xfrm>
          <a:prstGeom prst="rect">
            <a:avLst/>
          </a:prstGeom>
        </p:spPr>
        <p:txBody>
          <a:bodyPr wrap="none">
            <a:spAutoFit/>
          </a:bodyPr>
          <a:lstStyle/>
          <a:p>
            <a:r>
              <a:rPr lang="es-MX" sz="3600" b="1" dirty="0">
                <a:solidFill>
                  <a:schemeClr val="bg1"/>
                </a:solidFill>
                <a:latin typeface="Veneer" panose="02000806000000000000" pitchFamily="50" charset="0"/>
              </a:rPr>
              <a:t> </a:t>
            </a:r>
            <a:endParaRPr lang="es-SV" sz="3600" b="1" dirty="0"/>
          </a:p>
        </p:txBody>
      </p:sp>
      <p:sp>
        <p:nvSpPr>
          <p:cNvPr id="12" name="Text Placeholder 3"/>
          <p:cNvSpPr txBox="1"/>
          <p:nvPr/>
        </p:nvSpPr>
        <p:spPr>
          <a:xfrm>
            <a:off x="927464" y="274858"/>
            <a:ext cx="7680960" cy="1501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ormAutofit/>
          </a:bodyPr>
          <a:lstStyle/>
          <a:p>
            <a:pPr hangingPunct="0">
              <a:lnSpc>
                <a:spcPct val="80000"/>
              </a:lnSpc>
              <a:defRPr sz="4500">
                <a:solidFill>
                  <a:srgbClr val="0072CE"/>
                </a:solidFill>
                <a:latin typeface="Veneer"/>
                <a:ea typeface="Veneer"/>
                <a:cs typeface="Veneer"/>
                <a:sym typeface="Veneer"/>
              </a:defRPr>
            </a:pPr>
            <a:endParaRPr sz="3600" kern="0" dirty="0">
              <a:solidFill>
                <a:schemeClr val="bg1"/>
              </a:solidFill>
              <a:latin typeface="Veneer"/>
              <a:ea typeface="Veneer"/>
              <a:cs typeface="Veneer"/>
              <a:sym typeface="Veneer"/>
            </a:endParaRPr>
          </a:p>
        </p:txBody>
      </p:sp>
      <p:sp>
        <p:nvSpPr>
          <p:cNvPr id="10" name="Content Placeholder 3"/>
          <p:cNvSpPr txBox="1">
            <a:spLocks/>
          </p:cNvSpPr>
          <p:nvPr/>
        </p:nvSpPr>
        <p:spPr>
          <a:xfrm>
            <a:off x="835339" y="436102"/>
            <a:ext cx="6149897" cy="438390"/>
          </a:xfrm>
          <a:prstGeom prst="rect">
            <a:avLst/>
          </a:prstGeom>
        </p:spPr>
        <p:txBody>
          <a:bodyPr vert="horz" lIns="0" tIns="0" rIns="0" bIns="0" rtlCol="0" anchor="t" anchorCtr="0">
            <a:noAutofit/>
          </a:bodyPr>
          <a:lstStyle>
            <a:lvl1pPr marL="0" indent="0" algn="l" defTabSz="914400" rtl="0" eaLnBrk="1" latinLnBrk="0" hangingPunct="1">
              <a:lnSpc>
                <a:spcPct val="105000"/>
              </a:lnSpc>
              <a:spcBef>
                <a:spcPts val="1000"/>
              </a:spcBef>
              <a:buFontTx/>
              <a:buNone/>
              <a:defRPr sz="2400" b="1" kern="1200">
                <a:solidFill>
                  <a:schemeClr val="bg1"/>
                </a:solidFill>
                <a:latin typeface="+mn-lt"/>
                <a:ea typeface="+mn-ea"/>
                <a:cs typeface="+mn-cs"/>
              </a:defRPr>
            </a:lvl1pPr>
            <a:lvl2pPr marL="457200" indent="0" algn="ctr" defTabSz="914400" rtl="0" eaLnBrk="1" latinLnBrk="0" hangingPunct="1">
              <a:lnSpc>
                <a:spcPct val="105000"/>
              </a:lnSpc>
              <a:spcBef>
                <a:spcPts val="500"/>
              </a:spcBef>
              <a:buClr>
                <a:schemeClr val="tx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5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5000"/>
              </a:lnSpc>
              <a:spcBef>
                <a:spcPts val="500"/>
              </a:spcBef>
              <a:buClr>
                <a:schemeClr val="tx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5000"/>
              </a:lnSpc>
              <a:spcBef>
                <a:spcPts val="500"/>
              </a:spcBef>
              <a:buClr>
                <a:schemeClr val="tx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1000"/>
              </a:spcBef>
              <a:spcAft>
                <a:spcPts val="0"/>
              </a:spcAft>
              <a:buClrTx/>
              <a:buSzTx/>
              <a:buFontTx/>
              <a:buNone/>
              <a:tabLst/>
              <a:defRPr/>
            </a:pPr>
            <a:r>
              <a:rPr kumimoji="0" lang="en-US" sz="3200" b="0" i="0" u="none" strike="noStrike" kern="1200" cap="none" spc="0" normalizeH="0" baseline="0" noProof="0" dirty="0" err="1">
                <a:ln>
                  <a:noFill/>
                </a:ln>
                <a:solidFill>
                  <a:srgbClr val="0072CE"/>
                </a:solidFill>
                <a:effectLst/>
                <a:uLnTx/>
                <a:uFillTx/>
                <a:latin typeface="Veneer" panose="02000806000000000000" pitchFamily="50" charset="0"/>
              </a:rPr>
              <a:t>Bajas</a:t>
            </a:r>
            <a:r>
              <a:rPr kumimoji="0" lang="en-US" sz="3200" b="0" i="0" u="none" strike="noStrike" kern="1200" cap="none" spc="0" normalizeH="0" baseline="0" noProof="0" dirty="0">
                <a:ln>
                  <a:noFill/>
                </a:ln>
                <a:solidFill>
                  <a:srgbClr val="0072CE"/>
                </a:solidFill>
                <a:effectLst/>
                <a:uLnTx/>
                <a:uFillTx/>
                <a:latin typeface="Veneer" panose="02000806000000000000" pitchFamily="50" charset="0"/>
              </a:rPr>
              <a:t> </a:t>
            </a:r>
            <a:r>
              <a:rPr kumimoji="0" lang="en-US" sz="3200" b="0" i="0" u="none" strike="noStrike" kern="1200" cap="none" spc="0" normalizeH="0" baseline="0" noProof="0" dirty="0" err="1">
                <a:ln>
                  <a:noFill/>
                </a:ln>
                <a:solidFill>
                  <a:srgbClr val="0072CE"/>
                </a:solidFill>
                <a:effectLst/>
                <a:uLnTx/>
                <a:uFillTx/>
                <a:latin typeface="Veneer" panose="02000806000000000000" pitchFamily="50" charset="0"/>
              </a:rPr>
              <a:t>reportadas</a:t>
            </a:r>
            <a:r>
              <a:rPr kumimoji="0" lang="en-US" sz="3200" b="0" i="0" u="none" strike="noStrike" kern="1200" cap="none" spc="0" normalizeH="0" baseline="0" noProof="0" dirty="0">
                <a:ln>
                  <a:noFill/>
                </a:ln>
                <a:solidFill>
                  <a:srgbClr val="0072CE"/>
                </a:solidFill>
                <a:effectLst/>
                <a:uLnTx/>
                <a:uFillTx/>
                <a:latin typeface="Veneer" panose="02000806000000000000" pitchFamily="50" charset="0"/>
              </a:rPr>
              <a:t> </a:t>
            </a:r>
            <a:r>
              <a:rPr kumimoji="0" lang="en-US" sz="3200" b="0" i="0" u="none" strike="noStrike" kern="1200" cap="none" spc="0" normalizeH="0" baseline="0" noProof="0" dirty="0" err="1">
                <a:ln>
                  <a:noFill/>
                </a:ln>
                <a:solidFill>
                  <a:srgbClr val="0072CE"/>
                </a:solidFill>
                <a:effectLst/>
                <a:uLnTx/>
                <a:uFillTx/>
                <a:latin typeface="Veneer" panose="02000806000000000000" pitchFamily="50" charset="0"/>
              </a:rPr>
              <a:t>en</a:t>
            </a:r>
            <a:r>
              <a:rPr kumimoji="0" lang="en-US" sz="3200" b="0" i="0" u="none" strike="noStrike" kern="1200" cap="none" spc="0" normalizeH="0" baseline="0" noProof="0" dirty="0">
                <a:ln>
                  <a:noFill/>
                </a:ln>
                <a:solidFill>
                  <a:srgbClr val="0072CE"/>
                </a:solidFill>
                <a:effectLst/>
                <a:uLnTx/>
                <a:uFillTx/>
                <a:latin typeface="Veneer" panose="02000806000000000000" pitchFamily="50" charset="0"/>
              </a:rPr>
              <a:t> la </a:t>
            </a:r>
            <a:r>
              <a:rPr kumimoji="0" lang="en-US" sz="3200" b="0" i="0" u="none" strike="noStrike" kern="1200" cap="none" spc="0" normalizeH="0" baseline="0" noProof="0" dirty="0" err="1">
                <a:ln>
                  <a:noFill/>
                </a:ln>
                <a:solidFill>
                  <a:srgbClr val="0072CE"/>
                </a:solidFill>
                <a:effectLst/>
                <a:uLnTx/>
                <a:uFillTx/>
                <a:latin typeface="Veneer" panose="02000806000000000000" pitchFamily="50" charset="0"/>
              </a:rPr>
              <a:t>transferencia</a:t>
            </a:r>
            <a:endParaRPr kumimoji="0" lang="en-US" sz="3200" b="0" i="0" u="none" strike="noStrike" kern="1200" cap="none" spc="0" normalizeH="0" baseline="0" noProof="0" dirty="0">
              <a:ln>
                <a:noFill/>
              </a:ln>
              <a:solidFill>
                <a:srgbClr val="0072CE"/>
              </a:solidFill>
              <a:effectLst/>
              <a:uLnTx/>
              <a:uFillTx/>
              <a:latin typeface="Veneer" panose="02000806000000000000" pitchFamily="50" charset="0"/>
            </a:endParaRPr>
          </a:p>
        </p:txBody>
      </p:sp>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1253" y="5942365"/>
            <a:ext cx="1475223" cy="701987"/>
          </a:xfrm>
          <a:prstGeom prst="rect">
            <a:avLst/>
          </a:prstGeom>
        </p:spPr>
      </p:pic>
      <p:pic>
        <p:nvPicPr>
          <p:cNvPr id="5" name="Imagen 4">
            <a:extLst>
              <a:ext uri="{FF2B5EF4-FFF2-40B4-BE49-F238E27FC236}">
                <a16:creationId xmlns:a16="http://schemas.microsoft.com/office/drawing/2014/main" id="{ED68BEA2-8A79-4A34-A4AF-96EC8B2D4501}"/>
              </a:ext>
            </a:extLst>
          </p:cNvPr>
          <p:cNvPicPr>
            <a:picLocks noChangeAspect="1"/>
          </p:cNvPicPr>
          <p:nvPr/>
        </p:nvPicPr>
        <p:blipFill rotWithShape="1">
          <a:blip r:embed="rId5"/>
          <a:srcRect r="34351"/>
          <a:stretch/>
        </p:blipFill>
        <p:spPr>
          <a:xfrm>
            <a:off x="2476571" y="2161525"/>
            <a:ext cx="6817027" cy="3347147"/>
          </a:xfrm>
          <a:prstGeom prst="rect">
            <a:avLst/>
          </a:prstGeom>
        </p:spPr>
      </p:pic>
      <p:sp>
        <p:nvSpPr>
          <p:cNvPr id="13" name="Elipse 12">
            <a:extLst>
              <a:ext uri="{FF2B5EF4-FFF2-40B4-BE49-F238E27FC236}">
                <a16:creationId xmlns:a16="http://schemas.microsoft.com/office/drawing/2014/main" id="{8E49E22B-7300-4E83-BACB-E5F3F9BCE148}"/>
              </a:ext>
            </a:extLst>
          </p:cNvPr>
          <p:cNvSpPr/>
          <p:nvPr/>
        </p:nvSpPr>
        <p:spPr>
          <a:xfrm>
            <a:off x="6312022" y="5202315"/>
            <a:ext cx="2981575" cy="3063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1984701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91" y="176479"/>
            <a:ext cx="6714270" cy="905697"/>
          </a:xfrm>
          <a:prstGeom prst="rect">
            <a:avLst/>
          </a:prstGeom>
        </p:spPr>
      </p:pic>
      <p:pic>
        <p:nvPicPr>
          <p:cNvPr id="11" name="Picture 10">
            <a:extLst>
              <a:ext uri="{FF2B5EF4-FFF2-40B4-BE49-F238E27FC236}">
                <a16:creationId xmlns:a16="http://schemas.microsoft.com/office/drawing/2014/main" id="{9DE1688A-9C04-4FA9-A8DA-4C2A874C6122}"/>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 y="635719"/>
            <a:ext cx="12187066" cy="6858000"/>
          </a:xfrm>
          <a:prstGeom prst="rect">
            <a:avLst/>
          </a:prstGeom>
        </p:spPr>
      </p:pic>
      <p:sp>
        <p:nvSpPr>
          <p:cNvPr id="9" name="Título 1">
            <a:extLst>
              <a:ext uri="{FF2B5EF4-FFF2-40B4-BE49-F238E27FC236}">
                <a16:creationId xmlns:a16="http://schemas.microsoft.com/office/drawing/2014/main" id="{D55B42F0-6A7D-4314-A08E-52324BFBE0BB}"/>
              </a:ext>
            </a:extLst>
          </p:cNvPr>
          <p:cNvSpPr>
            <a:spLocks noGrp="1"/>
          </p:cNvSpPr>
          <p:nvPr>
            <p:ph type="ctrTitle"/>
          </p:nvPr>
        </p:nvSpPr>
        <p:spPr>
          <a:xfrm>
            <a:off x="326571" y="1998502"/>
            <a:ext cx="11116491" cy="1046539"/>
          </a:xfrm>
        </p:spPr>
        <p:txBody>
          <a:bodyPr>
            <a:noAutofit/>
          </a:bodyPr>
          <a:lstStyle/>
          <a:p>
            <a:r>
              <a:rPr lang="es-SV" sz="3600" dirty="0">
                <a:solidFill>
                  <a:schemeClr val="bg1"/>
                </a:solidFill>
              </a:rPr>
              <a:t>La corrección modifica el monto de los artículos reportados para poder conciliar el monto global al extraerlo</a:t>
            </a:r>
            <a:br>
              <a:rPr lang="es-SV" sz="3600" dirty="0">
                <a:solidFill>
                  <a:schemeClr val="bg1"/>
                </a:solidFill>
              </a:rPr>
            </a:br>
            <a:endParaRPr lang="es-MX" sz="3600" dirty="0">
              <a:solidFill>
                <a:schemeClr val="bg1"/>
              </a:solidFill>
            </a:endParaRPr>
          </a:p>
        </p:txBody>
      </p:sp>
      <p:sp>
        <p:nvSpPr>
          <p:cNvPr id="2" name="Rectángulo 1"/>
          <p:cNvSpPr/>
          <p:nvPr/>
        </p:nvSpPr>
        <p:spPr>
          <a:xfrm>
            <a:off x="2332140" y="817977"/>
            <a:ext cx="288862" cy="646331"/>
          </a:xfrm>
          <a:prstGeom prst="rect">
            <a:avLst/>
          </a:prstGeom>
        </p:spPr>
        <p:txBody>
          <a:bodyPr wrap="none">
            <a:spAutoFit/>
          </a:bodyPr>
          <a:lstStyle/>
          <a:p>
            <a:r>
              <a:rPr lang="es-MX" sz="3600" b="1" dirty="0">
                <a:solidFill>
                  <a:schemeClr val="bg1"/>
                </a:solidFill>
                <a:latin typeface="Veneer" panose="02000806000000000000" pitchFamily="50" charset="0"/>
              </a:rPr>
              <a:t> </a:t>
            </a:r>
            <a:endParaRPr lang="es-SV" sz="3600" b="1" dirty="0"/>
          </a:p>
        </p:txBody>
      </p:sp>
      <p:sp>
        <p:nvSpPr>
          <p:cNvPr id="12" name="Text Placeholder 3"/>
          <p:cNvSpPr txBox="1"/>
          <p:nvPr/>
        </p:nvSpPr>
        <p:spPr>
          <a:xfrm>
            <a:off x="927464" y="274858"/>
            <a:ext cx="7680960" cy="1501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ormAutofit/>
          </a:bodyPr>
          <a:lstStyle/>
          <a:p>
            <a:pPr hangingPunct="0">
              <a:lnSpc>
                <a:spcPct val="80000"/>
              </a:lnSpc>
              <a:defRPr sz="4500">
                <a:solidFill>
                  <a:srgbClr val="0072CE"/>
                </a:solidFill>
                <a:latin typeface="Veneer"/>
                <a:ea typeface="Veneer"/>
                <a:cs typeface="Veneer"/>
                <a:sym typeface="Veneer"/>
              </a:defRPr>
            </a:pPr>
            <a:endParaRPr sz="3600" kern="0" dirty="0">
              <a:solidFill>
                <a:schemeClr val="bg1"/>
              </a:solidFill>
              <a:latin typeface="Veneer"/>
              <a:ea typeface="Veneer"/>
              <a:cs typeface="Veneer"/>
              <a:sym typeface="Veneer"/>
            </a:endParaRPr>
          </a:p>
        </p:txBody>
      </p:sp>
      <p:sp>
        <p:nvSpPr>
          <p:cNvPr id="10" name="Content Placeholder 3"/>
          <p:cNvSpPr txBox="1">
            <a:spLocks/>
          </p:cNvSpPr>
          <p:nvPr/>
        </p:nvSpPr>
        <p:spPr>
          <a:xfrm>
            <a:off x="835339" y="436102"/>
            <a:ext cx="6149897" cy="438390"/>
          </a:xfrm>
          <a:prstGeom prst="rect">
            <a:avLst/>
          </a:prstGeom>
        </p:spPr>
        <p:txBody>
          <a:bodyPr vert="horz" lIns="0" tIns="0" rIns="0" bIns="0" rtlCol="0" anchor="t" anchorCtr="0">
            <a:noAutofit/>
          </a:bodyPr>
          <a:lstStyle>
            <a:lvl1pPr marL="0" indent="0" algn="l" defTabSz="914400" rtl="0" eaLnBrk="1" latinLnBrk="0" hangingPunct="1">
              <a:lnSpc>
                <a:spcPct val="105000"/>
              </a:lnSpc>
              <a:spcBef>
                <a:spcPts val="1000"/>
              </a:spcBef>
              <a:buFontTx/>
              <a:buNone/>
              <a:defRPr sz="2400" b="1" kern="1200">
                <a:solidFill>
                  <a:schemeClr val="bg1"/>
                </a:solidFill>
                <a:latin typeface="+mn-lt"/>
                <a:ea typeface="+mn-ea"/>
                <a:cs typeface="+mn-cs"/>
              </a:defRPr>
            </a:lvl1pPr>
            <a:lvl2pPr marL="457200" indent="0" algn="ctr" defTabSz="914400" rtl="0" eaLnBrk="1" latinLnBrk="0" hangingPunct="1">
              <a:lnSpc>
                <a:spcPct val="105000"/>
              </a:lnSpc>
              <a:spcBef>
                <a:spcPts val="500"/>
              </a:spcBef>
              <a:buClr>
                <a:schemeClr val="tx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5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5000"/>
              </a:lnSpc>
              <a:spcBef>
                <a:spcPts val="500"/>
              </a:spcBef>
              <a:buClr>
                <a:schemeClr val="tx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5000"/>
              </a:lnSpc>
              <a:spcBef>
                <a:spcPts val="500"/>
              </a:spcBef>
              <a:buClr>
                <a:schemeClr val="tx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1000"/>
              </a:spcBef>
              <a:spcAft>
                <a:spcPts val="0"/>
              </a:spcAft>
              <a:buClrTx/>
              <a:buSzTx/>
              <a:buFontTx/>
              <a:buNone/>
              <a:tabLst/>
              <a:defRPr/>
            </a:pPr>
            <a:r>
              <a:rPr kumimoji="0" lang="en-US" sz="3200" b="0" i="0" u="none" strike="noStrike" kern="1200" cap="none" spc="0" normalizeH="0" baseline="0" noProof="0" dirty="0" err="1">
                <a:ln>
                  <a:noFill/>
                </a:ln>
                <a:solidFill>
                  <a:srgbClr val="0072CE"/>
                </a:solidFill>
                <a:effectLst/>
                <a:uLnTx/>
                <a:uFillTx/>
                <a:latin typeface="Veneer" panose="02000806000000000000" pitchFamily="50" charset="0"/>
              </a:rPr>
              <a:t>Corrección</a:t>
            </a:r>
            <a:r>
              <a:rPr kumimoji="0" lang="en-US" sz="3200" b="0" i="0" u="none" strike="noStrike" kern="1200" cap="none" spc="0" normalizeH="0" baseline="0" noProof="0" dirty="0">
                <a:ln>
                  <a:noFill/>
                </a:ln>
                <a:solidFill>
                  <a:srgbClr val="0072CE"/>
                </a:solidFill>
                <a:effectLst/>
                <a:uLnTx/>
                <a:uFillTx/>
                <a:latin typeface="Veneer" panose="02000806000000000000" pitchFamily="50" charset="0"/>
              </a:rPr>
              <a:t> </a:t>
            </a:r>
            <a:r>
              <a:rPr kumimoji="0" lang="en-US" sz="3200" b="0" i="0" u="none" strike="noStrike" kern="1200" cap="none" spc="0" normalizeH="0" baseline="0" noProof="0" dirty="0" err="1">
                <a:ln>
                  <a:noFill/>
                </a:ln>
                <a:solidFill>
                  <a:srgbClr val="0072CE"/>
                </a:solidFill>
                <a:effectLst/>
                <a:uLnTx/>
                <a:uFillTx/>
                <a:latin typeface="Veneer" panose="02000806000000000000" pitchFamily="50" charset="0"/>
              </a:rPr>
              <a:t>en</a:t>
            </a:r>
            <a:r>
              <a:rPr kumimoji="0" lang="en-US" sz="3200" b="0" i="0" u="none" strike="noStrike" kern="1200" cap="none" spc="0" normalizeH="0" baseline="0" noProof="0" dirty="0">
                <a:ln>
                  <a:noFill/>
                </a:ln>
                <a:solidFill>
                  <a:srgbClr val="0072CE"/>
                </a:solidFill>
                <a:effectLst/>
                <a:uLnTx/>
                <a:uFillTx/>
                <a:latin typeface="Veneer" panose="02000806000000000000" pitchFamily="50" charset="0"/>
              </a:rPr>
              <a:t> 1 </a:t>
            </a:r>
            <a:r>
              <a:rPr kumimoji="0" lang="en-US" sz="3200" b="0" i="0" u="none" strike="noStrike" kern="1200" cap="none" spc="0" normalizeH="0" baseline="0" noProof="0" dirty="0" err="1">
                <a:ln>
                  <a:noFill/>
                </a:ln>
                <a:solidFill>
                  <a:srgbClr val="0072CE"/>
                </a:solidFill>
                <a:effectLst/>
                <a:uLnTx/>
                <a:uFillTx/>
                <a:latin typeface="Veneer" panose="02000806000000000000" pitchFamily="50" charset="0"/>
              </a:rPr>
              <a:t>Artículo</a:t>
            </a:r>
            <a:r>
              <a:rPr kumimoji="0" lang="en-US" sz="3200" b="0" i="0" u="none" strike="noStrike" kern="1200" cap="none" spc="0" normalizeH="0" baseline="0" noProof="0" dirty="0">
                <a:ln>
                  <a:noFill/>
                </a:ln>
                <a:solidFill>
                  <a:srgbClr val="0072CE"/>
                </a:solidFill>
                <a:effectLst/>
                <a:uLnTx/>
                <a:uFillTx/>
                <a:latin typeface="Veneer" panose="02000806000000000000" pitchFamily="50" charset="0"/>
              </a:rPr>
              <a:t> </a:t>
            </a:r>
            <a:r>
              <a:rPr kumimoji="0" lang="en-US" sz="3200" b="0" i="0" u="none" strike="noStrike" kern="1200" cap="none" spc="0" normalizeH="0" baseline="0" noProof="0" dirty="0" err="1">
                <a:ln>
                  <a:noFill/>
                </a:ln>
                <a:solidFill>
                  <a:srgbClr val="0072CE"/>
                </a:solidFill>
                <a:effectLst/>
                <a:uLnTx/>
                <a:uFillTx/>
                <a:latin typeface="Veneer" panose="02000806000000000000" pitchFamily="50" charset="0"/>
              </a:rPr>
              <a:t>repetido</a:t>
            </a:r>
            <a:endParaRPr kumimoji="0" lang="en-US" sz="3200" b="0" i="0" u="none" strike="noStrike" kern="1200" cap="none" spc="0" normalizeH="0" baseline="0" noProof="0" dirty="0">
              <a:ln>
                <a:noFill/>
              </a:ln>
              <a:solidFill>
                <a:srgbClr val="0072CE"/>
              </a:solidFill>
              <a:effectLst/>
              <a:uLnTx/>
              <a:uFillTx/>
              <a:latin typeface="Veneer" panose="02000806000000000000" pitchFamily="50" charset="0"/>
            </a:endParaRPr>
          </a:p>
        </p:txBody>
      </p:sp>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1253" y="5942365"/>
            <a:ext cx="1475223" cy="701987"/>
          </a:xfrm>
          <a:prstGeom prst="rect">
            <a:avLst/>
          </a:prstGeom>
        </p:spPr>
      </p:pic>
      <p:pic>
        <p:nvPicPr>
          <p:cNvPr id="7" name="Imagen 6">
            <a:extLst>
              <a:ext uri="{FF2B5EF4-FFF2-40B4-BE49-F238E27FC236}">
                <a16:creationId xmlns:a16="http://schemas.microsoft.com/office/drawing/2014/main" id="{737E05CC-8E46-41D2-B143-FC7D9AF18B30}"/>
              </a:ext>
            </a:extLst>
          </p:cNvPr>
          <p:cNvPicPr>
            <a:picLocks noChangeAspect="1"/>
          </p:cNvPicPr>
          <p:nvPr/>
        </p:nvPicPr>
        <p:blipFill rotWithShape="1">
          <a:blip r:embed="rId5"/>
          <a:srcRect r="34530"/>
          <a:stretch/>
        </p:blipFill>
        <p:spPr>
          <a:xfrm>
            <a:off x="2556769" y="2962151"/>
            <a:ext cx="6246231" cy="3308077"/>
          </a:xfrm>
          <a:prstGeom prst="rect">
            <a:avLst/>
          </a:prstGeom>
        </p:spPr>
      </p:pic>
      <p:sp>
        <p:nvSpPr>
          <p:cNvPr id="14" name="Elipse 13">
            <a:extLst>
              <a:ext uri="{FF2B5EF4-FFF2-40B4-BE49-F238E27FC236}">
                <a16:creationId xmlns:a16="http://schemas.microsoft.com/office/drawing/2014/main" id="{7CF7C721-DD05-4AE7-B04C-2BA82124FC29}"/>
              </a:ext>
            </a:extLst>
          </p:cNvPr>
          <p:cNvSpPr/>
          <p:nvPr/>
        </p:nvSpPr>
        <p:spPr>
          <a:xfrm>
            <a:off x="6187735" y="5972240"/>
            <a:ext cx="2796467" cy="29798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650735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91" y="176479"/>
            <a:ext cx="6714270" cy="905697"/>
          </a:xfrm>
          <a:prstGeom prst="rect">
            <a:avLst/>
          </a:prstGeom>
        </p:spPr>
      </p:pic>
      <p:pic>
        <p:nvPicPr>
          <p:cNvPr id="11" name="Picture 10">
            <a:extLst>
              <a:ext uri="{FF2B5EF4-FFF2-40B4-BE49-F238E27FC236}">
                <a16:creationId xmlns:a16="http://schemas.microsoft.com/office/drawing/2014/main" id="{9DE1688A-9C04-4FA9-A8DA-4C2A874C6122}"/>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 y="635719"/>
            <a:ext cx="12187066" cy="6858000"/>
          </a:xfrm>
          <a:prstGeom prst="rect">
            <a:avLst/>
          </a:prstGeom>
        </p:spPr>
      </p:pic>
      <p:sp>
        <p:nvSpPr>
          <p:cNvPr id="2" name="Rectángulo 1"/>
          <p:cNvSpPr/>
          <p:nvPr/>
        </p:nvSpPr>
        <p:spPr>
          <a:xfrm>
            <a:off x="2332140" y="817977"/>
            <a:ext cx="288862" cy="646331"/>
          </a:xfrm>
          <a:prstGeom prst="rect">
            <a:avLst/>
          </a:prstGeom>
        </p:spPr>
        <p:txBody>
          <a:bodyPr wrap="none">
            <a:spAutoFit/>
          </a:bodyPr>
          <a:lstStyle/>
          <a:p>
            <a:r>
              <a:rPr lang="es-MX" sz="3600" b="1" dirty="0">
                <a:solidFill>
                  <a:schemeClr val="bg1"/>
                </a:solidFill>
                <a:latin typeface="Veneer" panose="02000806000000000000" pitchFamily="50" charset="0"/>
              </a:rPr>
              <a:t> </a:t>
            </a:r>
            <a:endParaRPr lang="es-SV" sz="3600" b="1" dirty="0"/>
          </a:p>
        </p:txBody>
      </p:sp>
      <p:sp>
        <p:nvSpPr>
          <p:cNvPr id="12" name="Text Placeholder 3"/>
          <p:cNvSpPr txBox="1"/>
          <p:nvPr/>
        </p:nvSpPr>
        <p:spPr>
          <a:xfrm>
            <a:off x="927464" y="274858"/>
            <a:ext cx="7680960" cy="1501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ormAutofit/>
          </a:bodyPr>
          <a:lstStyle/>
          <a:p>
            <a:pPr hangingPunct="0">
              <a:lnSpc>
                <a:spcPct val="80000"/>
              </a:lnSpc>
              <a:defRPr sz="4500">
                <a:solidFill>
                  <a:srgbClr val="0072CE"/>
                </a:solidFill>
                <a:latin typeface="Veneer"/>
                <a:ea typeface="Veneer"/>
                <a:cs typeface="Veneer"/>
                <a:sym typeface="Veneer"/>
              </a:defRPr>
            </a:pPr>
            <a:endParaRPr sz="3600" kern="0" dirty="0">
              <a:solidFill>
                <a:schemeClr val="bg1"/>
              </a:solidFill>
              <a:latin typeface="Veneer"/>
              <a:ea typeface="Veneer"/>
              <a:cs typeface="Veneer"/>
              <a:sym typeface="Veneer"/>
            </a:endParaRPr>
          </a:p>
        </p:txBody>
      </p:sp>
      <p:sp>
        <p:nvSpPr>
          <p:cNvPr id="10" name="Content Placeholder 3"/>
          <p:cNvSpPr txBox="1">
            <a:spLocks/>
          </p:cNvSpPr>
          <p:nvPr/>
        </p:nvSpPr>
        <p:spPr>
          <a:xfrm>
            <a:off x="835339" y="436102"/>
            <a:ext cx="6149897" cy="438390"/>
          </a:xfrm>
          <a:prstGeom prst="rect">
            <a:avLst/>
          </a:prstGeom>
        </p:spPr>
        <p:txBody>
          <a:bodyPr vert="horz" lIns="0" tIns="0" rIns="0" bIns="0" rtlCol="0" anchor="t" anchorCtr="0">
            <a:noAutofit/>
          </a:bodyPr>
          <a:lstStyle>
            <a:lvl1pPr marL="0" indent="0" algn="l" defTabSz="914400" rtl="0" eaLnBrk="1" latinLnBrk="0" hangingPunct="1">
              <a:lnSpc>
                <a:spcPct val="105000"/>
              </a:lnSpc>
              <a:spcBef>
                <a:spcPts val="1000"/>
              </a:spcBef>
              <a:buFontTx/>
              <a:buNone/>
              <a:defRPr sz="2400" b="1" kern="1200">
                <a:solidFill>
                  <a:schemeClr val="bg1"/>
                </a:solidFill>
                <a:latin typeface="+mn-lt"/>
                <a:ea typeface="+mn-ea"/>
                <a:cs typeface="+mn-cs"/>
              </a:defRPr>
            </a:lvl1pPr>
            <a:lvl2pPr marL="457200" indent="0" algn="ctr" defTabSz="914400" rtl="0" eaLnBrk="1" latinLnBrk="0" hangingPunct="1">
              <a:lnSpc>
                <a:spcPct val="105000"/>
              </a:lnSpc>
              <a:spcBef>
                <a:spcPts val="500"/>
              </a:spcBef>
              <a:buClr>
                <a:schemeClr val="tx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5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5000"/>
              </a:lnSpc>
              <a:spcBef>
                <a:spcPts val="500"/>
              </a:spcBef>
              <a:buClr>
                <a:schemeClr val="tx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5000"/>
              </a:lnSpc>
              <a:spcBef>
                <a:spcPts val="500"/>
              </a:spcBef>
              <a:buClr>
                <a:schemeClr val="tx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1000"/>
              </a:spcBef>
              <a:spcAft>
                <a:spcPts val="0"/>
              </a:spcAft>
              <a:buClrTx/>
              <a:buSzTx/>
              <a:buFontTx/>
              <a:buNone/>
              <a:tabLst/>
              <a:defRPr/>
            </a:pPr>
            <a:r>
              <a:rPr kumimoji="0" lang="en-US" sz="3200" b="0" i="0" u="none" strike="noStrike" kern="1200" cap="none" spc="0" normalizeH="0" baseline="0" noProof="0" dirty="0" err="1">
                <a:ln>
                  <a:noFill/>
                </a:ln>
                <a:solidFill>
                  <a:srgbClr val="0072CE"/>
                </a:solidFill>
                <a:effectLst/>
                <a:uLnTx/>
                <a:uFillTx/>
                <a:latin typeface="Veneer" panose="02000806000000000000" pitchFamily="50" charset="0"/>
              </a:rPr>
              <a:t>Artículos</a:t>
            </a:r>
            <a:r>
              <a:rPr kumimoji="0" lang="en-US" sz="3200" b="0" i="0" u="none" strike="noStrike" kern="1200" cap="none" spc="0" normalizeH="0" baseline="0" noProof="0" dirty="0">
                <a:ln>
                  <a:noFill/>
                </a:ln>
                <a:solidFill>
                  <a:srgbClr val="0072CE"/>
                </a:solidFill>
                <a:effectLst/>
                <a:uLnTx/>
                <a:uFillTx/>
                <a:latin typeface="Veneer" panose="02000806000000000000" pitchFamily="50" charset="0"/>
              </a:rPr>
              <a:t> </a:t>
            </a:r>
            <a:r>
              <a:rPr kumimoji="0" lang="en-US" sz="3200" b="0" i="0" u="none" strike="noStrike" kern="1200" cap="none" spc="0" normalizeH="0" baseline="0" noProof="0" dirty="0" err="1">
                <a:ln>
                  <a:noFill/>
                </a:ln>
                <a:solidFill>
                  <a:srgbClr val="0072CE"/>
                </a:solidFill>
                <a:effectLst/>
                <a:uLnTx/>
                <a:uFillTx/>
                <a:latin typeface="Veneer" panose="02000806000000000000" pitchFamily="50" charset="0"/>
              </a:rPr>
              <a:t>aprobados</a:t>
            </a:r>
            <a:r>
              <a:rPr kumimoji="0" lang="en-US" sz="3200" b="0" i="0" u="none" strike="noStrike" kern="1200" cap="none" spc="0" normalizeH="0" baseline="0" noProof="0" dirty="0">
                <a:ln>
                  <a:noFill/>
                </a:ln>
                <a:solidFill>
                  <a:srgbClr val="0072CE"/>
                </a:solidFill>
                <a:effectLst/>
                <a:uLnTx/>
                <a:uFillTx/>
                <a:latin typeface="Veneer" panose="02000806000000000000" pitchFamily="50" charset="0"/>
              </a:rPr>
              <a:t> </a:t>
            </a:r>
            <a:r>
              <a:rPr kumimoji="0" lang="en-US" sz="3200" b="0" i="0" u="none" strike="noStrike" kern="1200" cap="none" spc="0" normalizeH="0" baseline="0" noProof="0" dirty="0" err="1">
                <a:ln>
                  <a:noFill/>
                </a:ln>
                <a:solidFill>
                  <a:srgbClr val="0072CE"/>
                </a:solidFill>
                <a:effectLst/>
                <a:uLnTx/>
                <a:uFillTx/>
                <a:latin typeface="Veneer" panose="02000806000000000000" pitchFamily="50" charset="0"/>
              </a:rPr>
              <a:t>en</a:t>
            </a:r>
            <a:r>
              <a:rPr kumimoji="0" lang="en-US" sz="3200" b="0" i="0" u="none" strike="noStrike" kern="1200" cap="none" spc="0" normalizeH="0" baseline="0" noProof="0" dirty="0">
                <a:ln>
                  <a:noFill/>
                </a:ln>
                <a:solidFill>
                  <a:srgbClr val="0072CE"/>
                </a:solidFill>
                <a:effectLst/>
                <a:uLnTx/>
                <a:uFillTx/>
                <a:latin typeface="Veneer" panose="02000806000000000000" pitchFamily="50" charset="0"/>
              </a:rPr>
              <a:t> </a:t>
            </a:r>
            <a:r>
              <a:rPr kumimoji="0" lang="en-US" sz="3200" b="0" i="0" u="none" strike="noStrike" kern="1200" cap="none" spc="0" normalizeH="0" baseline="0" noProof="0" dirty="0" err="1">
                <a:ln>
                  <a:noFill/>
                </a:ln>
                <a:solidFill>
                  <a:srgbClr val="0072CE"/>
                </a:solidFill>
                <a:effectLst/>
                <a:uLnTx/>
                <a:uFillTx/>
                <a:latin typeface="Veneer" panose="02000806000000000000" pitchFamily="50" charset="0"/>
              </a:rPr>
              <a:t>transferencia</a:t>
            </a:r>
            <a:endParaRPr kumimoji="0" lang="en-US" sz="3200" b="0" i="0" u="none" strike="noStrike" kern="1200" cap="none" spc="0" normalizeH="0" baseline="0" noProof="0" dirty="0">
              <a:ln>
                <a:noFill/>
              </a:ln>
              <a:solidFill>
                <a:srgbClr val="0072CE"/>
              </a:solidFill>
              <a:effectLst/>
              <a:uLnTx/>
              <a:uFillTx/>
              <a:latin typeface="Veneer" panose="02000806000000000000" pitchFamily="50" charset="0"/>
            </a:endParaRPr>
          </a:p>
        </p:txBody>
      </p:sp>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1253" y="5942365"/>
            <a:ext cx="1475223" cy="701987"/>
          </a:xfrm>
          <a:prstGeom prst="rect">
            <a:avLst/>
          </a:prstGeom>
        </p:spPr>
      </p:pic>
      <p:pic>
        <p:nvPicPr>
          <p:cNvPr id="13" name="Imagen 12">
            <a:extLst>
              <a:ext uri="{FF2B5EF4-FFF2-40B4-BE49-F238E27FC236}">
                <a16:creationId xmlns:a16="http://schemas.microsoft.com/office/drawing/2014/main" id="{831061A7-A655-42F6-8027-7FE95CE0FDE4}"/>
              </a:ext>
            </a:extLst>
          </p:cNvPr>
          <p:cNvPicPr/>
          <p:nvPr/>
        </p:nvPicPr>
        <p:blipFill rotWithShape="1">
          <a:blip r:embed="rId5">
            <a:extLst>
              <a:ext uri="{28A0092B-C50C-407E-A947-70E740481C1C}">
                <a14:useLocalDpi xmlns:a14="http://schemas.microsoft.com/office/drawing/2010/main" val="0"/>
              </a:ext>
            </a:extLst>
          </a:blip>
          <a:srcRect l="9433" t="38163" r="62045" b="21354"/>
          <a:stretch/>
        </p:blipFill>
        <p:spPr bwMode="auto">
          <a:xfrm>
            <a:off x="3160450" y="1838007"/>
            <a:ext cx="5447974" cy="4207686"/>
          </a:xfrm>
          <a:prstGeom prst="rect">
            <a:avLst/>
          </a:prstGeom>
          <a:ln>
            <a:noFill/>
          </a:ln>
          <a:extLst>
            <a:ext uri="{53640926-AAD7-44D8-BBD7-CCE9431645EC}">
              <a14:shadowObscured xmlns:a14="http://schemas.microsoft.com/office/drawing/2010/main"/>
            </a:ext>
          </a:extLst>
        </p:spPr>
      </p:pic>
      <p:sp>
        <p:nvSpPr>
          <p:cNvPr id="14" name="Elipse 13">
            <a:extLst>
              <a:ext uri="{FF2B5EF4-FFF2-40B4-BE49-F238E27FC236}">
                <a16:creationId xmlns:a16="http://schemas.microsoft.com/office/drawing/2014/main" id="{2D3FF376-D7BF-4020-B9D6-FBDF02FAD8E7}"/>
              </a:ext>
            </a:extLst>
          </p:cNvPr>
          <p:cNvSpPr/>
          <p:nvPr/>
        </p:nvSpPr>
        <p:spPr>
          <a:xfrm>
            <a:off x="3160450" y="3941686"/>
            <a:ext cx="5699465" cy="3639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7" name="Elipse 16">
            <a:extLst>
              <a:ext uri="{FF2B5EF4-FFF2-40B4-BE49-F238E27FC236}">
                <a16:creationId xmlns:a16="http://schemas.microsoft.com/office/drawing/2014/main" id="{6F95B37A-4045-460D-988C-635E473C0B35}"/>
              </a:ext>
            </a:extLst>
          </p:cNvPr>
          <p:cNvSpPr/>
          <p:nvPr/>
        </p:nvSpPr>
        <p:spPr>
          <a:xfrm>
            <a:off x="3366116" y="5578381"/>
            <a:ext cx="5699465" cy="3639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964457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91" y="176479"/>
            <a:ext cx="6714270" cy="905697"/>
          </a:xfrm>
          <a:prstGeom prst="rect">
            <a:avLst/>
          </a:prstGeom>
        </p:spPr>
      </p:pic>
      <p:pic>
        <p:nvPicPr>
          <p:cNvPr id="11" name="Picture 10">
            <a:extLst>
              <a:ext uri="{FF2B5EF4-FFF2-40B4-BE49-F238E27FC236}">
                <a16:creationId xmlns:a16="http://schemas.microsoft.com/office/drawing/2014/main" id="{9DE1688A-9C04-4FA9-A8DA-4C2A874C6122}"/>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 y="635719"/>
            <a:ext cx="12187066" cy="6858000"/>
          </a:xfrm>
          <a:prstGeom prst="rect">
            <a:avLst/>
          </a:prstGeom>
        </p:spPr>
      </p:pic>
      <p:sp>
        <p:nvSpPr>
          <p:cNvPr id="2" name="Rectángulo 1"/>
          <p:cNvSpPr/>
          <p:nvPr/>
        </p:nvSpPr>
        <p:spPr>
          <a:xfrm>
            <a:off x="2332140" y="817977"/>
            <a:ext cx="288862" cy="646331"/>
          </a:xfrm>
          <a:prstGeom prst="rect">
            <a:avLst/>
          </a:prstGeom>
        </p:spPr>
        <p:txBody>
          <a:bodyPr wrap="none">
            <a:spAutoFit/>
          </a:bodyPr>
          <a:lstStyle/>
          <a:p>
            <a:r>
              <a:rPr lang="es-MX" sz="3600" b="1" dirty="0">
                <a:solidFill>
                  <a:schemeClr val="bg1"/>
                </a:solidFill>
                <a:latin typeface="Veneer" panose="02000806000000000000" pitchFamily="50" charset="0"/>
              </a:rPr>
              <a:t> </a:t>
            </a:r>
            <a:endParaRPr lang="es-SV" sz="3600" b="1" dirty="0"/>
          </a:p>
        </p:txBody>
      </p:sp>
      <p:sp>
        <p:nvSpPr>
          <p:cNvPr id="12" name="Text Placeholder 3"/>
          <p:cNvSpPr txBox="1"/>
          <p:nvPr/>
        </p:nvSpPr>
        <p:spPr>
          <a:xfrm>
            <a:off x="927464" y="274858"/>
            <a:ext cx="7680960" cy="1501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ormAutofit/>
          </a:bodyPr>
          <a:lstStyle/>
          <a:p>
            <a:pPr hangingPunct="0">
              <a:lnSpc>
                <a:spcPct val="80000"/>
              </a:lnSpc>
              <a:defRPr sz="4500">
                <a:solidFill>
                  <a:srgbClr val="0072CE"/>
                </a:solidFill>
                <a:latin typeface="Veneer"/>
                <a:ea typeface="Veneer"/>
                <a:cs typeface="Veneer"/>
                <a:sym typeface="Veneer"/>
              </a:defRPr>
            </a:pPr>
            <a:endParaRPr sz="3600" kern="0" dirty="0">
              <a:solidFill>
                <a:schemeClr val="bg1"/>
              </a:solidFill>
              <a:latin typeface="Veneer"/>
              <a:ea typeface="Veneer"/>
              <a:cs typeface="Veneer"/>
              <a:sym typeface="Veneer"/>
            </a:endParaRPr>
          </a:p>
        </p:txBody>
      </p:sp>
      <p:sp>
        <p:nvSpPr>
          <p:cNvPr id="10" name="Content Placeholder 3"/>
          <p:cNvSpPr txBox="1">
            <a:spLocks/>
          </p:cNvSpPr>
          <p:nvPr/>
        </p:nvSpPr>
        <p:spPr>
          <a:xfrm>
            <a:off x="835339" y="436102"/>
            <a:ext cx="6149897" cy="438390"/>
          </a:xfrm>
          <a:prstGeom prst="rect">
            <a:avLst/>
          </a:prstGeom>
        </p:spPr>
        <p:txBody>
          <a:bodyPr vert="horz" lIns="0" tIns="0" rIns="0" bIns="0" rtlCol="0" anchor="t" anchorCtr="0">
            <a:noAutofit/>
          </a:bodyPr>
          <a:lstStyle>
            <a:lvl1pPr marL="0" indent="0" algn="l" defTabSz="914400" rtl="0" eaLnBrk="1" latinLnBrk="0" hangingPunct="1">
              <a:lnSpc>
                <a:spcPct val="105000"/>
              </a:lnSpc>
              <a:spcBef>
                <a:spcPts val="1000"/>
              </a:spcBef>
              <a:buFontTx/>
              <a:buNone/>
              <a:defRPr sz="2400" b="1" kern="1200">
                <a:solidFill>
                  <a:schemeClr val="bg1"/>
                </a:solidFill>
                <a:latin typeface="+mn-lt"/>
                <a:ea typeface="+mn-ea"/>
                <a:cs typeface="+mn-cs"/>
              </a:defRPr>
            </a:lvl1pPr>
            <a:lvl2pPr marL="457200" indent="0" algn="ctr" defTabSz="914400" rtl="0" eaLnBrk="1" latinLnBrk="0" hangingPunct="1">
              <a:lnSpc>
                <a:spcPct val="105000"/>
              </a:lnSpc>
              <a:spcBef>
                <a:spcPts val="500"/>
              </a:spcBef>
              <a:buClr>
                <a:schemeClr val="tx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5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5000"/>
              </a:lnSpc>
              <a:spcBef>
                <a:spcPts val="500"/>
              </a:spcBef>
              <a:buClr>
                <a:schemeClr val="tx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5000"/>
              </a:lnSpc>
              <a:spcBef>
                <a:spcPts val="500"/>
              </a:spcBef>
              <a:buClr>
                <a:schemeClr val="tx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ts val="1000"/>
              </a:spcBef>
              <a:spcAft>
                <a:spcPts val="0"/>
              </a:spcAft>
              <a:buClrTx/>
              <a:buSzTx/>
              <a:buFontTx/>
              <a:buNone/>
              <a:tabLst/>
              <a:defRPr/>
            </a:pPr>
            <a:r>
              <a:rPr kumimoji="0" lang="en-US" sz="3200" b="0" i="0" u="none" strike="noStrike" kern="1200" cap="none" spc="0" normalizeH="0" baseline="0" noProof="0" dirty="0" err="1">
                <a:ln>
                  <a:noFill/>
                </a:ln>
                <a:solidFill>
                  <a:srgbClr val="0072CE"/>
                </a:solidFill>
                <a:effectLst/>
                <a:uLnTx/>
                <a:uFillTx/>
                <a:latin typeface="Veneer" panose="02000806000000000000" pitchFamily="50" charset="0"/>
              </a:rPr>
              <a:t>Modificación</a:t>
            </a:r>
            <a:r>
              <a:rPr kumimoji="0" lang="en-US" sz="3200" b="0" i="0" u="none" strike="noStrike" kern="1200" cap="none" spc="0" normalizeH="0" baseline="0" noProof="0" dirty="0">
                <a:ln>
                  <a:noFill/>
                </a:ln>
                <a:solidFill>
                  <a:srgbClr val="0072CE"/>
                </a:solidFill>
                <a:effectLst/>
                <a:uLnTx/>
                <a:uFillTx/>
                <a:latin typeface="Veneer" panose="02000806000000000000" pitchFamily="50" charset="0"/>
              </a:rPr>
              <a:t> a los </a:t>
            </a:r>
            <a:r>
              <a:rPr kumimoji="0" lang="en-US" sz="3200" b="0" i="0" u="none" strike="noStrike" kern="1200" cap="none" spc="0" normalizeH="0" baseline="0" noProof="0" dirty="0" err="1">
                <a:ln>
                  <a:noFill/>
                </a:ln>
                <a:solidFill>
                  <a:srgbClr val="0072CE"/>
                </a:solidFill>
                <a:effectLst/>
                <a:uLnTx/>
                <a:uFillTx/>
                <a:latin typeface="Veneer" panose="02000806000000000000" pitchFamily="50" charset="0"/>
              </a:rPr>
              <a:t>artículos</a:t>
            </a:r>
            <a:r>
              <a:rPr kumimoji="0" lang="en-US" sz="3200" b="0" i="0" u="none" strike="noStrike" kern="1200" cap="none" spc="0" normalizeH="0" baseline="0" noProof="0" dirty="0">
                <a:ln>
                  <a:noFill/>
                </a:ln>
                <a:solidFill>
                  <a:srgbClr val="0072CE"/>
                </a:solidFill>
                <a:effectLst/>
                <a:uLnTx/>
                <a:uFillTx/>
                <a:latin typeface="Veneer" panose="02000806000000000000" pitchFamily="50" charset="0"/>
              </a:rPr>
              <a:t> </a:t>
            </a:r>
            <a:r>
              <a:rPr kumimoji="0" lang="en-US" sz="3200" b="0" i="0" u="none" strike="noStrike" kern="1200" cap="none" spc="0" normalizeH="0" baseline="0" noProof="0" dirty="0" err="1">
                <a:ln>
                  <a:noFill/>
                </a:ln>
                <a:solidFill>
                  <a:srgbClr val="0072CE"/>
                </a:solidFill>
                <a:effectLst/>
                <a:uLnTx/>
                <a:uFillTx/>
                <a:latin typeface="Veneer" panose="02000806000000000000" pitchFamily="50" charset="0"/>
              </a:rPr>
              <a:t>transferidos</a:t>
            </a:r>
            <a:endParaRPr kumimoji="0" lang="en-US" sz="3200" b="0" i="0" u="none" strike="noStrike" kern="1200" cap="none" spc="0" normalizeH="0" baseline="0" noProof="0" dirty="0">
              <a:ln>
                <a:noFill/>
              </a:ln>
              <a:solidFill>
                <a:srgbClr val="0072CE"/>
              </a:solidFill>
              <a:effectLst/>
              <a:uLnTx/>
              <a:uFillTx/>
              <a:latin typeface="Veneer" panose="02000806000000000000" pitchFamily="50" charset="0"/>
            </a:endParaRPr>
          </a:p>
        </p:txBody>
      </p:sp>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1253" y="5942365"/>
            <a:ext cx="1475223" cy="701987"/>
          </a:xfrm>
          <a:prstGeom prst="rect">
            <a:avLst/>
          </a:prstGeom>
        </p:spPr>
      </p:pic>
      <p:pic>
        <p:nvPicPr>
          <p:cNvPr id="4" name="Imagen 3">
            <a:extLst>
              <a:ext uri="{FF2B5EF4-FFF2-40B4-BE49-F238E27FC236}">
                <a16:creationId xmlns:a16="http://schemas.microsoft.com/office/drawing/2014/main" id="{7C2F4A56-7E77-47ED-9789-48718222AF81}"/>
              </a:ext>
            </a:extLst>
          </p:cNvPr>
          <p:cNvPicPr>
            <a:picLocks noChangeAspect="1"/>
          </p:cNvPicPr>
          <p:nvPr/>
        </p:nvPicPr>
        <p:blipFill>
          <a:blip r:embed="rId5"/>
          <a:stretch>
            <a:fillRect/>
          </a:stretch>
        </p:blipFill>
        <p:spPr>
          <a:xfrm>
            <a:off x="3506680" y="2137410"/>
            <a:ext cx="4672639" cy="3481183"/>
          </a:xfrm>
          <a:prstGeom prst="rect">
            <a:avLst/>
          </a:prstGeom>
        </p:spPr>
      </p:pic>
      <p:sp>
        <p:nvSpPr>
          <p:cNvPr id="14" name="Elipse 13">
            <a:extLst>
              <a:ext uri="{FF2B5EF4-FFF2-40B4-BE49-F238E27FC236}">
                <a16:creationId xmlns:a16="http://schemas.microsoft.com/office/drawing/2014/main" id="{1FF9983F-59F9-42B7-A79C-86EC0702096B}"/>
              </a:ext>
            </a:extLst>
          </p:cNvPr>
          <p:cNvSpPr/>
          <p:nvPr/>
        </p:nvSpPr>
        <p:spPr>
          <a:xfrm>
            <a:off x="3178205" y="5254609"/>
            <a:ext cx="5699465" cy="3639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7071341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1024</TotalTime>
  <Words>221</Words>
  <Application>Microsoft Office PowerPoint</Application>
  <PresentationFormat>Panorámica</PresentationFormat>
  <Paragraphs>31</Paragraphs>
  <Slides>12</Slides>
  <Notes>0</Notes>
  <HiddenSlides>1</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Calibri</vt:lpstr>
      <vt:lpstr>Calibri Light</vt:lpstr>
      <vt:lpstr>Plan</vt:lpstr>
      <vt:lpstr>Veneer</vt:lpstr>
      <vt:lpstr>Tema de Office</vt:lpstr>
      <vt:lpstr>Presentación de PowerPoint</vt:lpstr>
      <vt:lpstr>Presentación de PowerPoint</vt:lpstr>
      <vt:lpstr> </vt:lpstr>
      <vt:lpstr> </vt:lpstr>
      <vt:lpstr> </vt:lpstr>
      <vt:lpstr>Presentación de PowerPoint</vt:lpstr>
      <vt:lpstr>La corrección modifica el monto de los artículos reportados para poder conciliar el monto global al extraerlo </vt:lpstr>
      <vt:lpstr>Presentación de PowerPoint</vt:lpstr>
      <vt:lpstr>Presentación de PowerPoint</vt:lpstr>
      <vt:lpstr> </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Estrategia transformadora de género de Plan El Salvador. 2019-2022</dc:title>
  <dc:creator>Yesenia Segovia</dc:creator>
  <cp:lastModifiedBy>Rivas, Blanca Margarita</cp:lastModifiedBy>
  <cp:revision>101</cp:revision>
  <dcterms:created xsi:type="dcterms:W3CDTF">2019-01-31T16:14:08Z</dcterms:created>
  <dcterms:modified xsi:type="dcterms:W3CDTF">2019-12-04T20:51:48Z</dcterms:modified>
</cp:coreProperties>
</file>