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418813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357344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162736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115688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308471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2228368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309638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110260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274124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227377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CA443C-EEA1-4111-ABFE-07ADAB4DF4AB}" type="datetimeFigureOut">
              <a:rPr lang="es-SV" smtClean="0"/>
              <a:t>24/09/2014</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2164B2AA-36BB-43C8-9C78-1E0153A1116C}" type="slidenum">
              <a:rPr lang="es-SV" smtClean="0"/>
              <a:t>‹Nº›</a:t>
            </a:fld>
            <a:endParaRPr lang="es-SV"/>
          </a:p>
        </p:txBody>
      </p:sp>
    </p:spTree>
    <p:extLst>
      <p:ext uri="{BB962C8B-B14F-4D97-AF65-F5344CB8AC3E}">
        <p14:creationId xmlns:p14="http://schemas.microsoft.com/office/powerpoint/2010/main" val="194624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A443C-EEA1-4111-ABFE-07ADAB4DF4AB}" type="datetimeFigureOut">
              <a:rPr lang="es-SV" smtClean="0"/>
              <a:t>24/09/2014</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4B2AA-36BB-43C8-9C78-1E0153A1116C}" type="slidenum">
              <a:rPr lang="es-SV" smtClean="0"/>
              <a:t>‹Nº›</a:t>
            </a:fld>
            <a:endParaRPr lang="es-SV"/>
          </a:p>
        </p:txBody>
      </p:sp>
    </p:spTree>
    <p:extLst>
      <p:ext uri="{BB962C8B-B14F-4D97-AF65-F5344CB8AC3E}">
        <p14:creationId xmlns:p14="http://schemas.microsoft.com/office/powerpoint/2010/main" val="2524703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274042"/>
          </a:xfrm>
        </p:spPr>
        <p:txBody>
          <a:bodyPr>
            <a:normAutofit fontScale="90000"/>
          </a:bodyPr>
          <a:lstStyle/>
          <a:p>
            <a:r>
              <a:rPr lang="es-SV" dirty="0" smtClean="0"/>
              <a:t>Apoyo a PENM TB</a:t>
            </a:r>
            <a:endParaRPr lang="es-SV" dirty="0"/>
          </a:p>
        </p:txBody>
      </p:sp>
      <p:sp>
        <p:nvSpPr>
          <p:cNvPr id="5" name="4 Marcador de contenido"/>
          <p:cNvSpPr>
            <a:spLocks noGrp="1"/>
          </p:cNvSpPr>
          <p:nvPr>
            <p:ph idx="1"/>
          </p:nvPr>
        </p:nvSpPr>
        <p:spPr>
          <a:xfrm>
            <a:off x="539552" y="1097360"/>
            <a:ext cx="8280920" cy="5499992"/>
          </a:xfrm>
        </p:spPr>
        <p:txBody>
          <a:bodyPr>
            <a:noAutofit/>
          </a:bodyPr>
          <a:lstStyle/>
          <a:p>
            <a:r>
              <a:rPr lang="es-ES" sz="1200" dirty="0"/>
              <a:t>De: Giulia Perrone [mailto:Giulia.Perrone@theglobalfund.org] </a:t>
            </a:r>
            <a:br>
              <a:rPr lang="es-ES" sz="1200" dirty="0"/>
            </a:br>
            <a:r>
              <a:rPr lang="es-ES" sz="1200" dirty="0"/>
              <a:t>Enviado el: jueves, 18 de septiembre de 2014 01:24 p.m.</a:t>
            </a:r>
            <a:br>
              <a:rPr lang="es-ES" sz="1200" dirty="0"/>
            </a:br>
            <a:r>
              <a:rPr lang="es-ES" sz="1200" dirty="0"/>
              <a:t>Para: Marta Alicia Magana</a:t>
            </a:r>
            <a:br>
              <a:rPr lang="es-ES" sz="1200" dirty="0"/>
            </a:br>
            <a:r>
              <a:rPr lang="es-ES" sz="1200" dirty="0"/>
              <a:t>CC: Marta </a:t>
            </a:r>
            <a:r>
              <a:rPr lang="es-ES" sz="1200" dirty="0" err="1"/>
              <a:t>Darder</a:t>
            </a:r>
            <a:r>
              <a:rPr lang="es-ES" sz="1200" dirty="0"/>
              <a:t>; Marta </a:t>
            </a:r>
            <a:r>
              <a:rPr lang="es-ES" sz="1200" dirty="0" err="1"/>
              <a:t>Urrutxi</a:t>
            </a:r>
            <a:r>
              <a:rPr lang="es-ES" sz="1200" dirty="0"/>
              <a:t>; Sunny Park; Karla Zepeda; Mercedes Garcia; Jhon Carmona; Yamil Silva Cabrera; SLV_Team@grupojacobs.com</a:t>
            </a:r>
            <a:br>
              <a:rPr lang="es-ES" sz="1200" dirty="0"/>
            </a:br>
            <a:r>
              <a:rPr lang="es-ES" sz="1200" dirty="0"/>
              <a:t>Asunto: Apoyo a pen</a:t>
            </a:r>
            <a:endParaRPr lang="es-SV" sz="1200" dirty="0"/>
          </a:p>
          <a:p>
            <a:pPr marL="0" indent="0">
              <a:buNone/>
            </a:pPr>
            <a:r>
              <a:rPr lang="es-SV" sz="1200" dirty="0" smtClean="0"/>
              <a:t>Estimada </a:t>
            </a:r>
            <a:r>
              <a:rPr lang="es-SV" sz="1200" dirty="0"/>
              <a:t>Marta Alicia</a:t>
            </a:r>
          </a:p>
          <a:p>
            <a:r>
              <a:rPr lang="es-SV" sz="1200" dirty="0"/>
              <a:t>Según hemos conversado hace poco, tenemos el gusto de confirmarles que nuestro </a:t>
            </a:r>
            <a:r>
              <a:rPr lang="es-SV" sz="1200" dirty="0" smtClean="0"/>
              <a:t>panel </a:t>
            </a:r>
            <a:r>
              <a:rPr lang="es-SV" sz="1200" dirty="0"/>
              <a:t>interno de gestión de subvenciones hoy ha aprobado oficialmente el modelo piloto  de apoyo al PEN Para SLV TB.</a:t>
            </a:r>
          </a:p>
          <a:p>
            <a:pPr algn="just"/>
            <a:r>
              <a:rPr lang="es-SV" sz="1200" dirty="0"/>
              <a:t>Les enviaremos los detalles de la discusión a la brevedad. Mientras tanto, les anticipo que un punto incluido en la decisión ha sido que en principio la Secretaría estaría abierta en considerar una eventual solicitud de extensión del plazo de presentación de la propuesta.</a:t>
            </a:r>
          </a:p>
          <a:p>
            <a:pPr algn="just"/>
            <a:r>
              <a:rPr lang="es-SV" sz="1200" dirty="0"/>
              <a:t>Si el MCP así lo decide, podrían entonces presentar una solicitud de extensión de la subvención existente hasta diciembre 2015. Así podrían presentar la propuesta al nuevo modelo de financiamiento en enero 2014, y eso nos da el tiempo de presentarla al panel, planificar cualquier duda, negociar la subvención existente a partir de enero 2016 hasta diciembre 2018. La extensión de la subvención existente debería ser financiada a través de ahorros.</a:t>
            </a:r>
          </a:p>
          <a:p>
            <a:pPr algn="just"/>
            <a:r>
              <a:rPr lang="es-SV" sz="1200" dirty="0"/>
              <a:t>Como también les mencioné, es importante resaltar que esto no quiere decir que estén en condición de 'relajarse'. Van a tener que trabajar a un ritmo muy cerrado, ya que el pan el expresó que será muy importante poder presentar un Pen realmente sólido.</a:t>
            </a:r>
          </a:p>
          <a:p>
            <a:r>
              <a:rPr lang="es-SV" sz="1200" dirty="0"/>
              <a:t>Lo dejamos para su discusión y decisión.</a:t>
            </a:r>
          </a:p>
          <a:p>
            <a:pPr algn="just"/>
            <a:r>
              <a:rPr lang="es-SV" sz="1200" dirty="0"/>
              <a:t>Esperamos nos puedan comunicar su decisión al respecto a la brevedad posible, para poderles orientar sobre los pasos necesarios para preparar la solicitud de extensión.</a:t>
            </a:r>
          </a:p>
          <a:p>
            <a:r>
              <a:rPr lang="es-SV" sz="1200" dirty="0"/>
              <a:t>Por favor compartas este mensaje con todos los interesados.</a:t>
            </a:r>
          </a:p>
          <a:p>
            <a:pPr marL="0" indent="0">
              <a:buNone/>
            </a:pPr>
            <a:r>
              <a:rPr lang="es-SV" sz="1200" dirty="0"/>
              <a:t>Saludos cordiales</a:t>
            </a:r>
          </a:p>
          <a:p>
            <a:pPr marL="0" indent="0">
              <a:buNone/>
            </a:pPr>
            <a:r>
              <a:rPr lang="es-SV" sz="1200" dirty="0" smtClean="0"/>
              <a:t>Giulia</a:t>
            </a:r>
            <a:r>
              <a:rPr lang="es-SV" sz="1200" dirty="0"/>
              <a:t> </a:t>
            </a:r>
            <a:endParaRPr lang="es-SV" sz="1200" dirty="0" smtClean="0"/>
          </a:p>
          <a:p>
            <a:pPr marL="0" indent="0">
              <a:buNone/>
            </a:pPr>
            <a:r>
              <a:rPr lang="es-SV" sz="1200" dirty="0" err="1" smtClean="0"/>
              <a:t>Sent</a:t>
            </a:r>
            <a:r>
              <a:rPr lang="es-SV" sz="1200" dirty="0" smtClean="0"/>
              <a:t> </a:t>
            </a:r>
            <a:r>
              <a:rPr lang="es-SV" sz="1200" dirty="0" err="1"/>
              <a:t>from</a:t>
            </a:r>
            <a:r>
              <a:rPr lang="es-SV" sz="1200" dirty="0"/>
              <a:t> </a:t>
            </a:r>
            <a:r>
              <a:rPr lang="es-SV" sz="1200" dirty="0" err="1"/>
              <a:t>my</a:t>
            </a:r>
            <a:r>
              <a:rPr lang="es-SV" sz="1200" dirty="0"/>
              <a:t> iPhone</a:t>
            </a:r>
          </a:p>
        </p:txBody>
      </p:sp>
    </p:spTree>
    <p:extLst>
      <p:ext uri="{BB962C8B-B14F-4D97-AF65-F5344CB8AC3E}">
        <p14:creationId xmlns:p14="http://schemas.microsoft.com/office/powerpoint/2010/main" val="1869501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Words>
  <Application>Microsoft Office PowerPoint</Application>
  <PresentationFormat>Presentación en pantalla (4:3)</PresentationFormat>
  <Paragraphs>13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Apoyo a PENM TB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Apoyo a PENM TB</dc:title>
  <dc:creator>Marta Alicia Magana</dc:creator>
  <cp:lastModifiedBy>Maria Leydies Portillo</cp:lastModifiedBy>
  <cp:revision>3</cp:revision>
  <dcterms:created xsi:type="dcterms:W3CDTF">2014-09-24T17:58:33Z</dcterms:created>
  <dcterms:modified xsi:type="dcterms:W3CDTF">2014-09-24T22:08:04Z</dcterms:modified>
</cp:coreProperties>
</file>