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D9C4-1173-4E23-A51A-73377921B84F}" type="datetimeFigureOut">
              <a:rPr lang="es-SV" smtClean="0"/>
              <a:t>12 Nov. 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F554-595D-4BB4-BC19-8AC9E193352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3611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D9C4-1173-4E23-A51A-73377921B84F}" type="datetimeFigureOut">
              <a:rPr lang="es-SV" smtClean="0"/>
              <a:t>12 Nov. 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F554-595D-4BB4-BC19-8AC9E193352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3202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D9C4-1173-4E23-A51A-73377921B84F}" type="datetimeFigureOut">
              <a:rPr lang="es-SV" smtClean="0"/>
              <a:t>12 Nov. 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F554-595D-4BB4-BC19-8AC9E193352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998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D9C4-1173-4E23-A51A-73377921B84F}" type="datetimeFigureOut">
              <a:rPr lang="es-SV" smtClean="0"/>
              <a:t>12 Nov. 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F554-595D-4BB4-BC19-8AC9E193352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634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D9C4-1173-4E23-A51A-73377921B84F}" type="datetimeFigureOut">
              <a:rPr lang="es-SV" smtClean="0"/>
              <a:t>12 Nov. 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F554-595D-4BB4-BC19-8AC9E193352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7105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D9C4-1173-4E23-A51A-73377921B84F}" type="datetimeFigureOut">
              <a:rPr lang="es-SV" smtClean="0"/>
              <a:t>12 Nov. 2015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F554-595D-4BB4-BC19-8AC9E193352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6970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D9C4-1173-4E23-A51A-73377921B84F}" type="datetimeFigureOut">
              <a:rPr lang="es-SV" smtClean="0"/>
              <a:t>12 Nov. 2015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F554-595D-4BB4-BC19-8AC9E193352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1812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D9C4-1173-4E23-A51A-73377921B84F}" type="datetimeFigureOut">
              <a:rPr lang="es-SV" smtClean="0"/>
              <a:t>12 Nov. 2015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F554-595D-4BB4-BC19-8AC9E193352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2946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D9C4-1173-4E23-A51A-73377921B84F}" type="datetimeFigureOut">
              <a:rPr lang="es-SV" smtClean="0"/>
              <a:t>12 Nov. 2015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F554-595D-4BB4-BC19-8AC9E193352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488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D9C4-1173-4E23-A51A-73377921B84F}" type="datetimeFigureOut">
              <a:rPr lang="es-SV" smtClean="0"/>
              <a:t>12 Nov. 2015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F554-595D-4BB4-BC19-8AC9E193352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6566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D9C4-1173-4E23-A51A-73377921B84F}" type="datetimeFigureOut">
              <a:rPr lang="es-SV" smtClean="0"/>
              <a:t>12 Nov. 2015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1F554-595D-4BB4-BC19-8AC9E193352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8525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5D9C4-1173-4E23-A51A-73377921B84F}" type="datetimeFigureOut">
              <a:rPr lang="es-SV" smtClean="0"/>
              <a:t>12 Nov. 2015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1F554-595D-4BB4-BC19-8AC9E193352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6687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4693" y="2105167"/>
            <a:ext cx="9144000" cy="583608"/>
          </a:xfrm>
        </p:spPr>
        <p:txBody>
          <a:bodyPr>
            <a:normAutofit fontScale="90000"/>
          </a:bodyPr>
          <a:lstStyle/>
          <a:p>
            <a:r>
              <a:rPr lang="es-SV" sz="3200" dirty="0" smtClean="0"/>
              <a:t>Reunión Plenaria: ME05-2015</a:t>
            </a:r>
            <a:br>
              <a:rPr lang="es-SV" sz="3200" dirty="0" smtClean="0"/>
            </a:br>
            <a:r>
              <a:rPr lang="es-SV" sz="3200" dirty="0" smtClean="0"/>
              <a:t>MCP-ES</a:t>
            </a:r>
            <a:endParaRPr lang="es-SV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15068" y="449405"/>
            <a:ext cx="9144000" cy="1655762"/>
          </a:xfrm>
        </p:spPr>
        <p:txBody>
          <a:bodyPr/>
          <a:lstStyle/>
          <a:p>
            <a:r>
              <a:rPr lang="es-SV" dirty="0" smtClean="0"/>
              <a:t>MINISTERIO DE SALUD		</a:t>
            </a:r>
          </a:p>
          <a:p>
            <a:r>
              <a:rPr lang="es-SV" dirty="0" smtClean="0"/>
              <a:t>DIRECCIÓN DE SALUD AMBIENTAL		</a:t>
            </a:r>
          </a:p>
          <a:p>
            <a:r>
              <a:rPr lang="es-SV" dirty="0" smtClean="0"/>
              <a:t>Unidad de Vigilancia de Enfermedades </a:t>
            </a:r>
            <a:r>
              <a:rPr lang="es-SV" dirty="0" err="1" smtClean="0"/>
              <a:t>Vectorizadas</a:t>
            </a:r>
            <a:r>
              <a:rPr lang="es-SV" dirty="0" smtClean="0"/>
              <a:t>		</a:t>
            </a:r>
          </a:p>
          <a:p>
            <a:endParaRPr lang="es-SV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387522" y="3298528"/>
            <a:ext cx="9144000" cy="9248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 smtClean="0"/>
              <a:t>DIALOGO DE PAÍS MALARIA </a:t>
            </a:r>
            <a:endParaRPr lang="es-SV" dirty="0"/>
          </a:p>
        </p:txBody>
      </p:sp>
      <p:sp>
        <p:nvSpPr>
          <p:cNvPr id="5" name="CuadroTexto 4"/>
          <p:cNvSpPr txBox="1"/>
          <p:nvPr/>
        </p:nvSpPr>
        <p:spPr>
          <a:xfrm>
            <a:off x="4615218" y="5404513"/>
            <a:ext cx="2688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12 de noviembre de 2015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09359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Invitación MCP-ES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Pendientes de confirmación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50756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Antecedentes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42662"/>
          </a:xfrm>
        </p:spPr>
        <p:txBody>
          <a:bodyPr>
            <a:normAutofit/>
          </a:bodyPr>
          <a:lstStyle/>
          <a:p>
            <a:r>
              <a:rPr lang="es-SV" dirty="0" smtClean="0"/>
              <a:t>Avances del PENMM 2016-2020: 99% completado. </a:t>
            </a:r>
          </a:p>
          <a:p>
            <a:endParaRPr lang="es-SV" dirty="0" smtClean="0"/>
          </a:p>
          <a:p>
            <a:r>
              <a:rPr lang="es-SV" dirty="0" smtClean="0"/>
              <a:t>Plan de Monitoreo y Evaluación: 100% Completado.</a:t>
            </a:r>
          </a:p>
          <a:p>
            <a:endParaRPr lang="es-SV" dirty="0" smtClean="0"/>
          </a:p>
          <a:p>
            <a:r>
              <a:rPr lang="es-SV" dirty="0" smtClean="0"/>
              <a:t>Plan de riesgos: 100% terminado.</a:t>
            </a:r>
          </a:p>
          <a:p>
            <a:endParaRPr lang="es-SV" dirty="0"/>
          </a:p>
          <a:p>
            <a:r>
              <a:rPr lang="es-SV" dirty="0" smtClean="0"/>
              <a:t>Se cuenta con consultora para la elaboración de la nota conceptual.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984179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G</a:t>
            </a:r>
            <a:r>
              <a:rPr lang="es-SV" dirty="0" smtClean="0"/>
              <a:t>eneralidades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Nombre del evento: Dialogo de país para compartir el PENMM 2016-2020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56263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Objetivos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Presentación del Plan </a:t>
            </a:r>
            <a:r>
              <a:rPr lang="es-SV" dirty="0" err="1" smtClean="0"/>
              <a:t>Estrategico</a:t>
            </a:r>
            <a:r>
              <a:rPr lang="es-SV" dirty="0" smtClean="0"/>
              <a:t> Nacional Multisectorial de Malaria 2016-2020.</a:t>
            </a:r>
          </a:p>
          <a:p>
            <a:endParaRPr lang="es-SV" dirty="0"/>
          </a:p>
          <a:p>
            <a:r>
              <a:rPr lang="es-SV" dirty="0" smtClean="0"/>
              <a:t>Dialogo de país con miras a la elaboración de la Nota Conceptual de Malaria para aplicar a la Subvención del FM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80268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Proceso de convocatoria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El MINSAL invitaría a los técnicos del nivel Nacional, Regionales y SIBASI.</a:t>
            </a:r>
          </a:p>
          <a:p>
            <a:endParaRPr lang="es-SV" dirty="0"/>
          </a:p>
          <a:p>
            <a:r>
              <a:rPr lang="es-SV" dirty="0" smtClean="0"/>
              <a:t>El MCP-ES invitaría a los sectores representados en el MCP-ES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62860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Invitados por el MINSAL</a:t>
            </a:r>
            <a:endParaRPr lang="es-SV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375505"/>
              </p:ext>
            </p:extLst>
          </p:nvPr>
        </p:nvGraphicFramePr>
        <p:xfrm>
          <a:off x="838199" y="1353095"/>
          <a:ext cx="10803341" cy="5339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Hoja de cálculo" r:id="rId3" imgW="6495890" imgH="4667351" progId="Excel.Sheet.12">
                  <p:embed/>
                </p:oleObj>
              </mc:Choice>
              <mc:Fallback>
                <p:oleObj name="Hoja de cálculo" r:id="rId3" imgW="6495890" imgH="466735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199" y="1353095"/>
                        <a:ext cx="10803341" cy="53399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126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666965"/>
              </p:ext>
            </p:extLst>
          </p:nvPr>
        </p:nvGraphicFramePr>
        <p:xfrm>
          <a:off x="614149" y="309563"/>
          <a:ext cx="11000096" cy="623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Hoja de cálculo" r:id="rId3" imgW="6495890" imgH="6239062" progId="Excel.Sheet.12">
                  <p:embed/>
                </p:oleObj>
              </mc:Choice>
              <mc:Fallback>
                <p:oleObj name="Hoja de cálculo" r:id="rId3" imgW="6495890" imgH="623906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4149" y="309563"/>
                        <a:ext cx="11000096" cy="623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3902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510865"/>
              </p:ext>
            </p:extLst>
          </p:nvPr>
        </p:nvGraphicFramePr>
        <p:xfrm>
          <a:off x="313898" y="191069"/>
          <a:ext cx="11436823" cy="640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Hoja de cálculo" r:id="rId3" imgW="6495890" imgH="4981524" progId="Excel.Sheet.12">
                  <p:embed/>
                </p:oleObj>
              </mc:Choice>
              <mc:Fallback>
                <p:oleObj name="Hoja de cálculo" r:id="rId3" imgW="6495890" imgH="498152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3898" y="191069"/>
                        <a:ext cx="11436823" cy="640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9211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749925"/>
              </p:ext>
            </p:extLst>
          </p:nvPr>
        </p:nvGraphicFramePr>
        <p:xfrm>
          <a:off x="341194" y="327546"/>
          <a:ext cx="11477767" cy="6114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Hoja de cálculo" r:id="rId3" imgW="6495890" imgH="5543484" progId="Excel.Sheet.12">
                  <p:embed/>
                </p:oleObj>
              </mc:Choice>
              <mc:Fallback>
                <p:oleObj name="Hoja de cálculo" r:id="rId3" imgW="6495890" imgH="554348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1194" y="327546"/>
                        <a:ext cx="11477767" cy="61141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43024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137</Words>
  <Application>Microsoft Office PowerPoint</Application>
  <PresentationFormat>Panorámica</PresentationFormat>
  <Paragraphs>27</Paragraphs>
  <Slides>10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Hoja de cálculo de Microsoft Excel</vt:lpstr>
      <vt:lpstr>Reunión Plenaria: ME05-2015 MCP-ES</vt:lpstr>
      <vt:lpstr>Antecedentes</vt:lpstr>
      <vt:lpstr>Generalidades</vt:lpstr>
      <vt:lpstr>Objetivos</vt:lpstr>
      <vt:lpstr>Proceso de convocatoria</vt:lpstr>
      <vt:lpstr>Invitados por el MINSAL</vt:lpstr>
      <vt:lpstr>Presentación de PowerPoint</vt:lpstr>
      <vt:lpstr>Presentación de PowerPoint</vt:lpstr>
      <vt:lpstr>Presentación de PowerPoint</vt:lpstr>
      <vt:lpstr>Invitación MCP-ES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Plenaria: ME05-2015 MCP-ES</dc:title>
  <dc:creator>Jaime Enrique Alemán Escobar</dc:creator>
  <cp:lastModifiedBy>Jaime Enrique Alemán Escobar</cp:lastModifiedBy>
  <cp:revision>4</cp:revision>
  <dcterms:created xsi:type="dcterms:W3CDTF">2015-11-12T14:11:59Z</dcterms:created>
  <dcterms:modified xsi:type="dcterms:W3CDTF">2015-11-12T14:43:28Z</dcterms:modified>
</cp:coreProperties>
</file>