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36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03/09/2015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0"/>
            <a:ext cx="871296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gflores</cp:lastModifiedBy>
  <cp:revision>2</cp:revision>
  <dcterms:modified xsi:type="dcterms:W3CDTF">2015-09-03T14:44:11Z</dcterms:modified>
</cp:coreProperties>
</file>