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94" r:id="rId4"/>
    <p:sldId id="295" r:id="rId5"/>
    <p:sldId id="297" r:id="rId6"/>
    <p:sldId id="296" r:id="rId7"/>
    <p:sldId id="299" r:id="rId8"/>
    <p:sldId id="300" r:id="rId9"/>
    <p:sldId id="298" r:id="rId10"/>
    <p:sldId id="301" r:id="rId11"/>
    <p:sldId id="268" r:id="rId12"/>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1463CE-4343-4053-811A-AD2FDA4DBE9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a:extLst>
              <a:ext uri="{FF2B5EF4-FFF2-40B4-BE49-F238E27FC236}">
                <a16:creationId xmlns:a16="http://schemas.microsoft.com/office/drawing/2014/main" id="{521B2FB2-98E1-4071-A4DA-3E37893F7D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a:extLst>
              <a:ext uri="{FF2B5EF4-FFF2-40B4-BE49-F238E27FC236}">
                <a16:creationId xmlns:a16="http://schemas.microsoft.com/office/drawing/2014/main" id="{D5B44E01-E44C-4C3E-B27A-5F54D6F433E7}"/>
              </a:ext>
            </a:extLst>
          </p:cNvPr>
          <p:cNvSpPr>
            <a:spLocks noGrp="1"/>
          </p:cNvSpPr>
          <p:nvPr>
            <p:ph type="dt" sz="half" idx="10"/>
          </p:nvPr>
        </p:nvSpPr>
        <p:spPr/>
        <p:txBody>
          <a:bodyPr/>
          <a:lstStyle/>
          <a:p>
            <a:fld id="{7829B477-CB78-4D88-9C86-5F07C5E75C2F}" type="datetimeFigureOut">
              <a:rPr lang="es-SV" smtClean="0"/>
              <a:t>28/1/2020</a:t>
            </a:fld>
            <a:endParaRPr lang="es-SV"/>
          </a:p>
        </p:txBody>
      </p:sp>
      <p:sp>
        <p:nvSpPr>
          <p:cNvPr id="5" name="Marcador de pie de página 4">
            <a:extLst>
              <a:ext uri="{FF2B5EF4-FFF2-40B4-BE49-F238E27FC236}">
                <a16:creationId xmlns:a16="http://schemas.microsoft.com/office/drawing/2014/main" id="{BF63E697-0566-4335-B1D4-996833F32870}"/>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70D1FB5E-A810-4F98-879A-B939DEBE6CC1}"/>
              </a:ext>
            </a:extLst>
          </p:cNvPr>
          <p:cNvSpPr>
            <a:spLocks noGrp="1"/>
          </p:cNvSpPr>
          <p:nvPr>
            <p:ph type="sldNum" sz="quarter" idx="12"/>
          </p:nvPr>
        </p:nvSpPr>
        <p:spPr/>
        <p:txBody>
          <a:bodyPr/>
          <a:lstStyle/>
          <a:p>
            <a:fld id="{739C8A6F-1865-49F3-B46F-26AE037AE7E6}" type="slidenum">
              <a:rPr lang="es-SV" smtClean="0"/>
              <a:t>‹Nº›</a:t>
            </a:fld>
            <a:endParaRPr lang="es-SV"/>
          </a:p>
        </p:txBody>
      </p:sp>
    </p:spTree>
    <p:extLst>
      <p:ext uri="{BB962C8B-B14F-4D97-AF65-F5344CB8AC3E}">
        <p14:creationId xmlns:p14="http://schemas.microsoft.com/office/powerpoint/2010/main" val="1214127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E588C6-D441-4EB2-B1D4-5342512793A9}"/>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3C2DEE5F-C4E3-43B1-865E-4C71CFA6953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83135C9A-7B92-48E3-95FA-1A44F08EFB89}"/>
              </a:ext>
            </a:extLst>
          </p:cNvPr>
          <p:cNvSpPr>
            <a:spLocks noGrp="1"/>
          </p:cNvSpPr>
          <p:nvPr>
            <p:ph type="dt" sz="half" idx="10"/>
          </p:nvPr>
        </p:nvSpPr>
        <p:spPr/>
        <p:txBody>
          <a:bodyPr/>
          <a:lstStyle/>
          <a:p>
            <a:fld id="{7829B477-CB78-4D88-9C86-5F07C5E75C2F}" type="datetimeFigureOut">
              <a:rPr lang="es-SV" smtClean="0"/>
              <a:t>28/1/2020</a:t>
            </a:fld>
            <a:endParaRPr lang="es-SV"/>
          </a:p>
        </p:txBody>
      </p:sp>
      <p:sp>
        <p:nvSpPr>
          <p:cNvPr id="5" name="Marcador de pie de página 4">
            <a:extLst>
              <a:ext uri="{FF2B5EF4-FFF2-40B4-BE49-F238E27FC236}">
                <a16:creationId xmlns:a16="http://schemas.microsoft.com/office/drawing/2014/main" id="{B665ABF4-FF86-4C9A-BC30-1944E4B3457E}"/>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1EFC84C1-ABED-4F28-A248-85A706398611}"/>
              </a:ext>
            </a:extLst>
          </p:cNvPr>
          <p:cNvSpPr>
            <a:spLocks noGrp="1"/>
          </p:cNvSpPr>
          <p:nvPr>
            <p:ph type="sldNum" sz="quarter" idx="12"/>
          </p:nvPr>
        </p:nvSpPr>
        <p:spPr/>
        <p:txBody>
          <a:bodyPr/>
          <a:lstStyle/>
          <a:p>
            <a:fld id="{739C8A6F-1865-49F3-B46F-26AE037AE7E6}" type="slidenum">
              <a:rPr lang="es-SV" smtClean="0"/>
              <a:t>‹Nº›</a:t>
            </a:fld>
            <a:endParaRPr lang="es-SV"/>
          </a:p>
        </p:txBody>
      </p:sp>
    </p:spTree>
    <p:extLst>
      <p:ext uri="{BB962C8B-B14F-4D97-AF65-F5344CB8AC3E}">
        <p14:creationId xmlns:p14="http://schemas.microsoft.com/office/powerpoint/2010/main" val="2717350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7747B62-D578-4CCF-88A4-C58BCDECE87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E18CA714-59C7-4A23-8DEC-C3E4B18AB3D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CD4EF79B-B281-492F-809A-C6D9AD5C25A1}"/>
              </a:ext>
            </a:extLst>
          </p:cNvPr>
          <p:cNvSpPr>
            <a:spLocks noGrp="1"/>
          </p:cNvSpPr>
          <p:nvPr>
            <p:ph type="dt" sz="half" idx="10"/>
          </p:nvPr>
        </p:nvSpPr>
        <p:spPr/>
        <p:txBody>
          <a:bodyPr/>
          <a:lstStyle/>
          <a:p>
            <a:fld id="{7829B477-CB78-4D88-9C86-5F07C5E75C2F}" type="datetimeFigureOut">
              <a:rPr lang="es-SV" smtClean="0"/>
              <a:t>28/1/2020</a:t>
            </a:fld>
            <a:endParaRPr lang="es-SV"/>
          </a:p>
        </p:txBody>
      </p:sp>
      <p:sp>
        <p:nvSpPr>
          <p:cNvPr id="5" name="Marcador de pie de página 4">
            <a:extLst>
              <a:ext uri="{FF2B5EF4-FFF2-40B4-BE49-F238E27FC236}">
                <a16:creationId xmlns:a16="http://schemas.microsoft.com/office/drawing/2014/main" id="{4393C13C-A2CC-42B2-BE2A-A30CA61AA90B}"/>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B367B4E0-6346-4814-A261-99E90FBF237B}"/>
              </a:ext>
            </a:extLst>
          </p:cNvPr>
          <p:cNvSpPr>
            <a:spLocks noGrp="1"/>
          </p:cNvSpPr>
          <p:nvPr>
            <p:ph type="sldNum" sz="quarter" idx="12"/>
          </p:nvPr>
        </p:nvSpPr>
        <p:spPr/>
        <p:txBody>
          <a:bodyPr/>
          <a:lstStyle/>
          <a:p>
            <a:fld id="{739C8A6F-1865-49F3-B46F-26AE037AE7E6}" type="slidenum">
              <a:rPr lang="es-SV" smtClean="0"/>
              <a:t>‹Nº›</a:t>
            </a:fld>
            <a:endParaRPr lang="es-SV"/>
          </a:p>
        </p:txBody>
      </p:sp>
    </p:spTree>
    <p:extLst>
      <p:ext uri="{BB962C8B-B14F-4D97-AF65-F5344CB8AC3E}">
        <p14:creationId xmlns:p14="http://schemas.microsoft.com/office/powerpoint/2010/main" val="618791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1463CE-4343-4053-811A-AD2FDA4DBE90}"/>
              </a:ext>
            </a:extLst>
          </p:cNvPr>
          <p:cNvSpPr>
            <a:spLocks noGrp="1"/>
          </p:cNvSpPr>
          <p:nvPr>
            <p:ph type="ctrTitle"/>
          </p:nvPr>
        </p:nvSpPr>
        <p:spPr>
          <a:xfrm>
            <a:off x="1524000" y="1122363"/>
            <a:ext cx="9144000" cy="2387600"/>
          </a:xfrm>
        </p:spPr>
        <p:txBody>
          <a:bodyPr anchor="b"/>
          <a:lstStyle>
            <a:lvl1pPr algn="ctr">
              <a:defRPr sz="4500"/>
            </a:lvl1pPr>
          </a:lstStyle>
          <a:p>
            <a:r>
              <a:rPr lang="es-ES"/>
              <a:t>Haga clic para modificar el estilo de título del patrón</a:t>
            </a:r>
            <a:endParaRPr lang="es-SV"/>
          </a:p>
        </p:txBody>
      </p:sp>
      <p:sp>
        <p:nvSpPr>
          <p:cNvPr id="3" name="Subtítulo 2">
            <a:extLst>
              <a:ext uri="{FF2B5EF4-FFF2-40B4-BE49-F238E27FC236}">
                <a16:creationId xmlns:a16="http://schemas.microsoft.com/office/drawing/2014/main" id="{521B2FB2-98E1-4071-A4DA-3E37893F7D5A}"/>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s-SV"/>
          </a:p>
        </p:txBody>
      </p:sp>
      <p:sp>
        <p:nvSpPr>
          <p:cNvPr id="4" name="Marcador de fecha 3">
            <a:extLst>
              <a:ext uri="{FF2B5EF4-FFF2-40B4-BE49-F238E27FC236}">
                <a16:creationId xmlns:a16="http://schemas.microsoft.com/office/drawing/2014/main" id="{160F50EE-A190-437E-A4C0-3BA1B52680BF}"/>
              </a:ext>
            </a:extLst>
          </p:cNvPr>
          <p:cNvSpPr>
            <a:spLocks noGrp="1"/>
          </p:cNvSpPr>
          <p:nvPr>
            <p:ph type="dt" sz="half" idx="10"/>
          </p:nvPr>
        </p:nvSpPr>
        <p:spPr/>
        <p:txBody>
          <a:bodyPr/>
          <a:lstStyle>
            <a:lvl1pPr>
              <a:defRPr/>
            </a:lvl1pPr>
          </a:lstStyle>
          <a:p>
            <a:pPr>
              <a:defRPr/>
            </a:pPr>
            <a:fld id="{987E24E4-8863-4B9B-8725-C0C2F1465A64}" type="datetimeFigureOut">
              <a:rPr lang="es-SV"/>
              <a:pPr>
                <a:defRPr/>
              </a:pPr>
              <a:t>28/1/2020</a:t>
            </a:fld>
            <a:endParaRPr lang="es-SV"/>
          </a:p>
        </p:txBody>
      </p:sp>
      <p:sp>
        <p:nvSpPr>
          <p:cNvPr id="5" name="Marcador de pie de página 4">
            <a:extLst>
              <a:ext uri="{FF2B5EF4-FFF2-40B4-BE49-F238E27FC236}">
                <a16:creationId xmlns:a16="http://schemas.microsoft.com/office/drawing/2014/main" id="{734583EB-8B7B-4383-9FA9-3753864EBF68}"/>
              </a:ext>
            </a:extLst>
          </p:cNvPr>
          <p:cNvSpPr>
            <a:spLocks noGrp="1"/>
          </p:cNvSpPr>
          <p:nvPr>
            <p:ph type="ftr" sz="quarter" idx="11"/>
          </p:nvPr>
        </p:nvSpPr>
        <p:spPr/>
        <p:txBody>
          <a:bodyPr/>
          <a:lstStyle>
            <a:lvl1pPr>
              <a:defRPr/>
            </a:lvl1pPr>
          </a:lstStyle>
          <a:p>
            <a:pPr>
              <a:defRPr/>
            </a:pPr>
            <a:endParaRPr lang="es-SV"/>
          </a:p>
        </p:txBody>
      </p:sp>
      <p:sp>
        <p:nvSpPr>
          <p:cNvPr id="6" name="Marcador de número de diapositiva 5">
            <a:extLst>
              <a:ext uri="{FF2B5EF4-FFF2-40B4-BE49-F238E27FC236}">
                <a16:creationId xmlns:a16="http://schemas.microsoft.com/office/drawing/2014/main" id="{3CA8C0C6-3A9C-4210-9858-9165225EE78F}"/>
              </a:ext>
            </a:extLst>
          </p:cNvPr>
          <p:cNvSpPr>
            <a:spLocks noGrp="1"/>
          </p:cNvSpPr>
          <p:nvPr>
            <p:ph type="sldNum" sz="quarter" idx="12"/>
          </p:nvPr>
        </p:nvSpPr>
        <p:spPr/>
        <p:txBody>
          <a:bodyPr/>
          <a:lstStyle>
            <a:lvl1pPr>
              <a:defRPr/>
            </a:lvl1pPr>
          </a:lstStyle>
          <a:p>
            <a:pPr>
              <a:defRPr/>
            </a:pPr>
            <a:fld id="{7CE1C0C4-8251-4576-A4AA-F53404A3562F}" type="slidenum">
              <a:rPr lang="es-SV"/>
              <a:pPr>
                <a:defRPr/>
              </a:pPr>
              <a:t>‹Nº›</a:t>
            </a:fld>
            <a:endParaRPr lang="es-SV"/>
          </a:p>
        </p:txBody>
      </p:sp>
    </p:spTree>
    <p:extLst>
      <p:ext uri="{BB962C8B-B14F-4D97-AF65-F5344CB8AC3E}">
        <p14:creationId xmlns:p14="http://schemas.microsoft.com/office/powerpoint/2010/main" val="19646295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255F15-0CC9-44B7-A28A-A5F121EC71AC}"/>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D715018C-692A-403B-9E9D-6ADF4A02A92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083DAB55-6AB8-4AA8-A3C8-8BB13FD3B9B7}"/>
              </a:ext>
            </a:extLst>
          </p:cNvPr>
          <p:cNvSpPr>
            <a:spLocks noGrp="1"/>
          </p:cNvSpPr>
          <p:nvPr>
            <p:ph type="dt" sz="half" idx="10"/>
          </p:nvPr>
        </p:nvSpPr>
        <p:spPr/>
        <p:txBody>
          <a:bodyPr/>
          <a:lstStyle>
            <a:lvl1pPr>
              <a:defRPr/>
            </a:lvl1pPr>
          </a:lstStyle>
          <a:p>
            <a:pPr>
              <a:defRPr/>
            </a:pPr>
            <a:fld id="{976316A8-64D6-4FFF-ADF2-49FEC39445D9}" type="datetimeFigureOut">
              <a:rPr lang="es-SV"/>
              <a:pPr>
                <a:defRPr/>
              </a:pPr>
              <a:t>28/1/2020</a:t>
            </a:fld>
            <a:endParaRPr lang="es-SV"/>
          </a:p>
        </p:txBody>
      </p:sp>
      <p:sp>
        <p:nvSpPr>
          <p:cNvPr id="5" name="Marcador de pie de página 4">
            <a:extLst>
              <a:ext uri="{FF2B5EF4-FFF2-40B4-BE49-F238E27FC236}">
                <a16:creationId xmlns:a16="http://schemas.microsoft.com/office/drawing/2014/main" id="{099484E2-51DC-4A63-917E-14FB515CB970}"/>
              </a:ext>
            </a:extLst>
          </p:cNvPr>
          <p:cNvSpPr>
            <a:spLocks noGrp="1"/>
          </p:cNvSpPr>
          <p:nvPr>
            <p:ph type="ftr" sz="quarter" idx="11"/>
          </p:nvPr>
        </p:nvSpPr>
        <p:spPr/>
        <p:txBody>
          <a:bodyPr/>
          <a:lstStyle>
            <a:lvl1pPr>
              <a:defRPr/>
            </a:lvl1pPr>
          </a:lstStyle>
          <a:p>
            <a:pPr>
              <a:defRPr/>
            </a:pPr>
            <a:endParaRPr lang="es-SV"/>
          </a:p>
        </p:txBody>
      </p:sp>
      <p:sp>
        <p:nvSpPr>
          <p:cNvPr id="6" name="Marcador de número de diapositiva 5">
            <a:extLst>
              <a:ext uri="{FF2B5EF4-FFF2-40B4-BE49-F238E27FC236}">
                <a16:creationId xmlns:a16="http://schemas.microsoft.com/office/drawing/2014/main" id="{7A6160D8-E4BD-4AC0-97F5-9FC60A729686}"/>
              </a:ext>
            </a:extLst>
          </p:cNvPr>
          <p:cNvSpPr>
            <a:spLocks noGrp="1"/>
          </p:cNvSpPr>
          <p:nvPr>
            <p:ph type="sldNum" sz="quarter" idx="12"/>
          </p:nvPr>
        </p:nvSpPr>
        <p:spPr/>
        <p:txBody>
          <a:bodyPr/>
          <a:lstStyle>
            <a:lvl1pPr>
              <a:defRPr/>
            </a:lvl1pPr>
          </a:lstStyle>
          <a:p>
            <a:pPr>
              <a:defRPr/>
            </a:pPr>
            <a:fld id="{2F4C7229-96C4-44EA-9463-5D348F416C03}" type="slidenum">
              <a:rPr lang="es-SV"/>
              <a:pPr>
                <a:defRPr/>
              </a:pPr>
              <a:t>‹Nº›</a:t>
            </a:fld>
            <a:endParaRPr lang="es-SV"/>
          </a:p>
        </p:txBody>
      </p:sp>
    </p:spTree>
    <p:extLst>
      <p:ext uri="{BB962C8B-B14F-4D97-AF65-F5344CB8AC3E}">
        <p14:creationId xmlns:p14="http://schemas.microsoft.com/office/powerpoint/2010/main" val="3421109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FF532C-4CC4-43BC-8E76-87BCC45D3EFA}"/>
              </a:ext>
            </a:extLst>
          </p:cNvPr>
          <p:cNvSpPr>
            <a:spLocks noGrp="1"/>
          </p:cNvSpPr>
          <p:nvPr>
            <p:ph type="title"/>
          </p:nvPr>
        </p:nvSpPr>
        <p:spPr>
          <a:xfrm>
            <a:off x="831851" y="1709740"/>
            <a:ext cx="10515600" cy="2852737"/>
          </a:xfrm>
        </p:spPr>
        <p:txBody>
          <a:bodyPr anchor="b"/>
          <a:lstStyle>
            <a:lvl1pPr>
              <a:defRPr sz="4500"/>
            </a:lvl1p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1CCFCC6F-A2D8-477A-A3E2-D1CF9BB90420}"/>
              </a:ext>
            </a:extLst>
          </p:cNvPr>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583160A-AA04-465A-991A-F1AA6FF331F4}"/>
              </a:ext>
            </a:extLst>
          </p:cNvPr>
          <p:cNvSpPr>
            <a:spLocks noGrp="1"/>
          </p:cNvSpPr>
          <p:nvPr>
            <p:ph type="dt" sz="half" idx="10"/>
          </p:nvPr>
        </p:nvSpPr>
        <p:spPr/>
        <p:txBody>
          <a:bodyPr/>
          <a:lstStyle>
            <a:lvl1pPr>
              <a:defRPr/>
            </a:lvl1pPr>
          </a:lstStyle>
          <a:p>
            <a:pPr>
              <a:defRPr/>
            </a:pPr>
            <a:fld id="{121E155A-D569-4AB5-9317-EF3E9B342A1F}" type="datetimeFigureOut">
              <a:rPr lang="es-SV"/>
              <a:pPr>
                <a:defRPr/>
              </a:pPr>
              <a:t>28/1/2020</a:t>
            </a:fld>
            <a:endParaRPr lang="es-SV"/>
          </a:p>
        </p:txBody>
      </p:sp>
      <p:sp>
        <p:nvSpPr>
          <p:cNvPr id="5" name="Marcador de pie de página 4">
            <a:extLst>
              <a:ext uri="{FF2B5EF4-FFF2-40B4-BE49-F238E27FC236}">
                <a16:creationId xmlns:a16="http://schemas.microsoft.com/office/drawing/2014/main" id="{12EC3D95-A771-4FBE-9345-1855847B40E1}"/>
              </a:ext>
            </a:extLst>
          </p:cNvPr>
          <p:cNvSpPr>
            <a:spLocks noGrp="1"/>
          </p:cNvSpPr>
          <p:nvPr>
            <p:ph type="ftr" sz="quarter" idx="11"/>
          </p:nvPr>
        </p:nvSpPr>
        <p:spPr/>
        <p:txBody>
          <a:bodyPr/>
          <a:lstStyle>
            <a:lvl1pPr>
              <a:defRPr/>
            </a:lvl1pPr>
          </a:lstStyle>
          <a:p>
            <a:pPr>
              <a:defRPr/>
            </a:pPr>
            <a:endParaRPr lang="es-SV"/>
          </a:p>
        </p:txBody>
      </p:sp>
      <p:sp>
        <p:nvSpPr>
          <p:cNvPr id="6" name="Marcador de número de diapositiva 5">
            <a:extLst>
              <a:ext uri="{FF2B5EF4-FFF2-40B4-BE49-F238E27FC236}">
                <a16:creationId xmlns:a16="http://schemas.microsoft.com/office/drawing/2014/main" id="{8EA85ADF-E073-43A7-A504-D6BA69A1CB63}"/>
              </a:ext>
            </a:extLst>
          </p:cNvPr>
          <p:cNvSpPr>
            <a:spLocks noGrp="1"/>
          </p:cNvSpPr>
          <p:nvPr>
            <p:ph type="sldNum" sz="quarter" idx="12"/>
          </p:nvPr>
        </p:nvSpPr>
        <p:spPr/>
        <p:txBody>
          <a:bodyPr/>
          <a:lstStyle>
            <a:lvl1pPr>
              <a:defRPr/>
            </a:lvl1pPr>
          </a:lstStyle>
          <a:p>
            <a:pPr>
              <a:defRPr/>
            </a:pPr>
            <a:fld id="{CAA57274-9721-40E2-8846-ABF72D9F6979}" type="slidenum">
              <a:rPr lang="es-SV"/>
              <a:pPr>
                <a:defRPr/>
              </a:pPr>
              <a:t>‹Nº›</a:t>
            </a:fld>
            <a:endParaRPr lang="es-SV"/>
          </a:p>
        </p:txBody>
      </p:sp>
    </p:spTree>
    <p:extLst>
      <p:ext uri="{BB962C8B-B14F-4D97-AF65-F5344CB8AC3E}">
        <p14:creationId xmlns:p14="http://schemas.microsoft.com/office/powerpoint/2010/main" val="1841480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25A67A-3E4F-4DE0-BAAD-77A437040420}"/>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8377CB5C-5413-4795-B8DE-175C31138B2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a:extLst>
              <a:ext uri="{FF2B5EF4-FFF2-40B4-BE49-F238E27FC236}">
                <a16:creationId xmlns:a16="http://schemas.microsoft.com/office/drawing/2014/main" id="{1804F089-213D-4154-A3DA-566CAAB69A7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3">
            <a:extLst>
              <a:ext uri="{FF2B5EF4-FFF2-40B4-BE49-F238E27FC236}">
                <a16:creationId xmlns:a16="http://schemas.microsoft.com/office/drawing/2014/main" id="{55445465-021B-4511-85CE-256208F9A376}"/>
              </a:ext>
            </a:extLst>
          </p:cNvPr>
          <p:cNvSpPr>
            <a:spLocks noGrp="1"/>
          </p:cNvSpPr>
          <p:nvPr>
            <p:ph type="dt" sz="half" idx="10"/>
          </p:nvPr>
        </p:nvSpPr>
        <p:spPr/>
        <p:txBody>
          <a:bodyPr/>
          <a:lstStyle>
            <a:lvl1pPr>
              <a:defRPr/>
            </a:lvl1pPr>
          </a:lstStyle>
          <a:p>
            <a:pPr>
              <a:defRPr/>
            </a:pPr>
            <a:fld id="{9EAE65F0-15FB-4A0E-A71D-764DF7588FF4}" type="datetimeFigureOut">
              <a:rPr lang="es-SV"/>
              <a:pPr>
                <a:defRPr/>
              </a:pPr>
              <a:t>28/1/2020</a:t>
            </a:fld>
            <a:endParaRPr lang="es-SV"/>
          </a:p>
        </p:txBody>
      </p:sp>
      <p:sp>
        <p:nvSpPr>
          <p:cNvPr id="6" name="Marcador de pie de página 4">
            <a:extLst>
              <a:ext uri="{FF2B5EF4-FFF2-40B4-BE49-F238E27FC236}">
                <a16:creationId xmlns:a16="http://schemas.microsoft.com/office/drawing/2014/main" id="{3F830780-D84D-4F70-AD73-46ACE3D37666}"/>
              </a:ext>
            </a:extLst>
          </p:cNvPr>
          <p:cNvSpPr>
            <a:spLocks noGrp="1"/>
          </p:cNvSpPr>
          <p:nvPr>
            <p:ph type="ftr" sz="quarter" idx="11"/>
          </p:nvPr>
        </p:nvSpPr>
        <p:spPr/>
        <p:txBody>
          <a:bodyPr/>
          <a:lstStyle>
            <a:lvl1pPr>
              <a:defRPr/>
            </a:lvl1pPr>
          </a:lstStyle>
          <a:p>
            <a:pPr>
              <a:defRPr/>
            </a:pPr>
            <a:endParaRPr lang="es-SV"/>
          </a:p>
        </p:txBody>
      </p:sp>
      <p:sp>
        <p:nvSpPr>
          <p:cNvPr id="7" name="Marcador de número de diapositiva 5">
            <a:extLst>
              <a:ext uri="{FF2B5EF4-FFF2-40B4-BE49-F238E27FC236}">
                <a16:creationId xmlns:a16="http://schemas.microsoft.com/office/drawing/2014/main" id="{888BDBED-9810-4834-83DF-FE2D2DF4188A}"/>
              </a:ext>
            </a:extLst>
          </p:cNvPr>
          <p:cNvSpPr>
            <a:spLocks noGrp="1"/>
          </p:cNvSpPr>
          <p:nvPr>
            <p:ph type="sldNum" sz="quarter" idx="12"/>
          </p:nvPr>
        </p:nvSpPr>
        <p:spPr/>
        <p:txBody>
          <a:bodyPr/>
          <a:lstStyle>
            <a:lvl1pPr>
              <a:defRPr/>
            </a:lvl1pPr>
          </a:lstStyle>
          <a:p>
            <a:pPr>
              <a:defRPr/>
            </a:pPr>
            <a:fld id="{E69B4869-DE34-4E67-9E04-CDC3475FCF37}" type="slidenum">
              <a:rPr lang="es-SV"/>
              <a:pPr>
                <a:defRPr/>
              </a:pPr>
              <a:t>‹Nº›</a:t>
            </a:fld>
            <a:endParaRPr lang="es-SV"/>
          </a:p>
        </p:txBody>
      </p:sp>
    </p:spTree>
    <p:extLst>
      <p:ext uri="{BB962C8B-B14F-4D97-AF65-F5344CB8AC3E}">
        <p14:creationId xmlns:p14="http://schemas.microsoft.com/office/powerpoint/2010/main" val="21830415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0A1951-7D98-44B2-89F4-1DC9D35A8658}"/>
              </a:ext>
            </a:extLst>
          </p:cNvPr>
          <p:cNvSpPr>
            <a:spLocks noGrp="1"/>
          </p:cNvSpPr>
          <p:nvPr>
            <p:ph type="title"/>
          </p:nvPr>
        </p:nvSpPr>
        <p:spPr>
          <a:xfrm>
            <a:off x="839788" y="365127"/>
            <a:ext cx="10515600" cy="1325563"/>
          </a:xfrm>
        </p:spPr>
        <p:txBody>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0CB8B969-2E73-40AE-92D5-D3DA52F687D0}"/>
              </a:ext>
            </a:extLst>
          </p:cNvPr>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4F93205-87CE-48E7-81FB-35017288A5E0}"/>
              </a:ext>
            </a:extLst>
          </p:cNvPr>
          <p:cNvSpPr>
            <a:spLocks noGrp="1"/>
          </p:cNvSpPr>
          <p:nvPr>
            <p:ph sz="half" idx="2"/>
          </p:nvPr>
        </p:nvSpPr>
        <p:spPr>
          <a:xfrm>
            <a:off x="839789"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a:extLst>
              <a:ext uri="{FF2B5EF4-FFF2-40B4-BE49-F238E27FC236}">
                <a16:creationId xmlns:a16="http://schemas.microsoft.com/office/drawing/2014/main" id="{749862E4-8B0F-48A9-8EC5-68181F6245F2}"/>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64A7A6A-22A6-4584-9D44-B6C5C159D42D}"/>
              </a:ext>
            </a:extLst>
          </p:cNvPr>
          <p:cNvSpPr>
            <a:spLocks noGrp="1"/>
          </p:cNvSpPr>
          <p:nvPr>
            <p:ph sz="quarter" idx="4"/>
          </p:nvPr>
        </p:nvSpPr>
        <p:spPr>
          <a:xfrm>
            <a:off x="6172201"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3">
            <a:extLst>
              <a:ext uri="{FF2B5EF4-FFF2-40B4-BE49-F238E27FC236}">
                <a16:creationId xmlns:a16="http://schemas.microsoft.com/office/drawing/2014/main" id="{DDD76B4C-2860-425C-9B71-D8B2E5F1D43B}"/>
              </a:ext>
            </a:extLst>
          </p:cNvPr>
          <p:cNvSpPr>
            <a:spLocks noGrp="1"/>
          </p:cNvSpPr>
          <p:nvPr>
            <p:ph type="dt" sz="half" idx="10"/>
          </p:nvPr>
        </p:nvSpPr>
        <p:spPr/>
        <p:txBody>
          <a:bodyPr/>
          <a:lstStyle>
            <a:lvl1pPr>
              <a:defRPr/>
            </a:lvl1pPr>
          </a:lstStyle>
          <a:p>
            <a:pPr>
              <a:defRPr/>
            </a:pPr>
            <a:fld id="{B5FAFAE2-A950-4601-9D9C-649820D5D906}" type="datetimeFigureOut">
              <a:rPr lang="es-SV"/>
              <a:pPr>
                <a:defRPr/>
              </a:pPr>
              <a:t>28/1/2020</a:t>
            </a:fld>
            <a:endParaRPr lang="es-SV"/>
          </a:p>
        </p:txBody>
      </p:sp>
      <p:sp>
        <p:nvSpPr>
          <p:cNvPr id="8" name="Marcador de pie de página 4">
            <a:extLst>
              <a:ext uri="{FF2B5EF4-FFF2-40B4-BE49-F238E27FC236}">
                <a16:creationId xmlns:a16="http://schemas.microsoft.com/office/drawing/2014/main" id="{719A9950-E638-4295-90B0-9BE0818AFE19}"/>
              </a:ext>
            </a:extLst>
          </p:cNvPr>
          <p:cNvSpPr>
            <a:spLocks noGrp="1"/>
          </p:cNvSpPr>
          <p:nvPr>
            <p:ph type="ftr" sz="quarter" idx="11"/>
          </p:nvPr>
        </p:nvSpPr>
        <p:spPr/>
        <p:txBody>
          <a:bodyPr/>
          <a:lstStyle>
            <a:lvl1pPr>
              <a:defRPr/>
            </a:lvl1pPr>
          </a:lstStyle>
          <a:p>
            <a:pPr>
              <a:defRPr/>
            </a:pPr>
            <a:endParaRPr lang="es-SV"/>
          </a:p>
        </p:txBody>
      </p:sp>
      <p:sp>
        <p:nvSpPr>
          <p:cNvPr id="9" name="Marcador de número de diapositiva 5">
            <a:extLst>
              <a:ext uri="{FF2B5EF4-FFF2-40B4-BE49-F238E27FC236}">
                <a16:creationId xmlns:a16="http://schemas.microsoft.com/office/drawing/2014/main" id="{A2D9CC9F-978D-4857-BAD5-9925867968CC}"/>
              </a:ext>
            </a:extLst>
          </p:cNvPr>
          <p:cNvSpPr>
            <a:spLocks noGrp="1"/>
          </p:cNvSpPr>
          <p:nvPr>
            <p:ph type="sldNum" sz="quarter" idx="12"/>
          </p:nvPr>
        </p:nvSpPr>
        <p:spPr/>
        <p:txBody>
          <a:bodyPr/>
          <a:lstStyle>
            <a:lvl1pPr>
              <a:defRPr/>
            </a:lvl1pPr>
          </a:lstStyle>
          <a:p>
            <a:pPr>
              <a:defRPr/>
            </a:pPr>
            <a:fld id="{E312ABFD-8693-4059-93EC-A1E830DFB58E}" type="slidenum">
              <a:rPr lang="es-SV"/>
              <a:pPr>
                <a:defRPr/>
              </a:pPr>
              <a:t>‹Nº›</a:t>
            </a:fld>
            <a:endParaRPr lang="es-SV"/>
          </a:p>
        </p:txBody>
      </p:sp>
    </p:spTree>
    <p:extLst>
      <p:ext uri="{BB962C8B-B14F-4D97-AF65-F5344CB8AC3E}">
        <p14:creationId xmlns:p14="http://schemas.microsoft.com/office/powerpoint/2010/main" val="38124454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EC6A80-1A4C-4544-959B-0BDE7B27D445}"/>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fecha 3">
            <a:extLst>
              <a:ext uri="{FF2B5EF4-FFF2-40B4-BE49-F238E27FC236}">
                <a16:creationId xmlns:a16="http://schemas.microsoft.com/office/drawing/2014/main" id="{187C56C5-41B6-4A3B-A9FA-FCA0EF7B52C1}"/>
              </a:ext>
            </a:extLst>
          </p:cNvPr>
          <p:cNvSpPr>
            <a:spLocks noGrp="1"/>
          </p:cNvSpPr>
          <p:nvPr>
            <p:ph type="dt" sz="half" idx="10"/>
          </p:nvPr>
        </p:nvSpPr>
        <p:spPr/>
        <p:txBody>
          <a:bodyPr/>
          <a:lstStyle>
            <a:lvl1pPr>
              <a:defRPr/>
            </a:lvl1pPr>
          </a:lstStyle>
          <a:p>
            <a:pPr>
              <a:defRPr/>
            </a:pPr>
            <a:fld id="{EE9A8469-7646-4F3A-98FE-179C621C360A}" type="datetimeFigureOut">
              <a:rPr lang="es-SV"/>
              <a:pPr>
                <a:defRPr/>
              </a:pPr>
              <a:t>28/1/2020</a:t>
            </a:fld>
            <a:endParaRPr lang="es-SV"/>
          </a:p>
        </p:txBody>
      </p:sp>
      <p:sp>
        <p:nvSpPr>
          <p:cNvPr id="4" name="Marcador de pie de página 4">
            <a:extLst>
              <a:ext uri="{FF2B5EF4-FFF2-40B4-BE49-F238E27FC236}">
                <a16:creationId xmlns:a16="http://schemas.microsoft.com/office/drawing/2014/main" id="{E6A03366-8009-47AB-AF34-AFFC40B36782}"/>
              </a:ext>
            </a:extLst>
          </p:cNvPr>
          <p:cNvSpPr>
            <a:spLocks noGrp="1"/>
          </p:cNvSpPr>
          <p:nvPr>
            <p:ph type="ftr" sz="quarter" idx="11"/>
          </p:nvPr>
        </p:nvSpPr>
        <p:spPr/>
        <p:txBody>
          <a:bodyPr/>
          <a:lstStyle>
            <a:lvl1pPr>
              <a:defRPr/>
            </a:lvl1pPr>
          </a:lstStyle>
          <a:p>
            <a:pPr>
              <a:defRPr/>
            </a:pPr>
            <a:endParaRPr lang="es-SV"/>
          </a:p>
        </p:txBody>
      </p:sp>
      <p:sp>
        <p:nvSpPr>
          <p:cNvPr id="5" name="Marcador de número de diapositiva 5">
            <a:extLst>
              <a:ext uri="{FF2B5EF4-FFF2-40B4-BE49-F238E27FC236}">
                <a16:creationId xmlns:a16="http://schemas.microsoft.com/office/drawing/2014/main" id="{5CF58167-C5E8-47AA-BE99-27F919229C92}"/>
              </a:ext>
            </a:extLst>
          </p:cNvPr>
          <p:cNvSpPr>
            <a:spLocks noGrp="1"/>
          </p:cNvSpPr>
          <p:nvPr>
            <p:ph type="sldNum" sz="quarter" idx="12"/>
          </p:nvPr>
        </p:nvSpPr>
        <p:spPr/>
        <p:txBody>
          <a:bodyPr/>
          <a:lstStyle>
            <a:lvl1pPr>
              <a:defRPr/>
            </a:lvl1pPr>
          </a:lstStyle>
          <a:p>
            <a:pPr>
              <a:defRPr/>
            </a:pPr>
            <a:fld id="{F4431D14-FBCC-451C-92AC-05ADCE34DC02}" type="slidenum">
              <a:rPr lang="es-SV"/>
              <a:pPr>
                <a:defRPr/>
              </a:pPr>
              <a:t>‹Nº›</a:t>
            </a:fld>
            <a:endParaRPr lang="es-SV"/>
          </a:p>
        </p:txBody>
      </p:sp>
    </p:spTree>
    <p:extLst>
      <p:ext uri="{BB962C8B-B14F-4D97-AF65-F5344CB8AC3E}">
        <p14:creationId xmlns:p14="http://schemas.microsoft.com/office/powerpoint/2010/main" val="11943117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a:extLst>
              <a:ext uri="{FF2B5EF4-FFF2-40B4-BE49-F238E27FC236}">
                <a16:creationId xmlns:a16="http://schemas.microsoft.com/office/drawing/2014/main" id="{72827CDC-2A42-4F94-B120-AE3A568A741A}"/>
              </a:ext>
            </a:extLst>
          </p:cNvPr>
          <p:cNvSpPr>
            <a:spLocks noGrp="1"/>
          </p:cNvSpPr>
          <p:nvPr>
            <p:ph type="dt" sz="half" idx="10"/>
          </p:nvPr>
        </p:nvSpPr>
        <p:spPr/>
        <p:txBody>
          <a:bodyPr/>
          <a:lstStyle>
            <a:lvl1pPr>
              <a:defRPr/>
            </a:lvl1pPr>
          </a:lstStyle>
          <a:p>
            <a:pPr>
              <a:defRPr/>
            </a:pPr>
            <a:fld id="{648F1EBF-7F75-402F-9F69-7FB3E426DFEC}" type="datetimeFigureOut">
              <a:rPr lang="es-SV"/>
              <a:pPr>
                <a:defRPr/>
              </a:pPr>
              <a:t>28/1/2020</a:t>
            </a:fld>
            <a:endParaRPr lang="es-SV"/>
          </a:p>
        </p:txBody>
      </p:sp>
      <p:sp>
        <p:nvSpPr>
          <p:cNvPr id="3" name="Marcador de pie de página 4">
            <a:extLst>
              <a:ext uri="{FF2B5EF4-FFF2-40B4-BE49-F238E27FC236}">
                <a16:creationId xmlns:a16="http://schemas.microsoft.com/office/drawing/2014/main" id="{DEA817C9-05BB-4256-A140-D5EFC5F6ED1F}"/>
              </a:ext>
            </a:extLst>
          </p:cNvPr>
          <p:cNvSpPr>
            <a:spLocks noGrp="1"/>
          </p:cNvSpPr>
          <p:nvPr>
            <p:ph type="ftr" sz="quarter" idx="11"/>
          </p:nvPr>
        </p:nvSpPr>
        <p:spPr/>
        <p:txBody>
          <a:bodyPr/>
          <a:lstStyle>
            <a:lvl1pPr>
              <a:defRPr/>
            </a:lvl1pPr>
          </a:lstStyle>
          <a:p>
            <a:pPr>
              <a:defRPr/>
            </a:pPr>
            <a:endParaRPr lang="es-SV"/>
          </a:p>
        </p:txBody>
      </p:sp>
      <p:sp>
        <p:nvSpPr>
          <p:cNvPr id="4" name="Marcador de número de diapositiva 5">
            <a:extLst>
              <a:ext uri="{FF2B5EF4-FFF2-40B4-BE49-F238E27FC236}">
                <a16:creationId xmlns:a16="http://schemas.microsoft.com/office/drawing/2014/main" id="{41253741-1350-48A5-A563-B5D120FB4D71}"/>
              </a:ext>
            </a:extLst>
          </p:cNvPr>
          <p:cNvSpPr>
            <a:spLocks noGrp="1"/>
          </p:cNvSpPr>
          <p:nvPr>
            <p:ph type="sldNum" sz="quarter" idx="12"/>
          </p:nvPr>
        </p:nvSpPr>
        <p:spPr/>
        <p:txBody>
          <a:bodyPr/>
          <a:lstStyle>
            <a:lvl1pPr>
              <a:defRPr/>
            </a:lvl1pPr>
          </a:lstStyle>
          <a:p>
            <a:pPr>
              <a:defRPr/>
            </a:pPr>
            <a:fld id="{90650D88-97EF-4348-B259-357FBBDF0193}" type="slidenum">
              <a:rPr lang="es-SV"/>
              <a:pPr>
                <a:defRPr/>
              </a:pPr>
              <a:t>‹Nº›</a:t>
            </a:fld>
            <a:endParaRPr lang="es-SV"/>
          </a:p>
        </p:txBody>
      </p:sp>
    </p:spTree>
    <p:extLst>
      <p:ext uri="{BB962C8B-B14F-4D97-AF65-F5344CB8AC3E}">
        <p14:creationId xmlns:p14="http://schemas.microsoft.com/office/powerpoint/2010/main" val="25047428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451D2C-CFEA-4258-8FC8-ED050B95419D}"/>
              </a:ext>
            </a:extLst>
          </p:cNvPr>
          <p:cNvSpPr>
            <a:spLocks noGrp="1"/>
          </p:cNvSpPr>
          <p:nvPr>
            <p:ph type="title"/>
          </p:nvPr>
        </p:nvSpPr>
        <p:spPr>
          <a:xfrm>
            <a:off x="839788" y="457200"/>
            <a:ext cx="3932237" cy="1600200"/>
          </a:xfrm>
        </p:spPr>
        <p:txBody>
          <a:bodyPr anchor="b"/>
          <a:lstStyle>
            <a:lvl1pPr>
              <a:defRPr sz="2400"/>
            </a:lvl1p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5150EAA8-1797-4427-BED4-60EFE31A1D5B}"/>
              </a:ext>
            </a:extLst>
          </p:cNvPr>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a:extLst>
              <a:ext uri="{FF2B5EF4-FFF2-40B4-BE49-F238E27FC236}">
                <a16:creationId xmlns:a16="http://schemas.microsoft.com/office/drawing/2014/main" id="{0E230068-EBCF-4DC7-9B8E-538611727BA1}"/>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Marcador de fecha 3">
            <a:extLst>
              <a:ext uri="{FF2B5EF4-FFF2-40B4-BE49-F238E27FC236}">
                <a16:creationId xmlns:a16="http://schemas.microsoft.com/office/drawing/2014/main" id="{18DBB241-B627-4693-80D8-8CD013A56CA9}"/>
              </a:ext>
            </a:extLst>
          </p:cNvPr>
          <p:cNvSpPr>
            <a:spLocks noGrp="1"/>
          </p:cNvSpPr>
          <p:nvPr>
            <p:ph type="dt" sz="half" idx="10"/>
          </p:nvPr>
        </p:nvSpPr>
        <p:spPr/>
        <p:txBody>
          <a:bodyPr/>
          <a:lstStyle>
            <a:lvl1pPr>
              <a:defRPr/>
            </a:lvl1pPr>
          </a:lstStyle>
          <a:p>
            <a:pPr>
              <a:defRPr/>
            </a:pPr>
            <a:fld id="{F3C69EF3-855F-40C8-AAE9-D16EC02C37D5}" type="datetimeFigureOut">
              <a:rPr lang="es-SV"/>
              <a:pPr>
                <a:defRPr/>
              </a:pPr>
              <a:t>28/1/2020</a:t>
            </a:fld>
            <a:endParaRPr lang="es-SV"/>
          </a:p>
        </p:txBody>
      </p:sp>
      <p:sp>
        <p:nvSpPr>
          <p:cNvPr id="6" name="Marcador de pie de página 4">
            <a:extLst>
              <a:ext uri="{FF2B5EF4-FFF2-40B4-BE49-F238E27FC236}">
                <a16:creationId xmlns:a16="http://schemas.microsoft.com/office/drawing/2014/main" id="{1039B7C6-6DDF-4D48-BF30-09581ECD04E5}"/>
              </a:ext>
            </a:extLst>
          </p:cNvPr>
          <p:cNvSpPr>
            <a:spLocks noGrp="1"/>
          </p:cNvSpPr>
          <p:nvPr>
            <p:ph type="ftr" sz="quarter" idx="11"/>
          </p:nvPr>
        </p:nvSpPr>
        <p:spPr/>
        <p:txBody>
          <a:bodyPr/>
          <a:lstStyle>
            <a:lvl1pPr>
              <a:defRPr/>
            </a:lvl1pPr>
          </a:lstStyle>
          <a:p>
            <a:pPr>
              <a:defRPr/>
            </a:pPr>
            <a:endParaRPr lang="es-SV"/>
          </a:p>
        </p:txBody>
      </p:sp>
      <p:sp>
        <p:nvSpPr>
          <p:cNvPr id="7" name="Marcador de número de diapositiva 5">
            <a:extLst>
              <a:ext uri="{FF2B5EF4-FFF2-40B4-BE49-F238E27FC236}">
                <a16:creationId xmlns:a16="http://schemas.microsoft.com/office/drawing/2014/main" id="{B0BDDF76-444F-4384-B08D-9C46C338A309}"/>
              </a:ext>
            </a:extLst>
          </p:cNvPr>
          <p:cNvSpPr>
            <a:spLocks noGrp="1"/>
          </p:cNvSpPr>
          <p:nvPr>
            <p:ph type="sldNum" sz="quarter" idx="12"/>
          </p:nvPr>
        </p:nvSpPr>
        <p:spPr/>
        <p:txBody>
          <a:bodyPr/>
          <a:lstStyle>
            <a:lvl1pPr>
              <a:defRPr/>
            </a:lvl1pPr>
          </a:lstStyle>
          <a:p>
            <a:pPr>
              <a:defRPr/>
            </a:pPr>
            <a:fld id="{3C90A6CF-A49E-42D4-B691-DB6624A8AAE4}" type="slidenum">
              <a:rPr lang="es-SV"/>
              <a:pPr>
                <a:defRPr/>
              </a:pPr>
              <a:t>‹Nº›</a:t>
            </a:fld>
            <a:endParaRPr lang="es-SV"/>
          </a:p>
        </p:txBody>
      </p:sp>
    </p:spTree>
    <p:extLst>
      <p:ext uri="{BB962C8B-B14F-4D97-AF65-F5344CB8AC3E}">
        <p14:creationId xmlns:p14="http://schemas.microsoft.com/office/powerpoint/2010/main" val="343908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255F15-0CC9-44B7-A28A-A5F121EC71AC}"/>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D715018C-692A-403B-9E9D-6ADF4A02A92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94A5341F-BBED-4782-8F31-AE821056E43D}"/>
              </a:ext>
            </a:extLst>
          </p:cNvPr>
          <p:cNvSpPr>
            <a:spLocks noGrp="1"/>
          </p:cNvSpPr>
          <p:nvPr>
            <p:ph type="dt" sz="half" idx="10"/>
          </p:nvPr>
        </p:nvSpPr>
        <p:spPr/>
        <p:txBody>
          <a:bodyPr/>
          <a:lstStyle/>
          <a:p>
            <a:fld id="{7829B477-CB78-4D88-9C86-5F07C5E75C2F}" type="datetimeFigureOut">
              <a:rPr lang="es-SV" smtClean="0"/>
              <a:t>28/1/2020</a:t>
            </a:fld>
            <a:endParaRPr lang="es-SV"/>
          </a:p>
        </p:txBody>
      </p:sp>
      <p:sp>
        <p:nvSpPr>
          <p:cNvPr id="5" name="Marcador de pie de página 4">
            <a:extLst>
              <a:ext uri="{FF2B5EF4-FFF2-40B4-BE49-F238E27FC236}">
                <a16:creationId xmlns:a16="http://schemas.microsoft.com/office/drawing/2014/main" id="{D5F2BEE8-5F6A-4C6A-8921-675200A7A191}"/>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58D82E14-7727-4CB2-B4FA-9AA01E0706BB}"/>
              </a:ext>
            </a:extLst>
          </p:cNvPr>
          <p:cNvSpPr>
            <a:spLocks noGrp="1"/>
          </p:cNvSpPr>
          <p:nvPr>
            <p:ph type="sldNum" sz="quarter" idx="12"/>
          </p:nvPr>
        </p:nvSpPr>
        <p:spPr/>
        <p:txBody>
          <a:bodyPr/>
          <a:lstStyle/>
          <a:p>
            <a:fld id="{739C8A6F-1865-49F3-B46F-26AE037AE7E6}" type="slidenum">
              <a:rPr lang="es-SV" smtClean="0"/>
              <a:t>‹Nº›</a:t>
            </a:fld>
            <a:endParaRPr lang="es-SV"/>
          </a:p>
        </p:txBody>
      </p:sp>
    </p:spTree>
    <p:extLst>
      <p:ext uri="{BB962C8B-B14F-4D97-AF65-F5344CB8AC3E}">
        <p14:creationId xmlns:p14="http://schemas.microsoft.com/office/powerpoint/2010/main" val="33563416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E3CC90-7F49-4599-9401-1808CFE03101}"/>
              </a:ext>
            </a:extLst>
          </p:cNvPr>
          <p:cNvSpPr>
            <a:spLocks noGrp="1"/>
          </p:cNvSpPr>
          <p:nvPr>
            <p:ph type="title"/>
          </p:nvPr>
        </p:nvSpPr>
        <p:spPr>
          <a:xfrm>
            <a:off x="839788" y="457200"/>
            <a:ext cx="3932237" cy="1600200"/>
          </a:xfrm>
        </p:spPr>
        <p:txBody>
          <a:bodyPr anchor="b"/>
          <a:lstStyle>
            <a:lvl1pPr>
              <a:defRPr sz="2400"/>
            </a:lvl1pPr>
          </a:lstStyle>
          <a:p>
            <a:r>
              <a:rPr lang="es-ES"/>
              <a:t>Haga clic para modificar el estilo de título del patrón</a:t>
            </a:r>
            <a:endParaRPr lang="es-SV"/>
          </a:p>
        </p:txBody>
      </p:sp>
      <p:sp>
        <p:nvSpPr>
          <p:cNvPr id="3" name="Marcador de posición de imagen 2">
            <a:extLst>
              <a:ext uri="{FF2B5EF4-FFF2-40B4-BE49-F238E27FC236}">
                <a16:creationId xmlns:a16="http://schemas.microsoft.com/office/drawing/2014/main" id="{9C3DFCB4-8639-4580-B214-611898D6A0F1}"/>
              </a:ext>
            </a:extLst>
          </p:cNvPr>
          <p:cNvSpPr>
            <a:spLocks noGrp="1"/>
          </p:cNvSpPr>
          <p:nvPr>
            <p:ph type="pic" idx="1"/>
          </p:nvPr>
        </p:nvSpPr>
        <p:spPr>
          <a:xfrm>
            <a:off x="5183188" y="987427"/>
            <a:ext cx="617220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s-SV" noProof="0"/>
          </a:p>
        </p:txBody>
      </p:sp>
      <p:sp>
        <p:nvSpPr>
          <p:cNvPr id="4" name="Marcador de texto 3">
            <a:extLst>
              <a:ext uri="{FF2B5EF4-FFF2-40B4-BE49-F238E27FC236}">
                <a16:creationId xmlns:a16="http://schemas.microsoft.com/office/drawing/2014/main" id="{DD13CC69-FEFB-4F46-B8BC-6AF85C56B856}"/>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Marcador de fecha 3">
            <a:extLst>
              <a:ext uri="{FF2B5EF4-FFF2-40B4-BE49-F238E27FC236}">
                <a16:creationId xmlns:a16="http://schemas.microsoft.com/office/drawing/2014/main" id="{5D484056-3821-4C35-B8ED-E4A30D9B5408}"/>
              </a:ext>
            </a:extLst>
          </p:cNvPr>
          <p:cNvSpPr>
            <a:spLocks noGrp="1"/>
          </p:cNvSpPr>
          <p:nvPr>
            <p:ph type="dt" sz="half" idx="10"/>
          </p:nvPr>
        </p:nvSpPr>
        <p:spPr/>
        <p:txBody>
          <a:bodyPr/>
          <a:lstStyle>
            <a:lvl1pPr>
              <a:defRPr/>
            </a:lvl1pPr>
          </a:lstStyle>
          <a:p>
            <a:pPr>
              <a:defRPr/>
            </a:pPr>
            <a:fld id="{B981F752-12E3-423B-8440-E72A3E13E35D}" type="datetimeFigureOut">
              <a:rPr lang="es-SV"/>
              <a:pPr>
                <a:defRPr/>
              </a:pPr>
              <a:t>28/1/2020</a:t>
            </a:fld>
            <a:endParaRPr lang="es-SV"/>
          </a:p>
        </p:txBody>
      </p:sp>
      <p:sp>
        <p:nvSpPr>
          <p:cNvPr id="6" name="Marcador de pie de página 4">
            <a:extLst>
              <a:ext uri="{FF2B5EF4-FFF2-40B4-BE49-F238E27FC236}">
                <a16:creationId xmlns:a16="http://schemas.microsoft.com/office/drawing/2014/main" id="{22568249-C3D2-4B6F-823B-596DD4042180}"/>
              </a:ext>
            </a:extLst>
          </p:cNvPr>
          <p:cNvSpPr>
            <a:spLocks noGrp="1"/>
          </p:cNvSpPr>
          <p:nvPr>
            <p:ph type="ftr" sz="quarter" idx="11"/>
          </p:nvPr>
        </p:nvSpPr>
        <p:spPr/>
        <p:txBody>
          <a:bodyPr/>
          <a:lstStyle>
            <a:lvl1pPr>
              <a:defRPr/>
            </a:lvl1pPr>
          </a:lstStyle>
          <a:p>
            <a:pPr>
              <a:defRPr/>
            </a:pPr>
            <a:endParaRPr lang="es-SV"/>
          </a:p>
        </p:txBody>
      </p:sp>
      <p:sp>
        <p:nvSpPr>
          <p:cNvPr id="7" name="Marcador de número de diapositiva 5">
            <a:extLst>
              <a:ext uri="{FF2B5EF4-FFF2-40B4-BE49-F238E27FC236}">
                <a16:creationId xmlns:a16="http://schemas.microsoft.com/office/drawing/2014/main" id="{D3507CBD-D708-462C-A026-986D2C96B1D4}"/>
              </a:ext>
            </a:extLst>
          </p:cNvPr>
          <p:cNvSpPr>
            <a:spLocks noGrp="1"/>
          </p:cNvSpPr>
          <p:nvPr>
            <p:ph type="sldNum" sz="quarter" idx="12"/>
          </p:nvPr>
        </p:nvSpPr>
        <p:spPr/>
        <p:txBody>
          <a:bodyPr/>
          <a:lstStyle>
            <a:lvl1pPr>
              <a:defRPr/>
            </a:lvl1pPr>
          </a:lstStyle>
          <a:p>
            <a:pPr>
              <a:defRPr/>
            </a:pPr>
            <a:fld id="{748FF7FF-6A4F-4EDD-83A0-E0D76CC0F7D4}" type="slidenum">
              <a:rPr lang="es-SV"/>
              <a:pPr>
                <a:defRPr/>
              </a:pPr>
              <a:t>‹Nº›</a:t>
            </a:fld>
            <a:endParaRPr lang="es-SV"/>
          </a:p>
        </p:txBody>
      </p:sp>
    </p:spTree>
    <p:extLst>
      <p:ext uri="{BB962C8B-B14F-4D97-AF65-F5344CB8AC3E}">
        <p14:creationId xmlns:p14="http://schemas.microsoft.com/office/powerpoint/2010/main" val="35331912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E588C6-D441-4EB2-B1D4-5342512793A9}"/>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3C2DEE5F-C4E3-43B1-865E-4C71CFA6953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951994F4-63C9-4EB8-972C-7492A34EB384}"/>
              </a:ext>
            </a:extLst>
          </p:cNvPr>
          <p:cNvSpPr>
            <a:spLocks noGrp="1"/>
          </p:cNvSpPr>
          <p:nvPr>
            <p:ph type="dt" sz="half" idx="10"/>
          </p:nvPr>
        </p:nvSpPr>
        <p:spPr/>
        <p:txBody>
          <a:bodyPr/>
          <a:lstStyle>
            <a:lvl1pPr>
              <a:defRPr/>
            </a:lvl1pPr>
          </a:lstStyle>
          <a:p>
            <a:pPr>
              <a:defRPr/>
            </a:pPr>
            <a:fld id="{D32230F6-5DA1-4409-B890-5031D2F67D55}" type="datetimeFigureOut">
              <a:rPr lang="es-SV"/>
              <a:pPr>
                <a:defRPr/>
              </a:pPr>
              <a:t>28/1/2020</a:t>
            </a:fld>
            <a:endParaRPr lang="es-SV"/>
          </a:p>
        </p:txBody>
      </p:sp>
      <p:sp>
        <p:nvSpPr>
          <p:cNvPr id="5" name="Marcador de pie de página 4">
            <a:extLst>
              <a:ext uri="{FF2B5EF4-FFF2-40B4-BE49-F238E27FC236}">
                <a16:creationId xmlns:a16="http://schemas.microsoft.com/office/drawing/2014/main" id="{B2A149A1-725E-4922-AF07-4B2BAA7BA0B1}"/>
              </a:ext>
            </a:extLst>
          </p:cNvPr>
          <p:cNvSpPr>
            <a:spLocks noGrp="1"/>
          </p:cNvSpPr>
          <p:nvPr>
            <p:ph type="ftr" sz="quarter" idx="11"/>
          </p:nvPr>
        </p:nvSpPr>
        <p:spPr/>
        <p:txBody>
          <a:bodyPr/>
          <a:lstStyle>
            <a:lvl1pPr>
              <a:defRPr/>
            </a:lvl1pPr>
          </a:lstStyle>
          <a:p>
            <a:pPr>
              <a:defRPr/>
            </a:pPr>
            <a:endParaRPr lang="es-SV"/>
          </a:p>
        </p:txBody>
      </p:sp>
      <p:sp>
        <p:nvSpPr>
          <p:cNvPr id="6" name="Marcador de número de diapositiva 5">
            <a:extLst>
              <a:ext uri="{FF2B5EF4-FFF2-40B4-BE49-F238E27FC236}">
                <a16:creationId xmlns:a16="http://schemas.microsoft.com/office/drawing/2014/main" id="{EC7EB61A-3B19-49D3-9BAA-61D471C79362}"/>
              </a:ext>
            </a:extLst>
          </p:cNvPr>
          <p:cNvSpPr>
            <a:spLocks noGrp="1"/>
          </p:cNvSpPr>
          <p:nvPr>
            <p:ph type="sldNum" sz="quarter" idx="12"/>
          </p:nvPr>
        </p:nvSpPr>
        <p:spPr/>
        <p:txBody>
          <a:bodyPr/>
          <a:lstStyle>
            <a:lvl1pPr>
              <a:defRPr/>
            </a:lvl1pPr>
          </a:lstStyle>
          <a:p>
            <a:pPr>
              <a:defRPr/>
            </a:pPr>
            <a:fld id="{2859111F-7B72-4AAD-93B4-78D8C14AD147}" type="slidenum">
              <a:rPr lang="es-SV"/>
              <a:pPr>
                <a:defRPr/>
              </a:pPr>
              <a:t>‹Nº›</a:t>
            </a:fld>
            <a:endParaRPr lang="es-SV"/>
          </a:p>
        </p:txBody>
      </p:sp>
    </p:spTree>
    <p:extLst>
      <p:ext uri="{BB962C8B-B14F-4D97-AF65-F5344CB8AC3E}">
        <p14:creationId xmlns:p14="http://schemas.microsoft.com/office/powerpoint/2010/main" val="20372592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7747B62-D578-4CCF-88A4-C58BCDECE873}"/>
              </a:ext>
            </a:extLst>
          </p:cNvPr>
          <p:cNvSpPr>
            <a:spLocks noGrp="1"/>
          </p:cNvSpPr>
          <p:nvPr>
            <p:ph type="title" orient="vert"/>
          </p:nvPr>
        </p:nvSpPr>
        <p:spPr>
          <a:xfrm>
            <a:off x="8724901" y="365125"/>
            <a:ext cx="2628900" cy="5811838"/>
          </a:xfrm>
        </p:spPr>
        <p:txBody>
          <a:bodyPr vert="eaVert"/>
          <a:lstStyle/>
          <a:p>
            <a:r>
              <a:rPr lang="es-ES"/>
              <a:t>Haga clic para modificar el estilo de título del patrón</a:t>
            </a:r>
            <a:endParaRPr lang="es-SV"/>
          </a:p>
        </p:txBody>
      </p:sp>
      <p:sp>
        <p:nvSpPr>
          <p:cNvPr id="3" name="Marcador de texto vertical 2">
            <a:extLst>
              <a:ext uri="{FF2B5EF4-FFF2-40B4-BE49-F238E27FC236}">
                <a16:creationId xmlns:a16="http://schemas.microsoft.com/office/drawing/2014/main" id="{E18CA714-59C7-4A23-8DEC-C3E4B18AB3D3}"/>
              </a:ext>
            </a:extLst>
          </p:cNvPr>
          <p:cNvSpPr>
            <a:spLocks noGrp="1"/>
          </p:cNvSpPr>
          <p:nvPr>
            <p:ph type="body" orient="vert" idx="1"/>
          </p:nvPr>
        </p:nvSpPr>
        <p:spPr>
          <a:xfrm>
            <a:off x="838201"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A0240FC7-FDFB-4831-91DC-86FF4541A2D5}"/>
              </a:ext>
            </a:extLst>
          </p:cNvPr>
          <p:cNvSpPr>
            <a:spLocks noGrp="1"/>
          </p:cNvSpPr>
          <p:nvPr>
            <p:ph type="dt" sz="half" idx="10"/>
          </p:nvPr>
        </p:nvSpPr>
        <p:spPr/>
        <p:txBody>
          <a:bodyPr/>
          <a:lstStyle>
            <a:lvl1pPr>
              <a:defRPr/>
            </a:lvl1pPr>
          </a:lstStyle>
          <a:p>
            <a:pPr>
              <a:defRPr/>
            </a:pPr>
            <a:fld id="{2F33F9D0-13CA-4031-BB8A-C13CD046324E}" type="datetimeFigureOut">
              <a:rPr lang="es-SV"/>
              <a:pPr>
                <a:defRPr/>
              </a:pPr>
              <a:t>28/1/2020</a:t>
            </a:fld>
            <a:endParaRPr lang="es-SV"/>
          </a:p>
        </p:txBody>
      </p:sp>
      <p:sp>
        <p:nvSpPr>
          <p:cNvPr id="5" name="Marcador de pie de página 4">
            <a:extLst>
              <a:ext uri="{FF2B5EF4-FFF2-40B4-BE49-F238E27FC236}">
                <a16:creationId xmlns:a16="http://schemas.microsoft.com/office/drawing/2014/main" id="{374AEAAB-F798-434A-8FAC-A5EDBF148FE2}"/>
              </a:ext>
            </a:extLst>
          </p:cNvPr>
          <p:cNvSpPr>
            <a:spLocks noGrp="1"/>
          </p:cNvSpPr>
          <p:nvPr>
            <p:ph type="ftr" sz="quarter" idx="11"/>
          </p:nvPr>
        </p:nvSpPr>
        <p:spPr/>
        <p:txBody>
          <a:bodyPr/>
          <a:lstStyle>
            <a:lvl1pPr>
              <a:defRPr/>
            </a:lvl1pPr>
          </a:lstStyle>
          <a:p>
            <a:pPr>
              <a:defRPr/>
            </a:pPr>
            <a:endParaRPr lang="es-SV"/>
          </a:p>
        </p:txBody>
      </p:sp>
      <p:sp>
        <p:nvSpPr>
          <p:cNvPr id="6" name="Marcador de número de diapositiva 5">
            <a:extLst>
              <a:ext uri="{FF2B5EF4-FFF2-40B4-BE49-F238E27FC236}">
                <a16:creationId xmlns:a16="http://schemas.microsoft.com/office/drawing/2014/main" id="{971AB76D-AFF3-49FB-B39A-231DE9B86DCA}"/>
              </a:ext>
            </a:extLst>
          </p:cNvPr>
          <p:cNvSpPr>
            <a:spLocks noGrp="1"/>
          </p:cNvSpPr>
          <p:nvPr>
            <p:ph type="sldNum" sz="quarter" idx="12"/>
          </p:nvPr>
        </p:nvSpPr>
        <p:spPr/>
        <p:txBody>
          <a:bodyPr/>
          <a:lstStyle>
            <a:lvl1pPr>
              <a:defRPr/>
            </a:lvl1pPr>
          </a:lstStyle>
          <a:p>
            <a:pPr>
              <a:defRPr/>
            </a:pPr>
            <a:fld id="{E1A49E94-8799-4410-A13A-57AC58D2DD1B}" type="slidenum">
              <a:rPr lang="es-SV"/>
              <a:pPr>
                <a:defRPr/>
              </a:pPr>
              <a:t>‹Nº›</a:t>
            </a:fld>
            <a:endParaRPr lang="es-SV"/>
          </a:p>
        </p:txBody>
      </p:sp>
    </p:spTree>
    <p:extLst>
      <p:ext uri="{BB962C8B-B14F-4D97-AF65-F5344CB8AC3E}">
        <p14:creationId xmlns:p14="http://schemas.microsoft.com/office/powerpoint/2010/main" val="1484502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FF532C-4CC4-43BC-8E76-87BCC45D3EF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1CCFCC6F-A2D8-477A-A3E2-D1CF9BB904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DF95428-1B5C-4953-9382-437EFA1ECF7C}"/>
              </a:ext>
            </a:extLst>
          </p:cNvPr>
          <p:cNvSpPr>
            <a:spLocks noGrp="1"/>
          </p:cNvSpPr>
          <p:nvPr>
            <p:ph type="dt" sz="half" idx="10"/>
          </p:nvPr>
        </p:nvSpPr>
        <p:spPr/>
        <p:txBody>
          <a:bodyPr/>
          <a:lstStyle/>
          <a:p>
            <a:fld id="{7829B477-CB78-4D88-9C86-5F07C5E75C2F}" type="datetimeFigureOut">
              <a:rPr lang="es-SV" smtClean="0"/>
              <a:t>28/1/2020</a:t>
            </a:fld>
            <a:endParaRPr lang="es-SV"/>
          </a:p>
        </p:txBody>
      </p:sp>
      <p:sp>
        <p:nvSpPr>
          <p:cNvPr id="5" name="Marcador de pie de página 4">
            <a:extLst>
              <a:ext uri="{FF2B5EF4-FFF2-40B4-BE49-F238E27FC236}">
                <a16:creationId xmlns:a16="http://schemas.microsoft.com/office/drawing/2014/main" id="{5237FF91-017F-4E31-8BA2-830E2088B7A8}"/>
              </a:ext>
            </a:extLst>
          </p:cNvPr>
          <p:cNvSpPr>
            <a:spLocks noGrp="1"/>
          </p:cNvSpPr>
          <p:nvPr>
            <p:ph type="ftr" sz="quarter" idx="11"/>
          </p:nvPr>
        </p:nvSpPr>
        <p:spPr/>
        <p:txBody>
          <a:bodyPr/>
          <a:lstStyle/>
          <a:p>
            <a:endParaRPr lang="es-SV"/>
          </a:p>
        </p:txBody>
      </p:sp>
      <p:sp>
        <p:nvSpPr>
          <p:cNvPr id="6" name="Marcador de número de diapositiva 5">
            <a:extLst>
              <a:ext uri="{FF2B5EF4-FFF2-40B4-BE49-F238E27FC236}">
                <a16:creationId xmlns:a16="http://schemas.microsoft.com/office/drawing/2014/main" id="{BB1046CC-3758-4C25-93A9-D6A3B5FCE4D0}"/>
              </a:ext>
            </a:extLst>
          </p:cNvPr>
          <p:cNvSpPr>
            <a:spLocks noGrp="1"/>
          </p:cNvSpPr>
          <p:nvPr>
            <p:ph type="sldNum" sz="quarter" idx="12"/>
          </p:nvPr>
        </p:nvSpPr>
        <p:spPr/>
        <p:txBody>
          <a:bodyPr/>
          <a:lstStyle/>
          <a:p>
            <a:fld id="{739C8A6F-1865-49F3-B46F-26AE037AE7E6}" type="slidenum">
              <a:rPr lang="es-SV" smtClean="0"/>
              <a:t>‹Nº›</a:t>
            </a:fld>
            <a:endParaRPr lang="es-SV"/>
          </a:p>
        </p:txBody>
      </p:sp>
    </p:spTree>
    <p:extLst>
      <p:ext uri="{BB962C8B-B14F-4D97-AF65-F5344CB8AC3E}">
        <p14:creationId xmlns:p14="http://schemas.microsoft.com/office/powerpoint/2010/main" val="1737935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25A67A-3E4F-4DE0-BAAD-77A437040420}"/>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8377CB5C-5413-4795-B8DE-175C31138B2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a:extLst>
              <a:ext uri="{FF2B5EF4-FFF2-40B4-BE49-F238E27FC236}">
                <a16:creationId xmlns:a16="http://schemas.microsoft.com/office/drawing/2014/main" id="{1804F089-213D-4154-A3DA-566CAAB69A7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a:extLst>
              <a:ext uri="{FF2B5EF4-FFF2-40B4-BE49-F238E27FC236}">
                <a16:creationId xmlns:a16="http://schemas.microsoft.com/office/drawing/2014/main" id="{824B61E1-59B5-40C0-8EB2-A8834117C367}"/>
              </a:ext>
            </a:extLst>
          </p:cNvPr>
          <p:cNvSpPr>
            <a:spLocks noGrp="1"/>
          </p:cNvSpPr>
          <p:nvPr>
            <p:ph type="dt" sz="half" idx="10"/>
          </p:nvPr>
        </p:nvSpPr>
        <p:spPr/>
        <p:txBody>
          <a:bodyPr/>
          <a:lstStyle/>
          <a:p>
            <a:fld id="{7829B477-CB78-4D88-9C86-5F07C5E75C2F}" type="datetimeFigureOut">
              <a:rPr lang="es-SV" smtClean="0"/>
              <a:t>28/1/2020</a:t>
            </a:fld>
            <a:endParaRPr lang="es-SV"/>
          </a:p>
        </p:txBody>
      </p:sp>
      <p:sp>
        <p:nvSpPr>
          <p:cNvPr id="6" name="Marcador de pie de página 5">
            <a:extLst>
              <a:ext uri="{FF2B5EF4-FFF2-40B4-BE49-F238E27FC236}">
                <a16:creationId xmlns:a16="http://schemas.microsoft.com/office/drawing/2014/main" id="{18194C04-0DEA-4F17-834D-68221607D4F9}"/>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1750128C-A57A-4B2F-B370-4FDB3F052A90}"/>
              </a:ext>
            </a:extLst>
          </p:cNvPr>
          <p:cNvSpPr>
            <a:spLocks noGrp="1"/>
          </p:cNvSpPr>
          <p:nvPr>
            <p:ph type="sldNum" sz="quarter" idx="12"/>
          </p:nvPr>
        </p:nvSpPr>
        <p:spPr/>
        <p:txBody>
          <a:bodyPr/>
          <a:lstStyle/>
          <a:p>
            <a:fld id="{739C8A6F-1865-49F3-B46F-26AE037AE7E6}" type="slidenum">
              <a:rPr lang="es-SV" smtClean="0"/>
              <a:t>‹Nº›</a:t>
            </a:fld>
            <a:endParaRPr lang="es-SV"/>
          </a:p>
        </p:txBody>
      </p:sp>
    </p:spTree>
    <p:extLst>
      <p:ext uri="{BB962C8B-B14F-4D97-AF65-F5344CB8AC3E}">
        <p14:creationId xmlns:p14="http://schemas.microsoft.com/office/powerpoint/2010/main" val="3465115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0A1951-7D98-44B2-89F4-1DC9D35A865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0CB8B969-2E73-40AE-92D5-D3DA52F687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4F93205-87CE-48E7-81FB-35017288A5E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a:extLst>
              <a:ext uri="{FF2B5EF4-FFF2-40B4-BE49-F238E27FC236}">
                <a16:creationId xmlns:a16="http://schemas.microsoft.com/office/drawing/2014/main" id="{749862E4-8B0F-48A9-8EC5-68181F6245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64A7A6A-22A6-4584-9D44-B6C5C159D42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a:extLst>
              <a:ext uri="{FF2B5EF4-FFF2-40B4-BE49-F238E27FC236}">
                <a16:creationId xmlns:a16="http://schemas.microsoft.com/office/drawing/2014/main" id="{65797755-214F-4F22-85D3-0F44F30E8960}"/>
              </a:ext>
            </a:extLst>
          </p:cNvPr>
          <p:cNvSpPr>
            <a:spLocks noGrp="1"/>
          </p:cNvSpPr>
          <p:nvPr>
            <p:ph type="dt" sz="half" idx="10"/>
          </p:nvPr>
        </p:nvSpPr>
        <p:spPr/>
        <p:txBody>
          <a:bodyPr/>
          <a:lstStyle/>
          <a:p>
            <a:fld id="{7829B477-CB78-4D88-9C86-5F07C5E75C2F}" type="datetimeFigureOut">
              <a:rPr lang="es-SV" smtClean="0"/>
              <a:t>28/1/2020</a:t>
            </a:fld>
            <a:endParaRPr lang="es-SV"/>
          </a:p>
        </p:txBody>
      </p:sp>
      <p:sp>
        <p:nvSpPr>
          <p:cNvPr id="8" name="Marcador de pie de página 7">
            <a:extLst>
              <a:ext uri="{FF2B5EF4-FFF2-40B4-BE49-F238E27FC236}">
                <a16:creationId xmlns:a16="http://schemas.microsoft.com/office/drawing/2014/main" id="{E8D34384-5916-4F7B-B0A5-BD165FEE11CD}"/>
              </a:ext>
            </a:extLst>
          </p:cNvPr>
          <p:cNvSpPr>
            <a:spLocks noGrp="1"/>
          </p:cNvSpPr>
          <p:nvPr>
            <p:ph type="ftr" sz="quarter" idx="11"/>
          </p:nvPr>
        </p:nvSpPr>
        <p:spPr/>
        <p:txBody>
          <a:bodyPr/>
          <a:lstStyle/>
          <a:p>
            <a:endParaRPr lang="es-SV"/>
          </a:p>
        </p:txBody>
      </p:sp>
      <p:sp>
        <p:nvSpPr>
          <p:cNvPr id="9" name="Marcador de número de diapositiva 8">
            <a:extLst>
              <a:ext uri="{FF2B5EF4-FFF2-40B4-BE49-F238E27FC236}">
                <a16:creationId xmlns:a16="http://schemas.microsoft.com/office/drawing/2014/main" id="{5ECCAE2C-1728-4FEF-94AC-5436F93C188F}"/>
              </a:ext>
            </a:extLst>
          </p:cNvPr>
          <p:cNvSpPr>
            <a:spLocks noGrp="1"/>
          </p:cNvSpPr>
          <p:nvPr>
            <p:ph type="sldNum" sz="quarter" idx="12"/>
          </p:nvPr>
        </p:nvSpPr>
        <p:spPr/>
        <p:txBody>
          <a:bodyPr/>
          <a:lstStyle/>
          <a:p>
            <a:fld id="{739C8A6F-1865-49F3-B46F-26AE037AE7E6}" type="slidenum">
              <a:rPr lang="es-SV" smtClean="0"/>
              <a:t>‹Nº›</a:t>
            </a:fld>
            <a:endParaRPr lang="es-SV"/>
          </a:p>
        </p:txBody>
      </p:sp>
    </p:spTree>
    <p:extLst>
      <p:ext uri="{BB962C8B-B14F-4D97-AF65-F5344CB8AC3E}">
        <p14:creationId xmlns:p14="http://schemas.microsoft.com/office/powerpoint/2010/main" val="386905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EC6A80-1A4C-4544-959B-0BDE7B27D445}"/>
              </a:ext>
            </a:extLst>
          </p:cNvPr>
          <p:cNvSpPr>
            <a:spLocks noGrp="1"/>
          </p:cNvSpPr>
          <p:nvPr>
            <p:ph type="title"/>
          </p:nvPr>
        </p:nvSpPr>
        <p:spPr/>
        <p:txBody>
          <a:bodyPr/>
          <a:lstStyle/>
          <a:p>
            <a:r>
              <a:rPr lang="es-ES"/>
              <a:t>Haga clic para modificar el estilo de título del patrón</a:t>
            </a:r>
            <a:endParaRPr lang="es-SV"/>
          </a:p>
        </p:txBody>
      </p:sp>
      <p:sp>
        <p:nvSpPr>
          <p:cNvPr id="3" name="Marcador de fecha 2">
            <a:extLst>
              <a:ext uri="{FF2B5EF4-FFF2-40B4-BE49-F238E27FC236}">
                <a16:creationId xmlns:a16="http://schemas.microsoft.com/office/drawing/2014/main" id="{6CE98397-7150-432E-A820-8E7937806441}"/>
              </a:ext>
            </a:extLst>
          </p:cNvPr>
          <p:cNvSpPr>
            <a:spLocks noGrp="1"/>
          </p:cNvSpPr>
          <p:nvPr>
            <p:ph type="dt" sz="half" idx="10"/>
          </p:nvPr>
        </p:nvSpPr>
        <p:spPr/>
        <p:txBody>
          <a:bodyPr/>
          <a:lstStyle/>
          <a:p>
            <a:fld id="{7829B477-CB78-4D88-9C86-5F07C5E75C2F}" type="datetimeFigureOut">
              <a:rPr lang="es-SV" smtClean="0"/>
              <a:t>28/1/2020</a:t>
            </a:fld>
            <a:endParaRPr lang="es-SV"/>
          </a:p>
        </p:txBody>
      </p:sp>
      <p:sp>
        <p:nvSpPr>
          <p:cNvPr id="4" name="Marcador de pie de página 3">
            <a:extLst>
              <a:ext uri="{FF2B5EF4-FFF2-40B4-BE49-F238E27FC236}">
                <a16:creationId xmlns:a16="http://schemas.microsoft.com/office/drawing/2014/main" id="{BC68E4E0-7F61-458E-882C-CF1E4FB8E92D}"/>
              </a:ext>
            </a:extLst>
          </p:cNvPr>
          <p:cNvSpPr>
            <a:spLocks noGrp="1"/>
          </p:cNvSpPr>
          <p:nvPr>
            <p:ph type="ftr" sz="quarter" idx="11"/>
          </p:nvPr>
        </p:nvSpPr>
        <p:spPr/>
        <p:txBody>
          <a:bodyPr/>
          <a:lstStyle/>
          <a:p>
            <a:endParaRPr lang="es-SV"/>
          </a:p>
        </p:txBody>
      </p:sp>
      <p:sp>
        <p:nvSpPr>
          <p:cNvPr id="5" name="Marcador de número de diapositiva 4">
            <a:extLst>
              <a:ext uri="{FF2B5EF4-FFF2-40B4-BE49-F238E27FC236}">
                <a16:creationId xmlns:a16="http://schemas.microsoft.com/office/drawing/2014/main" id="{A81BE09F-1696-4809-96C1-42472D08FD9A}"/>
              </a:ext>
            </a:extLst>
          </p:cNvPr>
          <p:cNvSpPr>
            <a:spLocks noGrp="1"/>
          </p:cNvSpPr>
          <p:nvPr>
            <p:ph type="sldNum" sz="quarter" idx="12"/>
          </p:nvPr>
        </p:nvSpPr>
        <p:spPr/>
        <p:txBody>
          <a:bodyPr/>
          <a:lstStyle/>
          <a:p>
            <a:fld id="{739C8A6F-1865-49F3-B46F-26AE037AE7E6}" type="slidenum">
              <a:rPr lang="es-SV" smtClean="0"/>
              <a:t>‹Nº›</a:t>
            </a:fld>
            <a:endParaRPr lang="es-SV"/>
          </a:p>
        </p:txBody>
      </p:sp>
    </p:spTree>
    <p:extLst>
      <p:ext uri="{BB962C8B-B14F-4D97-AF65-F5344CB8AC3E}">
        <p14:creationId xmlns:p14="http://schemas.microsoft.com/office/powerpoint/2010/main" val="515548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EDBD6FC-6897-457C-9563-D05311F8F83D}"/>
              </a:ext>
            </a:extLst>
          </p:cNvPr>
          <p:cNvSpPr>
            <a:spLocks noGrp="1"/>
          </p:cNvSpPr>
          <p:nvPr>
            <p:ph type="dt" sz="half" idx="10"/>
          </p:nvPr>
        </p:nvSpPr>
        <p:spPr/>
        <p:txBody>
          <a:bodyPr/>
          <a:lstStyle/>
          <a:p>
            <a:fld id="{7829B477-CB78-4D88-9C86-5F07C5E75C2F}" type="datetimeFigureOut">
              <a:rPr lang="es-SV" smtClean="0"/>
              <a:t>28/1/2020</a:t>
            </a:fld>
            <a:endParaRPr lang="es-SV"/>
          </a:p>
        </p:txBody>
      </p:sp>
      <p:sp>
        <p:nvSpPr>
          <p:cNvPr id="3" name="Marcador de pie de página 2">
            <a:extLst>
              <a:ext uri="{FF2B5EF4-FFF2-40B4-BE49-F238E27FC236}">
                <a16:creationId xmlns:a16="http://schemas.microsoft.com/office/drawing/2014/main" id="{2D5EE12D-8ED5-4B29-A9BE-5456FB6D9ECD}"/>
              </a:ext>
            </a:extLst>
          </p:cNvPr>
          <p:cNvSpPr>
            <a:spLocks noGrp="1"/>
          </p:cNvSpPr>
          <p:nvPr>
            <p:ph type="ftr" sz="quarter" idx="11"/>
          </p:nvPr>
        </p:nvSpPr>
        <p:spPr/>
        <p:txBody>
          <a:bodyPr/>
          <a:lstStyle/>
          <a:p>
            <a:endParaRPr lang="es-SV"/>
          </a:p>
        </p:txBody>
      </p:sp>
      <p:sp>
        <p:nvSpPr>
          <p:cNvPr id="4" name="Marcador de número de diapositiva 3">
            <a:extLst>
              <a:ext uri="{FF2B5EF4-FFF2-40B4-BE49-F238E27FC236}">
                <a16:creationId xmlns:a16="http://schemas.microsoft.com/office/drawing/2014/main" id="{5730AC4F-296B-4F53-932F-2001EB2B84EC}"/>
              </a:ext>
            </a:extLst>
          </p:cNvPr>
          <p:cNvSpPr>
            <a:spLocks noGrp="1"/>
          </p:cNvSpPr>
          <p:nvPr>
            <p:ph type="sldNum" sz="quarter" idx="12"/>
          </p:nvPr>
        </p:nvSpPr>
        <p:spPr/>
        <p:txBody>
          <a:bodyPr/>
          <a:lstStyle/>
          <a:p>
            <a:fld id="{739C8A6F-1865-49F3-B46F-26AE037AE7E6}" type="slidenum">
              <a:rPr lang="es-SV" smtClean="0"/>
              <a:t>‹Nº›</a:t>
            </a:fld>
            <a:endParaRPr lang="es-SV"/>
          </a:p>
        </p:txBody>
      </p:sp>
    </p:spTree>
    <p:extLst>
      <p:ext uri="{BB962C8B-B14F-4D97-AF65-F5344CB8AC3E}">
        <p14:creationId xmlns:p14="http://schemas.microsoft.com/office/powerpoint/2010/main" val="2433975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451D2C-CFEA-4258-8FC8-ED050B95419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a:extLst>
              <a:ext uri="{FF2B5EF4-FFF2-40B4-BE49-F238E27FC236}">
                <a16:creationId xmlns:a16="http://schemas.microsoft.com/office/drawing/2014/main" id="{5150EAA8-1797-4427-BED4-60EFE31A1D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a:extLst>
              <a:ext uri="{FF2B5EF4-FFF2-40B4-BE49-F238E27FC236}">
                <a16:creationId xmlns:a16="http://schemas.microsoft.com/office/drawing/2014/main" id="{0E230068-EBCF-4DC7-9B8E-538611727B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8CD0282-3BDF-400B-8387-C093D86271D7}"/>
              </a:ext>
            </a:extLst>
          </p:cNvPr>
          <p:cNvSpPr>
            <a:spLocks noGrp="1"/>
          </p:cNvSpPr>
          <p:nvPr>
            <p:ph type="dt" sz="half" idx="10"/>
          </p:nvPr>
        </p:nvSpPr>
        <p:spPr/>
        <p:txBody>
          <a:bodyPr/>
          <a:lstStyle/>
          <a:p>
            <a:fld id="{7829B477-CB78-4D88-9C86-5F07C5E75C2F}" type="datetimeFigureOut">
              <a:rPr lang="es-SV" smtClean="0"/>
              <a:t>28/1/2020</a:t>
            </a:fld>
            <a:endParaRPr lang="es-SV"/>
          </a:p>
        </p:txBody>
      </p:sp>
      <p:sp>
        <p:nvSpPr>
          <p:cNvPr id="6" name="Marcador de pie de página 5">
            <a:extLst>
              <a:ext uri="{FF2B5EF4-FFF2-40B4-BE49-F238E27FC236}">
                <a16:creationId xmlns:a16="http://schemas.microsoft.com/office/drawing/2014/main" id="{1C714660-DC83-441B-BF06-8A090D3E033E}"/>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946E6DB6-69B4-48A3-AE6D-277069073AED}"/>
              </a:ext>
            </a:extLst>
          </p:cNvPr>
          <p:cNvSpPr>
            <a:spLocks noGrp="1"/>
          </p:cNvSpPr>
          <p:nvPr>
            <p:ph type="sldNum" sz="quarter" idx="12"/>
          </p:nvPr>
        </p:nvSpPr>
        <p:spPr/>
        <p:txBody>
          <a:bodyPr/>
          <a:lstStyle/>
          <a:p>
            <a:fld id="{739C8A6F-1865-49F3-B46F-26AE037AE7E6}" type="slidenum">
              <a:rPr lang="es-SV" smtClean="0"/>
              <a:t>‹Nº›</a:t>
            </a:fld>
            <a:endParaRPr lang="es-SV"/>
          </a:p>
        </p:txBody>
      </p:sp>
    </p:spTree>
    <p:extLst>
      <p:ext uri="{BB962C8B-B14F-4D97-AF65-F5344CB8AC3E}">
        <p14:creationId xmlns:p14="http://schemas.microsoft.com/office/powerpoint/2010/main" val="2319398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E3CC90-7F49-4599-9401-1808CFE0310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a:extLst>
              <a:ext uri="{FF2B5EF4-FFF2-40B4-BE49-F238E27FC236}">
                <a16:creationId xmlns:a16="http://schemas.microsoft.com/office/drawing/2014/main" id="{9C3DFCB4-8639-4580-B214-611898D6A0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a:extLst>
              <a:ext uri="{FF2B5EF4-FFF2-40B4-BE49-F238E27FC236}">
                <a16:creationId xmlns:a16="http://schemas.microsoft.com/office/drawing/2014/main" id="{DD13CC69-FEFB-4F46-B8BC-6AF85C56B8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30DA542-207F-4642-85A1-B366ABBD9554}"/>
              </a:ext>
            </a:extLst>
          </p:cNvPr>
          <p:cNvSpPr>
            <a:spLocks noGrp="1"/>
          </p:cNvSpPr>
          <p:nvPr>
            <p:ph type="dt" sz="half" idx="10"/>
          </p:nvPr>
        </p:nvSpPr>
        <p:spPr/>
        <p:txBody>
          <a:bodyPr/>
          <a:lstStyle/>
          <a:p>
            <a:fld id="{7829B477-CB78-4D88-9C86-5F07C5E75C2F}" type="datetimeFigureOut">
              <a:rPr lang="es-SV" smtClean="0"/>
              <a:t>28/1/2020</a:t>
            </a:fld>
            <a:endParaRPr lang="es-SV"/>
          </a:p>
        </p:txBody>
      </p:sp>
      <p:sp>
        <p:nvSpPr>
          <p:cNvPr id="6" name="Marcador de pie de página 5">
            <a:extLst>
              <a:ext uri="{FF2B5EF4-FFF2-40B4-BE49-F238E27FC236}">
                <a16:creationId xmlns:a16="http://schemas.microsoft.com/office/drawing/2014/main" id="{22722234-F110-41D7-88C7-9812015CF225}"/>
              </a:ext>
            </a:extLst>
          </p:cNvPr>
          <p:cNvSpPr>
            <a:spLocks noGrp="1"/>
          </p:cNvSpPr>
          <p:nvPr>
            <p:ph type="ftr" sz="quarter" idx="11"/>
          </p:nvPr>
        </p:nvSpPr>
        <p:spPr/>
        <p:txBody>
          <a:bodyPr/>
          <a:lstStyle/>
          <a:p>
            <a:endParaRPr lang="es-SV"/>
          </a:p>
        </p:txBody>
      </p:sp>
      <p:sp>
        <p:nvSpPr>
          <p:cNvPr id="7" name="Marcador de número de diapositiva 6">
            <a:extLst>
              <a:ext uri="{FF2B5EF4-FFF2-40B4-BE49-F238E27FC236}">
                <a16:creationId xmlns:a16="http://schemas.microsoft.com/office/drawing/2014/main" id="{F705F48C-1FDD-4126-AF53-27D3E01151BA}"/>
              </a:ext>
            </a:extLst>
          </p:cNvPr>
          <p:cNvSpPr>
            <a:spLocks noGrp="1"/>
          </p:cNvSpPr>
          <p:nvPr>
            <p:ph type="sldNum" sz="quarter" idx="12"/>
          </p:nvPr>
        </p:nvSpPr>
        <p:spPr/>
        <p:txBody>
          <a:bodyPr/>
          <a:lstStyle/>
          <a:p>
            <a:fld id="{739C8A6F-1865-49F3-B46F-26AE037AE7E6}" type="slidenum">
              <a:rPr lang="es-SV" smtClean="0"/>
              <a:t>‹Nº›</a:t>
            </a:fld>
            <a:endParaRPr lang="es-SV"/>
          </a:p>
        </p:txBody>
      </p:sp>
    </p:spTree>
    <p:extLst>
      <p:ext uri="{BB962C8B-B14F-4D97-AF65-F5344CB8AC3E}">
        <p14:creationId xmlns:p14="http://schemas.microsoft.com/office/powerpoint/2010/main" val="2062083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7BA01E0-FEF9-4DD5-A05C-D426B70683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a:extLst>
              <a:ext uri="{FF2B5EF4-FFF2-40B4-BE49-F238E27FC236}">
                <a16:creationId xmlns:a16="http://schemas.microsoft.com/office/drawing/2014/main" id="{371BFE1C-9253-42A8-AD3C-618B09187E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a:extLst>
              <a:ext uri="{FF2B5EF4-FFF2-40B4-BE49-F238E27FC236}">
                <a16:creationId xmlns:a16="http://schemas.microsoft.com/office/drawing/2014/main" id="{813737E2-0B8E-400D-94DB-71BA9032D7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29B477-CB78-4D88-9C86-5F07C5E75C2F}" type="datetimeFigureOut">
              <a:rPr lang="es-SV" smtClean="0"/>
              <a:t>28/1/2020</a:t>
            </a:fld>
            <a:endParaRPr lang="es-SV"/>
          </a:p>
        </p:txBody>
      </p:sp>
      <p:sp>
        <p:nvSpPr>
          <p:cNvPr id="5" name="Marcador de pie de página 4">
            <a:extLst>
              <a:ext uri="{FF2B5EF4-FFF2-40B4-BE49-F238E27FC236}">
                <a16:creationId xmlns:a16="http://schemas.microsoft.com/office/drawing/2014/main" id="{536E1AE3-210F-40AC-AE53-8141537479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a:extLst>
              <a:ext uri="{FF2B5EF4-FFF2-40B4-BE49-F238E27FC236}">
                <a16:creationId xmlns:a16="http://schemas.microsoft.com/office/drawing/2014/main" id="{0F3CEC54-8346-47A3-90DB-A99D366932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9C8A6F-1865-49F3-B46F-26AE037AE7E6}" type="slidenum">
              <a:rPr lang="es-SV" smtClean="0"/>
              <a:t>‹Nº›</a:t>
            </a:fld>
            <a:endParaRPr lang="es-SV"/>
          </a:p>
        </p:txBody>
      </p:sp>
    </p:spTree>
    <p:extLst>
      <p:ext uri="{BB962C8B-B14F-4D97-AF65-F5344CB8AC3E}">
        <p14:creationId xmlns:p14="http://schemas.microsoft.com/office/powerpoint/2010/main" val="825439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Marcador de título 1">
            <a:extLst>
              <a:ext uri="{FF2B5EF4-FFF2-40B4-BE49-F238E27FC236}">
                <a16:creationId xmlns:a16="http://schemas.microsoft.com/office/drawing/2014/main" id="{0311EAB9-5207-4F53-B5DD-5A89469F3218}"/>
              </a:ext>
            </a:extLst>
          </p:cNvPr>
          <p:cNvSpPr>
            <a:spLocks noGrp="1" noChangeArrowheads="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SV"/>
              <a:t>Haga clic para modificar el estilo de título del patrón</a:t>
            </a:r>
            <a:endParaRPr lang="es-SV" altLang="es-SV"/>
          </a:p>
        </p:txBody>
      </p:sp>
      <p:sp>
        <p:nvSpPr>
          <p:cNvPr id="2051" name="Marcador de texto 2">
            <a:extLst>
              <a:ext uri="{FF2B5EF4-FFF2-40B4-BE49-F238E27FC236}">
                <a16:creationId xmlns:a16="http://schemas.microsoft.com/office/drawing/2014/main" id="{EB82F508-6AA4-49D0-8625-D3351027ABD7}"/>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SV"/>
              <a:t>Haga clic para modificar los estilos de texto del patrón</a:t>
            </a:r>
          </a:p>
          <a:p>
            <a:pPr lvl="1"/>
            <a:r>
              <a:rPr lang="es-ES" altLang="es-SV"/>
              <a:t>Segundo nivel</a:t>
            </a:r>
          </a:p>
          <a:p>
            <a:pPr lvl="2"/>
            <a:r>
              <a:rPr lang="es-ES" altLang="es-SV"/>
              <a:t>Tercer nivel</a:t>
            </a:r>
          </a:p>
          <a:p>
            <a:pPr lvl="3"/>
            <a:r>
              <a:rPr lang="es-ES" altLang="es-SV"/>
              <a:t>Cuarto nivel</a:t>
            </a:r>
          </a:p>
          <a:p>
            <a:pPr lvl="4"/>
            <a:r>
              <a:rPr lang="es-ES" altLang="es-SV"/>
              <a:t>Quinto nivel</a:t>
            </a:r>
            <a:endParaRPr lang="es-SV" altLang="es-SV"/>
          </a:p>
        </p:txBody>
      </p:sp>
      <p:sp>
        <p:nvSpPr>
          <p:cNvPr id="4" name="Marcador de fecha 3">
            <a:extLst>
              <a:ext uri="{FF2B5EF4-FFF2-40B4-BE49-F238E27FC236}">
                <a16:creationId xmlns:a16="http://schemas.microsoft.com/office/drawing/2014/main" id="{813737E2-0B8E-400D-94DB-71BA9032D782}"/>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5C138BE5-223D-402F-BB0C-5B02570BB368}" type="datetimeFigureOut">
              <a:rPr lang="es-SV"/>
              <a:pPr>
                <a:defRPr/>
              </a:pPr>
              <a:t>28/1/2020</a:t>
            </a:fld>
            <a:endParaRPr lang="es-SV"/>
          </a:p>
        </p:txBody>
      </p:sp>
      <p:sp>
        <p:nvSpPr>
          <p:cNvPr id="5" name="Marcador de pie de página 4">
            <a:extLst>
              <a:ext uri="{FF2B5EF4-FFF2-40B4-BE49-F238E27FC236}">
                <a16:creationId xmlns:a16="http://schemas.microsoft.com/office/drawing/2014/main" id="{536E1AE3-210F-40AC-AE53-8141537479E1}"/>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s-SV"/>
          </a:p>
        </p:txBody>
      </p:sp>
      <p:sp>
        <p:nvSpPr>
          <p:cNvPr id="6" name="Marcador de número de diapositiva 5">
            <a:extLst>
              <a:ext uri="{FF2B5EF4-FFF2-40B4-BE49-F238E27FC236}">
                <a16:creationId xmlns:a16="http://schemas.microsoft.com/office/drawing/2014/main" id="{0F3CEC54-8346-47A3-90DB-A99D36693274}"/>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3808717A-1FC3-4606-B921-FC551543B4AD}" type="slidenum">
              <a:rPr lang="es-SV"/>
              <a:pPr>
                <a:defRPr/>
              </a:pPr>
              <a:t>‹Nº›</a:t>
            </a:fld>
            <a:endParaRPr lang="es-SV"/>
          </a:p>
        </p:txBody>
      </p:sp>
    </p:spTree>
    <p:extLst>
      <p:ext uri="{BB962C8B-B14F-4D97-AF65-F5344CB8AC3E}">
        <p14:creationId xmlns:p14="http://schemas.microsoft.com/office/powerpoint/2010/main" val="7205088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SV"/>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facebook.com/MCPES2002/" TargetMode="External"/><Relationship Id="rId7" Type="http://schemas.openxmlformats.org/officeDocument/2006/relationships/image" Target="../media/image1.png"/><Relationship Id="rId2" Type="http://schemas.openxmlformats.org/officeDocument/2006/relationships/hyperlink" Target="http://www.mcpelsalvador.org.sv/" TargetMode="Externa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Word_Document.docx"/></Relationships>
</file>

<file path=ppt/slides/_rels/slide9.xml.rels><?xml version="1.0" encoding="UTF-8" standalone="yes"?>
<Relationships xmlns="http://schemas.openxmlformats.org/package/2006/relationships"><Relationship Id="rId3" Type="http://schemas.openxmlformats.org/officeDocument/2006/relationships/hyperlink" Target="El_Salvador_Carta_Asignacion_traduccion_de_cortesia.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1ED02B1-1BC5-458F-9994-627281CFE7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23691"/>
            <a:ext cx="12192000" cy="193430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B809A31-346A-4411-A0FC-51CF212315CF}"/>
              </a:ext>
            </a:extLst>
          </p:cNvPr>
          <p:cNvSpPr>
            <a:spLocks noGrp="1"/>
          </p:cNvSpPr>
          <p:nvPr>
            <p:ph type="title"/>
          </p:nvPr>
        </p:nvSpPr>
        <p:spPr>
          <a:xfrm>
            <a:off x="2231136" y="4388020"/>
            <a:ext cx="7729728" cy="1188720"/>
          </a:xfrm>
          <a:solidFill>
            <a:schemeClr val="bg1"/>
          </a:solidFill>
          <a:ln w="31750">
            <a:solidFill>
              <a:schemeClr val="tx1">
                <a:lumMod val="75000"/>
                <a:lumOff val="25000"/>
              </a:schemeClr>
            </a:solidFill>
          </a:ln>
        </p:spPr>
        <p:txBody>
          <a:bodyPr vert="horz" lIns="91440" tIns="45720" rIns="91440" bIns="45720" rtlCol="0" anchor="ctr">
            <a:normAutofit/>
          </a:bodyPr>
          <a:lstStyle/>
          <a:p>
            <a:pPr algn="ctr"/>
            <a:r>
              <a:rPr lang="en-US" sz="3600" b="1" kern="1200" dirty="0">
                <a:solidFill>
                  <a:schemeClr val="tx1"/>
                </a:solidFill>
                <a:latin typeface="+mj-lt"/>
                <a:ea typeface="+mj-ea"/>
                <a:cs typeface="+mj-cs"/>
              </a:rPr>
              <a:t>Carta de asignación de fondos para </a:t>
            </a:r>
            <a:br>
              <a:rPr lang="en-US" sz="3600" b="1" kern="1200" dirty="0">
                <a:solidFill>
                  <a:schemeClr val="tx1"/>
                </a:solidFill>
                <a:latin typeface="+mj-lt"/>
                <a:ea typeface="+mj-ea"/>
                <a:cs typeface="+mj-cs"/>
              </a:rPr>
            </a:br>
            <a:r>
              <a:rPr lang="en-US" sz="3600" b="1" kern="1200" dirty="0">
                <a:solidFill>
                  <a:schemeClr val="tx1"/>
                </a:solidFill>
                <a:latin typeface="+mj-lt"/>
                <a:ea typeface="+mj-ea"/>
                <a:cs typeface="+mj-cs"/>
              </a:rPr>
              <a:t>El Salvador 2022-2024</a:t>
            </a:r>
          </a:p>
        </p:txBody>
      </p:sp>
      <p:sp>
        <p:nvSpPr>
          <p:cNvPr id="3" name="CuadroTexto 2">
            <a:extLst>
              <a:ext uri="{FF2B5EF4-FFF2-40B4-BE49-F238E27FC236}">
                <a16:creationId xmlns:a16="http://schemas.microsoft.com/office/drawing/2014/main" id="{BBBE5349-D6CE-486B-8F24-8A085C318824}"/>
              </a:ext>
            </a:extLst>
          </p:cNvPr>
          <p:cNvSpPr txBox="1"/>
          <p:nvPr/>
        </p:nvSpPr>
        <p:spPr>
          <a:xfrm>
            <a:off x="4212223" y="5789245"/>
            <a:ext cx="3767570" cy="923330"/>
          </a:xfrm>
          <a:prstGeom prst="rect">
            <a:avLst/>
          </a:prstGeom>
          <a:noFill/>
        </p:spPr>
        <p:txBody>
          <a:bodyPr wrap="none" rtlCol="0">
            <a:spAutoFit/>
          </a:bodyPr>
          <a:lstStyle/>
          <a:p>
            <a:pPr algn="ctr"/>
            <a:r>
              <a:rPr lang="es-MX" dirty="0">
                <a:solidFill>
                  <a:schemeClr val="bg1"/>
                </a:solidFill>
              </a:rPr>
              <a:t>Lcda. Isabel Payés/ Presidenta MCP-ES</a:t>
            </a:r>
          </a:p>
          <a:p>
            <a:pPr algn="ctr"/>
            <a:endParaRPr lang="es-MX" dirty="0">
              <a:solidFill>
                <a:schemeClr val="bg1"/>
              </a:solidFill>
            </a:endParaRPr>
          </a:p>
          <a:p>
            <a:pPr algn="ctr"/>
            <a:r>
              <a:rPr lang="es-MX" dirty="0">
                <a:solidFill>
                  <a:schemeClr val="bg1"/>
                </a:solidFill>
              </a:rPr>
              <a:t>Dra. Ana Isabel Nieto/ MINSAL </a:t>
            </a:r>
          </a:p>
        </p:txBody>
      </p:sp>
      <p:sp>
        <p:nvSpPr>
          <p:cNvPr id="4" name="CuadroTexto 3">
            <a:extLst>
              <a:ext uri="{FF2B5EF4-FFF2-40B4-BE49-F238E27FC236}">
                <a16:creationId xmlns:a16="http://schemas.microsoft.com/office/drawing/2014/main" id="{09A0EDD9-59B0-4383-A812-FF6DC1EF366F}"/>
              </a:ext>
            </a:extLst>
          </p:cNvPr>
          <p:cNvSpPr txBox="1"/>
          <p:nvPr/>
        </p:nvSpPr>
        <p:spPr>
          <a:xfrm>
            <a:off x="10364497" y="6204743"/>
            <a:ext cx="1452705" cy="461665"/>
          </a:xfrm>
          <a:prstGeom prst="rect">
            <a:avLst/>
          </a:prstGeom>
          <a:noFill/>
        </p:spPr>
        <p:txBody>
          <a:bodyPr wrap="none" rtlCol="0">
            <a:spAutoFit/>
          </a:bodyPr>
          <a:lstStyle/>
          <a:p>
            <a:pPr algn="r"/>
            <a:r>
              <a:rPr lang="es-MX" sz="1200" dirty="0">
                <a:solidFill>
                  <a:schemeClr val="bg1"/>
                </a:solidFill>
              </a:rPr>
              <a:t>Plenaria ME01-2020</a:t>
            </a:r>
          </a:p>
          <a:p>
            <a:pPr algn="r"/>
            <a:r>
              <a:rPr lang="es-MX" sz="1200" dirty="0">
                <a:solidFill>
                  <a:schemeClr val="bg1"/>
                </a:solidFill>
              </a:rPr>
              <a:t>30/01/2020</a:t>
            </a:r>
            <a:endParaRPr lang="es-SV" sz="1200" dirty="0">
              <a:solidFill>
                <a:schemeClr val="bg1"/>
              </a:solidFill>
            </a:endParaRPr>
          </a:p>
        </p:txBody>
      </p:sp>
      <p:pic>
        <p:nvPicPr>
          <p:cNvPr id="9" name="Imagen 8" descr="Imagen que contiene dibujo, reloj, señal&#10;&#10;Descripción generada automáticamente">
            <a:extLst>
              <a:ext uri="{FF2B5EF4-FFF2-40B4-BE49-F238E27FC236}">
                <a16:creationId xmlns:a16="http://schemas.microsoft.com/office/drawing/2014/main" id="{0DE5A52C-ECB4-4A71-AF46-9EAE5B8043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1136" y="1144097"/>
            <a:ext cx="7744984" cy="2651765"/>
          </a:xfrm>
          <a:prstGeom prst="rect">
            <a:avLst/>
          </a:prstGeom>
        </p:spPr>
      </p:pic>
    </p:spTree>
    <p:extLst>
      <p:ext uri="{BB962C8B-B14F-4D97-AF65-F5344CB8AC3E}">
        <p14:creationId xmlns:p14="http://schemas.microsoft.com/office/powerpoint/2010/main" val="118395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ítulo 1">
            <a:extLst>
              <a:ext uri="{FF2B5EF4-FFF2-40B4-BE49-F238E27FC236}">
                <a16:creationId xmlns:a16="http://schemas.microsoft.com/office/drawing/2014/main" id="{ABC8796D-2A50-49C8-811E-4E1D433542ED}"/>
              </a:ext>
            </a:extLst>
          </p:cNvPr>
          <p:cNvSpPr txBox="1">
            <a:spLocks noChangeArrowheads="1"/>
          </p:cNvSpPr>
          <p:nvPr/>
        </p:nvSpPr>
        <p:spPr bwMode="auto">
          <a:xfrm>
            <a:off x="372140" y="3443289"/>
            <a:ext cx="11674548"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marL="0" marR="0" lvl="0" indent="0" algn="ctr" defTabSz="685800" rtl="0" eaLnBrk="1" fontAlgn="base" latinLnBrk="0" hangingPunct="1">
              <a:lnSpc>
                <a:spcPct val="90000"/>
              </a:lnSpc>
              <a:spcBef>
                <a:spcPct val="0"/>
              </a:spcBef>
              <a:spcAft>
                <a:spcPct val="0"/>
              </a:spcAft>
              <a:buClrTx/>
              <a:buSzTx/>
              <a:buFont typeface="Arial" panose="020B0604020202020204" pitchFamily="34" charset="0"/>
              <a:buNone/>
              <a:tabLst/>
              <a:defRPr/>
            </a:pPr>
            <a:r>
              <a:rPr kumimoji="0" lang="es-MX" altLang="es-SV" sz="2000" b="0" i="0" u="none" strike="noStrike" kern="1200" cap="none" spc="0" normalizeH="0" baseline="0" noProof="0" dirty="0">
                <a:ln>
                  <a:noFill/>
                </a:ln>
                <a:effectLst/>
                <a:uLnTx/>
                <a:uFillTx/>
                <a:latin typeface="Century Gothic" panose="020B0502020202020204" pitchFamily="34" charset="0"/>
                <a:cs typeface="Arial" panose="020B0604020202020204" pitchFamily="34" charset="0"/>
              </a:rPr>
              <a:t>Contribuyendo a la respuesta nacional al VIH, Tuberculosis y Malaria en El Salvador.</a:t>
            </a:r>
            <a:endParaRPr kumimoji="0" lang="es-SV" altLang="es-SV" sz="2000" b="0" i="0" u="none" strike="noStrike" kern="1200" cap="none" spc="0" normalizeH="0" baseline="0" noProof="0" dirty="0">
              <a:ln>
                <a:noFill/>
              </a:ln>
              <a:effectLst/>
              <a:uLnTx/>
              <a:uFillTx/>
              <a:latin typeface="Century Gothic" panose="020B0502020202020204" pitchFamily="34" charset="0"/>
              <a:cs typeface="Arial" panose="020B0604020202020204" pitchFamily="34" charset="0"/>
            </a:endParaRPr>
          </a:p>
        </p:txBody>
      </p:sp>
      <p:sp>
        <p:nvSpPr>
          <p:cNvPr id="9" name="5 CuadroTexto">
            <a:extLst>
              <a:ext uri="{FF2B5EF4-FFF2-40B4-BE49-F238E27FC236}">
                <a16:creationId xmlns:a16="http://schemas.microsoft.com/office/drawing/2014/main" id="{DB9501A2-A253-43DF-8C4D-75E348357960}"/>
              </a:ext>
            </a:extLst>
          </p:cNvPr>
          <p:cNvSpPr txBox="1">
            <a:spLocks noChangeArrowheads="1"/>
          </p:cNvSpPr>
          <p:nvPr/>
        </p:nvSpPr>
        <p:spPr bwMode="auto">
          <a:xfrm>
            <a:off x="1382461" y="5350975"/>
            <a:ext cx="9834888" cy="467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685800" rtl="0" eaLnBrk="1" fontAlgn="base" latinLnBrk="0" hangingPunct="1">
              <a:lnSpc>
                <a:spcPct val="100000"/>
              </a:lnSpc>
              <a:spcBef>
                <a:spcPts val="0"/>
              </a:spcBef>
              <a:spcAft>
                <a:spcPts val="0"/>
              </a:spcAft>
              <a:buClrTx/>
              <a:buSzTx/>
              <a:buFontTx/>
              <a:buNone/>
              <a:tabLst/>
              <a:defRPr/>
            </a:pPr>
            <a:r>
              <a:rPr kumimoji="0" lang="es-SV" sz="1400" b="0" i="0" u="sng" strike="noStrike" kern="1200" cap="none" spc="0" normalizeH="0" baseline="0" noProof="0" dirty="0">
                <a:ln>
                  <a:noFill/>
                </a:ln>
                <a:solidFill>
                  <a:srgbClr val="0563C1"/>
                </a:solidFill>
                <a:effectLst/>
                <a:uLnTx/>
                <a:uFillTx/>
                <a:latin typeface="Berlin Sans FB" panose="020E0602020502020306" pitchFamily="34" charset="0"/>
                <a:ea typeface="Times New Roman" panose="02020603050405020304" pitchFamily="18" charset="0"/>
                <a:cs typeface="Arial" panose="020B0604020202020204" pitchFamily="34" charset="0"/>
                <a:hlinkClick r:id="rId2"/>
              </a:rPr>
              <a:t>www.mcpelsalvador.org.sv</a:t>
            </a:r>
            <a:r>
              <a:rPr kumimoji="0" lang="es-SV" sz="1400" b="0" i="0" u="none" strike="noStrike" kern="1200" cap="none" spc="0" normalizeH="0" baseline="0" noProof="0" dirty="0">
                <a:ln>
                  <a:noFill/>
                </a:ln>
                <a:solidFill>
                  <a:prstClr val="black"/>
                </a:solidFill>
                <a:effectLst/>
                <a:uLnTx/>
                <a:uFillTx/>
                <a:latin typeface="Berlin Sans FB" panose="020E0602020502020306" pitchFamily="34" charset="0"/>
                <a:ea typeface="Times New Roman" panose="02020603050405020304" pitchFamily="18" charset="0"/>
                <a:cs typeface="Arial" panose="020B0604020202020204" pitchFamily="34" charset="0"/>
              </a:rPr>
              <a:t>                                 </a:t>
            </a:r>
            <a:r>
              <a:rPr kumimoji="0" lang="es-SV" sz="1400" b="0" i="0" u="none" strike="noStrike" kern="1200" cap="none" spc="0" normalizeH="0" baseline="0" noProof="0" dirty="0">
                <a:ln>
                  <a:noFill/>
                </a:ln>
                <a:solidFill>
                  <a:prstClr val="black"/>
                </a:solidFill>
                <a:effectLst/>
                <a:uLnTx/>
                <a:uFillTx/>
                <a:latin typeface="Calibri" panose="020F0502020204030204"/>
                <a:cs typeface="Arial" panose="020B0604020202020204" pitchFamily="34" charset="0"/>
                <a:hlinkClick r:id="rId3"/>
              </a:rPr>
              <a:t>https://www.facebook.com/MCPES2002/</a:t>
            </a:r>
            <a:r>
              <a:rPr kumimoji="0" lang="es-SV" sz="1400" b="0" i="0" u="none" strike="noStrike" kern="1200" cap="none" spc="0" normalizeH="0" baseline="0" noProof="0" dirty="0">
                <a:ln>
                  <a:noFill/>
                </a:ln>
                <a:solidFill>
                  <a:prstClr val="black"/>
                </a:solidFill>
                <a:effectLst/>
                <a:uLnTx/>
                <a:uFillTx/>
                <a:latin typeface="Berlin Sans FB" panose="020E0602020502020306" pitchFamily="34" charset="0"/>
                <a:ea typeface="Times New Roman" panose="02020603050405020304" pitchFamily="18" charset="0"/>
                <a:cs typeface="Arial" panose="020B0604020202020204" pitchFamily="34" charset="0"/>
              </a:rPr>
              <a:t>                                 </a:t>
            </a:r>
            <a:r>
              <a:rPr kumimoji="0" lang="es-SV" sz="1400" b="0" i="0" u="sng" strike="noStrike" kern="1200" cap="none" spc="0" normalizeH="0" baseline="0" noProof="0" dirty="0">
                <a:ln>
                  <a:noFill/>
                </a:ln>
                <a:solidFill>
                  <a:srgbClr val="00B0F0"/>
                </a:solidFill>
                <a:effectLst/>
                <a:uLnTx/>
                <a:uFillTx/>
                <a:latin typeface="Berlin Sans FB" panose="020E0602020502020306" pitchFamily="34" charset="0"/>
                <a:ea typeface="Times New Roman" panose="02020603050405020304" pitchFamily="18" charset="0"/>
                <a:cs typeface="Arial" panose="020B0604020202020204" pitchFamily="34" charset="0"/>
              </a:rPr>
              <a:t>@MCPElSalvador</a:t>
            </a:r>
            <a:endParaRPr kumimoji="0" lang="es-SV"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Arial" panose="020B0604020202020204" pitchFamily="34" charset="0"/>
            </a:endParaRPr>
          </a:p>
        </p:txBody>
      </p:sp>
      <p:pic>
        <p:nvPicPr>
          <p:cNvPr id="14344" name="8 Imagen">
            <a:extLst>
              <a:ext uri="{FF2B5EF4-FFF2-40B4-BE49-F238E27FC236}">
                <a16:creationId xmlns:a16="http://schemas.microsoft.com/office/drawing/2014/main" id="{F04BA1CC-25BD-425A-ABFE-7CD2B41B86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32255" y="4473696"/>
            <a:ext cx="735299" cy="685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5" name="9 Imagen">
            <a:extLst>
              <a:ext uri="{FF2B5EF4-FFF2-40B4-BE49-F238E27FC236}">
                <a16:creationId xmlns:a16="http://schemas.microsoft.com/office/drawing/2014/main" id="{479BBCE2-9FE4-4A06-B15D-0735575895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85614" y="4591648"/>
            <a:ext cx="554644" cy="631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Imagen 11">
            <a:extLst>
              <a:ext uri="{FF2B5EF4-FFF2-40B4-BE49-F238E27FC236}">
                <a16:creationId xmlns:a16="http://schemas.microsoft.com/office/drawing/2014/main" id="{112C4EF0-CAA8-4B07-BF4C-098BC7A535F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51742" y="4239028"/>
            <a:ext cx="834987" cy="993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Diagrama de flujo: proceso 9">
            <a:extLst>
              <a:ext uri="{FF2B5EF4-FFF2-40B4-BE49-F238E27FC236}">
                <a16:creationId xmlns:a16="http://schemas.microsoft.com/office/drawing/2014/main" id="{94BACE14-746F-4E33-89FE-A789C041674A}"/>
              </a:ext>
            </a:extLst>
          </p:cNvPr>
          <p:cNvSpPr/>
          <p:nvPr/>
        </p:nvSpPr>
        <p:spPr>
          <a:xfrm>
            <a:off x="1512888" y="5757864"/>
            <a:ext cx="9155113" cy="7905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s-SV"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agen 2" descr="Imagen que contiene dibujo, reloj, señal&#10;&#10;Descripción generada automáticamente">
            <a:extLst>
              <a:ext uri="{FF2B5EF4-FFF2-40B4-BE49-F238E27FC236}">
                <a16:creationId xmlns:a16="http://schemas.microsoft.com/office/drawing/2014/main" id="{370CE5C7-719B-4CB1-91E0-841658AA638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17952" y="1119817"/>
            <a:ext cx="7744984" cy="265176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45836E-B050-4955-B80E-C5A35AC2F5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62">
            <a:extLst>
              <a:ext uri="{FF2B5EF4-FFF2-40B4-BE49-F238E27FC236}">
                <a16:creationId xmlns:a16="http://schemas.microsoft.com/office/drawing/2014/main" id="{5E6024A1-5F3D-4233-865A-57F6E86056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802473" y="-4805300"/>
            <a:ext cx="2587052" cy="12192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DDE5ED95-726A-4EB4-A03C-D3EF3BC3A2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25570" y="73152"/>
            <a:ext cx="1340860" cy="223819"/>
            <a:chOff x="5359043" y="73152"/>
            <a:chExt cx="1340860" cy="223819"/>
          </a:xfrm>
        </p:grpSpPr>
        <p:sp>
          <p:nvSpPr>
            <p:cNvPr id="17" name="Rectangle 64">
              <a:extLst>
                <a:ext uri="{FF2B5EF4-FFF2-40B4-BE49-F238E27FC236}">
                  <a16:creationId xmlns:a16="http://schemas.microsoft.com/office/drawing/2014/main" id="{17EFE772-2C42-4ACF-B49F-B8DE4D95C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7498"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0D397CA2-1084-44F5-8F86-1E5F25532F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7498"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DE5FCF89-EFB5-425D-BAE7-ADF3E9FA3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85385"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B5000D95-43A9-4146-854D-6543F49E4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85385"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BFAC0A55-15FF-44EB-BB49-380A08FFF6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43271"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E71C5D2B-80BE-4286-9DAC-B41FA61220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43271"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BD811F8-3805-419E-9543-FB2A152649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01157"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4ED1C51E-87F5-42C4-8F3D-98B932E7C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01157"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08DDBE2-E366-43C4-865E-68D8F5DD27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359043"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40B7FBD6-2319-4416-AEDB-20FBD7A6F5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359043"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793BBDF2-F738-42F5-98FD-380E06E188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638069"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5CEB15E8-0F03-4F3C-8B3D-CA63883E24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638069"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EA651364-1B7F-40E3-817C-E05627C56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95956"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0582E001-F558-4498-B949-506CEDB89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95956"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09F01A60-328C-4CA8-B3EE-636F1319EE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3842"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62D0FD2E-E0CB-4B3C-85D5-1946B7CA36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3842"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682296EE-4FAA-4B24-A69E-63B1B36A1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1728"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E2AF0961-0ADD-4742-A467-7258D268CD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1728"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31B85C35-97D4-4322-BD70-C5AAAA76DD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9614"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A87BAC7C-E910-4222-B519-39288C21A6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9614"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Imagen 3" descr="Imagen que contiene dibujo, reloj, señal&#10;&#10;Descripción generada automáticamente">
            <a:extLst>
              <a:ext uri="{FF2B5EF4-FFF2-40B4-BE49-F238E27FC236}">
                <a16:creationId xmlns:a16="http://schemas.microsoft.com/office/drawing/2014/main" id="{79E93CE9-28D1-4C7A-A57C-E13367E6D8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2054" y="5936497"/>
            <a:ext cx="1488057" cy="509660"/>
          </a:xfrm>
          <a:prstGeom prst="rect">
            <a:avLst/>
          </a:prstGeom>
        </p:spPr>
      </p:pic>
      <p:sp>
        <p:nvSpPr>
          <p:cNvPr id="38" name="Rectangle 37">
            <a:extLst>
              <a:ext uri="{FF2B5EF4-FFF2-40B4-BE49-F238E27FC236}">
                <a16:creationId xmlns:a16="http://schemas.microsoft.com/office/drawing/2014/main" id="{A628292D-0555-4158-9B1A-07414B27F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utoShape 2" descr="Resultado de imagen para VALIDAR">
            <a:extLst>
              <a:ext uri="{FF2B5EF4-FFF2-40B4-BE49-F238E27FC236}">
                <a16:creationId xmlns:a16="http://schemas.microsoft.com/office/drawing/2014/main" id="{36F934FC-D587-4579-9A64-128976E4685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SV"/>
          </a:p>
        </p:txBody>
      </p:sp>
      <p:sp>
        <p:nvSpPr>
          <p:cNvPr id="6" name="Título 5">
            <a:extLst>
              <a:ext uri="{FF2B5EF4-FFF2-40B4-BE49-F238E27FC236}">
                <a16:creationId xmlns:a16="http://schemas.microsoft.com/office/drawing/2014/main" id="{5DC039F0-D2EB-4A95-AF35-30A76617F417}"/>
              </a:ext>
            </a:extLst>
          </p:cNvPr>
          <p:cNvSpPr>
            <a:spLocks noGrp="1"/>
          </p:cNvSpPr>
          <p:nvPr>
            <p:ph type="title"/>
          </p:nvPr>
        </p:nvSpPr>
        <p:spPr>
          <a:xfrm>
            <a:off x="7040723" y="41429"/>
            <a:ext cx="5151277" cy="1175834"/>
          </a:xfrm>
        </p:spPr>
        <p:txBody>
          <a:bodyPr>
            <a:normAutofit fontScale="90000"/>
          </a:bodyPr>
          <a:lstStyle/>
          <a:p>
            <a:r>
              <a:rPr lang="es-SV" b="1" dirty="0">
                <a:solidFill>
                  <a:schemeClr val="accent1"/>
                </a:solidFill>
                <a:effectLst>
                  <a:outerShdw blurRad="38100" dist="38100" dir="2700000" algn="tl">
                    <a:srgbClr val="000000">
                      <a:alpha val="43137"/>
                    </a:srgbClr>
                  </a:outerShdw>
                </a:effectLst>
              </a:rPr>
              <a:t>Carta de asignación FM</a:t>
            </a:r>
          </a:p>
        </p:txBody>
      </p:sp>
      <p:pic>
        <p:nvPicPr>
          <p:cNvPr id="9" name="Imagen 8">
            <a:extLst>
              <a:ext uri="{FF2B5EF4-FFF2-40B4-BE49-F238E27FC236}">
                <a16:creationId xmlns:a16="http://schemas.microsoft.com/office/drawing/2014/main" id="{4F285DEE-516A-4990-AAEB-2C9493E8DCCD}"/>
              </a:ext>
            </a:extLst>
          </p:cNvPr>
          <p:cNvPicPr>
            <a:picLocks noChangeAspect="1"/>
          </p:cNvPicPr>
          <p:nvPr/>
        </p:nvPicPr>
        <p:blipFill rotWithShape="1">
          <a:blip r:embed="rId3"/>
          <a:srcRect l="20132" t="28357" r="20741" b="32595"/>
          <a:stretch/>
        </p:blipFill>
        <p:spPr>
          <a:xfrm>
            <a:off x="290725" y="1272490"/>
            <a:ext cx="11610547" cy="4313020"/>
          </a:xfrm>
          <a:prstGeom prst="rect">
            <a:avLst/>
          </a:prstGeom>
        </p:spPr>
      </p:pic>
    </p:spTree>
    <p:extLst>
      <p:ext uri="{BB962C8B-B14F-4D97-AF65-F5344CB8AC3E}">
        <p14:creationId xmlns:p14="http://schemas.microsoft.com/office/powerpoint/2010/main" val="438298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45836E-B050-4955-B80E-C5A35AC2F5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62">
            <a:extLst>
              <a:ext uri="{FF2B5EF4-FFF2-40B4-BE49-F238E27FC236}">
                <a16:creationId xmlns:a16="http://schemas.microsoft.com/office/drawing/2014/main" id="{5E6024A1-5F3D-4233-865A-57F6E86056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802473" y="-4805300"/>
            <a:ext cx="2587052" cy="12192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DDE5ED95-726A-4EB4-A03C-D3EF3BC3A2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25570" y="73152"/>
            <a:ext cx="1340860" cy="223819"/>
            <a:chOff x="5359043" y="73152"/>
            <a:chExt cx="1340860" cy="223819"/>
          </a:xfrm>
        </p:grpSpPr>
        <p:sp>
          <p:nvSpPr>
            <p:cNvPr id="17" name="Rectangle 64">
              <a:extLst>
                <a:ext uri="{FF2B5EF4-FFF2-40B4-BE49-F238E27FC236}">
                  <a16:creationId xmlns:a16="http://schemas.microsoft.com/office/drawing/2014/main" id="{17EFE772-2C42-4ACF-B49F-B8DE4D95C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7498"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0D397CA2-1084-44F5-8F86-1E5F25532F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7498"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DE5FCF89-EFB5-425D-BAE7-ADF3E9FA3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85385"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B5000D95-43A9-4146-854D-6543F49E4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85385"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BFAC0A55-15FF-44EB-BB49-380A08FFF6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43271"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E71C5D2B-80BE-4286-9DAC-B41FA61220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43271"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BD811F8-3805-419E-9543-FB2A152649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01157"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4ED1C51E-87F5-42C4-8F3D-98B932E7C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01157"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08DDBE2-E366-43C4-865E-68D8F5DD27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359043"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40B7FBD6-2319-4416-AEDB-20FBD7A6F5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359043"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793BBDF2-F738-42F5-98FD-380E06E188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638069"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5CEB15E8-0F03-4F3C-8B3D-CA63883E24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638069"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EA651364-1B7F-40E3-817C-E05627C56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95956"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0582E001-F558-4498-B949-506CEDB89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95956"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09F01A60-328C-4CA8-B3EE-636F1319EE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3842"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62D0FD2E-E0CB-4B3C-85D5-1946B7CA36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3842"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682296EE-4FAA-4B24-A69E-63B1B36A1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1728"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E2AF0961-0ADD-4742-A467-7258D268CD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1728"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31B85C35-97D4-4322-BD70-C5AAAA76DD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9614"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A87BAC7C-E910-4222-B519-39288C21A6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9614"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Imagen 3" descr="Imagen que contiene dibujo, reloj, señal&#10;&#10;Descripción generada automáticamente">
            <a:extLst>
              <a:ext uri="{FF2B5EF4-FFF2-40B4-BE49-F238E27FC236}">
                <a16:creationId xmlns:a16="http://schemas.microsoft.com/office/drawing/2014/main" id="{79E93CE9-28D1-4C7A-A57C-E13367E6D8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61828" y="5973240"/>
            <a:ext cx="1488057" cy="509660"/>
          </a:xfrm>
          <a:prstGeom prst="rect">
            <a:avLst/>
          </a:prstGeom>
        </p:spPr>
      </p:pic>
      <p:sp>
        <p:nvSpPr>
          <p:cNvPr id="38" name="Rectangle 37">
            <a:extLst>
              <a:ext uri="{FF2B5EF4-FFF2-40B4-BE49-F238E27FC236}">
                <a16:creationId xmlns:a16="http://schemas.microsoft.com/office/drawing/2014/main" id="{A628292D-0555-4158-9B1A-07414B27F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utoShape 2" descr="Resultado de imagen para VALIDAR">
            <a:extLst>
              <a:ext uri="{FF2B5EF4-FFF2-40B4-BE49-F238E27FC236}">
                <a16:creationId xmlns:a16="http://schemas.microsoft.com/office/drawing/2014/main" id="{36F934FC-D587-4579-9A64-128976E4685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SV"/>
          </a:p>
        </p:txBody>
      </p:sp>
      <p:sp>
        <p:nvSpPr>
          <p:cNvPr id="3" name="Rectángulo 2">
            <a:extLst>
              <a:ext uri="{FF2B5EF4-FFF2-40B4-BE49-F238E27FC236}">
                <a16:creationId xmlns:a16="http://schemas.microsoft.com/office/drawing/2014/main" id="{1A014440-1819-4810-9BE0-C08C40BAED3A}"/>
              </a:ext>
            </a:extLst>
          </p:cNvPr>
          <p:cNvSpPr/>
          <p:nvPr/>
        </p:nvSpPr>
        <p:spPr>
          <a:xfrm>
            <a:off x="186416" y="949570"/>
            <a:ext cx="11615217" cy="4893647"/>
          </a:xfrm>
          <a:prstGeom prst="rect">
            <a:avLst/>
          </a:prstGeom>
        </p:spPr>
        <p:txBody>
          <a:bodyPr wrap="square">
            <a:spAutoFit/>
          </a:bodyPr>
          <a:lstStyle/>
          <a:p>
            <a:pPr algn="just"/>
            <a:r>
              <a:rPr lang="es-SV" sz="2400" b="1" dirty="0"/>
              <a:t>Asignación de El Salvador</a:t>
            </a:r>
          </a:p>
          <a:p>
            <a:pPr algn="just"/>
            <a:endParaRPr lang="es-SV" sz="2400" dirty="0"/>
          </a:p>
          <a:p>
            <a:pPr algn="just"/>
            <a:r>
              <a:rPr lang="es-SV" sz="2400" dirty="0"/>
              <a:t>De conformidad con la decisión adoptada por la Junta Directiva del Fondo Mundial en noviembre de 2019 sobre los fondos disponibles para el periodo de asignación 2020-2022, a El Salvador le ha sido asignado un total de US$19,256,872 millones para la lucha contra el VIH, la tuberculosis y la creación de sistemas para la salud resilientes y sostenibles (SSRS). El monto concedido a todos los países se ha determinado siguiendo una metodología aprobada por la Junta Directiva del Fondo Mundial, basada principalmente en la carga de morbilidad y el nivel de ingresos. El Salvador se incluye en el grupo de países de ingresos medio bajo superior4.</a:t>
            </a:r>
          </a:p>
          <a:p>
            <a:pPr algn="just"/>
            <a:endParaRPr lang="es-SV" sz="2400" dirty="0"/>
          </a:p>
          <a:p>
            <a:pPr algn="just"/>
            <a:r>
              <a:rPr lang="es-SV" sz="1200" dirty="0"/>
              <a:t>1Esta carta incluye una serie de anexos y enlaces que deben leerse conjunta y completamente.</a:t>
            </a:r>
          </a:p>
          <a:p>
            <a:pPr algn="just"/>
            <a:r>
              <a:rPr lang="es-SV" sz="1200" dirty="0"/>
              <a:t>2https://www.theglobalfund.org/en/technical-review-panel/reports/</a:t>
            </a:r>
          </a:p>
          <a:p>
            <a:pPr algn="just"/>
            <a:r>
              <a:rPr lang="es-SV" sz="1200" dirty="0"/>
              <a:t>3https://www.theglobalfund.org/en/funding-model/applying/resources/. Cada una de las cuatro Notas Informativas Básicas incluye un breve resumen ejecutivo.</a:t>
            </a:r>
          </a:p>
          <a:p>
            <a:pPr algn="just"/>
            <a:r>
              <a:rPr lang="es-SV" sz="1200" dirty="0"/>
              <a:t>4Determinado en función del ingreso nacional bruto (INB) per cápita utilizando los límites de ingresos por grupo del Banco Mundial para 2019.</a:t>
            </a:r>
          </a:p>
        </p:txBody>
      </p:sp>
      <p:sp>
        <p:nvSpPr>
          <p:cNvPr id="37" name="Título 5">
            <a:extLst>
              <a:ext uri="{FF2B5EF4-FFF2-40B4-BE49-F238E27FC236}">
                <a16:creationId xmlns:a16="http://schemas.microsoft.com/office/drawing/2014/main" id="{B4B209B1-6828-4048-AD7F-072CD1783D16}"/>
              </a:ext>
            </a:extLst>
          </p:cNvPr>
          <p:cNvSpPr txBox="1">
            <a:spLocks/>
          </p:cNvSpPr>
          <p:nvPr/>
        </p:nvSpPr>
        <p:spPr>
          <a:xfrm>
            <a:off x="6624317" y="41429"/>
            <a:ext cx="5567683" cy="1175834"/>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SV" b="1">
                <a:solidFill>
                  <a:schemeClr val="accent1"/>
                </a:solidFill>
                <a:effectLst>
                  <a:outerShdw blurRad="38100" dist="38100" dir="2700000" algn="tl">
                    <a:srgbClr val="000000">
                      <a:alpha val="43137"/>
                    </a:srgbClr>
                  </a:outerShdw>
                </a:effectLst>
              </a:rPr>
              <a:t>Carta de asignación FM</a:t>
            </a:r>
            <a:endParaRPr lang="es-SV" b="1" dirty="0">
              <a:solidFill>
                <a:schemeClr val="accent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14872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45836E-B050-4955-B80E-C5A35AC2F5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62">
            <a:extLst>
              <a:ext uri="{FF2B5EF4-FFF2-40B4-BE49-F238E27FC236}">
                <a16:creationId xmlns:a16="http://schemas.microsoft.com/office/drawing/2014/main" id="{5E6024A1-5F3D-4233-865A-57F6E86056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802473" y="-4805300"/>
            <a:ext cx="2587052" cy="12192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DDE5ED95-726A-4EB4-A03C-D3EF3BC3A2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25570" y="73152"/>
            <a:ext cx="1340860" cy="223819"/>
            <a:chOff x="5359043" y="73152"/>
            <a:chExt cx="1340860" cy="223819"/>
          </a:xfrm>
        </p:grpSpPr>
        <p:sp>
          <p:nvSpPr>
            <p:cNvPr id="17" name="Rectangle 64">
              <a:extLst>
                <a:ext uri="{FF2B5EF4-FFF2-40B4-BE49-F238E27FC236}">
                  <a16:creationId xmlns:a16="http://schemas.microsoft.com/office/drawing/2014/main" id="{17EFE772-2C42-4ACF-B49F-B8DE4D95C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7498"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0D397CA2-1084-44F5-8F86-1E5F25532F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7498"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DE5FCF89-EFB5-425D-BAE7-ADF3E9FA3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85385"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B5000D95-43A9-4146-854D-6543F49E4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85385"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BFAC0A55-15FF-44EB-BB49-380A08FFF6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43271"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E71C5D2B-80BE-4286-9DAC-B41FA61220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43271"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BD811F8-3805-419E-9543-FB2A152649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01157"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4ED1C51E-87F5-42C4-8F3D-98B932E7C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01157"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08DDBE2-E366-43C4-865E-68D8F5DD27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359043"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40B7FBD6-2319-4416-AEDB-20FBD7A6F5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359043"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793BBDF2-F738-42F5-98FD-380E06E188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638069"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5CEB15E8-0F03-4F3C-8B3D-CA63883E24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638069"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EA651364-1B7F-40E3-817C-E05627C56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95956"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0582E001-F558-4498-B949-506CEDB89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95956"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09F01A60-328C-4CA8-B3EE-636F1319EE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3842"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62D0FD2E-E0CB-4B3C-85D5-1946B7CA36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3842"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682296EE-4FAA-4B24-A69E-63B1B36A1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1728"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E2AF0961-0ADD-4742-A467-7258D268CD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1728"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31B85C35-97D4-4322-BD70-C5AAAA76DD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9614"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A87BAC7C-E910-4222-B519-39288C21A6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9614"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Imagen 3" descr="Imagen que contiene dibujo, reloj, señal&#10;&#10;Descripción generada automáticamente">
            <a:extLst>
              <a:ext uri="{FF2B5EF4-FFF2-40B4-BE49-F238E27FC236}">
                <a16:creationId xmlns:a16="http://schemas.microsoft.com/office/drawing/2014/main" id="{79E93CE9-28D1-4C7A-A57C-E13367E6D8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2054" y="5936497"/>
            <a:ext cx="1488057" cy="509660"/>
          </a:xfrm>
          <a:prstGeom prst="rect">
            <a:avLst/>
          </a:prstGeom>
        </p:spPr>
      </p:pic>
      <p:sp>
        <p:nvSpPr>
          <p:cNvPr id="38" name="Rectangle 37">
            <a:extLst>
              <a:ext uri="{FF2B5EF4-FFF2-40B4-BE49-F238E27FC236}">
                <a16:creationId xmlns:a16="http://schemas.microsoft.com/office/drawing/2014/main" id="{A628292D-0555-4158-9B1A-07414B27F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utoShape 2" descr="Resultado de imagen para VALIDAR">
            <a:extLst>
              <a:ext uri="{FF2B5EF4-FFF2-40B4-BE49-F238E27FC236}">
                <a16:creationId xmlns:a16="http://schemas.microsoft.com/office/drawing/2014/main" id="{36F934FC-D587-4579-9A64-128976E4685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SV"/>
          </a:p>
        </p:txBody>
      </p:sp>
      <p:graphicFrame>
        <p:nvGraphicFramePr>
          <p:cNvPr id="3" name="Tabla 2">
            <a:extLst>
              <a:ext uri="{FF2B5EF4-FFF2-40B4-BE49-F238E27FC236}">
                <a16:creationId xmlns:a16="http://schemas.microsoft.com/office/drawing/2014/main" id="{53F70FD9-92B7-4334-BBC6-3D3EB89FD32B}"/>
              </a:ext>
            </a:extLst>
          </p:cNvPr>
          <p:cNvGraphicFramePr>
            <a:graphicFrameLocks noGrp="1"/>
          </p:cNvGraphicFramePr>
          <p:nvPr>
            <p:extLst>
              <p:ext uri="{D42A27DB-BD31-4B8C-83A1-F6EECF244321}">
                <p14:modId xmlns:p14="http://schemas.microsoft.com/office/powerpoint/2010/main" val="1280894364"/>
              </p:ext>
            </p:extLst>
          </p:nvPr>
        </p:nvGraphicFramePr>
        <p:xfrm>
          <a:off x="349184" y="1081683"/>
          <a:ext cx="11351516" cy="2845904"/>
        </p:xfrm>
        <a:graphic>
          <a:graphicData uri="http://schemas.openxmlformats.org/drawingml/2006/table">
            <a:tbl>
              <a:tblPr firstRow="1" firstCol="1" bandRow="1"/>
              <a:tblGrid>
                <a:gridCol w="3855562">
                  <a:extLst>
                    <a:ext uri="{9D8B030D-6E8A-4147-A177-3AD203B41FA5}">
                      <a16:colId xmlns:a16="http://schemas.microsoft.com/office/drawing/2014/main" val="2554913194"/>
                    </a:ext>
                  </a:extLst>
                </a:gridCol>
                <a:gridCol w="2264735">
                  <a:extLst>
                    <a:ext uri="{9D8B030D-6E8A-4147-A177-3AD203B41FA5}">
                      <a16:colId xmlns:a16="http://schemas.microsoft.com/office/drawing/2014/main" val="3380814147"/>
                    </a:ext>
                  </a:extLst>
                </a:gridCol>
                <a:gridCol w="5138632">
                  <a:extLst>
                    <a:ext uri="{9D8B030D-6E8A-4147-A177-3AD203B41FA5}">
                      <a16:colId xmlns:a16="http://schemas.microsoft.com/office/drawing/2014/main" val="1487340398"/>
                    </a:ext>
                  </a:extLst>
                </a:gridCol>
                <a:gridCol w="92587">
                  <a:extLst>
                    <a:ext uri="{9D8B030D-6E8A-4147-A177-3AD203B41FA5}">
                      <a16:colId xmlns:a16="http://schemas.microsoft.com/office/drawing/2014/main" val="1264656746"/>
                    </a:ext>
                  </a:extLst>
                </a:gridCol>
              </a:tblGrid>
              <a:tr h="3080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SV" sz="1600" b="1" dirty="0">
                        <a:effectLst/>
                        <a:latin typeface="Arial" panose="020B0604020202020204" pitchFamily="34" charset="0"/>
                        <a:ea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SV" sz="1600" b="1" dirty="0">
                          <a:effectLst/>
                          <a:latin typeface="Arial" panose="020B0604020202020204" pitchFamily="34" charset="0"/>
                          <a:ea typeface="Arial" panose="020B0604020202020204" pitchFamily="34" charset="0"/>
                        </a:rPr>
                        <a:t>Componente de enfermedad elegible</a:t>
                      </a:r>
                      <a:endParaRPr lang="es-SV" sz="16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L="88900">
                        <a:spcAft>
                          <a:spcPts val="0"/>
                        </a:spcAft>
                      </a:pPr>
                      <a:r>
                        <a:rPr lang="es-SV" sz="1600" b="1" dirty="0">
                          <a:effectLst/>
                          <a:latin typeface="Arial" panose="020B0604020202020204" pitchFamily="34" charset="0"/>
                          <a:ea typeface="Arial" panose="020B0604020202020204" pitchFamily="34" charset="0"/>
                        </a:rPr>
                        <a:t>Asignación en US$</a:t>
                      </a:r>
                      <a:endParaRPr lang="es-SV" sz="16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SV" sz="1600" b="1" dirty="0">
                        <a:effectLst/>
                        <a:latin typeface="Arial" panose="020B0604020202020204" pitchFamily="34" charset="0"/>
                        <a:ea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SV" sz="1600" b="1" dirty="0">
                          <a:effectLst/>
                          <a:latin typeface="Arial" panose="020B0604020202020204" pitchFamily="34" charset="0"/>
                          <a:ea typeface="Arial" panose="020B0604020202020204" pitchFamily="34" charset="0"/>
                        </a:rPr>
                        <a:t>Período de utilización de la asignación</a:t>
                      </a:r>
                      <a:endParaRPr lang="es-SV" sz="16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es-SV" sz="110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469589421"/>
                  </a:ext>
                </a:extLst>
              </a:tr>
              <a:tr h="154019">
                <a:tc rowSpan="2">
                  <a:txBody>
                    <a:bodyPr/>
                    <a:lstStyle/>
                    <a:p>
                      <a:pPr algn="ctr">
                        <a:spcAft>
                          <a:spcPts val="0"/>
                        </a:spcAft>
                      </a:pPr>
                      <a:endParaRPr lang="es-SV" sz="16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s-SV"/>
                    </a:p>
                  </a:txBody>
                  <a:tcPr/>
                </a:tc>
                <a:tc rowSpan="2">
                  <a:txBody>
                    <a:bodyPr/>
                    <a:lstStyle/>
                    <a:p>
                      <a:pPr algn="ctr">
                        <a:spcAft>
                          <a:spcPts val="0"/>
                        </a:spcAft>
                      </a:pPr>
                      <a:endParaRPr lang="es-SV" sz="16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es-SV" sz="110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284236056"/>
                  </a:ext>
                </a:extLst>
              </a:tr>
              <a:tr h="154019">
                <a:tc vMerge="1">
                  <a:txBody>
                    <a:bodyPr/>
                    <a:lstStyle/>
                    <a:p>
                      <a:endParaRPr lang="es-SV"/>
                    </a:p>
                  </a:txBody>
                  <a:tcPr/>
                </a:tc>
                <a:tc>
                  <a:txBody>
                    <a:bodyPr/>
                    <a:lstStyle/>
                    <a:p>
                      <a:pPr>
                        <a:spcAft>
                          <a:spcPts val="0"/>
                        </a:spcAft>
                      </a:pPr>
                      <a:endParaRPr lang="es-SV" sz="16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s-SV"/>
                    </a:p>
                  </a:txBody>
                  <a:tcPr/>
                </a:tc>
                <a:tc>
                  <a:txBody>
                    <a:bodyPr/>
                    <a:lstStyle/>
                    <a:p>
                      <a:pPr>
                        <a:spcAft>
                          <a:spcPts val="0"/>
                        </a:spcAft>
                      </a:pPr>
                      <a:r>
                        <a:rPr lang="es-SV" sz="110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141783697"/>
                  </a:ext>
                </a:extLst>
              </a:tr>
              <a:tr h="0">
                <a:tc>
                  <a:txBody>
                    <a:bodyPr/>
                    <a:lstStyle/>
                    <a:p>
                      <a:pPr>
                        <a:spcAft>
                          <a:spcPts val="0"/>
                        </a:spcAft>
                      </a:pPr>
                      <a:endParaRPr lang="es-SV" sz="16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s-SV" sz="16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s-SV" sz="16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es-SV" sz="110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637529242"/>
                  </a:ext>
                </a:extLst>
              </a:tr>
              <a:tr h="379063">
                <a:tc>
                  <a:txBody>
                    <a:bodyPr/>
                    <a:lstStyle/>
                    <a:p>
                      <a:pPr algn="ctr">
                        <a:spcAft>
                          <a:spcPts val="0"/>
                        </a:spcAft>
                      </a:pPr>
                      <a:r>
                        <a:rPr lang="es-SV" sz="2000" dirty="0">
                          <a:effectLst/>
                          <a:latin typeface="Arial" panose="020B0604020202020204" pitchFamily="34" charset="0"/>
                          <a:ea typeface="Arial" panose="020B0604020202020204" pitchFamily="34" charset="0"/>
                        </a:rPr>
                        <a:t>VIH</a:t>
                      </a:r>
                      <a:endParaRPr lang="es-SV" sz="20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SV" sz="2000" dirty="0">
                          <a:effectLst/>
                          <a:latin typeface="Arial" panose="020B0604020202020204" pitchFamily="34" charset="0"/>
                          <a:ea typeface="Arial" panose="020B0604020202020204" pitchFamily="34" charset="0"/>
                        </a:rPr>
                        <a:t>16,074,816</a:t>
                      </a:r>
                      <a:endParaRPr lang="es-SV" sz="20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25"/>
                        </a:lnSpc>
                        <a:spcAft>
                          <a:spcPts val="0"/>
                        </a:spcAft>
                      </a:pPr>
                      <a:r>
                        <a:rPr lang="es-SV" sz="2000">
                          <a:effectLst/>
                          <a:latin typeface="Arial" panose="020B0604020202020204" pitchFamily="34" charset="0"/>
                          <a:ea typeface="Arial" panose="020B0604020202020204" pitchFamily="34" charset="0"/>
                        </a:rPr>
                        <a:t>1 enero 2022 a 31 diciembre 2024</a:t>
                      </a:r>
                      <a:endParaRPr lang="es-SV" sz="200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SV" sz="110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27034535"/>
                  </a:ext>
                </a:extLst>
              </a:tr>
              <a:tr h="386108">
                <a:tc>
                  <a:txBody>
                    <a:bodyPr/>
                    <a:lstStyle/>
                    <a:p>
                      <a:pPr algn="ctr">
                        <a:spcAft>
                          <a:spcPts val="0"/>
                        </a:spcAft>
                      </a:pPr>
                      <a:r>
                        <a:rPr lang="es-SV" sz="2000">
                          <a:effectLst/>
                          <a:latin typeface="Arial" panose="020B0604020202020204" pitchFamily="34" charset="0"/>
                          <a:ea typeface="Arial" panose="020B0604020202020204" pitchFamily="34" charset="0"/>
                        </a:rPr>
                        <a:t>Tuberculosis</a:t>
                      </a:r>
                      <a:endParaRPr lang="es-SV" sz="200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SV" sz="2000" dirty="0">
                          <a:effectLst/>
                          <a:latin typeface="Arial" panose="020B0604020202020204" pitchFamily="34" charset="0"/>
                          <a:ea typeface="Arial" panose="020B0604020202020204" pitchFamily="34" charset="0"/>
                        </a:rPr>
                        <a:t>3,182,056</a:t>
                      </a:r>
                      <a:endParaRPr lang="es-SV" sz="20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SV" sz="2000" dirty="0">
                          <a:effectLst/>
                          <a:latin typeface="Arial" panose="020B0604020202020204" pitchFamily="34" charset="0"/>
                          <a:ea typeface="Arial" panose="020B0604020202020204" pitchFamily="34" charset="0"/>
                        </a:rPr>
                        <a:t>1 enero 2022 a 31 diciembre 2024</a:t>
                      </a:r>
                      <a:endParaRPr lang="es-SV" sz="20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SV" sz="110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550013331"/>
                  </a:ext>
                </a:extLst>
              </a:tr>
              <a:tr h="770093">
                <a:tc>
                  <a:txBody>
                    <a:bodyPr/>
                    <a:lstStyle/>
                    <a:p>
                      <a:pPr marL="1714500">
                        <a:spcAft>
                          <a:spcPts val="0"/>
                        </a:spcAft>
                      </a:pPr>
                      <a:r>
                        <a:rPr lang="es-SV" sz="2000" b="1" dirty="0">
                          <a:effectLst/>
                          <a:latin typeface="Arial" panose="020B0604020202020204" pitchFamily="34" charset="0"/>
                          <a:ea typeface="Arial" panose="020B0604020202020204" pitchFamily="34" charset="0"/>
                        </a:rPr>
                        <a:t>Total</a:t>
                      </a:r>
                      <a:endParaRPr lang="es-SV" sz="20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s-SV" sz="2000" dirty="0">
                          <a:effectLst/>
                          <a:latin typeface="Arial" panose="020B0604020202020204" pitchFamily="34" charset="0"/>
                          <a:ea typeface="Arial" panose="020B0604020202020204" pitchFamily="34" charset="0"/>
                        </a:rPr>
                        <a:t>19,256,872</a:t>
                      </a:r>
                      <a:endParaRPr lang="es-SV" sz="20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0"/>
                        </a:spcAft>
                      </a:pPr>
                      <a:endParaRPr lang="es-SV" sz="20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es-SV" sz="110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957395576"/>
                  </a:ext>
                </a:extLst>
              </a:tr>
              <a:tr h="154019">
                <a:tc>
                  <a:txBody>
                    <a:bodyPr/>
                    <a:lstStyle/>
                    <a:p>
                      <a:pPr>
                        <a:lnSpc>
                          <a:spcPts val="100"/>
                        </a:lnSpc>
                        <a:spcAft>
                          <a:spcPts val="0"/>
                        </a:spcAft>
                      </a:pPr>
                      <a:r>
                        <a:rPr lang="es-SV" sz="110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ts val="100"/>
                        </a:lnSpc>
                        <a:spcAft>
                          <a:spcPts val="0"/>
                        </a:spcAft>
                      </a:pPr>
                      <a:r>
                        <a:rPr lang="es-SV" sz="110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ts val="100"/>
                        </a:lnSpc>
                        <a:spcAft>
                          <a:spcPts val="0"/>
                        </a:spcAft>
                      </a:pPr>
                      <a:r>
                        <a:rPr lang="es-SV" sz="110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es-SV" sz="11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632119528"/>
                  </a:ext>
                </a:extLst>
              </a:tr>
            </a:tbl>
          </a:graphicData>
        </a:graphic>
      </p:graphicFrame>
      <p:sp>
        <p:nvSpPr>
          <p:cNvPr id="7" name="Rectangle 1">
            <a:extLst>
              <a:ext uri="{FF2B5EF4-FFF2-40B4-BE49-F238E27FC236}">
                <a16:creationId xmlns:a16="http://schemas.microsoft.com/office/drawing/2014/main" id="{15CCECB0-79AC-4DE3-9652-9202CA48CA4A}"/>
              </a:ext>
            </a:extLst>
          </p:cNvPr>
          <p:cNvSpPr>
            <a:spLocks noChangeArrowheads="1"/>
          </p:cNvSpPr>
          <p:nvPr/>
        </p:nvSpPr>
        <p:spPr bwMode="auto">
          <a:xfrm>
            <a:off x="271012" y="4093002"/>
            <a:ext cx="11446026"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SV" altLang="es-SV" sz="1600" b="1" i="0" u="none" strike="noStrike" cap="none" normalizeH="0" baseline="0" dirty="0">
                <a:ln>
                  <a:noFill/>
                </a:ln>
                <a:solidFill>
                  <a:schemeClr val="tx1"/>
                </a:solidFill>
                <a:effectLst/>
                <a:latin typeface="Arial" panose="020B0604020202020204" pitchFamily="34" charset="0"/>
                <a:ea typeface="Arial" panose="020B0604020202020204" pitchFamily="34" charset="0"/>
              </a:rPr>
              <a:t>Enfoque de la solicitud</a:t>
            </a:r>
            <a:r>
              <a:rPr kumimoji="0" lang="es-SV" altLang="es-SV" sz="1600" b="0" i="0" u="none" strike="noStrike" cap="none" normalizeH="0" baseline="0" dirty="0">
                <a:ln>
                  <a:noFill/>
                </a:ln>
                <a:solidFill>
                  <a:schemeClr val="tx1"/>
                </a:solidFill>
                <a:effectLst/>
                <a:latin typeface="Arial" panose="020B0604020202020204" pitchFamily="34" charset="0"/>
                <a:ea typeface="Arial" panose="020B0604020202020204" pitchFamily="34" charset="0"/>
              </a:rPr>
              <a:t>. El Salvador debe presentar su solicitud de financiamiento para VIH usando</a:t>
            </a:r>
            <a:r>
              <a:rPr kumimoji="0" lang="es-SV" altLang="es-SV" sz="1600" b="1" i="0" u="none" strike="noStrike" cap="none" normalizeH="0" baseline="0" dirty="0">
                <a:ln>
                  <a:noFill/>
                </a:ln>
                <a:solidFill>
                  <a:schemeClr val="tx1"/>
                </a:solidFill>
                <a:effectLst/>
                <a:latin typeface="Arial" panose="020B0604020202020204" pitchFamily="34" charset="0"/>
                <a:ea typeface="Arial" panose="020B0604020202020204" pitchFamily="34" charset="0"/>
              </a:rPr>
              <a:t> </a:t>
            </a:r>
            <a:r>
              <a:rPr kumimoji="0" lang="es-SV" altLang="es-SV" sz="1600" b="0" i="0" u="none" strike="noStrike" cap="none" normalizeH="0" baseline="0" dirty="0">
                <a:ln>
                  <a:noFill/>
                </a:ln>
                <a:solidFill>
                  <a:schemeClr val="tx1"/>
                </a:solidFill>
                <a:effectLst/>
                <a:latin typeface="Arial" panose="020B0604020202020204" pitchFamily="34" charset="0"/>
                <a:ea typeface="Arial" panose="020B0604020202020204" pitchFamily="34" charset="0"/>
              </a:rPr>
              <a:t>la solicitud de financiamiento adaptada a los portafolios Focalizados. El Salvador debe presentar su solicitud de financiamiento para tuberculosis usando la solicitud de financiamiento adaptada a los Planes Estratégicos Nacionales. Si El Salvador decide no utilizar estos métodos de solicitud de fondos, se requiere que se utilice el formulario de solicitud de financiamiento adaptado a los portafolios Focalizados. El equipo de país del Fondo Mundial compartirá diversos materiales para preparar la solicitud. Todas las solicitudes de financiamiento deben prepararse mediante un diálogo de país inclusivo y transparente con una amplia participación de múltiples partes interesadas, incluyendo las poblaciones clave y vulnerables.</a:t>
            </a:r>
            <a:endParaRPr kumimoji="0" lang="es-SV" altLang="es-SV" sz="2800" b="0" i="0" u="none" strike="noStrike" cap="none" normalizeH="0" baseline="0" dirty="0">
              <a:ln>
                <a:noFill/>
              </a:ln>
              <a:solidFill>
                <a:schemeClr val="tx1"/>
              </a:solidFill>
              <a:effectLst/>
              <a:latin typeface="Arial" panose="020B0604020202020204" pitchFamily="34" charset="0"/>
            </a:endParaRPr>
          </a:p>
        </p:txBody>
      </p:sp>
      <p:sp>
        <p:nvSpPr>
          <p:cNvPr id="8" name="Rectángulo 7">
            <a:extLst>
              <a:ext uri="{FF2B5EF4-FFF2-40B4-BE49-F238E27FC236}">
                <a16:creationId xmlns:a16="http://schemas.microsoft.com/office/drawing/2014/main" id="{65538D34-9D77-4FEE-99CB-A43EEE1BBCEA}"/>
              </a:ext>
            </a:extLst>
          </p:cNvPr>
          <p:cNvSpPr/>
          <p:nvPr/>
        </p:nvSpPr>
        <p:spPr>
          <a:xfrm>
            <a:off x="349184" y="564667"/>
            <a:ext cx="4001929" cy="369332"/>
          </a:xfrm>
          <a:prstGeom prst="rect">
            <a:avLst/>
          </a:prstGeom>
        </p:spPr>
        <p:txBody>
          <a:bodyPr wrap="none">
            <a:spAutoFit/>
          </a:bodyPr>
          <a:lstStyle/>
          <a:p>
            <a:pPr lvl="0" eaLnBrk="0" fontAlgn="base" hangingPunct="0">
              <a:spcBef>
                <a:spcPct val="0"/>
              </a:spcBef>
              <a:spcAft>
                <a:spcPct val="0"/>
              </a:spcAft>
            </a:pPr>
            <a:r>
              <a:rPr lang="es-SV" altLang="es-SV" b="1" dirty="0">
                <a:latin typeface="Arial" panose="020B0604020202020204" pitchFamily="34" charset="0"/>
                <a:ea typeface="Arial" panose="020B0604020202020204" pitchFamily="34" charset="0"/>
              </a:rPr>
              <a:t>Tabla 1: Resumen de la asignación</a:t>
            </a:r>
            <a:endParaRPr lang="es-SV" altLang="es-SV" sz="1200" dirty="0">
              <a:latin typeface="Arial" panose="020B0604020202020204" pitchFamily="34" charset="0"/>
            </a:endParaRPr>
          </a:p>
        </p:txBody>
      </p:sp>
      <p:sp>
        <p:nvSpPr>
          <p:cNvPr id="37" name="Título 5">
            <a:extLst>
              <a:ext uri="{FF2B5EF4-FFF2-40B4-BE49-F238E27FC236}">
                <a16:creationId xmlns:a16="http://schemas.microsoft.com/office/drawing/2014/main" id="{823F1C60-BE62-4E05-BB3E-B08CC39C9457}"/>
              </a:ext>
            </a:extLst>
          </p:cNvPr>
          <p:cNvSpPr txBox="1">
            <a:spLocks/>
          </p:cNvSpPr>
          <p:nvPr/>
        </p:nvSpPr>
        <p:spPr>
          <a:xfrm>
            <a:off x="6744736" y="-47075"/>
            <a:ext cx="5487404" cy="1175834"/>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SV" b="1" dirty="0">
                <a:solidFill>
                  <a:schemeClr val="accent1"/>
                </a:solidFill>
                <a:effectLst>
                  <a:outerShdw blurRad="38100" dist="38100" dir="2700000" algn="tl">
                    <a:srgbClr val="000000">
                      <a:alpha val="43137"/>
                    </a:srgbClr>
                  </a:outerShdw>
                </a:effectLst>
              </a:rPr>
              <a:t>Carta de asignación FM</a:t>
            </a:r>
          </a:p>
        </p:txBody>
      </p:sp>
    </p:spTree>
    <p:extLst>
      <p:ext uri="{BB962C8B-B14F-4D97-AF65-F5344CB8AC3E}">
        <p14:creationId xmlns:p14="http://schemas.microsoft.com/office/powerpoint/2010/main" val="3582023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45836E-B050-4955-B80E-C5A35AC2F5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62">
            <a:extLst>
              <a:ext uri="{FF2B5EF4-FFF2-40B4-BE49-F238E27FC236}">
                <a16:creationId xmlns:a16="http://schemas.microsoft.com/office/drawing/2014/main" id="{5E6024A1-5F3D-4233-865A-57F6E86056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802473" y="-4805300"/>
            <a:ext cx="2587052" cy="12192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DDE5ED95-726A-4EB4-A03C-D3EF3BC3A2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25570" y="73152"/>
            <a:ext cx="1340860" cy="223819"/>
            <a:chOff x="5359043" y="73152"/>
            <a:chExt cx="1340860" cy="223819"/>
          </a:xfrm>
        </p:grpSpPr>
        <p:sp>
          <p:nvSpPr>
            <p:cNvPr id="17" name="Rectangle 64">
              <a:extLst>
                <a:ext uri="{FF2B5EF4-FFF2-40B4-BE49-F238E27FC236}">
                  <a16:creationId xmlns:a16="http://schemas.microsoft.com/office/drawing/2014/main" id="{17EFE772-2C42-4ACF-B49F-B8DE4D95C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7498"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0D397CA2-1084-44F5-8F86-1E5F25532F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7498"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DE5FCF89-EFB5-425D-BAE7-ADF3E9FA3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85385"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B5000D95-43A9-4146-854D-6543F49E4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85385"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BFAC0A55-15FF-44EB-BB49-380A08FFF6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43271"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E71C5D2B-80BE-4286-9DAC-B41FA61220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43271"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BD811F8-3805-419E-9543-FB2A152649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01157"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4ED1C51E-87F5-42C4-8F3D-98B932E7C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01157"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08DDBE2-E366-43C4-865E-68D8F5DD27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359043"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40B7FBD6-2319-4416-AEDB-20FBD7A6F5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359043"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793BBDF2-F738-42F5-98FD-380E06E188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638069"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5CEB15E8-0F03-4F3C-8B3D-CA63883E24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638069"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EA651364-1B7F-40E3-817C-E05627C56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95956"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0582E001-F558-4498-B949-506CEDB89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95956"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09F01A60-328C-4CA8-B3EE-636F1319EE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3842"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62D0FD2E-E0CB-4B3C-85D5-1946B7CA36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3842"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682296EE-4FAA-4B24-A69E-63B1B36A1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1728"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E2AF0961-0ADD-4742-A467-7258D268CD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1728"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31B85C35-97D4-4322-BD70-C5AAAA76DD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9614"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A87BAC7C-E910-4222-B519-39288C21A6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9614"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Imagen 3" descr="Imagen que contiene dibujo, reloj, señal&#10;&#10;Descripción generada automáticamente">
            <a:extLst>
              <a:ext uri="{FF2B5EF4-FFF2-40B4-BE49-F238E27FC236}">
                <a16:creationId xmlns:a16="http://schemas.microsoft.com/office/drawing/2014/main" id="{79E93CE9-28D1-4C7A-A57C-E13367E6D8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2054" y="5936497"/>
            <a:ext cx="1488057" cy="509660"/>
          </a:xfrm>
          <a:prstGeom prst="rect">
            <a:avLst/>
          </a:prstGeom>
        </p:spPr>
      </p:pic>
      <p:sp>
        <p:nvSpPr>
          <p:cNvPr id="38" name="Rectangle 37">
            <a:extLst>
              <a:ext uri="{FF2B5EF4-FFF2-40B4-BE49-F238E27FC236}">
                <a16:creationId xmlns:a16="http://schemas.microsoft.com/office/drawing/2014/main" id="{A628292D-0555-4158-9B1A-07414B27F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utoShape 2" descr="Resultado de imagen para VALIDAR">
            <a:extLst>
              <a:ext uri="{FF2B5EF4-FFF2-40B4-BE49-F238E27FC236}">
                <a16:creationId xmlns:a16="http://schemas.microsoft.com/office/drawing/2014/main" id="{36F934FC-D587-4579-9A64-128976E4685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SV"/>
          </a:p>
        </p:txBody>
      </p:sp>
      <p:sp>
        <p:nvSpPr>
          <p:cNvPr id="7" name="Rectángulo 6">
            <a:extLst>
              <a:ext uri="{FF2B5EF4-FFF2-40B4-BE49-F238E27FC236}">
                <a16:creationId xmlns:a16="http://schemas.microsoft.com/office/drawing/2014/main" id="{35256F8F-5D54-4279-8671-2C124A8C7018}"/>
              </a:ext>
            </a:extLst>
          </p:cNvPr>
          <p:cNvSpPr/>
          <p:nvPr/>
        </p:nvSpPr>
        <p:spPr>
          <a:xfrm>
            <a:off x="569343" y="682495"/>
            <a:ext cx="11326948" cy="5324535"/>
          </a:xfrm>
          <a:prstGeom prst="rect">
            <a:avLst/>
          </a:prstGeom>
        </p:spPr>
        <p:txBody>
          <a:bodyPr wrap="square">
            <a:spAutoFit/>
          </a:bodyPr>
          <a:lstStyle/>
          <a:p>
            <a:pPr algn="just"/>
            <a:r>
              <a:rPr lang="es-SV" sz="2000" b="1" dirty="0"/>
              <a:t>Plazos </a:t>
            </a:r>
          </a:p>
          <a:p>
            <a:pPr algn="just"/>
            <a:r>
              <a:rPr lang="es-SV" sz="2000" dirty="0"/>
              <a:t>La asignación acordada para cada componente puede utilizarse durante el periodo de asignación (AUP por sus siglas en inglés) correspondiente indicado en el Cuadro 1 (que figura arriba). Es importante recalcar que, al monto asignado, no se añadirán los fondos que resten de una subvención anterior y que no se hayan utilizado al iniciarse el período de asignación indicado.5</a:t>
            </a:r>
          </a:p>
          <a:p>
            <a:pPr algn="just"/>
            <a:endParaRPr lang="es-SV" sz="2000" dirty="0"/>
          </a:p>
          <a:p>
            <a:pPr algn="just"/>
            <a:r>
              <a:rPr lang="es-SV" sz="2000" b="1" dirty="0"/>
              <a:t>Distribución de fondos del programa.</a:t>
            </a:r>
          </a:p>
          <a:p>
            <a:pPr algn="just"/>
            <a:r>
              <a:rPr lang="es-SV" sz="2000" dirty="0"/>
              <a:t>El Mecanismo de Coordinación de País (MCP) es responsable de evaluar y proponer el mejor uso de los fondos destinados a estos componentes y las inversiones relacionadas con el sistema de salud. Los solicitantes pueden escoger entre aceptar la distribución del Fondo Mundial o proponer otra revisada que se base en el análisis de los datos de las brechas programáticas y tenga en cuenta el financiamiento necesario para mantener la programación esencial. El Fondo Mundial revisará cuidadosamente la justificación presentada para cada cambio de distribución de fondos del programa.</a:t>
            </a:r>
          </a:p>
          <a:p>
            <a:pPr algn="just"/>
            <a:endParaRPr lang="es-SV" sz="2000" dirty="0"/>
          </a:p>
          <a:p>
            <a:pPr algn="just"/>
            <a:r>
              <a:rPr lang="es-SV" sz="2000" b="1" dirty="0"/>
              <a:t>Objetivos de la asignación. </a:t>
            </a:r>
          </a:p>
          <a:p>
            <a:pPr algn="just"/>
            <a:r>
              <a:rPr lang="es-SV" sz="2000" dirty="0"/>
              <a:t>La solicitud de financiamiento presentada al Fondo debe estar en línea con las necesidades prioritarias del país y ha de prepararse siguiendo los Planes Estratégicos Nacionales y revisiones de programas. </a:t>
            </a:r>
          </a:p>
        </p:txBody>
      </p:sp>
      <p:sp>
        <p:nvSpPr>
          <p:cNvPr id="8" name="Rectángulo 7">
            <a:extLst>
              <a:ext uri="{FF2B5EF4-FFF2-40B4-BE49-F238E27FC236}">
                <a16:creationId xmlns:a16="http://schemas.microsoft.com/office/drawing/2014/main" id="{D74A179A-13C8-4979-94A4-248B3CAAA1C9}"/>
              </a:ext>
            </a:extLst>
          </p:cNvPr>
          <p:cNvSpPr/>
          <p:nvPr/>
        </p:nvSpPr>
        <p:spPr>
          <a:xfrm>
            <a:off x="569343" y="6007030"/>
            <a:ext cx="11396633" cy="276999"/>
          </a:xfrm>
          <a:prstGeom prst="rect">
            <a:avLst/>
          </a:prstGeom>
        </p:spPr>
        <p:txBody>
          <a:bodyPr wrap="square">
            <a:spAutoFit/>
          </a:bodyPr>
          <a:lstStyle/>
          <a:p>
            <a:r>
              <a:rPr lang="es-SV" sz="1200" dirty="0"/>
              <a:t>5Cualquier ampliación de una subvención vigente se considerará parte del período de asignación posterior en términos tanto de tiempo como de dinero.</a:t>
            </a:r>
          </a:p>
        </p:txBody>
      </p:sp>
      <p:sp>
        <p:nvSpPr>
          <p:cNvPr id="37" name="Título 5">
            <a:extLst>
              <a:ext uri="{FF2B5EF4-FFF2-40B4-BE49-F238E27FC236}">
                <a16:creationId xmlns:a16="http://schemas.microsoft.com/office/drawing/2014/main" id="{F7A8B382-FBCE-4F69-920F-76A724823522}"/>
              </a:ext>
            </a:extLst>
          </p:cNvPr>
          <p:cNvSpPr>
            <a:spLocks noGrp="1"/>
          </p:cNvSpPr>
          <p:nvPr>
            <p:ph type="title"/>
          </p:nvPr>
        </p:nvSpPr>
        <p:spPr>
          <a:xfrm>
            <a:off x="7040723" y="41429"/>
            <a:ext cx="5151277" cy="1175834"/>
          </a:xfrm>
        </p:spPr>
        <p:txBody>
          <a:bodyPr>
            <a:normAutofit fontScale="90000"/>
          </a:bodyPr>
          <a:lstStyle/>
          <a:p>
            <a:r>
              <a:rPr lang="es-SV" b="1" dirty="0">
                <a:solidFill>
                  <a:schemeClr val="accent1"/>
                </a:solidFill>
                <a:effectLst>
                  <a:outerShdw blurRad="38100" dist="38100" dir="2700000" algn="tl">
                    <a:srgbClr val="000000">
                      <a:alpha val="43137"/>
                    </a:srgbClr>
                  </a:outerShdw>
                </a:effectLst>
              </a:rPr>
              <a:t>Carta de asignación FM</a:t>
            </a:r>
          </a:p>
        </p:txBody>
      </p:sp>
    </p:spTree>
    <p:extLst>
      <p:ext uri="{BB962C8B-B14F-4D97-AF65-F5344CB8AC3E}">
        <p14:creationId xmlns:p14="http://schemas.microsoft.com/office/powerpoint/2010/main" val="3309585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45836E-B050-4955-B80E-C5A35AC2F5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62">
            <a:extLst>
              <a:ext uri="{FF2B5EF4-FFF2-40B4-BE49-F238E27FC236}">
                <a16:creationId xmlns:a16="http://schemas.microsoft.com/office/drawing/2014/main" id="{5E6024A1-5F3D-4233-865A-57F6E86056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802473" y="-4805300"/>
            <a:ext cx="2587052" cy="12192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DDE5ED95-726A-4EB4-A03C-D3EF3BC3A2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25570" y="73152"/>
            <a:ext cx="1340860" cy="223819"/>
            <a:chOff x="5359043" y="73152"/>
            <a:chExt cx="1340860" cy="223819"/>
          </a:xfrm>
        </p:grpSpPr>
        <p:sp>
          <p:nvSpPr>
            <p:cNvPr id="17" name="Rectangle 64">
              <a:extLst>
                <a:ext uri="{FF2B5EF4-FFF2-40B4-BE49-F238E27FC236}">
                  <a16:creationId xmlns:a16="http://schemas.microsoft.com/office/drawing/2014/main" id="{17EFE772-2C42-4ACF-B49F-B8DE4D95C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7498"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0D397CA2-1084-44F5-8F86-1E5F25532F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7498"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DE5FCF89-EFB5-425D-BAE7-ADF3E9FA3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85385"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B5000D95-43A9-4146-854D-6543F49E4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85385"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BFAC0A55-15FF-44EB-BB49-380A08FFF6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43271"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E71C5D2B-80BE-4286-9DAC-B41FA61220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43271"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BD811F8-3805-419E-9543-FB2A152649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01157"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4ED1C51E-87F5-42C4-8F3D-98B932E7C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01157"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08DDBE2-E366-43C4-865E-68D8F5DD27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359043"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40B7FBD6-2319-4416-AEDB-20FBD7A6F5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359043"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793BBDF2-F738-42F5-98FD-380E06E188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638069"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5CEB15E8-0F03-4F3C-8B3D-CA63883E24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638069"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EA651364-1B7F-40E3-817C-E05627C56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95956"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0582E001-F558-4498-B949-506CEDB89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95956"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09F01A60-328C-4CA8-B3EE-636F1319EE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3842"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62D0FD2E-E0CB-4B3C-85D5-1946B7CA36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3842"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682296EE-4FAA-4B24-A69E-63B1B36A1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1728"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E2AF0961-0ADD-4742-A467-7258D268CD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1728"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31B85C35-97D4-4322-BD70-C5AAAA76DD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9614"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A87BAC7C-E910-4222-B519-39288C21A6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9614"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Imagen 3" descr="Imagen que contiene dibujo, reloj, señal&#10;&#10;Descripción generada automáticamente">
            <a:extLst>
              <a:ext uri="{FF2B5EF4-FFF2-40B4-BE49-F238E27FC236}">
                <a16:creationId xmlns:a16="http://schemas.microsoft.com/office/drawing/2014/main" id="{79E93CE9-28D1-4C7A-A57C-E13367E6D8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2054" y="5936497"/>
            <a:ext cx="1488057" cy="509660"/>
          </a:xfrm>
          <a:prstGeom prst="rect">
            <a:avLst/>
          </a:prstGeom>
        </p:spPr>
      </p:pic>
      <p:sp>
        <p:nvSpPr>
          <p:cNvPr id="38" name="Rectangle 37">
            <a:extLst>
              <a:ext uri="{FF2B5EF4-FFF2-40B4-BE49-F238E27FC236}">
                <a16:creationId xmlns:a16="http://schemas.microsoft.com/office/drawing/2014/main" id="{A628292D-0555-4158-9B1A-07414B27F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utoShape 2" descr="Resultado de imagen para VALIDAR">
            <a:extLst>
              <a:ext uri="{FF2B5EF4-FFF2-40B4-BE49-F238E27FC236}">
                <a16:creationId xmlns:a16="http://schemas.microsoft.com/office/drawing/2014/main" id="{36F934FC-D587-4579-9A64-128976E4685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SV"/>
          </a:p>
        </p:txBody>
      </p:sp>
      <p:sp>
        <p:nvSpPr>
          <p:cNvPr id="3" name="Rectángulo 2">
            <a:extLst>
              <a:ext uri="{FF2B5EF4-FFF2-40B4-BE49-F238E27FC236}">
                <a16:creationId xmlns:a16="http://schemas.microsoft.com/office/drawing/2014/main" id="{4F3C57DC-E0F7-4443-81DA-A0234E43B25C}"/>
              </a:ext>
            </a:extLst>
          </p:cNvPr>
          <p:cNvSpPr/>
          <p:nvPr/>
        </p:nvSpPr>
        <p:spPr>
          <a:xfrm>
            <a:off x="344403" y="1072912"/>
            <a:ext cx="11422912" cy="4524315"/>
          </a:xfrm>
          <a:prstGeom prst="rect">
            <a:avLst/>
          </a:prstGeom>
        </p:spPr>
        <p:txBody>
          <a:bodyPr wrap="square">
            <a:spAutoFit/>
          </a:bodyPr>
          <a:lstStyle/>
          <a:p>
            <a:pPr algn="just"/>
            <a:r>
              <a:rPr lang="es-SV" sz="2400" b="1" dirty="0"/>
              <a:t>Requisitos de enfoque en la aplicación de recursos de la solicitud: 50%</a:t>
            </a:r>
          </a:p>
          <a:p>
            <a:pPr algn="just"/>
            <a:endParaRPr lang="es-SV" sz="2400" dirty="0"/>
          </a:p>
          <a:p>
            <a:pPr algn="just"/>
            <a:r>
              <a:rPr lang="es-SV" sz="2400" dirty="0"/>
              <a:t>Dado que El Salvador se considera un país de ingresos medianos bajos, al menos el 50% de su solicitud de financiamiento debe destinarse a intervenciones de enfermedad concreta para las poblaciones clave y vulnerables, y/o a intervenciones de máxima repercusión dentro de un contexto epidemiológico definido. Las solicitudes SSRS deben centrarse principalmente en mejorar los resultados generales del programa para las poblaciones clave y vulnerables en dos o más enfermedades y deben promover la ampliación, la eficiencia y el alineamiento de las intervenciones. Las solicitudes deben incluir, según proceda, intervenciones que respondan a las necesidades de las poblaciones clave y vulnerables, y han de abordar las barreras relacionadas con los derechos humanos y el género, las desigualdades y las vulnerabilidades en el acceso a los servicios de salud.</a:t>
            </a:r>
          </a:p>
        </p:txBody>
      </p:sp>
      <p:sp>
        <p:nvSpPr>
          <p:cNvPr id="37" name="Título 5">
            <a:extLst>
              <a:ext uri="{FF2B5EF4-FFF2-40B4-BE49-F238E27FC236}">
                <a16:creationId xmlns:a16="http://schemas.microsoft.com/office/drawing/2014/main" id="{3D1D3603-A40D-49A0-AA08-DA5C827F6D43}"/>
              </a:ext>
            </a:extLst>
          </p:cNvPr>
          <p:cNvSpPr>
            <a:spLocks noGrp="1"/>
          </p:cNvSpPr>
          <p:nvPr>
            <p:ph type="title"/>
          </p:nvPr>
        </p:nvSpPr>
        <p:spPr>
          <a:xfrm>
            <a:off x="7040723" y="41429"/>
            <a:ext cx="5151277" cy="1175834"/>
          </a:xfrm>
        </p:spPr>
        <p:txBody>
          <a:bodyPr>
            <a:normAutofit fontScale="90000"/>
          </a:bodyPr>
          <a:lstStyle/>
          <a:p>
            <a:r>
              <a:rPr lang="es-SV" b="1" dirty="0">
                <a:solidFill>
                  <a:schemeClr val="accent1"/>
                </a:solidFill>
                <a:effectLst>
                  <a:outerShdw blurRad="38100" dist="38100" dir="2700000" algn="tl">
                    <a:srgbClr val="000000">
                      <a:alpha val="43137"/>
                    </a:srgbClr>
                  </a:outerShdw>
                </a:effectLst>
              </a:rPr>
              <a:t>Carta de asignación FM</a:t>
            </a:r>
          </a:p>
        </p:txBody>
      </p:sp>
    </p:spTree>
    <p:extLst>
      <p:ext uri="{BB962C8B-B14F-4D97-AF65-F5344CB8AC3E}">
        <p14:creationId xmlns:p14="http://schemas.microsoft.com/office/powerpoint/2010/main" val="878823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45836E-B050-4955-B80E-C5A35AC2F5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62">
            <a:extLst>
              <a:ext uri="{FF2B5EF4-FFF2-40B4-BE49-F238E27FC236}">
                <a16:creationId xmlns:a16="http://schemas.microsoft.com/office/drawing/2014/main" id="{5E6024A1-5F3D-4233-865A-57F6E86056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802473" y="-4805300"/>
            <a:ext cx="2587052" cy="12192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DDE5ED95-726A-4EB4-A03C-D3EF3BC3A2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25570" y="73152"/>
            <a:ext cx="1340860" cy="223819"/>
            <a:chOff x="5359043" y="73152"/>
            <a:chExt cx="1340860" cy="223819"/>
          </a:xfrm>
        </p:grpSpPr>
        <p:sp>
          <p:nvSpPr>
            <p:cNvPr id="17" name="Rectangle 64">
              <a:extLst>
                <a:ext uri="{FF2B5EF4-FFF2-40B4-BE49-F238E27FC236}">
                  <a16:creationId xmlns:a16="http://schemas.microsoft.com/office/drawing/2014/main" id="{17EFE772-2C42-4ACF-B49F-B8DE4D95C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7498"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0D397CA2-1084-44F5-8F86-1E5F25532F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7498"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DE5FCF89-EFB5-425D-BAE7-ADF3E9FA3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85385"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B5000D95-43A9-4146-854D-6543F49E4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85385"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BFAC0A55-15FF-44EB-BB49-380A08FFF6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43271"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E71C5D2B-80BE-4286-9DAC-B41FA61220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43271"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BD811F8-3805-419E-9543-FB2A152649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01157"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4ED1C51E-87F5-42C4-8F3D-98B932E7C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01157"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08DDBE2-E366-43C4-865E-68D8F5DD27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359043"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40B7FBD6-2319-4416-AEDB-20FBD7A6F5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359043"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793BBDF2-F738-42F5-98FD-380E06E188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638069"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5CEB15E8-0F03-4F3C-8B3D-CA63883E24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638069"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EA651364-1B7F-40E3-817C-E05627C56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95956"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0582E001-F558-4498-B949-506CEDB89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95956"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09F01A60-328C-4CA8-B3EE-636F1319EE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3842"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62D0FD2E-E0CB-4B3C-85D5-1946B7CA36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3842"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682296EE-4FAA-4B24-A69E-63B1B36A1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1728"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E2AF0961-0ADD-4742-A467-7258D268CD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1728"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31B85C35-97D4-4322-BD70-C5AAAA76DD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9614"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A87BAC7C-E910-4222-B519-39288C21A6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9614"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Imagen 3" descr="Imagen que contiene dibujo, reloj, señal&#10;&#10;Descripción generada automáticamente">
            <a:extLst>
              <a:ext uri="{FF2B5EF4-FFF2-40B4-BE49-F238E27FC236}">
                <a16:creationId xmlns:a16="http://schemas.microsoft.com/office/drawing/2014/main" id="{79E93CE9-28D1-4C7A-A57C-E13367E6D8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2054" y="5936497"/>
            <a:ext cx="1488057" cy="509660"/>
          </a:xfrm>
          <a:prstGeom prst="rect">
            <a:avLst/>
          </a:prstGeom>
        </p:spPr>
      </p:pic>
      <p:sp>
        <p:nvSpPr>
          <p:cNvPr id="38" name="Rectangle 37">
            <a:extLst>
              <a:ext uri="{FF2B5EF4-FFF2-40B4-BE49-F238E27FC236}">
                <a16:creationId xmlns:a16="http://schemas.microsoft.com/office/drawing/2014/main" id="{A628292D-0555-4158-9B1A-07414B27F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utoShape 2" descr="Resultado de imagen para VALIDAR">
            <a:extLst>
              <a:ext uri="{FF2B5EF4-FFF2-40B4-BE49-F238E27FC236}">
                <a16:creationId xmlns:a16="http://schemas.microsoft.com/office/drawing/2014/main" id="{36F934FC-D587-4579-9A64-128976E4685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SV"/>
          </a:p>
        </p:txBody>
      </p:sp>
      <p:sp>
        <p:nvSpPr>
          <p:cNvPr id="3" name="Rectángulo 2">
            <a:extLst>
              <a:ext uri="{FF2B5EF4-FFF2-40B4-BE49-F238E27FC236}">
                <a16:creationId xmlns:a16="http://schemas.microsoft.com/office/drawing/2014/main" id="{875A3269-275D-49D3-B70C-2339C1D2FC7B}"/>
              </a:ext>
            </a:extLst>
          </p:cNvPr>
          <p:cNvSpPr/>
          <p:nvPr/>
        </p:nvSpPr>
        <p:spPr>
          <a:xfrm>
            <a:off x="315253" y="1368029"/>
            <a:ext cx="7977963" cy="369332"/>
          </a:xfrm>
          <a:prstGeom prst="rect">
            <a:avLst/>
          </a:prstGeom>
        </p:spPr>
        <p:txBody>
          <a:bodyPr wrap="square">
            <a:spAutoFit/>
          </a:bodyPr>
          <a:lstStyle/>
          <a:p>
            <a:r>
              <a:rPr lang="es-SV" b="1" dirty="0"/>
              <a:t>Requisitos del incentivo de cofinanciamiento para la asignación 2020-2022:</a:t>
            </a:r>
          </a:p>
        </p:txBody>
      </p:sp>
      <p:sp>
        <p:nvSpPr>
          <p:cNvPr id="7" name="Rectángulo 6">
            <a:extLst>
              <a:ext uri="{FF2B5EF4-FFF2-40B4-BE49-F238E27FC236}">
                <a16:creationId xmlns:a16="http://schemas.microsoft.com/office/drawing/2014/main" id="{E92DE918-8318-48B8-826E-DB8B72AB769F}"/>
              </a:ext>
            </a:extLst>
          </p:cNvPr>
          <p:cNvSpPr/>
          <p:nvPr/>
        </p:nvSpPr>
        <p:spPr>
          <a:xfrm>
            <a:off x="264828" y="2235410"/>
            <a:ext cx="11357543" cy="3477875"/>
          </a:xfrm>
          <a:prstGeom prst="rect">
            <a:avLst/>
          </a:prstGeom>
        </p:spPr>
        <p:txBody>
          <a:bodyPr wrap="square">
            <a:spAutoFit/>
          </a:bodyPr>
          <a:lstStyle/>
          <a:p>
            <a:pPr algn="just"/>
            <a:r>
              <a:rPr lang="es-SV" sz="2000" dirty="0"/>
              <a:t>El Fondo Mundial espera que El Salvador utilice el proceso de diálogo de país como una oportunidad para discutir y acordar la mejor manera de utilizar la asignación del Fondo Mundial y definir estratégicamente cómo los compromisos de cofinanciación permitirán al país no sólo absorber las intervenciones críticas actualmente financiadas por el Fondo Mundial, pero también para lograr el máximo impacto. De acuerdo con los objetivos y prioridades definidos en los planes estratégicos nacionales y las hojas de ruta de sostenibilidad para VIH y tuberculosis, el Fondo Mundial recomienda que las inversiones de cofinanciación contribuyan a mejorar la calidad de vida de las personas que viven con el VIH, reducir la dependencia de los donantes en áreas específicas, incluyendo la financiación nacional para la prestación de servicios de las organizaciones de la sociedad civil (OSC), así como para ampliar la provisión de servicios de calidad para las poblaciones clave y vulnerables, incluyendo los servicios de tuberculosis para las personas privadas de la libertad.</a:t>
            </a:r>
          </a:p>
        </p:txBody>
      </p:sp>
      <p:sp>
        <p:nvSpPr>
          <p:cNvPr id="37" name="Título 5">
            <a:extLst>
              <a:ext uri="{FF2B5EF4-FFF2-40B4-BE49-F238E27FC236}">
                <a16:creationId xmlns:a16="http://schemas.microsoft.com/office/drawing/2014/main" id="{6AD19A53-F780-45C3-9171-19E8917AA401}"/>
              </a:ext>
            </a:extLst>
          </p:cNvPr>
          <p:cNvSpPr>
            <a:spLocks noGrp="1"/>
          </p:cNvSpPr>
          <p:nvPr>
            <p:ph type="title"/>
          </p:nvPr>
        </p:nvSpPr>
        <p:spPr>
          <a:xfrm>
            <a:off x="7040723" y="41429"/>
            <a:ext cx="5151277" cy="1175834"/>
          </a:xfrm>
        </p:spPr>
        <p:txBody>
          <a:bodyPr>
            <a:normAutofit fontScale="90000"/>
          </a:bodyPr>
          <a:lstStyle/>
          <a:p>
            <a:r>
              <a:rPr lang="es-SV" b="1" dirty="0">
                <a:solidFill>
                  <a:schemeClr val="accent1"/>
                </a:solidFill>
                <a:effectLst>
                  <a:outerShdw blurRad="38100" dist="38100" dir="2700000" algn="tl">
                    <a:srgbClr val="000000">
                      <a:alpha val="43137"/>
                    </a:srgbClr>
                  </a:outerShdw>
                </a:effectLst>
              </a:rPr>
              <a:t>Carta de asignación FM</a:t>
            </a:r>
          </a:p>
        </p:txBody>
      </p:sp>
    </p:spTree>
    <p:extLst>
      <p:ext uri="{BB962C8B-B14F-4D97-AF65-F5344CB8AC3E}">
        <p14:creationId xmlns:p14="http://schemas.microsoft.com/office/powerpoint/2010/main" val="1755783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45836E-B050-4955-B80E-C5A35AC2F5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62">
            <a:extLst>
              <a:ext uri="{FF2B5EF4-FFF2-40B4-BE49-F238E27FC236}">
                <a16:creationId xmlns:a16="http://schemas.microsoft.com/office/drawing/2014/main" id="{5E6024A1-5F3D-4233-865A-57F6E86056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802473" y="-4805300"/>
            <a:ext cx="2587052" cy="12192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DDE5ED95-726A-4EB4-A03C-D3EF3BC3A2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25570" y="73152"/>
            <a:ext cx="1340860" cy="223819"/>
            <a:chOff x="5359043" y="73152"/>
            <a:chExt cx="1340860" cy="223819"/>
          </a:xfrm>
        </p:grpSpPr>
        <p:sp>
          <p:nvSpPr>
            <p:cNvPr id="17" name="Rectangle 64">
              <a:extLst>
                <a:ext uri="{FF2B5EF4-FFF2-40B4-BE49-F238E27FC236}">
                  <a16:creationId xmlns:a16="http://schemas.microsoft.com/office/drawing/2014/main" id="{17EFE772-2C42-4ACF-B49F-B8DE4D95C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7498"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0D397CA2-1084-44F5-8F86-1E5F25532F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7498"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DE5FCF89-EFB5-425D-BAE7-ADF3E9FA3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85385"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B5000D95-43A9-4146-854D-6543F49E4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85385"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BFAC0A55-15FF-44EB-BB49-380A08FFF6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43271"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E71C5D2B-80BE-4286-9DAC-B41FA61220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43271"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BD811F8-3805-419E-9543-FB2A152649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01157"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4ED1C51E-87F5-42C4-8F3D-98B932E7C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01157"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08DDBE2-E366-43C4-865E-68D8F5DD27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359043"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40B7FBD6-2319-4416-AEDB-20FBD7A6F5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359043"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793BBDF2-F738-42F5-98FD-380E06E188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638069"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5CEB15E8-0F03-4F3C-8B3D-CA63883E24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638069"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EA651364-1B7F-40E3-817C-E05627C56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95956"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0582E001-F558-4498-B949-506CEDB89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95956"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09F01A60-328C-4CA8-B3EE-636F1319EE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3842"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62D0FD2E-E0CB-4B3C-85D5-1946B7CA36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3842"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682296EE-4FAA-4B24-A69E-63B1B36A1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1728"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E2AF0961-0ADD-4742-A467-7258D268CD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1728"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31B85C35-97D4-4322-BD70-C5AAAA76DD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9614"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A87BAC7C-E910-4222-B519-39288C21A6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9614"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Imagen 3" descr="Imagen que contiene dibujo, reloj, señal&#10;&#10;Descripción generada automáticamente">
            <a:extLst>
              <a:ext uri="{FF2B5EF4-FFF2-40B4-BE49-F238E27FC236}">
                <a16:creationId xmlns:a16="http://schemas.microsoft.com/office/drawing/2014/main" id="{79E93CE9-28D1-4C7A-A57C-E13367E6D8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32054" y="5936497"/>
            <a:ext cx="1488057" cy="509660"/>
          </a:xfrm>
          <a:prstGeom prst="rect">
            <a:avLst/>
          </a:prstGeom>
        </p:spPr>
      </p:pic>
      <p:sp>
        <p:nvSpPr>
          <p:cNvPr id="38" name="Rectangle 37">
            <a:extLst>
              <a:ext uri="{FF2B5EF4-FFF2-40B4-BE49-F238E27FC236}">
                <a16:creationId xmlns:a16="http://schemas.microsoft.com/office/drawing/2014/main" id="{A628292D-0555-4158-9B1A-07414B27F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utoShape 2" descr="Resultado de imagen para VALIDAR">
            <a:extLst>
              <a:ext uri="{FF2B5EF4-FFF2-40B4-BE49-F238E27FC236}">
                <a16:creationId xmlns:a16="http://schemas.microsoft.com/office/drawing/2014/main" id="{36F934FC-D587-4579-9A64-128976E4685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SV"/>
          </a:p>
        </p:txBody>
      </p:sp>
      <p:sp>
        <p:nvSpPr>
          <p:cNvPr id="7" name="Rectángulo 6">
            <a:extLst>
              <a:ext uri="{FF2B5EF4-FFF2-40B4-BE49-F238E27FC236}">
                <a16:creationId xmlns:a16="http://schemas.microsoft.com/office/drawing/2014/main" id="{62C81AEC-1352-4E8F-BC8A-FDBFAC0C0E6C}"/>
              </a:ext>
            </a:extLst>
          </p:cNvPr>
          <p:cNvSpPr/>
          <p:nvPr/>
        </p:nvSpPr>
        <p:spPr>
          <a:xfrm>
            <a:off x="292608" y="1967094"/>
            <a:ext cx="11727503" cy="369332"/>
          </a:xfrm>
          <a:prstGeom prst="rect">
            <a:avLst/>
          </a:prstGeom>
        </p:spPr>
        <p:txBody>
          <a:bodyPr wrap="square">
            <a:spAutoFit/>
          </a:bodyPr>
          <a:lstStyle/>
          <a:p>
            <a:r>
              <a:rPr lang="es-SV" b="1" dirty="0"/>
              <a:t>Tabla 2: Compromisos de cofinanciamiento nacionales generales de El Salvador realizados para la asignación 2017-2019</a:t>
            </a:r>
          </a:p>
        </p:txBody>
      </p:sp>
      <p:graphicFrame>
        <p:nvGraphicFramePr>
          <p:cNvPr id="9" name="Objeto 8">
            <a:extLst>
              <a:ext uri="{FF2B5EF4-FFF2-40B4-BE49-F238E27FC236}">
                <a16:creationId xmlns:a16="http://schemas.microsoft.com/office/drawing/2014/main" id="{EC583FC3-044E-4C85-9EE1-4A92A21B475A}"/>
              </a:ext>
            </a:extLst>
          </p:cNvPr>
          <p:cNvGraphicFramePr>
            <a:graphicFrameLocks noChangeAspect="1"/>
          </p:cNvGraphicFramePr>
          <p:nvPr>
            <p:extLst>
              <p:ext uri="{D42A27DB-BD31-4B8C-83A1-F6EECF244321}">
                <p14:modId xmlns:p14="http://schemas.microsoft.com/office/powerpoint/2010/main" val="671328074"/>
              </p:ext>
            </p:extLst>
          </p:nvPr>
        </p:nvGraphicFramePr>
        <p:xfrm>
          <a:off x="471109" y="2869612"/>
          <a:ext cx="11169500" cy="2273873"/>
        </p:xfrm>
        <a:graphic>
          <a:graphicData uri="http://schemas.openxmlformats.org/presentationml/2006/ole">
            <mc:AlternateContent xmlns:mc="http://schemas.openxmlformats.org/markup-compatibility/2006">
              <mc:Choice xmlns:v="urn:schemas-microsoft-com:vml" Requires="v">
                <p:oleObj spid="_x0000_s2051" name="Document" r:id="rId4" imgW="6120663" imgH="1245957" progId="Word.Document.12">
                  <p:embed/>
                </p:oleObj>
              </mc:Choice>
              <mc:Fallback>
                <p:oleObj name="Document" r:id="rId4" imgW="6120663" imgH="1245957" progId="Word.Document.12">
                  <p:embed/>
                  <p:pic>
                    <p:nvPicPr>
                      <p:cNvPr id="0" name=""/>
                      <p:cNvPicPr/>
                      <p:nvPr/>
                    </p:nvPicPr>
                    <p:blipFill>
                      <a:blip r:embed="rId5"/>
                      <a:stretch>
                        <a:fillRect/>
                      </a:stretch>
                    </p:blipFill>
                    <p:spPr>
                      <a:xfrm>
                        <a:off x="471109" y="2869612"/>
                        <a:ext cx="11169500" cy="2273873"/>
                      </a:xfrm>
                      <a:prstGeom prst="rect">
                        <a:avLst/>
                      </a:prstGeom>
                    </p:spPr>
                  </p:pic>
                </p:oleObj>
              </mc:Fallback>
            </mc:AlternateContent>
          </a:graphicData>
        </a:graphic>
      </p:graphicFrame>
      <p:sp>
        <p:nvSpPr>
          <p:cNvPr id="37" name="Título 5">
            <a:extLst>
              <a:ext uri="{FF2B5EF4-FFF2-40B4-BE49-F238E27FC236}">
                <a16:creationId xmlns:a16="http://schemas.microsoft.com/office/drawing/2014/main" id="{59A9824A-BBCA-41DF-B8DA-CF8B74427A75}"/>
              </a:ext>
            </a:extLst>
          </p:cNvPr>
          <p:cNvSpPr>
            <a:spLocks noGrp="1"/>
          </p:cNvSpPr>
          <p:nvPr>
            <p:ph type="title"/>
          </p:nvPr>
        </p:nvSpPr>
        <p:spPr>
          <a:xfrm>
            <a:off x="7040723" y="41429"/>
            <a:ext cx="5151277" cy="1175834"/>
          </a:xfrm>
        </p:spPr>
        <p:txBody>
          <a:bodyPr>
            <a:normAutofit fontScale="90000"/>
          </a:bodyPr>
          <a:lstStyle/>
          <a:p>
            <a:r>
              <a:rPr lang="es-SV" b="1" dirty="0">
                <a:solidFill>
                  <a:schemeClr val="accent1"/>
                </a:solidFill>
                <a:effectLst>
                  <a:outerShdw blurRad="38100" dist="38100" dir="2700000" algn="tl">
                    <a:srgbClr val="000000">
                      <a:alpha val="43137"/>
                    </a:srgbClr>
                  </a:outerShdw>
                </a:effectLst>
              </a:rPr>
              <a:t>Carta de asignación FM</a:t>
            </a:r>
          </a:p>
        </p:txBody>
      </p:sp>
    </p:spTree>
    <p:extLst>
      <p:ext uri="{BB962C8B-B14F-4D97-AF65-F5344CB8AC3E}">
        <p14:creationId xmlns:p14="http://schemas.microsoft.com/office/powerpoint/2010/main" val="902126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45836E-B050-4955-B80E-C5A35AC2F5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62">
            <a:extLst>
              <a:ext uri="{FF2B5EF4-FFF2-40B4-BE49-F238E27FC236}">
                <a16:creationId xmlns:a16="http://schemas.microsoft.com/office/drawing/2014/main" id="{5E6024A1-5F3D-4233-865A-57F6E86056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802473" y="-4805300"/>
            <a:ext cx="2587052" cy="12192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DDE5ED95-726A-4EB4-A03C-D3EF3BC3A2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25570" y="73152"/>
            <a:ext cx="1340860" cy="223819"/>
            <a:chOff x="5359043" y="73152"/>
            <a:chExt cx="1340860" cy="223819"/>
          </a:xfrm>
        </p:grpSpPr>
        <p:sp>
          <p:nvSpPr>
            <p:cNvPr id="17" name="Rectangle 64">
              <a:extLst>
                <a:ext uri="{FF2B5EF4-FFF2-40B4-BE49-F238E27FC236}">
                  <a16:creationId xmlns:a16="http://schemas.microsoft.com/office/drawing/2014/main" id="{17EFE772-2C42-4ACF-B49F-B8DE4D95C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7498"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0D397CA2-1084-44F5-8F86-1E5F25532F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7498"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DE5FCF89-EFB5-425D-BAE7-ADF3E9FA3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85385"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B5000D95-43A9-4146-854D-6543F49E4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85385"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BFAC0A55-15FF-44EB-BB49-380A08FFF6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43271"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E71C5D2B-80BE-4286-9DAC-B41FA61220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43271"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BD811F8-3805-419E-9543-FB2A152649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01157"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4ED1C51E-87F5-42C4-8F3D-98B932E7C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01157"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08DDBE2-E366-43C4-865E-68D8F5DD27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359043"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40B7FBD6-2319-4416-AEDB-20FBD7A6F5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359043"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793BBDF2-F738-42F5-98FD-380E06E188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638069"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5CEB15E8-0F03-4F3C-8B3D-CA63883E24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638069"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EA651364-1B7F-40E3-817C-E05627C56A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95956"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0582E001-F558-4498-B949-506CEDB89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95956"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09F01A60-328C-4CA8-B3EE-636F1319EE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3842"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62D0FD2E-E0CB-4B3C-85D5-1946B7CA36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3842"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682296EE-4FAA-4B24-A69E-63B1B36A1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1728"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E2AF0961-0ADD-4742-A467-7258D268CD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1728"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31B85C35-97D4-4322-BD70-C5AAAA76DD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9614" y="7315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A87BAC7C-E910-4222-B519-39288C21A6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9614" y="23774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Imagen 3" descr="Imagen que contiene dibujo, reloj, señal&#10;&#10;Descripción generada automáticamente">
            <a:extLst>
              <a:ext uri="{FF2B5EF4-FFF2-40B4-BE49-F238E27FC236}">
                <a16:creationId xmlns:a16="http://schemas.microsoft.com/office/drawing/2014/main" id="{79E93CE9-28D1-4C7A-A57C-E13367E6D8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2054" y="5936497"/>
            <a:ext cx="1488057" cy="509660"/>
          </a:xfrm>
          <a:prstGeom prst="rect">
            <a:avLst/>
          </a:prstGeom>
        </p:spPr>
      </p:pic>
      <p:sp>
        <p:nvSpPr>
          <p:cNvPr id="38" name="Rectangle 37">
            <a:extLst>
              <a:ext uri="{FF2B5EF4-FFF2-40B4-BE49-F238E27FC236}">
                <a16:creationId xmlns:a16="http://schemas.microsoft.com/office/drawing/2014/main" id="{A628292D-0555-4158-9B1A-07414B27F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utoShape 2" descr="Resultado de imagen para VALIDAR">
            <a:extLst>
              <a:ext uri="{FF2B5EF4-FFF2-40B4-BE49-F238E27FC236}">
                <a16:creationId xmlns:a16="http://schemas.microsoft.com/office/drawing/2014/main" id="{36F934FC-D587-4579-9A64-128976E4685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SV"/>
          </a:p>
        </p:txBody>
      </p:sp>
      <p:sp>
        <p:nvSpPr>
          <p:cNvPr id="7" name="Rectángulo 6">
            <a:extLst>
              <a:ext uri="{FF2B5EF4-FFF2-40B4-BE49-F238E27FC236}">
                <a16:creationId xmlns:a16="http://schemas.microsoft.com/office/drawing/2014/main" id="{62C81AEC-1352-4E8F-BC8A-FDBFAC0C0E6C}"/>
              </a:ext>
            </a:extLst>
          </p:cNvPr>
          <p:cNvSpPr/>
          <p:nvPr/>
        </p:nvSpPr>
        <p:spPr>
          <a:xfrm>
            <a:off x="3595536" y="3075057"/>
            <a:ext cx="4696127" cy="707886"/>
          </a:xfrm>
          <a:prstGeom prst="rect">
            <a:avLst/>
          </a:prstGeom>
        </p:spPr>
        <p:txBody>
          <a:bodyPr wrap="square">
            <a:spAutoFit/>
          </a:bodyPr>
          <a:lstStyle/>
          <a:p>
            <a:pPr algn="ctr"/>
            <a:r>
              <a:rPr lang="es-SV" sz="4000" b="1" dirty="0">
                <a:solidFill>
                  <a:schemeClr val="tx1">
                    <a:lumMod val="65000"/>
                    <a:lumOff val="35000"/>
                  </a:schemeClr>
                </a:solidFill>
                <a:latin typeface="Bernard MT Condensed" panose="02050806060905020404" pitchFamily="18" charset="0"/>
                <a:hlinkClick r:id="rId3" action="ppaction://hlinkfile"/>
              </a:rPr>
              <a:t>Carta de asignación </a:t>
            </a:r>
            <a:endParaRPr lang="es-SV" sz="4000" b="1" dirty="0">
              <a:solidFill>
                <a:schemeClr val="tx1">
                  <a:lumMod val="65000"/>
                  <a:lumOff val="35000"/>
                </a:schemeClr>
              </a:solidFill>
              <a:latin typeface="Bernard MT Condensed" panose="02050806060905020404" pitchFamily="18" charset="0"/>
            </a:endParaRPr>
          </a:p>
        </p:txBody>
      </p:sp>
      <p:sp>
        <p:nvSpPr>
          <p:cNvPr id="37" name="Título 5">
            <a:extLst>
              <a:ext uri="{FF2B5EF4-FFF2-40B4-BE49-F238E27FC236}">
                <a16:creationId xmlns:a16="http://schemas.microsoft.com/office/drawing/2014/main" id="{59A9824A-BBCA-41DF-B8DA-CF8B74427A75}"/>
              </a:ext>
            </a:extLst>
          </p:cNvPr>
          <p:cNvSpPr>
            <a:spLocks noGrp="1"/>
          </p:cNvSpPr>
          <p:nvPr>
            <p:ph type="title"/>
          </p:nvPr>
        </p:nvSpPr>
        <p:spPr>
          <a:xfrm>
            <a:off x="7040723" y="41429"/>
            <a:ext cx="5151277" cy="1175834"/>
          </a:xfrm>
        </p:spPr>
        <p:txBody>
          <a:bodyPr>
            <a:normAutofit fontScale="90000"/>
          </a:bodyPr>
          <a:lstStyle/>
          <a:p>
            <a:r>
              <a:rPr lang="es-SV" b="1" dirty="0">
                <a:solidFill>
                  <a:schemeClr val="accent1"/>
                </a:solidFill>
                <a:effectLst>
                  <a:outerShdw blurRad="38100" dist="38100" dir="2700000" algn="tl">
                    <a:srgbClr val="000000">
                      <a:alpha val="43137"/>
                    </a:srgbClr>
                  </a:outerShdw>
                </a:effectLst>
              </a:rPr>
              <a:t>Carta de asignación FM</a:t>
            </a:r>
          </a:p>
        </p:txBody>
      </p:sp>
    </p:spTree>
    <p:extLst>
      <p:ext uri="{BB962C8B-B14F-4D97-AF65-F5344CB8AC3E}">
        <p14:creationId xmlns:p14="http://schemas.microsoft.com/office/powerpoint/2010/main" val="175565421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1056</Words>
  <Application>Microsoft Office PowerPoint</Application>
  <PresentationFormat>Panorámica</PresentationFormat>
  <Paragraphs>66</Paragraphs>
  <Slides>10</Slides>
  <Notes>0</Notes>
  <HiddenSlides>0</HiddenSlides>
  <MMClips>0</MMClips>
  <ScaleCrop>false</ScaleCrop>
  <HeadingPairs>
    <vt:vector size="8" baseType="variant">
      <vt:variant>
        <vt:lpstr>Fuentes usadas</vt:lpstr>
      </vt:variant>
      <vt:variant>
        <vt:i4>7</vt:i4>
      </vt:variant>
      <vt:variant>
        <vt:lpstr>Tema</vt:lpstr>
      </vt:variant>
      <vt:variant>
        <vt:i4>2</vt:i4>
      </vt:variant>
      <vt:variant>
        <vt:lpstr>Servidores OLE incrustados</vt:lpstr>
      </vt:variant>
      <vt:variant>
        <vt:i4>1</vt:i4>
      </vt:variant>
      <vt:variant>
        <vt:lpstr>Títulos de diapositiva</vt:lpstr>
      </vt:variant>
      <vt:variant>
        <vt:i4>10</vt:i4>
      </vt:variant>
    </vt:vector>
  </HeadingPairs>
  <TitlesOfParts>
    <vt:vector size="20" baseType="lpstr">
      <vt:lpstr>Arial</vt:lpstr>
      <vt:lpstr>Berlin Sans FB</vt:lpstr>
      <vt:lpstr>Bernard MT Condensed</vt:lpstr>
      <vt:lpstr>Calibri</vt:lpstr>
      <vt:lpstr>Calibri Light</vt:lpstr>
      <vt:lpstr>Century Gothic</vt:lpstr>
      <vt:lpstr>Times New Roman</vt:lpstr>
      <vt:lpstr>Tema de Office</vt:lpstr>
      <vt:lpstr>1_Tema de Office</vt:lpstr>
      <vt:lpstr>Document</vt:lpstr>
      <vt:lpstr>Carta de asignación de fondos para  El Salvador 2022-2024</vt:lpstr>
      <vt:lpstr>Carta de asignación FM</vt:lpstr>
      <vt:lpstr>Presentación de PowerPoint</vt:lpstr>
      <vt:lpstr>Presentación de PowerPoint</vt:lpstr>
      <vt:lpstr>Carta de asignación FM</vt:lpstr>
      <vt:lpstr>Carta de asignación FM</vt:lpstr>
      <vt:lpstr>Carta de asignación FM</vt:lpstr>
      <vt:lpstr>Carta de asignación FM</vt:lpstr>
      <vt:lpstr>Carta de asignación FM</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Conformación y Ratificación Miembros Comités Permanentes 2020</dc:title>
  <dc:creator>Karla Eugenia Rivera Arévalo</dc:creator>
  <cp:lastModifiedBy>Karla Eugenia Rivera Arévalo</cp:lastModifiedBy>
  <cp:revision>7</cp:revision>
  <dcterms:created xsi:type="dcterms:W3CDTF">2020-01-27T22:36:24Z</dcterms:created>
  <dcterms:modified xsi:type="dcterms:W3CDTF">2020-01-28T20:26:55Z</dcterms:modified>
</cp:coreProperties>
</file>