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99" r:id="rId4"/>
    <p:sldId id="296" r:id="rId5"/>
    <p:sldId id="288" r:id="rId6"/>
    <p:sldId id="291" r:id="rId7"/>
    <p:sldId id="294" r:id="rId8"/>
    <p:sldId id="295" r:id="rId9"/>
    <p:sldId id="297" r:id="rId10"/>
    <p:sldId id="300" r:id="rId11"/>
    <p:sldId id="293" r:id="rId12"/>
    <p:sldId id="292" r:id="rId13"/>
    <p:sldId id="290" r:id="rId14"/>
    <p:sldId id="268" r:id="rId15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463CE-4343-4053-811A-AD2FDA4DB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1B2FB2-98E1-4071-A4DA-3E37893F7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B44E01-E44C-4C3E-B27A-5F54D6F43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63E697-0566-4335-B1D4-996833F3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D1FB5E-A810-4F98-879A-B939DEBE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1412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588C6-D441-4EB2-B1D4-5342512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2DEE5F-C4E3-43B1-865E-4C71CFA69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135C9A-7B92-48E3-95FA-1A44F08E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65ABF4-FF86-4C9A-BC30-1944E4B3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FC84C1-ABED-4F28-A248-85A70639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1735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747B62-D578-4CCF-88A4-C58BCDECE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8CA714-59C7-4A23-8DEC-C3E4B18AB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4EF79B-B281-492F-809A-C6D9AD5C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3C13C-A2CC-42B2-BE2A-A30CA61A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67B4E0-6346-4814-A261-99E90FBF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18791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463CE-4343-4053-811A-AD2FDA4DB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1B2FB2-98E1-4071-A4DA-3E37893F7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0F50EE-A190-437E-A4C0-3BA1B5268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E24E4-8863-4B9B-8725-C0C2F1465A64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4583EB-8B7B-4383-9FA9-3753864E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A8C0C6-3A9C-4210-9858-9165225E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1C0C4-8251-4576-A4AA-F53404A3562F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64629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55F15-0CC9-44B7-A28A-A5F121EC7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15018C-692A-403B-9E9D-6ADF4A02A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3DAB55-6AB8-4AA8-A3C8-8BB13FD3B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16A8-64D6-4FFF-ADF2-49FEC39445D9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9484E2-51DC-4A63-917E-14FB515C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6160D8-E4BD-4AC0-97F5-9FC60A72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229-96C4-44EA-9463-5D348F416C03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21109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F532C-4CC4-43BC-8E76-87BCC45D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CFCC6F-A2D8-477A-A3E2-D1CF9BB9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83160A-AA04-465A-991A-F1AA6FF3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155A-D569-4AB5-9317-EF3E9B342A1F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EC3D95-A771-4FBE-9345-1855847B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85ADF-E073-43A7-A504-D6BA69A1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57274-9721-40E2-8846-ABF72D9F6979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4148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25A67A-3E4F-4DE0-BAAD-77A437040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77CB5C-5413-4795-B8DE-175C31138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04F089-213D-4154-A3DA-566CAAB69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5445465-021B-4511-85CE-256208F9A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E65F0-15FB-4A0E-A71D-764DF7588FF4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F830780-D84D-4F70-AD73-46ACE3D37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88BDBED-9810-4834-83DF-FE2D2DF4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4869-DE34-4E67-9E04-CDC3475FCF37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83041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A1951-7D98-44B2-89F4-1DC9D35A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8B969-2E73-40AE-92D5-D3DA52F68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F93205-87CE-48E7-81FB-35017288A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9862E4-8B0F-48A9-8EC5-68181F624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4A7A6A-22A6-4584-9D44-B6C5C159D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DDD76B4C-2860-425C-9B71-D8B2E5F1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AFAE2-A950-4601-9D9C-649820D5D906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19A9950-E638-4295-90B0-9BE0818A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A2D9CC9F-978D-4857-BAD5-99258679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2ABFD-8693-4059-93EC-A1E830DFB58E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12445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C6A80-1A4C-4544-959B-0BDE7B27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187C56C5-41B6-4A3B-A9FA-FCA0EF7B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A8469-7646-4F3A-98FE-179C621C360A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E6A03366-8009-47AB-AF34-AFFC40B3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CF58167-C5E8-47AA-BE99-27F91922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31D14-FBCC-451C-92AC-05ADCE34DC02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94311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72827CDC-2A42-4F94-B120-AE3A568A7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F1EBF-7F75-402F-9F69-7FB3E426DFEC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DEA817C9-05BB-4256-A140-D5EFC5F6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1253741-1350-48A5-A563-B5D120FB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50D88-97EF-4348-B259-357FBBDF0193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04742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51D2C-CFEA-4258-8FC8-ED050B95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50EAA8-1797-4427-BED4-60EFE31A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230068-EBCF-4DC7-9B8E-538611727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18DBB241-B627-4693-80D8-8CD013A56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69EF3-855F-40C8-AAE9-D16EC02C37D5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039B7C6-6DDF-4D48-BF30-09581ECD0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0BDDF76-444F-4384-B08D-9C46C338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0A6CF-A49E-42D4-B691-DB6624A8AAE4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390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55F15-0CC9-44B7-A28A-A5F121EC7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15018C-692A-403B-9E9D-6ADF4A02A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A5341F-BBED-4782-8F31-AE821056E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F2BEE8-5F6A-4C6A-8921-675200A7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82E14-7727-4CB2-B4FA-9AA01E07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56341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3CC90-7F49-4599-9401-1808CFE0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3DFCB4-8639-4580-B214-611898D6A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SV" noProof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13CC69-FEFB-4F46-B8BC-6AF85C56B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D484056-3821-4C35-B8ED-E4A30D9B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1F752-12E3-423B-8440-E72A3E13E35D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22568249-C3D2-4B6F-823B-596DD404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3507CBD-D708-462C-A026-986D2C96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FF7FF-6A4F-4EDD-83A0-E0D76CC0F7D4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33191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588C6-D441-4EB2-B1D4-5342512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2DEE5F-C4E3-43B1-865E-4C71CFA69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1994F4-63C9-4EB8-972C-7492A34EB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30F6-5DA1-4409-B890-5031D2F67D55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A149A1-725E-4922-AF07-4B2BAA7B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7EB61A-3B19-49D3-9BAA-61D471C7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11F-7B72-4AAD-93B4-78D8C14AD147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37259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747B62-D578-4CCF-88A4-C58BCDECE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8CA714-59C7-4A23-8DEC-C3E4B18AB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240FC7-FDFB-4831-91DC-86FF4541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3F9D0-13CA-4031-BB8A-C13CD046324E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4AEAAB-F798-434A-8FAC-A5EDBF14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1AB76D-AFF3-49FB-B39A-231DE9B86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49E94-8799-4410-A13A-57AC58D2DD1B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8450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F532C-4CC4-43BC-8E76-87BCC45D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CFCC6F-A2D8-477A-A3E2-D1CF9BB9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F95428-1B5C-4953-9382-437EFA1E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37FF91-017F-4E31-8BA2-830E2088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1046CC-3758-4C25-93A9-D6A3B5FC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3793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25A67A-3E4F-4DE0-BAAD-77A437040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77CB5C-5413-4795-B8DE-175C31138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04F089-213D-4154-A3DA-566CAAB69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4B61E1-59B5-40C0-8EB2-A8834117C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194C04-0DEA-4F17-834D-68221607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50128C-A57A-4B2F-B370-4FDB3F05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6511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A1951-7D98-44B2-89F4-1DC9D35A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8B969-2E73-40AE-92D5-D3DA52F68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F93205-87CE-48E7-81FB-35017288A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9862E4-8B0F-48A9-8EC5-68181F624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4A7A6A-22A6-4584-9D44-B6C5C159D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797755-214F-4F22-85D3-0F44F30E8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8D34384-5916-4F7B-B0A5-BD165FEE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ECCAE2C-1728-4FEF-94AC-5436F93C1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690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C6A80-1A4C-4544-959B-0BDE7B27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E98397-7150-432E-A820-8E793780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68E4E0-7F61-458E-882C-CF1E4FB8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1BE09F-1696-4809-96C1-42472D08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1554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DBD6FC-6897-457C-9563-D05311F8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D5EE12D-8ED5-4B29-A9BE-5456FB6D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30AC4F-296B-4F53-932F-2001EB2B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3397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51D2C-CFEA-4258-8FC8-ED050B95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50EAA8-1797-4427-BED4-60EFE31A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230068-EBCF-4DC7-9B8E-538611727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CD0282-3BDF-400B-8387-C093D862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714660-DC83-441B-BF06-8A090D3E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6E6DB6-69B4-48A3-AE6D-27706907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1939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3CC90-7F49-4599-9401-1808CFE0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3DFCB4-8639-4580-B214-611898D6A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13CC69-FEFB-4F46-B8BC-6AF85C56B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0DA542-207F-4642-85A1-B366ABBD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722234-F110-41D7-88C7-9812015CF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05F48C-1FDD-4126-AF53-27D3E0115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6208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BA01E0-FEF9-4DD5-A05C-D426B706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1BFE1C-9253-42A8-AD3C-618B09187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737E2-0B8E-400D-94DB-71BA9032D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9B477-CB78-4D88-9C86-5F07C5E75C2F}" type="datetimeFigureOut">
              <a:rPr lang="es-SV" smtClean="0"/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6E1AE3-210F-40AC-AE53-814153747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3CEC54-8346-47A3-90DB-A99D36693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254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título 1">
            <a:extLst>
              <a:ext uri="{FF2B5EF4-FFF2-40B4-BE49-F238E27FC236}">
                <a16:creationId xmlns:a16="http://schemas.microsoft.com/office/drawing/2014/main" id="{0311EAB9-5207-4F53-B5DD-5A89469F3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/>
              <a:t>Haga clic para modificar el estilo de título del patrón</a:t>
            </a:r>
            <a:endParaRPr lang="es-SV" altLang="es-SV"/>
          </a:p>
        </p:txBody>
      </p:sp>
      <p:sp>
        <p:nvSpPr>
          <p:cNvPr id="2051" name="Marcador de texto 2">
            <a:extLst>
              <a:ext uri="{FF2B5EF4-FFF2-40B4-BE49-F238E27FC236}">
                <a16:creationId xmlns:a16="http://schemas.microsoft.com/office/drawing/2014/main" id="{EB82F508-6AA4-49D0-8625-D3351027A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/>
              <a:t>Haga clic para modificar los estilos de texto del patrón</a:t>
            </a:r>
          </a:p>
          <a:p>
            <a:pPr lvl="1"/>
            <a:r>
              <a:rPr lang="es-ES" altLang="es-SV"/>
              <a:t>Segundo nivel</a:t>
            </a:r>
          </a:p>
          <a:p>
            <a:pPr lvl="2"/>
            <a:r>
              <a:rPr lang="es-ES" altLang="es-SV"/>
              <a:t>Tercer nivel</a:t>
            </a:r>
          </a:p>
          <a:p>
            <a:pPr lvl="3"/>
            <a:r>
              <a:rPr lang="es-ES" altLang="es-SV"/>
              <a:t>Cuarto nivel</a:t>
            </a:r>
          </a:p>
          <a:p>
            <a:pPr lvl="4"/>
            <a:r>
              <a:rPr lang="es-ES" altLang="es-SV"/>
              <a:t>Quinto nivel</a:t>
            </a:r>
            <a:endParaRPr lang="es-SV" alt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737E2-0B8E-400D-94DB-71BA9032D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138BE5-223D-402F-BB0C-5B02570BB368}" type="datetimeFigureOut">
              <a:rPr lang="es-SV"/>
              <a:pPr>
                <a:defRPr/>
              </a:pPr>
              <a:t>12/3/2020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6E1AE3-210F-40AC-AE53-814153747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3CEC54-8346-47A3-90DB-A99D36693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08717A-1FC3-4606-B921-FC551543B4AD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2050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CPES2002/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www.mcpelsalvador.org.sv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ED02B1-1BC5-458F-9994-627281C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23691"/>
            <a:ext cx="12192000" cy="19343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809A31-346A-4411-A0FC-51CF2123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388020"/>
            <a:ext cx="7729728" cy="1188720"/>
          </a:xfr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Activos MCP-ES 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dar de baja de inventario 2020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BE5349-D6CE-486B-8F24-8A085C318824}"/>
              </a:ext>
            </a:extLst>
          </p:cNvPr>
          <p:cNvSpPr txBox="1"/>
          <p:nvPr/>
        </p:nvSpPr>
        <p:spPr>
          <a:xfrm>
            <a:off x="4622231" y="5789245"/>
            <a:ext cx="2947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Lcda. Marta Alicia de Magaña</a:t>
            </a:r>
          </a:p>
          <a:p>
            <a:pPr algn="ctr"/>
            <a:r>
              <a:rPr lang="es-SV" dirty="0">
                <a:solidFill>
                  <a:schemeClr val="bg1"/>
                </a:solidFill>
              </a:rPr>
              <a:t>Directora Ejecutiva MCP-ES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A0EDD9-59B0-4383-A812-FF6DC1EF366F}"/>
              </a:ext>
            </a:extLst>
          </p:cNvPr>
          <p:cNvSpPr txBox="1"/>
          <p:nvPr/>
        </p:nvSpPr>
        <p:spPr>
          <a:xfrm>
            <a:off x="9867501" y="6204743"/>
            <a:ext cx="1949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200" dirty="0">
                <a:solidFill>
                  <a:schemeClr val="bg1"/>
                </a:solidFill>
              </a:rPr>
              <a:t>Comité Ejecutivo CE02-2020</a:t>
            </a:r>
          </a:p>
          <a:p>
            <a:pPr algn="r"/>
            <a:r>
              <a:rPr lang="es-MX" sz="1200" dirty="0">
                <a:solidFill>
                  <a:schemeClr val="bg1"/>
                </a:solidFill>
              </a:rPr>
              <a:t>12/03/2020</a:t>
            </a:r>
            <a:endParaRPr lang="es-SV" sz="1200" dirty="0">
              <a:solidFill>
                <a:schemeClr val="bg1"/>
              </a:solidFill>
            </a:endParaRPr>
          </a:p>
        </p:txBody>
      </p:sp>
      <p:pic>
        <p:nvPicPr>
          <p:cNvPr id="9" name="Imagen 8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0DE5A52C-ECB4-4A71-AF46-9EAE5B804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144097"/>
            <a:ext cx="7744984" cy="26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324369" y="160710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2066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UPS/ Batería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5766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S-3B1609X12884/ S-3B1525X21456/S-3B1609X12986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26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APC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</a:t>
            </a:r>
          </a:p>
          <a:p>
            <a:pPr algn="just"/>
            <a:r>
              <a:rPr lang="es-SV" dirty="0"/>
              <a:t>Fuera de uso desde el 2016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72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MCP-029/1/2/3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2016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486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Donados por otros organismos/ proyectos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3121AF1-D576-4E64-8B3C-139A87CF9BDB}"/>
              </a:ext>
            </a:extLst>
          </p:cNvPr>
          <p:cNvSpPr txBox="1"/>
          <p:nvPr/>
        </p:nvSpPr>
        <p:spPr>
          <a:xfrm>
            <a:off x="420655" y="976536"/>
            <a:ext cx="10879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Se trasladan a Programa de TB para equipos Gene Xpert Chalatenango. Hacer nota a ministra notificando donación.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CFC02F-21D9-4104-ACF4-EC1053270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1" t="13898" b="25036"/>
          <a:stretch/>
        </p:blipFill>
        <p:spPr>
          <a:xfrm>
            <a:off x="7625476" y="2037149"/>
            <a:ext cx="2801236" cy="4187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291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245448" y="160710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4590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Computadora de escritorio y accesorios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5107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2V5KJH1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268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DELL OPTIPLEX 755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</a:t>
            </a:r>
          </a:p>
          <a:p>
            <a:pPr algn="just"/>
            <a:r>
              <a:rPr lang="es-SV" dirty="0"/>
              <a:t>Equipo enciende normalmente, no posee licenciamiento y ha sobrepasado su tiempo de vida útil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5107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MCP-026/ MCP-027/ MCP-028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2011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5485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Donado al MCP por otros organismos/proyectos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1DCCAE9-A95C-48CE-8490-AE0A5C9B86C6}"/>
              </a:ext>
            </a:extLst>
          </p:cNvPr>
          <p:cNvSpPr txBox="1"/>
          <p:nvPr/>
        </p:nvSpPr>
        <p:spPr>
          <a:xfrm>
            <a:off x="163326" y="914775"/>
            <a:ext cx="7127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Instituto San Luis de Soyapango, contacto brindará Dr. Garay.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4FD1F1B-D4B0-4463-B627-1D6974418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43" t="6046" r="11602" b="5200"/>
          <a:stretch/>
        </p:blipFill>
        <p:spPr>
          <a:xfrm>
            <a:off x="7290799" y="922664"/>
            <a:ext cx="2815634" cy="5416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878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266659" y="208635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3496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COMPUTADORA PORTATIL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Serie: S-CNU8281TDQ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HP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9701" y="5169234"/>
            <a:ext cx="4852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</a:t>
            </a:r>
          </a:p>
          <a:p>
            <a:pPr algn="just"/>
            <a:r>
              <a:rPr lang="es-SV" dirty="0"/>
              <a:t>Pantalla LCD dañada, batería retiene carga por poco tiempo,  y no posee licenciamiento Windows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7544EE-7734-4F6C-810B-5E8F102EC3A7}"/>
              </a:ext>
            </a:extLst>
          </p:cNvPr>
          <p:cNvSpPr txBox="1"/>
          <p:nvPr/>
        </p:nvSpPr>
        <p:spPr>
          <a:xfrm>
            <a:off x="999701" y="2617183"/>
            <a:ext cx="363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MCP-2016-003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02AA2AF9-2616-400B-9497-AA2F3736C5AB}"/>
              </a:ext>
            </a:extLst>
          </p:cNvPr>
          <p:cNvSpPr/>
          <p:nvPr/>
        </p:nvSpPr>
        <p:spPr>
          <a:xfrm>
            <a:off x="1013402" y="4343782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2012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A3EFCD3-21B5-4226-9D25-C11D6FFAE3EE}"/>
              </a:ext>
            </a:extLst>
          </p:cNvPr>
          <p:cNvSpPr/>
          <p:nvPr/>
        </p:nvSpPr>
        <p:spPr>
          <a:xfrm>
            <a:off x="999701" y="4733992"/>
            <a:ext cx="5150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Donado al MCP por otros organismos/ USAID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B42CD4-BFD7-4AD0-8259-A09C59016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755" y="2130271"/>
            <a:ext cx="5118039" cy="3838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780F266-C67B-4649-A9E7-7F01E9E2DC2F}"/>
              </a:ext>
            </a:extLst>
          </p:cNvPr>
          <p:cNvSpPr txBox="1"/>
          <p:nvPr/>
        </p:nvSpPr>
        <p:spPr>
          <a:xfrm>
            <a:off x="449802" y="1317210"/>
            <a:ext cx="11056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Donación a Instituto en Soyapango para practicas, Contacto brinda Dr. Garay.</a:t>
            </a:r>
          </a:p>
        </p:txBody>
      </p:sp>
    </p:spTree>
    <p:extLst>
      <p:ext uri="{BB962C8B-B14F-4D97-AF65-F5344CB8AC3E}">
        <p14:creationId xmlns:p14="http://schemas.microsoft.com/office/powerpoint/2010/main" val="3035449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ítulo 1">
            <a:extLst>
              <a:ext uri="{FF2B5EF4-FFF2-40B4-BE49-F238E27FC236}">
                <a16:creationId xmlns:a16="http://schemas.microsoft.com/office/drawing/2014/main" id="{ABC8796D-2A50-49C8-811E-4E1D43354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40" y="3443289"/>
            <a:ext cx="1167454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altLang="es-SV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Contribuyendo a la respuesta nacional al VIH, Tuberculosis y Malaria en El Salvador.</a:t>
            </a:r>
            <a:endParaRPr kumimoji="0" lang="es-SV" altLang="es-SV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40" name="Grupo 7">
            <a:extLst>
              <a:ext uri="{FF2B5EF4-FFF2-40B4-BE49-F238E27FC236}">
                <a16:creationId xmlns:a16="http://schemas.microsoft.com/office/drawing/2014/main" id="{4CB22231-6ABA-4AFB-8C73-674B1E18E34E}"/>
              </a:ext>
            </a:extLst>
          </p:cNvPr>
          <p:cNvGrpSpPr>
            <a:grpSpLocks/>
          </p:cNvGrpSpPr>
          <p:nvPr/>
        </p:nvGrpSpPr>
        <p:grpSpPr bwMode="auto">
          <a:xfrm>
            <a:off x="2909889" y="4843464"/>
            <a:ext cx="6365875" cy="846137"/>
            <a:chOff x="-82321" y="-51424"/>
            <a:chExt cx="6844083" cy="536057"/>
          </a:xfrm>
        </p:grpSpPr>
        <p:sp>
          <p:nvSpPr>
            <p:cNvPr id="9" name="5 CuadroTexto">
              <a:extLst>
                <a:ext uri="{FF2B5EF4-FFF2-40B4-BE49-F238E27FC236}">
                  <a16:creationId xmlns:a16="http://schemas.microsoft.com/office/drawing/2014/main" id="{DB9501A2-A253-43DF-8C4D-75E348357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2321" y="188947"/>
              <a:ext cx="6844083" cy="295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SV" sz="900" b="0" i="0" u="sng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  <a:hlinkClick r:id="rId2"/>
                </a:rPr>
                <a:t>www.mcpelsalvador.org.sv</a:t>
              </a:r>
              <a:r>
                <a:rPr kumimoji="0" lang="es-SV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                       </a:t>
              </a:r>
              <a:r>
                <a:rPr kumimoji="0" lang="es-SV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3"/>
                </a:rPr>
                <a:t>https://www.facebook.com/MCPES2002/</a:t>
              </a:r>
              <a:r>
                <a:rPr kumimoji="0" lang="es-SV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                       </a:t>
              </a:r>
              <a:r>
                <a:rPr kumimoji="0" lang="es-SV" sz="900" b="0" i="0" u="sng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@MCPElSalvador</a:t>
              </a:r>
              <a:endParaRPr kumimoji="0" lang="es-SV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4344" name="8 Imagen">
              <a:extLst>
                <a:ext uri="{FF2B5EF4-FFF2-40B4-BE49-F238E27FC236}">
                  <a16:creationId xmlns:a16="http://schemas.microsoft.com/office/drawing/2014/main" id="{F04BA1CC-25BD-425A-ABFE-7CD2B41B8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644" y="-51424"/>
              <a:ext cx="376529" cy="20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9 Imagen">
              <a:extLst>
                <a:ext uri="{FF2B5EF4-FFF2-40B4-BE49-F238E27FC236}">
                  <a16:creationId xmlns:a16="http://schemas.microsoft.com/office/drawing/2014/main" id="{479BBCE2-9FE4-4A06-B15D-073557589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288" y="-41335"/>
              <a:ext cx="318146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1" name="Imagen 11">
            <a:extLst>
              <a:ext uri="{FF2B5EF4-FFF2-40B4-BE49-F238E27FC236}">
                <a16:creationId xmlns:a16="http://schemas.microsoft.com/office/drawing/2014/main" id="{112C4EF0-CAA8-4B07-BF4C-098BC7A5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9" y="4759325"/>
            <a:ext cx="4270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agrama de flujo: proceso 9">
            <a:extLst>
              <a:ext uri="{FF2B5EF4-FFF2-40B4-BE49-F238E27FC236}">
                <a16:creationId xmlns:a16="http://schemas.microsoft.com/office/drawing/2014/main" id="{94BACE14-746F-4E33-89FE-A789C041674A}"/>
              </a:ext>
            </a:extLst>
          </p:cNvPr>
          <p:cNvSpPr/>
          <p:nvPr/>
        </p:nvSpPr>
        <p:spPr>
          <a:xfrm>
            <a:off x="1512888" y="5757864"/>
            <a:ext cx="9155113" cy="79057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370CE5C7-719B-4CB1-91E0-841658AA6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52" y="1119817"/>
            <a:ext cx="7744984" cy="26517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43421B4C-AA27-4F32-AA73-DA587F272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6110"/>
            <a:ext cx="6769978" cy="5905761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2414BA6D-D9DC-4688-B336-B9852FBCD666}"/>
              </a:ext>
            </a:extLst>
          </p:cNvPr>
          <p:cNvSpPr/>
          <p:nvPr/>
        </p:nvSpPr>
        <p:spPr>
          <a:xfrm>
            <a:off x="713657" y="1710135"/>
            <a:ext cx="5102352" cy="3437709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Detalle de Activos </a:t>
            </a:r>
            <a:r>
              <a:rPr lang="en-US" sz="4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adquiridos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 recursos del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Fondo Mundial </a:t>
            </a:r>
          </a:p>
        </p:txBody>
      </p: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77" y="2918732"/>
            <a:ext cx="4580777" cy="15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4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266659" y="160710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208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Lector de CD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5766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CNH516B543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HP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 Buenas condiciones, no se le da uso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9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Sin código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2014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319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Proyecto FM/ 00062665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7E4F6E-82D0-4600-BB51-F3803DD16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9" r="14872" b="1332"/>
          <a:stretch/>
        </p:blipFill>
        <p:spPr>
          <a:xfrm>
            <a:off x="6278255" y="2408094"/>
            <a:ext cx="5494404" cy="3612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69E9258B-F84F-40A5-97A7-B3EB6CF11719}"/>
              </a:ext>
            </a:extLst>
          </p:cNvPr>
          <p:cNvSpPr txBox="1"/>
          <p:nvPr/>
        </p:nvSpPr>
        <p:spPr>
          <a:xfrm>
            <a:off x="560460" y="1210748"/>
            <a:ext cx="1030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Instituto de </a:t>
            </a:r>
            <a:r>
              <a:rPr lang="es-SV" sz="3200" dirty="0" err="1"/>
              <a:t>soyapango</a:t>
            </a:r>
            <a:endParaRPr lang="es-SV" sz="3200" dirty="0"/>
          </a:p>
        </p:txBody>
      </p:sp>
    </p:spTree>
    <p:extLst>
      <p:ext uri="{BB962C8B-B14F-4D97-AF65-F5344CB8AC3E}">
        <p14:creationId xmlns:p14="http://schemas.microsoft.com/office/powerpoint/2010/main" val="222381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352521" y="237744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490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CPU computadora de escritorio y parlantes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Serie: S-GS6PHS1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258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DELL Optiplex 990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68783" y="5315627"/>
            <a:ext cx="53713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</a:t>
            </a:r>
          </a:p>
          <a:p>
            <a:pPr algn="just"/>
            <a:r>
              <a:rPr lang="es-SV" dirty="0"/>
              <a:t>El CPU esta en buenas condiciones, el resto de accesorios están bajo el uso de la Asistente de la Dirección Ejecutiva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0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MCP-007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346F1086-E2C9-4D3B-9C0D-E81F4E16F53F}"/>
              </a:ext>
            </a:extLst>
          </p:cNvPr>
          <p:cNvSpPr/>
          <p:nvPr/>
        </p:nvSpPr>
        <p:spPr>
          <a:xfrm>
            <a:off x="999700" y="4359846"/>
            <a:ext cx="1211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Año: 2013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121A785-1E3A-43C0-AA6D-9193DACA238B}"/>
              </a:ext>
            </a:extLst>
          </p:cNvPr>
          <p:cNvSpPr/>
          <p:nvPr/>
        </p:nvSpPr>
        <p:spPr>
          <a:xfrm>
            <a:off x="999700" y="4811926"/>
            <a:ext cx="5340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Origen: Proyecto FM/ 00079376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C8277B8-09F2-43F8-A84B-6ED59EEA2CCB}"/>
              </a:ext>
            </a:extLst>
          </p:cNvPr>
          <p:cNvSpPr txBox="1"/>
          <p:nvPr/>
        </p:nvSpPr>
        <p:spPr>
          <a:xfrm>
            <a:off x="455447" y="1392385"/>
            <a:ext cx="6168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COCOSI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6DF72F1-1EEE-4D3E-A856-1D6AFB1BC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" t="16590" r="50000" b="13642"/>
          <a:stretch/>
        </p:blipFill>
        <p:spPr>
          <a:xfrm>
            <a:off x="7000001" y="1729298"/>
            <a:ext cx="4189228" cy="4390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356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161645" y="162881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1835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Tablet 10”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2302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Serie: S-RV1D169B77A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87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SAMSUNG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9701" y="5340689"/>
            <a:ext cx="4425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</a:t>
            </a:r>
          </a:p>
          <a:p>
            <a:pPr algn="just"/>
            <a:r>
              <a:rPr lang="es-SV" dirty="0"/>
              <a:t>No enciende, aún utilizando su cargador.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0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MCP-010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56C75D84-217B-489F-9F06-D93335C63B3B}"/>
              </a:ext>
            </a:extLst>
          </p:cNvPr>
          <p:cNvSpPr/>
          <p:nvPr/>
        </p:nvSpPr>
        <p:spPr>
          <a:xfrm>
            <a:off x="1013402" y="4343782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2013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5CB549F-CCC8-447E-BC63-4AF352C7FFB4}"/>
              </a:ext>
            </a:extLst>
          </p:cNvPr>
          <p:cNvSpPr/>
          <p:nvPr/>
        </p:nvSpPr>
        <p:spPr>
          <a:xfrm>
            <a:off x="999701" y="4733992"/>
            <a:ext cx="319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Proyecto FM/ 00079376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7497AB-6F89-4B5A-AD5F-DD50B93C7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016" y="2529241"/>
            <a:ext cx="4493031" cy="3369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3F2BE9ED-38FD-427C-91C1-7D6F73DD41A7}"/>
              </a:ext>
            </a:extLst>
          </p:cNvPr>
          <p:cNvSpPr txBox="1"/>
          <p:nvPr/>
        </p:nvSpPr>
        <p:spPr>
          <a:xfrm>
            <a:off x="455447" y="1419376"/>
            <a:ext cx="8401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Instituto Soyapango</a:t>
            </a:r>
          </a:p>
        </p:txBody>
      </p:sp>
    </p:spTree>
    <p:extLst>
      <p:ext uri="{BB962C8B-B14F-4D97-AF65-F5344CB8AC3E}">
        <p14:creationId xmlns:p14="http://schemas.microsoft.com/office/powerpoint/2010/main" val="244564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190206" y="113271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2553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Grabadora de Voz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5766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ICD-UX512F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4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SONY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 No enciende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0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MCP-030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2012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319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Proyecto FM/ 00079376</a:t>
            </a:r>
          </a:p>
        </p:txBody>
      </p:sp>
      <p:pic>
        <p:nvPicPr>
          <p:cNvPr id="9" name="Imagen 8" descr="Imagen que contiene electrónica, cámara&#10;&#10;Descripción generada automáticamente">
            <a:extLst>
              <a:ext uri="{FF2B5EF4-FFF2-40B4-BE49-F238E27FC236}">
                <a16:creationId xmlns:a16="http://schemas.microsoft.com/office/drawing/2014/main" id="{3A03D927-38EC-4F29-B227-86534CEA4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 t="12580" r="25890" b="9593"/>
          <a:stretch/>
        </p:blipFill>
        <p:spPr>
          <a:xfrm rot="5400000">
            <a:off x="7181912" y="2002135"/>
            <a:ext cx="5352099" cy="3303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245A8C85-303B-47E8-9576-B352592ED57D}"/>
              </a:ext>
            </a:extLst>
          </p:cNvPr>
          <p:cNvSpPr txBox="1"/>
          <p:nvPr/>
        </p:nvSpPr>
        <p:spPr>
          <a:xfrm>
            <a:off x="315538" y="1613419"/>
            <a:ext cx="7776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Instituto Soyapango</a:t>
            </a:r>
          </a:p>
        </p:txBody>
      </p:sp>
    </p:spTree>
    <p:extLst>
      <p:ext uri="{BB962C8B-B14F-4D97-AF65-F5344CB8AC3E}">
        <p14:creationId xmlns:p14="http://schemas.microsoft.com/office/powerpoint/2010/main" val="2811228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266659" y="102765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3287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Cámara fotográfica digital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3287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N/A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267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PENTAX </a:t>
            </a:r>
            <a:r>
              <a:rPr lang="es-SV" dirty="0" err="1"/>
              <a:t>Optio</a:t>
            </a:r>
            <a:r>
              <a:rPr lang="es-SV" dirty="0"/>
              <a:t> vs20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 No enciende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9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Sin código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2012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313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Proyecto FM/00079376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62F45B-6676-4E42-9C8A-42B7D2EE9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746" y="2336306"/>
            <a:ext cx="5328303" cy="3996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1F53448D-5C03-491B-B84B-E97984D30232}"/>
              </a:ext>
            </a:extLst>
          </p:cNvPr>
          <p:cNvSpPr txBox="1"/>
          <p:nvPr/>
        </p:nvSpPr>
        <p:spPr>
          <a:xfrm>
            <a:off x="468325" y="1328132"/>
            <a:ext cx="7102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Instituto Soyapango</a:t>
            </a:r>
          </a:p>
        </p:txBody>
      </p:sp>
    </p:spTree>
    <p:extLst>
      <p:ext uri="{BB962C8B-B14F-4D97-AF65-F5344CB8AC3E}">
        <p14:creationId xmlns:p14="http://schemas.microsoft.com/office/powerpoint/2010/main" val="3668828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403377" y="73152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2501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Disco Externo  1T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5766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NA0CKK3V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61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GO Flex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 No hay garantía de que lo reconozcan los equipos.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9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Sin código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2012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319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Proyecto FM/ 00079376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9DA83C-6DFA-48AC-BB12-32ED1C608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68" b="19535"/>
          <a:stretch/>
        </p:blipFill>
        <p:spPr>
          <a:xfrm>
            <a:off x="7766132" y="1850831"/>
            <a:ext cx="3086100" cy="4505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92F698F-A722-44BF-B124-915FDE6E8F55}"/>
              </a:ext>
            </a:extLst>
          </p:cNvPr>
          <p:cNvSpPr txBox="1"/>
          <p:nvPr/>
        </p:nvSpPr>
        <p:spPr>
          <a:xfrm>
            <a:off x="517261" y="1348053"/>
            <a:ext cx="418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</a:t>
            </a:r>
            <a:r>
              <a:rPr lang="es-SV" sz="3200"/>
              <a:t>MCP: COCOSI</a:t>
            </a:r>
            <a:endParaRPr lang="es-SV" sz="3200" dirty="0"/>
          </a:p>
        </p:txBody>
      </p:sp>
    </p:spTree>
    <p:extLst>
      <p:ext uri="{BB962C8B-B14F-4D97-AF65-F5344CB8AC3E}">
        <p14:creationId xmlns:p14="http://schemas.microsoft.com/office/powerpoint/2010/main" val="1754936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43421B4C-AA27-4F32-AA73-DA587F272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6110"/>
            <a:ext cx="6769978" cy="5905761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2414BA6D-D9DC-4688-B336-B9852FBCD666}"/>
              </a:ext>
            </a:extLst>
          </p:cNvPr>
          <p:cNvSpPr/>
          <p:nvPr/>
        </p:nvSpPr>
        <p:spPr>
          <a:xfrm>
            <a:off x="39681" y="1049940"/>
            <a:ext cx="6056319" cy="3437709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SV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Detalle de Activos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SV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donados al MCP-ES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SV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 otros organismos/ Proyectos</a:t>
            </a:r>
          </a:p>
        </p:txBody>
      </p: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77" y="2918732"/>
            <a:ext cx="4580777" cy="15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934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553</Words>
  <Application>Microsoft Office PowerPoint</Application>
  <PresentationFormat>Panorámica</PresentationFormat>
  <Paragraphs>98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Berlin Sans FB</vt:lpstr>
      <vt:lpstr>Calibri</vt:lpstr>
      <vt:lpstr>Calibri Light</vt:lpstr>
      <vt:lpstr>Century Gothic</vt:lpstr>
      <vt:lpstr>Times New Roman</vt:lpstr>
      <vt:lpstr>Tema de Office</vt:lpstr>
      <vt:lpstr>1_Tema de Office</vt:lpstr>
      <vt:lpstr>Activos MCP-ES  a dar de baja de inventario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Activos MCP-ES  a dar de baja de inventario 2020</dc:title>
  <dc:creator>Karla Eugenia Rivera Arévalo</dc:creator>
  <cp:lastModifiedBy>Karla Eugenia Rivera Arévalo</cp:lastModifiedBy>
  <cp:revision>7</cp:revision>
  <dcterms:created xsi:type="dcterms:W3CDTF">2020-03-11T17:00:02Z</dcterms:created>
  <dcterms:modified xsi:type="dcterms:W3CDTF">2020-03-12T15:59:29Z</dcterms:modified>
</cp:coreProperties>
</file>