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300" r:id="rId4"/>
    <p:sldId id="288" r:id="rId5"/>
    <p:sldId id="1879" r:id="rId6"/>
    <p:sldId id="1880" r:id="rId7"/>
    <p:sldId id="289" r:id="rId8"/>
    <p:sldId id="305" r:id="rId9"/>
    <p:sldId id="302" r:id="rId10"/>
    <p:sldId id="304" r:id="rId11"/>
    <p:sldId id="301" r:id="rId12"/>
    <p:sldId id="1881" r:id="rId13"/>
    <p:sldId id="258" r:id="rId14"/>
  </p:sldIdLst>
  <p:sldSz cx="9144000" cy="6858000" type="screen4x3"/>
  <p:notesSz cx="6858000" cy="9144000"/>
  <p:custShowLst>
    <p:custShow name="Presentación personalizada 1" id="0">
      <p:sldLst>
        <p:sld r:id="rId2"/>
      </p:sldLst>
    </p:custShow>
  </p:custShow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2" autoAdjust="0"/>
    <p:restoredTop sz="93680" autoAdjust="0"/>
  </p:normalViewPr>
  <p:slideViewPr>
    <p:cSldViewPr>
      <p:cViewPr varScale="1">
        <p:scale>
          <a:sx n="116" d="100"/>
          <a:sy n="116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51322-BC61-4D31-BC0D-971570C8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GT"/>
        </a:p>
      </dgm:t>
    </dgm:pt>
    <dgm:pt modelId="{95CC9F7B-34B0-4C8F-B95B-FE9933C8BDE7}">
      <dgm:prSet phldrT="[Texto]"/>
      <dgm:spPr/>
      <dgm:t>
        <a:bodyPr/>
        <a:lstStyle/>
        <a:p>
          <a:pPr rtl="0"/>
          <a:r>
            <a:rPr lang="es-GT" b="1" dirty="0"/>
            <a:t>Reducir comportamientos de alto riesgo</a:t>
          </a:r>
          <a:r>
            <a:rPr lang="es-GT" dirty="0"/>
            <a:t> entre las poblaciones clave y personas con VIH. </a:t>
          </a:r>
        </a:p>
      </dgm:t>
    </dgm:pt>
    <dgm:pt modelId="{D2227C69-27C6-4B70-BFE5-10B26B6EB363}" type="parTrans" cxnId="{0E750A97-2D3C-48F4-8C58-97CF56CB8515}">
      <dgm:prSet/>
      <dgm:spPr/>
      <dgm:t>
        <a:bodyPr/>
        <a:lstStyle/>
        <a:p>
          <a:endParaRPr lang="es-GT"/>
        </a:p>
      </dgm:t>
    </dgm:pt>
    <dgm:pt modelId="{92A6801D-CFF5-4774-A129-3D7F849E03D4}" type="sibTrans" cxnId="{0E750A97-2D3C-48F4-8C58-97CF56CB8515}">
      <dgm:prSet/>
      <dgm:spPr/>
      <dgm:t>
        <a:bodyPr/>
        <a:lstStyle/>
        <a:p>
          <a:endParaRPr lang="es-GT"/>
        </a:p>
      </dgm:t>
    </dgm:pt>
    <dgm:pt modelId="{8EAA6FA8-411A-43F8-B0D7-9F2697969A85}">
      <dgm:prSet phldrT="[Texto]"/>
      <dgm:spPr/>
      <dgm:t>
        <a:bodyPr/>
        <a:lstStyle/>
        <a:p>
          <a:r>
            <a:rPr lang="es-GT" b="1" dirty="0"/>
            <a:t>Incrementar el acceso</a:t>
          </a:r>
          <a:r>
            <a:rPr lang="es-GT" dirty="0"/>
            <a:t> de las poblaciones clave y PVIH a un paquete mínimo de servicios esenciales, especialmente la </a:t>
          </a:r>
          <a:r>
            <a:rPr lang="es-GT" b="1" dirty="0"/>
            <a:t>prueba de VIH con consejería</a:t>
          </a:r>
          <a:r>
            <a:rPr lang="es-GT" dirty="0"/>
            <a:t>.</a:t>
          </a:r>
        </a:p>
      </dgm:t>
    </dgm:pt>
    <dgm:pt modelId="{4530C19F-CFFB-4503-82E0-4D81F89F97EB}" type="parTrans" cxnId="{B5B51F14-CD70-4D13-A75E-FA46F3CFB585}">
      <dgm:prSet/>
      <dgm:spPr/>
      <dgm:t>
        <a:bodyPr/>
        <a:lstStyle/>
        <a:p>
          <a:endParaRPr lang="es-GT"/>
        </a:p>
      </dgm:t>
    </dgm:pt>
    <dgm:pt modelId="{D0EB51BC-C387-4350-93FA-8E865096B6B5}" type="sibTrans" cxnId="{B5B51F14-CD70-4D13-A75E-FA46F3CFB585}">
      <dgm:prSet/>
      <dgm:spPr/>
      <dgm:t>
        <a:bodyPr/>
        <a:lstStyle/>
        <a:p>
          <a:endParaRPr lang="es-GT"/>
        </a:p>
      </dgm:t>
    </dgm:pt>
    <dgm:pt modelId="{1DD09E5E-1930-4D3C-9C2F-B38A72A63D09}">
      <dgm:prSet phldrT="[Texto]"/>
      <dgm:spPr/>
      <dgm:t>
        <a:bodyPr/>
        <a:lstStyle/>
        <a:p>
          <a:pPr rtl="0"/>
          <a:r>
            <a:rPr lang="es-GT" b="1" dirty="0"/>
            <a:t>Investigación y monitoreo</a:t>
          </a:r>
          <a:r>
            <a:rPr lang="es-GT" dirty="0"/>
            <a:t> para diseñar o ajustar las actividades de prevención.</a:t>
          </a:r>
        </a:p>
      </dgm:t>
    </dgm:pt>
    <dgm:pt modelId="{615D0546-9F76-465E-868B-5A7B3064A000}" type="parTrans" cxnId="{0C6AD228-3C95-43FF-A680-47FC2FDB1C45}">
      <dgm:prSet/>
      <dgm:spPr/>
      <dgm:t>
        <a:bodyPr/>
        <a:lstStyle/>
        <a:p>
          <a:endParaRPr lang="es-GT"/>
        </a:p>
      </dgm:t>
    </dgm:pt>
    <dgm:pt modelId="{453AFE71-624D-459D-9EF8-199EF749A634}" type="sibTrans" cxnId="{0C6AD228-3C95-43FF-A680-47FC2FDB1C45}">
      <dgm:prSet/>
      <dgm:spPr/>
      <dgm:t>
        <a:bodyPr/>
        <a:lstStyle/>
        <a:p>
          <a:endParaRPr lang="es-GT"/>
        </a:p>
      </dgm:t>
    </dgm:pt>
    <dgm:pt modelId="{F7D5DE80-4FD2-40F1-9EB5-9573DF05C9A1}">
      <dgm:prSet/>
      <dgm:spPr/>
      <dgm:t>
        <a:bodyPr/>
        <a:lstStyle/>
        <a:p>
          <a:pPr rtl="0"/>
          <a:r>
            <a:rPr lang="es-GT" b="1" dirty="0"/>
            <a:t>Reducir la hostilidad en los ambientes sociales </a:t>
          </a:r>
          <a:r>
            <a:rPr lang="es-GT" dirty="0"/>
            <a:t>relacionada a la homofobia, el estigma y la discriminación. </a:t>
          </a:r>
        </a:p>
      </dgm:t>
    </dgm:pt>
    <dgm:pt modelId="{E6BBDB9C-5274-4ED8-9264-C9ADC2CE7783}" type="parTrans" cxnId="{5E167EDA-01B7-4FC2-A965-A64CA5A6E563}">
      <dgm:prSet/>
      <dgm:spPr/>
      <dgm:t>
        <a:bodyPr/>
        <a:lstStyle/>
        <a:p>
          <a:endParaRPr lang="es-GT"/>
        </a:p>
      </dgm:t>
    </dgm:pt>
    <dgm:pt modelId="{E555B7B0-A32C-4FB8-88BC-0E362E59842E}" type="sibTrans" cxnId="{5E167EDA-01B7-4FC2-A965-A64CA5A6E563}">
      <dgm:prSet/>
      <dgm:spPr/>
      <dgm:t>
        <a:bodyPr/>
        <a:lstStyle/>
        <a:p>
          <a:endParaRPr lang="es-GT"/>
        </a:p>
      </dgm:t>
    </dgm:pt>
    <dgm:pt modelId="{FEB7BF42-3508-4584-BAE9-1FE6AA1B45A0}">
      <dgm:prSet/>
      <dgm:spPr/>
      <dgm:t>
        <a:bodyPr/>
        <a:lstStyle/>
        <a:p>
          <a:r>
            <a:rPr lang="es-GT" b="1" dirty="0"/>
            <a:t>Fortalecimiento institucional </a:t>
          </a:r>
          <a:r>
            <a:rPr lang="es-GT" dirty="0"/>
            <a:t>para desarrollar las capacidades de organizaciones locales. </a:t>
          </a:r>
        </a:p>
      </dgm:t>
    </dgm:pt>
    <dgm:pt modelId="{7BCE23C4-82E0-4BDA-B523-E58C6ABB03B5}" type="parTrans" cxnId="{9557E5A4-7C68-430B-BD69-31E6CD5E1B28}">
      <dgm:prSet/>
      <dgm:spPr/>
      <dgm:t>
        <a:bodyPr/>
        <a:lstStyle/>
        <a:p>
          <a:endParaRPr lang="es-GT"/>
        </a:p>
      </dgm:t>
    </dgm:pt>
    <dgm:pt modelId="{CE4B9DC6-9E67-46AA-9443-C31336286ABA}" type="sibTrans" cxnId="{9557E5A4-7C68-430B-BD69-31E6CD5E1B28}">
      <dgm:prSet/>
      <dgm:spPr/>
      <dgm:t>
        <a:bodyPr/>
        <a:lstStyle/>
        <a:p>
          <a:endParaRPr lang="es-GT"/>
        </a:p>
      </dgm:t>
    </dgm:pt>
    <dgm:pt modelId="{B3356BBA-D31C-43D7-8266-909DDB240021}" type="pres">
      <dgm:prSet presAssocID="{45D51322-BC61-4D31-BC0D-971570C8BD83}" presName="Name0" presStyleCnt="0">
        <dgm:presLayoutVars>
          <dgm:chMax val="7"/>
          <dgm:chPref val="7"/>
          <dgm:dir/>
        </dgm:presLayoutVars>
      </dgm:prSet>
      <dgm:spPr/>
    </dgm:pt>
    <dgm:pt modelId="{CD2E8291-0BCA-424D-874B-5719C0D7C6E8}" type="pres">
      <dgm:prSet presAssocID="{45D51322-BC61-4D31-BC0D-971570C8BD83}" presName="Name1" presStyleCnt="0"/>
      <dgm:spPr/>
    </dgm:pt>
    <dgm:pt modelId="{6F893D93-3CE3-4F15-8919-9005ADB25843}" type="pres">
      <dgm:prSet presAssocID="{45D51322-BC61-4D31-BC0D-971570C8BD83}" presName="cycle" presStyleCnt="0"/>
      <dgm:spPr/>
    </dgm:pt>
    <dgm:pt modelId="{4B94F49F-F1F2-46D7-8143-0C191094C53F}" type="pres">
      <dgm:prSet presAssocID="{45D51322-BC61-4D31-BC0D-971570C8BD83}" presName="srcNode" presStyleLbl="node1" presStyleIdx="0" presStyleCnt="5"/>
      <dgm:spPr/>
    </dgm:pt>
    <dgm:pt modelId="{B363F708-F2FD-478A-B90C-ED7F502E0329}" type="pres">
      <dgm:prSet presAssocID="{45D51322-BC61-4D31-BC0D-971570C8BD83}" presName="conn" presStyleLbl="parChTrans1D2" presStyleIdx="0" presStyleCnt="1"/>
      <dgm:spPr/>
    </dgm:pt>
    <dgm:pt modelId="{663CE2ED-3286-4184-BD41-8921475711BC}" type="pres">
      <dgm:prSet presAssocID="{45D51322-BC61-4D31-BC0D-971570C8BD83}" presName="extraNode" presStyleLbl="node1" presStyleIdx="0" presStyleCnt="5"/>
      <dgm:spPr/>
    </dgm:pt>
    <dgm:pt modelId="{754BBAB5-2703-4F2F-A900-A0FDB64EF363}" type="pres">
      <dgm:prSet presAssocID="{45D51322-BC61-4D31-BC0D-971570C8BD83}" presName="dstNode" presStyleLbl="node1" presStyleIdx="0" presStyleCnt="5"/>
      <dgm:spPr/>
    </dgm:pt>
    <dgm:pt modelId="{410EB26E-1E81-441B-A1B3-3A02A6C6FA98}" type="pres">
      <dgm:prSet presAssocID="{95CC9F7B-34B0-4C8F-B95B-FE9933C8BDE7}" presName="text_1" presStyleLbl="node1" presStyleIdx="0" presStyleCnt="5">
        <dgm:presLayoutVars>
          <dgm:bulletEnabled val="1"/>
        </dgm:presLayoutVars>
      </dgm:prSet>
      <dgm:spPr/>
    </dgm:pt>
    <dgm:pt modelId="{7AA0EB55-C381-481C-85FE-5DFCDE013B8A}" type="pres">
      <dgm:prSet presAssocID="{95CC9F7B-34B0-4C8F-B95B-FE9933C8BDE7}" presName="accent_1" presStyleCnt="0"/>
      <dgm:spPr/>
    </dgm:pt>
    <dgm:pt modelId="{DFA65C63-4484-4297-BC72-654CD97CD8F7}" type="pres">
      <dgm:prSet presAssocID="{95CC9F7B-34B0-4C8F-B95B-FE9933C8BDE7}" presName="accentRepeatNode" presStyleLbl="solidFgAcc1" presStyleIdx="0" presStyleCnt="5"/>
      <dgm:spPr/>
    </dgm:pt>
    <dgm:pt modelId="{517AB5B4-079B-4E6A-9527-BB6BFC7FB3E9}" type="pres">
      <dgm:prSet presAssocID="{F7D5DE80-4FD2-40F1-9EB5-9573DF05C9A1}" presName="text_2" presStyleLbl="node1" presStyleIdx="1" presStyleCnt="5">
        <dgm:presLayoutVars>
          <dgm:bulletEnabled val="1"/>
        </dgm:presLayoutVars>
      </dgm:prSet>
      <dgm:spPr/>
    </dgm:pt>
    <dgm:pt modelId="{EFC147FE-DFE0-4870-81A5-23A4B104C017}" type="pres">
      <dgm:prSet presAssocID="{F7D5DE80-4FD2-40F1-9EB5-9573DF05C9A1}" presName="accent_2" presStyleCnt="0"/>
      <dgm:spPr/>
    </dgm:pt>
    <dgm:pt modelId="{5E54B677-53A5-4DE1-AE38-6A5990150701}" type="pres">
      <dgm:prSet presAssocID="{F7D5DE80-4FD2-40F1-9EB5-9573DF05C9A1}" presName="accentRepeatNode" presStyleLbl="solidFgAcc1" presStyleIdx="1" presStyleCnt="5"/>
      <dgm:spPr/>
    </dgm:pt>
    <dgm:pt modelId="{4754F084-12EC-456B-A0A5-4E2B8E98A4B9}" type="pres">
      <dgm:prSet presAssocID="{8EAA6FA8-411A-43F8-B0D7-9F2697969A85}" presName="text_3" presStyleLbl="node1" presStyleIdx="2" presStyleCnt="5">
        <dgm:presLayoutVars>
          <dgm:bulletEnabled val="1"/>
        </dgm:presLayoutVars>
      </dgm:prSet>
      <dgm:spPr/>
    </dgm:pt>
    <dgm:pt modelId="{CD70E328-A721-4EE2-A390-707CF16C7DDC}" type="pres">
      <dgm:prSet presAssocID="{8EAA6FA8-411A-43F8-B0D7-9F2697969A85}" presName="accent_3" presStyleCnt="0"/>
      <dgm:spPr/>
    </dgm:pt>
    <dgm:pt modelId="{3D18DC82-3D8D-4F66-BDB3-A1C5476FD7D3}" type="pres">
      <dgm:prSet presAssocID="{8EAA6FA8-411A-43F8-B0D7-9F2697969A85}" presName="accentRepeatNode" presStyleLbl="solidFgAcc1" presStyleIdx="2" presStyleCnt="5"/>
      <dgm:spPr/>
    </dgm:pt>
    <dgm:pt modelId="{23EBDFAA-844D-474C-A1A9-2A7AF52A14A8}" type="pres">
      <dgm:prSet presAssocID="{1DD09E5E-1930-4D3C-9C2F-B38A72A63D09}" presName="text_4" presStyleLbl="node1" presStyleIdx="3" presStyleCnt="5">
        <dgm:presLayoutVars>
          <dgm:bulletEnabled val="1"/>
        </dgm:presLayoutVars>
      </dgm:prSet>
      <dgm:spPr/>
    </dgm:pt>
    <dgm:pt modelId="{57E4ACC3-133E-47A2-9011-7733BD9D551E}" type="pres">
      <dgm:prSet presAssocID="{1DD09E5E-1930-4D3C-9C2F-B38A72A63D09}" presName="accent_4" presStyleCnt="0"/>
      <dgm:spPr/>
    </dgm:pt>
    <dgm:pt modelId="{B6082614-5008-4103-B2DE-6A4AE85E7AF1}" type="pres">
      <dgm:prSet presAssocID="{1DD09E5E-1930-4D3C-9C2F-B38A72A63D09}" presName="accentRepeatNode" presStyleLbl="solidFgAcc1" presStyleIdx="3" presStyleCnt="5"/>
      <dgm:spPr/>
    </dgm:pt>
    <dgm:pt modelId="{86DDD7DA-F8A2-4461-A86F-D1FC862B9E68}" type="pres">
      <dgm:prSet presAssocID="{FEB7BF42-3508-4584-BAE9-1FE6AA1B45A0}" presName="text_5" presStyleLbl="node1" presStyleIdx="4" presStyleCnt="5">
        <dgm:presLayoutVars>
          <dgm:bulletEnabled val="1"/>
        </dgm:presLayoutVars>
      </dgm:prSet>
      <dgm:spPr/>
    </dgm:pt>
    <dgm:pt modelId="{AD287CA9-6BE8-4CA3-BA63-8F6FBBAA15E8}" type="pres">
      <dgm:prSet presAssocID="{FEB7BF42-3508-4584-BAE9-1FE6AA1B45A0}" presName="accent_5" presStyleCnt="0"/>
      <dgm:spPr/>
    </dgm:pt>
    <dgm:pt modelId="{4A26B571-46FA-48AF-81D9-516546338843}" type="pres">
      <dgm:prSet presAssocID="{FEB7BF42-3508-4584-BAE9-1FE6AA1B45A0}" presName="accentRepeatNode" presStyleLbl="solidFgAcc1" presStyleIdx="4" presStyleCnt="5"/>
      <dgm:spPr/>
    </dgm:pt>
  </dgm:ptLst>
  <dgm:cxnLst>
    <dgm:cxn modelId="{BBF0AB0A-DE79-4FBF-BC53-AE85EE2D8183}" type="presOf" srcId="{95CC9F7B-34B0-4C8F-B95B-FE9933C8BDE7}" destId="{410EB26E-1E81-441B-A1B3-3A02A6C6FA98}" srcOrd="0" destOrd="0" presId="urn:microsoft.com/office/officeart/2008/layout/VerticalCurvedList"/>
    <dgm:cxn modelId="{B5B51F14-CD70-4D13-A75E-FA46F3CFB585}" srcId="{45D51322-BC61-4D31-BC0D-971570C8BD83}" destId="{8EAA6FA8-411A-43F8-B0D7-9F2697969A85}" srcOrd="2" destOrd="0" parTransId="{4530C19F-CFFB-4503-82E0-4D81F89F97EB}" sibTransId="{D0EB51BC-C387-4350-93FA-8E865096B6B5}"/>
    <dgm:cxn modelId="{229A1920-BBE1-4ABD-BC65-BD02B0EE2B64}" type="presOf" srcId="{8EAA6FA8-411A-43F8-B0D7-9F2697969A85}" destId="{4754F084-12EC-456B-A0A5-4E2B8E98A4B9}" srcOrd="0" destOrd="0" presId="urn:microsoft.com/office/officeart/2008/layout/VerticalCurvedList"/>
    <dgm:cxn modelId="{0C6AD228-3C95-43FF-A680-47FC2FDB1C45}" srcId="{45D51322-BC61-4D31-BC0D-971570C8BD83}" destId="{1DD09E5E-1930-4D3C-9C2F-B38A72A63D09}" srcOrd="3" destOrd="0" parTransId="{615D0546-9F76-465E-868B-5A7B3064A000}" sibTransId="{453AFE71-624D-459D-9EF8-199EF749A634}"/>
    <dgm:cxn modelId="{614DBD3E-951B-4866-9B6D-024BE1417253}" type="presOf" srcId="{1DD09E5E-1930-4D3C-9C2F-B38A72A63D09}" destId="{23EBDFAA-844D-474C-A1A9-2A7AF52A14A8}" srcOrd="0" destOrd="0" presId="urn:microsoft.com/office/officeart/2008/layout/VerticalCurvedList"/>
    <dgm:cxn modelId="{0E750A97-2D3C-48F4-8C58-97CF56CB8515}" srcId="{45D51322-BC61-4D31-BC0D-971570C8BD83}" destId="{95CC9F7B-34B0-4C8F-B95B-FE9933C8BDE7}" srcOrd="0" destOrd="0" parTransId="{D2227C69-27C6-4B70-BFE5-10B26B6EB363}" sibTransId="{92A6801D-CFF5-4774-A129-3D7F849E03D4}"/>
    <dgm:cxn modelId="{9557E5A4-7C68-430B-BD69-31E6CD5E1B28}" srcId="{45D51322-BC61-4D31-BC0D-971570C8BD83}" destId="{FEB7BF42-3508-4584-BAE9-1FE6AA1B45A0}" srcOrd="4" destOrd="0" parTransId="{7BCE23C4-82E0-4BDA-B523-E58C6ABB03B5}" sibTransId="{CE4B9DC6-9E67-46AA-9443-C31336286ABA}"/>
    <dgm:cxn modelId="{DC1832B1-11A7-4019-A313-0C7EFCAB2DDE}" type="presOf" srcId="{92A6801D-CFF5-4774-A129-3D7F849E03D4}" destId="{B363F708-F2FD-478A-B90C-ED7F502E0329}" srcOrd="0" destOrd="0" presId="urn:microsoft.com/office/officeart/2008/layout/VerticalCurvedList"/>
    <dgm:cxn modelId="{D40EA4B4-59A0-4E14-B1A9-46C085E5C994}" type="presOf" srcId="{F7D5DE80-4FD2-40F1-9EB5-9573DF05C9A1}" destId="{517AB5B4-079B-4E6A-9527-BB6BFC7FB3E9}" srcOrd="0" destOrd="0" presId="urn:microsoft.com/office/officeart/2008/layout/VerticalCurvedList"/>
    <dgm:cxn modelId="{D441ECBB-F9F4-4D38-823A-808B6F210C2A}" type="presOf" srcId="{45D51322-BC61-4D31-BC0D-971570C8BD83}" destId="{B3356BBA-D31C-43D7-8266-909DDB240021}" srcOrd="0" destOrd="0" presId="urn:microsoft.com/office/officeart/2008/layout/VerticalCurvedList"/>
    <dgm:cxn modelId="{F91D01C0-AA99-4A37-BEA5-1EC0D2231114}" type="presOf" srcId="{FEB7BF42-3508-4584-BAE9-1FE6AA1B45A0}" destId="{86DDD7DA-F8A2-4461-A86F-D1FC862B9E68}" srcOrd="0" destOrd="0" presId="urn:microsoft.com/office/officeart/2008/layout/VerticalCurvedList"/>
    <dgm:cxn modelId="{5E167EDA-01B7-4FC2-A965-A64CA5A6E563}" srcId="{45D51322-BC61-4D31-BC0D-971570C8BD83}" destId="{F7D5DE80-4FD2-40F1-9EB5-9573DF05C9A1}" srcOrd="1" destOrd="0" parTransId="{E6BBDB9C-5274-4ED8-9264-C9ADC2CE7783}" sibTransId="{E555B7B0-A32C-4FB8-88BC-0E362E59842E}"/>
    <dgm:cxn modelId="{491D958C-9527-412D-954C-ADC2CB775120}" type="presParOf" srcId="{B3356BBA-D31C-43D7-8266-909DDB240021}" destId="{CD2E8291-0BCA-424D-874B-5719C0D7C6E8}" srcOrd="0" destOrd="0" presId="urn:microsoft.com/office/officeart/2008/layout/VerticalCurvedList"/>
    <dgm:cxn modelId="{0E89B211-A0AF-4271-8909-E4CB26C0B042}" type="presParOf" srcId="{CD2E8291-0BCA-424D-874B-5719C0D7C6E8}" destId="{6F893D93-3CE3-4F15-8919-9005ADB25843}" srcOrd="0" destOrd="0" presId="urn:microsoft.com/office/officeart/2008/layout/VerticalCurvedList"/>
    <dgm:cxn modelId="{3481FDC4-229F-4160-A8B0-F0BBBD6D4E20}" type="presParOf" srcId="{6F893D93-3CE3-4F15-8919-9005ADB25843}" destId="{4B94F49F-F1F2-46D7-8143-0C191094C53F}" srcOrd="0" destOrd="0" presId="urn:microsoft.com/office/officeart/2008/layout/VerticalCurvedList"/>
    <dgm:cxn modelId="{C3649040-A9FF-40D0-8617-AC02B1687673}" type="presParOf" srcId="{6F893D93-3CE3-4F15-8919-9005ADB25843}" destId="{B363F708-F2FD-478A-B90C-ED7F502E0329}" srcOrd="1" destOrd="0" presId="urn:microsoft.com/office/officeart/2008/layout/VerticalCurvedList"/>
    <dgm:cxn modelId="{5832B1A3-9DAB-4047-AA01-850D689D4A64}" type="presParOf" srcId="{6F893D93-3CE3-4F15-8919-9005ADB25843}" destId="{663CE2ED-3286-4184-BD41-8921475711BC}" srcOrd="2" destOrd="0" presId="urn:microsoft.com/office/officeart/2008/layout/VerticalCurvedList"/>
    <dgm:cxn modelId="{445B2583-69FA-40A0-89B4-BB33B9F01A5D}" type="presParOf" srcId="{6F893D93-3CE3-4F15-8919-9005ADB25843}" destId="{754BBAB5-2703-4F2F-A900-A0FDB64EF363}" srcOrd="3" destOrd="0" presId="urn:microsoft.com/office/officeart/2008/layout/VerticalCurvedList"/>
    <dgm:cxn modelId="{7583E4B8-B5E5-494E-8DBA-337A159ED026}" type="presParOf" srcId="{CD2E8291-0BCA-424D-874B-5719C0D7C6E8}" destId="{410EB26E-1E81-441B-A1B3-3A02A6C6FA98}" srcOrd="1" destOrd="0" presId="urn:microsoft.com/office/officeart/2008/layout/VerticalCurvedList"/>
    <dgm:cxn modelId="{D1E4293C-549B-4824-888C-F6C70F831294}" type="presParOf" srcId="{CD2E8291-0BCA-424D-874B-5719C0D7C6E8}" destId="{7AA0EB55-C381-481C-85FE-5DFCDE013B8A}" srcOrd="2" destOrd="0" presId="urn:microsoft.com/office/officeart/2008/layout/VerticalCurvedList"/>
    <dgm:cxn modelId="{F5CE30C1-DD69-43BF-9187-3690310761A3}" type="presParOf" srcId="{7AA0EB55-C381-481C-85FE-5DFCDE013B8A}" destId="{DFA65C63-4484-4297-BC72-654CD97CD8F7}" srcOrd="0" destOrd="0" presId="urn:microsoft.com/office/officeart/2008/layout/VerticalCurvedList"/>
    <dgm:cxn modelId="{B0B24137-9593-4180-A440-E417D35447FF}" type="presParOf" srcId="{CD2E8291-0BCA-424D-874B-5719C0D7C6E8}" destId="{517AB5B4-079B-4E6A-9527-BB6BFC7FB3E9}" srcOrd="3" destOrd="0" presId="urn:microsoft.com/office/officeart/2008/layout/VerticalCurvedList"/>
    <dgm:cxn modelId="{09DBA8E9-AB95-4919-B5E8-92A557C879B7}" type="presParOf" srcId="{CD2E8291-0BCA-424D-874B-5719C0D7C6E8}" destId="{EFC147FE-DFE0-4870-81A5-23A4B104C017}" srcOrd="4" destOrd="0" presId="urn:microsoft.com/office/officeart/2008/layout/VerticalCurvedList"/>
    <dgm:cxn modelId="{94C05265-3005-4A35-9006-1D9D6A2DE7EF}" type="presParOf" srcId="{EFC147FE-DFE0-4870-81A5-23A4B104C017}" destId="{5E54B677-53A5-4DE1-AE38-6A5990150701}" srcOrd="0" destOrd="0" presId="urn:microsoft.com/office/officeart/2008/layout/VerticalCurvedList"/>
    <dgm:cxn modelId="{5CFC0208-5671-4BA6-AB00-0F56FC0FC484}" type="presParOf" srcId="{CD2E8291-0BCA-424D-874B-5719C0D7C6E8}" destId="{4754F084-12EC-456B-A0A5-4E2B8E98A4B9}" srcOrd="5" destOrd="0" presId="urn:microsoft.com/office/officeart/2008/layout/VerticalCurvedList"/>
    <dgm:cxn modelId="{77CEDE74-67D9-488D-A041-10E017D59A35}" type="presParOf" srcId="{CD2E8291-0BCA-424D-874B-5719C0D7C6E8}" destId="{CD70E328-A721-4EE2-A390-707CF16C7DDC}" srcOrd="6" destOrd="0" presId="urn:microsoft.com/office/officeart/2008/layout/VerticalCurvedList"/>
    <dgm:cxn modelId="{EF02D235-58EF-4E20-8E1C-2F238618F847}" type="presParOf" srcId="{CD70E328-A721-4EE2-A390-707CF16C7DDC}" destId="{3D18DC82-3D8D-4F66-BDB3-A1C5476FD7D3}" srcOrd="0" destOrd="0" presId="urn:microsoft.com/office/officeart/2008/layout/VerticalCurvedList"/>
    <dgm:cxn modelId="{0C064475-E32E-466E-B89E-174AF66716F6}" type="presParOf" srcId="{CD2E8291-0BCA-424D-874B-5719C0D7C6E8}" destId="{23EBDFAA-844D-474C-A1A9-2A7AF52A14A8}" srcOrd="7" destOrd="0" presId="urn:microsoft.com/office/officeart/2008/layout/VerticalCurvedList"/>
    <dgm:cxn modelId="{328A6E3C-7B58-48AA-B9CA-FE7C3F8AD4ED}" type="presParOf" srcId="{CD2E8291-0BCA-424D-874B-5719C0D7C6E8}" destId="{57E4ACC3-133E-47A2-9011-7733BD9D551E}" srcOrd="8" destOrd="0" presId="urn:microsoft.com/office/officeart/2008/layout/VerticalCurvedList"/>
    <dgm:cxn modelId="{B5FAE742-6D62-4871-AB01-9F32F6DC794F}" type="presParOf" srcId="{57E4ACC3-133E-47A2-9011-7733BD9D551E}" destId="{B6082614-5008-4103-B2DE-6A4AE85E7AF1}" srcOrd="0" destOrd="0" presId="urn:microsoft.com/office/officeart/2008/layout/VerticalCurvedList"/>
    <dgm:cxn modelId="{05D35EAE-DB03-439A-8653-0D854506E7C3}" type="presParOf" srcId="{CD2E8291-0BCA-424D-874B-5719C0D7C6E8}" destId="{86DDD7DA-F8A2-4461-A86F-D1FC862B9E68}" srcOrd="9" destOrd="0" presId="urn:microsoft.com/office/officeart/2008/layout/VerticalCurvedList"/>
    <dgm:cxn modelId="{1F13F412-112D-4C8A-B8A8-1782408B049E}" type="presParOf" srcId="{CD2E8291-0BCA-424D-874B-5719C0D7C6E8}" destId="{AD287CA9-6BE8-4CA3-BA63-8F6FBBAA15E8}" srcOrd="10" destOrd="0" presId="urn:microsoft.com/office/officeart/2008/layout/VerticalCurvedList"/>
    <dgm:cxn modelId="{8CD380A2-72CC-464E-AEF1-CFAB456D9B76}" type="presParOf" srcId="{AD287CA9-6BE8-4CA3-BA63-8F6FBBAA15E8}" destId="{4A26B571-46FA-48AF-81D9-5165463388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48CE7-7913-456B-BBCE-B4C6D4E5EDBE}" type="doc">
      <dgm:prSet loTypeId="urn:microsoft.com/office/officeart/2005/8/layout/hList9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GT"/>
        </a:p>
      </dgm:t>
    </dgm:pt>
    <dgm:pt modelId="{5BDA4D93-98E4-470E-8398-86574B220773}">
      <dgm:prSet phldrT="[Texto]" custT="1"/>
      <dgm:spPr/>
      <dgm:t>
        <a:bodyPr/>
        <a:lstStyle/>
        <a:p>
          <a:r>
            <a:rPr lang="es-GT" sz="1100" b="1" dirty="0"/>
            <a:t>Poblaciones meta</a:t>
          </a:r>
        </a:p>
      </dgm:t>
    </dgm:pt>
    <dgm:pt modelId="{5B7C9AFD-BF64-4CBA-B02D-10C5CD1E1A0B}" type="parTrans" cxnId="{BA4BA6DB-A711-4F99-B5E1-359CE2CAFC3B}">
      <dgm:prSet/>
      <dgm:spPr/>
      <dgm:t>
        <a:bodyPr/>
        <a:lstStyle/>
        <a:p>
          <a:endParaRPr lang="es-GT"/>
        </a:p>
      </dgm:t>
    </dgm:pt>
    <dgm:pt modelId="{E55E225B-7CD4-4438-80A1-03AD3D7377BD}" type="sibTrans" cxnId="{BA4BA6DB-A711-4F99-B5E1-359CE2CAFC3B}">
      <dgm:prSet/>
      <dgm:spPr/>
      <dgm:t>
        <a:bodyPr/>
        <a:lstStyle/>
        <a:p>
          <a:endParaRPr lang="es-GT"/>
        </a:p>
      </dgm:t>
    </dgm:pt>
    <dgm:pt modelId="{D4C66409-65B1-44BD-B1B1-EF6198AFD418}">
      <dgm:prSet phldrT="[Texto]" custT="1"/>
      <dgm:spPr/>
      <dgm:t>
        <a:bodyPr/>
        <a:lstStyle/>
        <a:p>
          <a:r>
            <a:rPr lang="es-GT" sz="1200" b="1" dirty="0"/>
            <a:t>Personas con VIH </a:t>
          </a:r>
        </a:p>
      </dgm:t>
    </dgm:pt>
    <dgm:pt modelId="{5C9D93E3-8A7F-433C-8604-D9BEC2A3C5D0}" type="parTrans" cxnId="{FAE5F039-FBEC-4EE4-907A-3025CE3DA7B8}">
      <dgm:prSet/>
      <dgm:spPr/>
      <dgm:t>
        <a:bodyPr/>
        <a:lstStyle/>
        <a:p>
          <a:endParaRPr lang="es-GT"/>
        </a:p>
      </dgm:t>
    </dgm:pt>
    <dgm:pt modelId="{9E635915-6BB6-4A18-9773-BA312D4A8587}" type="sibTrans" cxnId="{FAE5F039-FBEC-4EE4-907A-3025CE3DA7B8}">
      <dgm:prSet/>
      <dgm:spPr/>
      <dgm:t>
        <a:bodyPr/>
        <a:lstStyle/>
        <a:p>
          <a:endParaRPr lang="es-GT"/>
        </a:p>
      </dgm:t>
    </dgm:pt>
    <dgm:pt modelId="{3F99A74F-5555-48A3-874D-FDB2FD17C6FE}">
      <dgm:prSet phldrT="[Texto]" custT="1"/>
      <dgm:spPr/>
      <dgm:t>
        <a:bodyPr/>
        <a:lstStyle/>
        <a:p>
          <a:r>
            <a:rPr lang="es-GT" sz="1200" b="1" dirty="0"/>
            <a:t>Hombres que tienen sexo con hombres</a:t>
          </a:r>
        </a:p>
      </dgm:t>
    </dgm:pt>
    <dgm:pt modelId="{86220A91-C269-4CD1-968B-3BB008A02FB1}" type="parTrans" cxnId="{9CAEC02E-31D9-404B-8561-9F1DBB6FA952}">
      <dgm:prSet/>
      <dgm:spPr/>
      <dgm:t>
        <a:bodyPr/>
        <a:lstStyle/>
        <a:p>
          <a:endParaRPr lang="es-GT"/>
        </a:p>
      </dgm:t>
    </dgm:pt>
    <dgm:pt modelId="{BF74D50F-898B-46CE-92ED-950CB35E86FF}" type="sibTrans" cxnId="{9CAEC02E-31D9-404B-8561-9F1DBB6FA952}">
      <dgm:prSet/>
      <dgm:spPr/>
      <dgm:t>
        <a:bodyPr/>
        <a:lstStyle/>
        <a:p>
          <a:endParaRPr lang="es-GT"/>
        </a:p>
      </dgm:t>
    </dgm:pt>
    <dgm:pt modelId="{80C40E01-BE71-40E0-B693-6E048F3B4967}">
      <dgm:prSet phldrT="[Texto]" custT="1"/>
      <dgm:spPr/>
      <dgm:t>
        <a:bodyPr/>
        <a:lstStyle/>
        <a:p>
          <a:r>
            <a:rPr lang="es-GT" sz="1200" b="1" dirty="0"/>
            <a:t>Mujeres trans</a:t>
          </a:r>
        </a:p>
      </dgm:t>
    </dgm:pt>
    <dgm:pt modelId="{E9736029-B0D5-45F1-8617-79422B9F4D88}" type="sibTrans" cxnId="{7A0A3BB5-D77D-428F-8968-F9E6539407B8}">
      <dgm:prSet/>
      <dgm:spPr/>
      <dgm:t>
        <a:bodyPr/>
        <a:lstStyle/>
        <a:p>
          <a:endParaRPr lang="es-GT"/>
        </a:p>
      </dgm:t>
    </dgm:pt>
    <dgm:pt modelId="{48D30323-EF4E-4713-8E03-E17348E201EA}" type="parTrans" cxnId="{7A0A3BB5-D77D-428F-8968-F9E6539407B8}">
      <dgm:prSet/>
      <dgm:spPr/>
      <dgm:t>
        <a:bodyPr/>
        <a:lstStyle/>
        <a:p>
          <a:endParaRPr lang="es-GT"/>
        </a:p>
      </dgm:t>
    </dgm:pt>
    <dgm:pt modelId="{A6567BA7-88AB-4105-9F07-4CA40292FBE9}">
      <dgm:prSet phldrT="[Texto]" custT="1"/>
      <dgm:spPr/>
      <dgm:t>
        <a:bodyPr/>
        <a:lstStyle/>
        <a:p>
          <a:r>
            <a:rPr lang="es-GT" sz="1200" b="1" dirty="0"/>
            <a:t>Parejas/Contactos  de “Index” (*nueva población)</a:t>
          </a:r>
        </a:p>
      </dgm:t>
    </dgm:pt>
    <dgm:pt modelId="{5F0FFBCF-D5A5-4E10-8375-C0A42F5371AB}" type="parTrans" cxnId="{7752AAC5-DF5C-4D3A-BC91-2164D44A035A}">
      <dgm:prSet/>
      <dgm:spPr/>
      <dgm:t>
        <a:bodyPr/>
        <a:lstStyle/>
        <a:p>
          <a:endParaRPr lang="es-GT"/>
        </a:p>
      </dgm:t>
    </dgm:pt>
    <dgm:pt modelId="{9B4F3164-B8A3-4AF8-8102-DAB36F9B2D78}" type="sibTrans" cxnId="{7752AAC5-DF5C-4D3A-BC91-2164D44A035A}">
      <dgm:prSet/>
      <dgm:spPr/>
      <dgm:t>
        <a:bodyPr/>
        <a:lstStyle/>
        <a:p>
          <a:endParaRPr lang="es-GT"/>
        </a:p>
      </dgm:t>
    </dgm:pt>
    <dgm:pt modelId="{5E4EA4F9-3BA4-451C-915E-1AD6C7FE90F3}" type="pres">
      <dgm:prSet presAssocID="{43448CE7-7913-456B-BBCE-B4C6D4E5EDBE}" presName="list" presStyleCnt="0">
        <dgm:presLayoutVars>
          <dgm:dir/>
          <dgm:animLvl val="lvl"/>
        </dgm:presLayoutVars>
      </dgm:prSet>
      <dgm:spPr/>
    </dgm:pt>
    <dgm:pt modelId="{F27B7C97-447C-4601-9F27-AB2098FB29BC}" type="pres">
      <dgm:prSet presAssocID="{5BDA4D93-98E4-470E-8398-86574B220773}" presName="posSpace" presStyleCnt="0"/>
      <dgm:spPr/>
    </dgm:pt>
    <dgm:pt modelId="{856B4B5A-6D2A-4FB7-A51A-0799F8CF13FF}" type="pres">
      <dgm:prSet presAssocID="{5BDA4D93-98E4-470E-8398-86574B220773}" presName="vertFlow" presStyleCnt="0"/>
      <dgm:spPr/>
    </dgm:pt>
    <dgm:pt modelId="{43B47E81-8CF2-47C9-A557-0D7112313F0E}" type="pres">
      <dgm:prSet presAssocID="{5BDA4D93-98E4-470E-8398-86574B220773}" presName="topSpace" presStyleCnt="0"/>
      <dgm:spPr/>
    </dgm:pt>
    <dgm:pt modelId="{9D47D83E-0F09-468F-8EEA-4EC30E98B950}" type="pres">
      <dgm:prSet presAssocID="{5BDA4D93-98E4-470E-8398-86574B220773}" presName="firstComp" presStyleCnt="0"/>
      <dgm:spPr/>
    </dgm:pt>
    <dgm:pt modelId="{2CDA9B50-1D9A-43AD-B613-103012E8FCA4}" type="pres">
      <dgm:prSet presAssocID="{5BDA4D93-98E4-470E-8398-86574B220773}" presName="firstChild" presStyleLbl="bgAccFollowNode1" presStyleIdx="0" presStyleCnt="4" custScaleX="107604" custScaleY="40221"/>
      <dgm:spPr/>
    </dgm:pt>
    <dgm:pt modelId="{D69355A0-CBA9-46C8-A74D-97C5CEAA261C}" type="pres">
      <dgm:prSet presAssocID="{5BDA4D93-98E4-470E-8398-86574B220773}" presName="firstChildTx" presStyleLbl="bgAccFollowNode1" presStyleIdx="0" presStyleCnt="4">
        <dgm:presLayoutVars>
          <dgm:bulletEnabled val="1"/>
        </dgm:presLayoutVars>
      </dgm:prSet>
      <dgm:spPr/>
    </dgm:pt>
    <dgm:pt modelId="{E0A3EE0D-169D-486C-8E3B-EA9BE53629E8}" type="pres">
      <dgm:prSet presAssocID="{80C40E01-BE71-40E0-B693-6E048F3B4967}" presName="comp" presStyleCnt="0"/>
      <dgm:spPr/>
    </dgm:pt>
    <dgm:pt modelId="{A242DEB3-0762-4B72-88E2-6B9BCBD5B8E2}" type="pres">
      <dgm:prSet presAssocID="{80C40E01-BE71-40E0-B693-6E048F3B4967}" presName="child" presStyleLbl="bgAccFollowNode1" presStyleIdx="1" presStyleCnt="4" custScaleX="107604" custScaleY="44327"/>
      <dgm:spPr/>
    </dgm:pt>
    <dgm:pt modelId="{79E434EC-F4FB-4C48-A648-4F3E8C15A704}" type="pres">
      <dgm:prSet presAssocID="{80C40E01-BE71-40E0-B693-6E048F3B4967}" presName="childTx" presStyleLbl="bgAccFollowNode1" presStyleIdx="1" presStyleCnt="4">
        <dgm:presLayoutVars>
          <dgm:bulletEnabled val="1"/>
        </dgm:presLayoutVars>
      </dgm:prSet>
      <dgm:spPr/>
    </dgm:pt>
    <dgm:pt modelId="{2F6AC6BE-D627-407D-9C6F-E0390C3C2AC6}" type="pres">
      <dgm:prSet presAssocID="{3F99A74F-5555-48A3-874D-FDB2FD17C6FE}" presName="comp" presStyleCnt="0"/>
      <dgm:spPr/>
    </dgm:pt>
    <dgm:pt modelId="{AB4098D1-CB45-4A17-B15C-569809973DA3}" type="pres">
      <dgm:prSet presAssocID="{3F99A74F-5555-48A3-874D-FDB2FD17C6FE}" presName="child" presStyleLbl="bgAccFollowNode1" presStyleIdx="2" presStyleCnt="4" custScaleX="107604" custScaleY="43374"/>
      <dgm:spPr/>
    </dgm:pt>
    <dgm:pt modelId="{0A0E2842-52A8-45B4-ACF7-6FD9E5CFB4C4}" type="pres">
      <dgm:prSet presAssocID="{3F99A74F-5555-48A3-874D-FDB2FD17C6FE}" presName="childTx" presStyleLbl="bgAccFollowNode1" presStyleIdx="2" presStyleCnt="4">
        <dgm:presLayoutVars>
          <dgm:bulletEnabled val="1"/>
        </dgm:presLayoutVars>
      </dgm:prSet>
      <dgm:spPr/>
    </dgm:pt>
    <dgm:pt modelId="{FABF01E7-0929-4C77-84F5-19BBDCFBDDFF}" type="pres">
      <dgm:prSet presAssocID="{A6567BA7-88AB-4105-9F07-4CA40292FBE9}" presName="comp" presStyleCnt="0"/>
      <dgm:spPr/>
    </dgm:pt>
    <dgm:pt modelId="{B3304671-24B2-4213-B933-EB118AD910D2}" type="pres">
      <dgm:prSet presAssocID="{A6567BA7-88AB-4105-9F07-4CA40292FBE9}" presName="child" presStyleLbl="bgAccFollowNode1" presStyleIdx="3" presStyleCnt="4" custScaleX="107363" custScaleY="45932"/>
      <dgm:spPr/>
    </dgm:pt>
    <dgm:pt modelId="{4FEDEC96-D112-4EFB-9751-F090C2945F34}" type="pres">
      <dgm:prSet presAssocID="{A6567BA7-88AB-4105-9F07-4CA40292FBE9}" presName="childTx" presStyleLbl="bgAccFollowNode1" presStyleIdx="3" presStyleCnt="4">
        <dgm:presLayoutVars>
          <dgm:bulletEnabled val="1"/>
        </dgm:presLayoutVars>
      </dgm:prSet>
      <dgm:spPr/>
    </dgm:pt>
    <dgm:pt modelId="{8D8630BA-932F-47CA-8C20-FD45B08F7CA9}" type="pres">
      <dgm:prSet presAssocID="{5BDA4D93-98E4-470E-8398-86574B220773}" presName="negSpace" presStyleCnt="0"/>
      <dgm:spPr/>
    </dgm:pt>
    <dgm:pt modelId="{097739CC-0070-4EA5-8F8D-0F48FE9E4E62}" type="pres">
      <dgm:prSet presAssocID="{5BDA4D93-98E4-470E-8398-86574B220773}" presName="circle" presStyleLbl="node1" presStyleIdx="0" presStyleCnt="1" custScaleX="79524" custScaleY="67373" custLinFactNeighborX="3117" custLinFactNeighborY="-14027"/>
      <dgm:spPr/>
    </dgm:pt>
  </dgm:ptLst>
  <dgm:cxnLst>
    <dgm:cxn modelId="{B5F4A90D-86D4-4368-A516-0E5DBC159D1E}" type="presOf" srcId="{3F99A74F-5555-48A3-874D-FDB2FD17C6FE}" destId="{0A0E2842-52A8-45B4-ACF7-6FD9E5CFB4C4}" srcOrd="1" destOrd="0" presId="urn:microsoft.com/office/officeart/2005/8/layout/hList9"/>
    <dgm:cxn modelId="{9CAEC02E-31D9-404B-8561-9F1DBB6FA952}" srcId="{5BDA4D93-98E4-470E-8398-86574B220773}" destId="{3F99A74F-5555-48A3-874D-FDB2FD17C6FE}" srcOrd="2" destOrd="0" parTransId="{86220A91-C269-4CD1-968B-3BB008A02FB1}" sibTransId="{BF74D50F-898B-46CE-92ED-950CB35E86FF}"/>
    <dgm:cxn modelId="{FAE5F039-FBEC-4EE4-907A-3025CE3DA7B8}" srcId="{5BDA4D93-98E4-470E-8398-86574B220773}" destId="{D4C66409-65B1-44BD-B1B1-EF6198AFD418}" srcOrd="0" destOrd="0" parTransId="{5C9D93E3-8A7F-433C-8604-D9BEC2A3C5D0}" sibTransId="{9E635915-6BB6-4A18-9773-BA312D4A8587}"/>
    <dgm:cxn modelId="{423CF446-50A1-4429-A0F5-FB535C1A03DF}" type="presOf" srcId="{80C40E01-BE71-40E0-B693-6E048F3B4967}" destId="{A242DEB3-0762-4B72-88E2-6B9BCBD5B8E2}" srcOrd="0" destOrd="0" presId="urn:microsoft.com/office/officeart/2005/8/layout/hList9"/>
    <dgm:cxn modelId="{4F720168-6546-409A-A746-554BAFC86C15}" type="presOf" srcId="{5BDA4D93-98E4-470E-8398-86574B220773}" destId="{097739CC-0070-4EA5-8F8D-0F48FE9E4E62}" srcOrd="0" destOrd="0" presId="urn:microsoft.com/office/officeart/2005/8/layout/hList9"/>
    <dgm:cxn modelId="{A4EB0C83-9C84-4E91-A5E7-5592CC879B41}" type="presOf" srcId="{3F99A74F-5555-48A3-874D-FDB2FD17C6FE}" destId="{AB4098D1-CB45-4A17-B15C-569809973DA3}" srcOrd="0" destOrd="0" presId="urn:microsoft.com/office/officeart/2005/8/layout/hList9"/>
    <dgm:cxn modelId="{F9B6FC91-18D8-46B0-AF33-2FBB6FE14E2B}" type="presOf" srcId="{80C40E01-BE71-40E0-B693-6E048F3B4967}" destId="{79E434EC-F4FB-4C48-A648-4F3E8C15A704}" srcOrd="1" destOrd="0" presId="urn:microsoft.com/office/officeart/2005/8/layout/hList9"/>
    <dgm:cxn modelId="{A5A9E197-0F76-4F62-ABC9-EE9D3DA9C5CF}" type="presOf" srcId="{A6567BA7-88AB-4105-9F07-4CA40292FBE9}" destId="{B3304671-24B2-4213-B933-EB118AD910D2}" srcOrd="0" destOrd="0" presId="urn:microsoft.com/office/officeart/2005/8/layout/hList9"/>
    <dgm:cxn modelId="{AEBE3EB4-E4C7-4B64-BAE9-ECA7ABDB13A0}" type="presOf" srcId="{D4C66409-65B1-44BD-B1B1-EF6198AFD418}" destId="{D69355A0-CBA9-46C8-A74D-97C5CEAA261C}" srcOrd="1" destOrd="0" presId="urn:microsoft.com/office/officeart/2005/8/layout/hList9"/>
    <dgm:cxn modelId="{7A0A3BB5-D77D-428F-8968-F9E6539407B8}" srcId="{5BDA4D93-98E4-470E-8398-86574B220773}" destId="{80C40E01-BE71-40E0-B693-6E048F3B4967}" srcOrd="1" destOrd="0" parTransId="{48D30323-EF4E-4713-8E03-E17348E201EA}" sibTransId="{E9736029-B0D5-45F1-8617-79422B9F4D88}"/>
    <dgm:cxn modelId="{7752AAC5-DF5C-4D3A-BC91-2164D44A035A}" srcId="{5BDA4D93-98E4-470E-8398-86574B220773}" destId="{A6567BA7-88AB-4105-9F07-4CA40292FBE9}" srcOrd="3" destOrd="0" parTransId="{5F0FFBCF-D5A5-4E10-8375-C0A42F5371AB}" sibTransId="{9B4F3164-B8A3-4AF8-8102-DAB36F9B2D78}"/>
    <dgm:cxn modelId="{05C26ECB-B0D2-44CB-927C-8EFAC961DEDB}" type="presOf" srcId="{A6567BA7-88AB-4105-9F07-4CA40292FBE9}" destId="{4FEDEC96-D112-4EFB-9751-F090C2945F34}" srcOrd="1" destOrd="0" presId="urn:microsoft.com/office/officeart/2005/8/layout/hList9"/>
    <dgm:cxn modelId="{ECD1DAD3-7E79-401E-8C45-142EE7694361}" type="presOf" srcId="{43448CE7-7913-456B-BBCE-B4C6D4E5EDBE}" destId="{5E4EA4F9-3BA4-451C-915E-1AD6C7FE90F3}" srcOrd="0" destOrd="0" presId="urn:microsoft.com/office/officeart/2005/8/layout/hList9"/>
    <dgm:cxn modelId="{BA4BA6DB-A711-4F99-B5E1-359CE2CAFC3B}" srcId="{43448CE7-7913-456B-BBCE-B4C6D4E5EDBE}" destId="{5BDA4D93-98E4-470E-8398-86574B220773}" srcOrd="0" destOrd="0" parTransId="{5B7C9AFD-BF64-4CBA-B02D-10C5CD1E1A0B}" sibTransId="{E55E225B-7CD4-4438-80A1-03AD3D7377BD}"/>
    <dgm:cxn modelId="{6C0A72FD-72FB-4B22-AAC3-9B8C48DAA775}" type="presOf" srcId="{D4C66409-65B1-44BD-B1B1-EF6198AFD418}" destId="{2CDA9B50-1D9A-43AD-B613-103012E8FCA4}" srcOrd="0" destOrd="0" presId="urn:microsoft.com/office/officeart/2005/8/layout/hList9"/>
    <dgm:cxn modelId="{20EECB7C-5D87-4215-AE2B-E0CFF1D0375F}" type="presParOf" srcId="{5E4EA4F9-3BA4-451C-915E-1AD6C7FE90F3}" destId="{F27B7C97-447C-4601-9F27-AB2098FB29BC}" srcOrd="0" destOrd="0" presId="urn:microsoft.com/office/officeart/2005/8/layout/hList9"/>
    <dgm:cxn modelId="{27C3F7E6-4E05-46B6-9489-724955467E57}" type="presParOf" srcId="{5E4EA4F9-3BA4-451C-915E-1AD6C7FE90F3}" destId="{856B4B5A-6D2A-4FB7-A51A-0799F8CF13FF}" srcOrd="1" destOrd="0" presId="urn:microsoft.com/office/officeart/2005/8/layout/hList9"/>
    <dgm:cxn modelId="{4F31A7CB-6945-4E75-9F18-DAB61E65E0A8}" type="presParOf" srcId="{856B4B5A-6D2A-4FB7-A51A-0799F8CF13FF}" destId="{43B47E81-8CF2-47C9-A557-0D7112313F0E}" srcOrd="0" destOrd="0" presId="urn:microsoft.com/office/officeart/2005/8/layout/hList9"/>
    <dgm:cxn modelId="{9B000923-B19C-4F21-8BAB-6514CDEC8984}" type="presParOf" srcId="{856B4B5A-6D2A-4FB7-A51A-0799F8CF13FF}" destId="{9D47D83E-0F09-468F-8EEA-4EC30E98B950}" srcOrd="1" destOrd="0" presId="urn:microsoft.com/office/officeart/2005/8/layout/hList9"/>
    <dgm:cxn modelId="{CBA30541-C405-40BF-9BD8-F708480001CE}" type="presParOf" srcId="{9D47D83E-0F09-468F-8EEA-4EC30E98B950}" destId="{2CDA9B50-1D9A-43AD-B613-103012E8FCA4}" srcOrd="0" destOrd="0" presId="urn:microsoft.com/office/officeart/2005/8/layout/hList9"/>
    <dgm:cxn modelId="{1AAA8ABB-B2A1-423F-AFB3-D595457794CD}" type="presParOf" srcId="{9D47D83E-0F09-468F-8EEA-4EC30E98B950}" destId="{D69355A0-CBA9-46C8-A74D-97C5CEAA261C}" srcOrd="1" destOrd="0" presId="urn:microsoft.com/office/officeart/2005/8/layout/hList9"/>
    <dgm:cxn modelId="{78F0D12F-ABB3-4F32-8C2F-15C3117A0B45}" type="presParOf" srcId="{856B4B5A-6D2A-4FB7-A51A-0799F8CF13FF}" destId="{E0A3EE0D-169D-486C-8E3B-EA9BE53629E8}" srcOrd="2" destOrd="0" presId="urn:microsoft.com/office/officeart/2005/8/layout/hList9"/>
    <dgm:cxn modelId="{D7D3583F-193B-4C27-B5AF-639B5BB559E5}" type="presParOf" srcId="{E0A3EE0D-169D-486C-8E3B-EA9BE53629E8}" destId="{A242DEB3-0762-4B72-88E2-6B9BCBD5B8E2}" srcOrd="0" destOrd="0" presId="urn:microsoft.com/office/officeart/2005/8/layout/hList9"/>
    <dgm:cxn modelId="{2B1AD272-52CA-4FB3-94A0-4B71BD8812FF}" type="presParOf" srcId="{E0A3EE0D-169D-486C-8E3B-EA9BE53629E8}" destId="{79E434EC-F4FB-4C48-A648-4F3E8C15A704}" srcOrd="1" destOrd="0" presId="urn:microsoft.com/office/officeart/2005/8/layout/hList9"/>
    <dgm:cxn modelId="{227B4118-9F03-4582-9CAF-931406593386}" type="presParOf" srcId="{856B4B5A-6D2A-4FB7-A51A-0799F8CF13FF}" destId="{2F6AC6BE-D627-407D-9C6F-E0390C3C2AC6}" srcOrd="3" destOrd="0" presId="urn:microsoft.com/office/officeart/2005/8/layout/hList9"/>
    <dgm:cxn modelId="{9A291F14-FA41-4ECD-B02F-886D86B468F3}" type="presParOf" srcId="{2F6AC6BE-D627-407D-9C6F-E0390C3C2AC6}" destId="{AB4098D1-CB45-4A17-B15C-569809973DA3}" srcOrd="0" destOrd="0" presId="urn:microsoft.com/office/officeart/2005/8/layout/hList9"/>
    <dgm:cxn modelId="{567A514B-1F49-4EC7-9662-7FF50BE397A0}" type="presParOf" srcId="{2F6AC6BE-D627-407D-9C6F-E0390C3C2AC6}" destId="{0A0E2842-52A8-45B4-ACF7-6FD9E5CFB4C4}" srcOrd="1" destOrd="0" presId="urn:microsoft.com/office/officeart/2005/8/layout/hList9"/>
    <dgm:cxn modelId="{739EFD0D-55CC-4153-A4F5-A67CD18887F4}" type="presParOf" srcId="{856B4B5A-6D2A-4FB7-A51A-0799F8CF13FF}" destId="{FABF01E7-0929-4C77-84F5-19BBDCFBDDFF}" srcOrd="4" destOrd="0" presId="urn:microsoft.com/office/officeart/2005/8/layout/hList9"/>
    <dgm:cxn modelId="{B5E9FB43-B2C6-4E67-BD2A-42B637F7AE06}" type="presParOf" srcId="{FABF01E7-0929-4C77-84F5-19BBDCFBDDFF}" destId="{B3304671-24B2-4213-B933-EB118AD910D2}" srcOrd="0" destOrd="0" presId="urn:microsoft.com/office/officeart/2005/8/layout/hList9"/>
    <dgm:cxn modelId="{51C9C696-2A2F-44CD-BE28-D7B4B6ECC02E}" type="presParOf" srcId="{FABF01E7-0929-4C77-84F5-19BBDCFBDDFF}" destId="{4FEDEC96-D112-4EFB-9751-F090C2945F34}" srcOrd="1" destOrd="0" presId="urn:microsoft.com/office/officeart/2005/8/layout/hList9"/>
    <dgm:cxn modelId="{EF256D19-B026-4A5A-891D-E53B374E5C42}" type="presParOf" srcId="{5E4EA4F9-3BA4-451C-915E-1AD6C7FE90F3}" destId="{8D8630BA-932F-47CA-8C20-FD45B08F7CA9}" srcOrd="2" destOrd="0" presId="urn:microsoft.com/office/officeart/2005/8/layout/hList9"/>
    <dgm:cxn modelId="{781670C7-446B-4F3B-AC45-1B0F59BE6E72}" type="presParOf" srcId="{5E4EA4F9-3BA4-451C-915E-1AD6C7FE90F3}" destId="{097739CC-0070-4EA5-8F8D-0F48FE9E4E6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511CB-B3B4-4ACB-96BB-5BAA706586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917369CE-CFC9-4FD3-8781-A91D07ADE81D}">
      <dgm:prSet/>
      <dgm:spPr/>
      <dgm:t>
        <a:bodyPr/>
        <a:lstStyle/>
        <a:p>
          <a:r>
            <a:rPr lang="es-GT" dirty="0"/>
            <a:t>Cobertura geográfica</a:t>
          </a:r>
        </a:p>
      </dgm:t>
    </dgm:pt>
    <dgm:pt modelId="{6F074EDB-AB9D-4633-A840-6ED9CFB03824}" type="parTrans" cxnId="{0B1C95B0-3E78-4AFA-A417-BD4012329205}">
      <dgm:prSet/>
      <dgm:spPr/>
      <dgm:t>
        <a:bodyPr/>
        <a:lstStyle/>
        <a:p>
          <a:endParaRPr lang="es-GT"/>
        </a:p>
      </dgm:t>
    </dgm:pt>
    <dgm:pt modelId="{ABCE47C9-DD21-4F33-A6A3-B4E9955F51AA}" type="sibTrans" cxnId="{0B1C95B0-3E78-4AFA-A417-BD4012329205}">
      <dgm:prSet/>
      <dgm:spPr/>
      <dgm:t>
        <a:bodyPr/>
        <a:lstStyle/>
        <a:p>
          <a:endParaRPr lang="es-GT"/>
        </a:p>
      </dgm:t>
    </dgm:pt>
    <dgm:pt modelId="{3B99CAB7-5752-4737-8697-4306AB7ED6F7}">
      <dgm:prSet phldrT="[Texto]"/>
      <dgm:spPr/>
      <dgm:t>
        <a:bodyPr/>
        <a:lstStyle/>
        <a:p>
          <a:r>
            <a:rPr lang="es-GT" dirty="0"/>
            <a:t>San Salvador</a:t>
          </a:r>
        </a:p>
      </dgm:t>
    </dgm:pt>
    <dgm:pt modelId="{C4733A71-C191-4D02-907A-2DB96C62174A}" type="parTrans" cxnId="{E2C2EB4C-E0A7-4E00-BC89-CF6F2428995A}">
      <dgm:prSet/>
      <dgm:spPr/>
      <dgm:t>
        <a:bodyPr/>
        <a:lstStyle/>
        <a:p>
          <a:endParaRPr lang="es-GT"/>
        </a:p>
      </dgm:t>
    </dgm:pt>
    <dgm:pt modelId="{F674E536-5862-4F4C-85EA-644EE1C781E1}" type="sibTrans" cxnId="{E2C2EB4C-E0A7-4E00-BC89-CF6F2428995A}">
      <dgm:prSet/>
      <dgm:spPr/>
      <dgm:t>
        <a:bodyPr/>
        <a:lstStyle/>
        <a:p>
          <a:endParaRPr lang="es-GT"/>
        </a:p>
      </dgm:t>
    </dgm:pt>
    <dgm:pt modelId="{2C55DA51-CFE2-404F-B857-8C7EC986474A}">
      <dgm:prSet phldrT="[Texto]"/>
      <dgm:spPr/>
      <dgm:t>
        <a:bodyPr/>
        <a:lstStyle/>
        <a:p>
          <a:r>
            <a:rPr lang="es-GT" dirty="0"/>
            <a:t>Santa Ana</a:t>
          </a:r>
        </a:p>
      </dgm:t>
    </dgm:pt>
    <dgm:pt modelId="{D1B5BBBA-91D2-4B07-88C6-7EDEF9D00B87}" type="parTrans" cxnId="{8E55DAB5-1EA1-4203-9FB3-BBDB091D49E7}">
      <dgm:prSet/>
      <dgm:spPr/>
      <dgm:t>
        <a:bodyPr/>
        <a:lstStyle/>
        <a:p>
          <a:endParaRPr lang="es-GT"/>
        </a:p>
      </dgm:t>
    </dgm:pt>
    <dgm:pt modelId="{63FE7443-629F-4B10-9FC1-0E0FB812E80C}" type="sibTrans" cxnId="{8E55DAB5-1EA1-4203-9FB3-BBDB091D49E7}">
      <dgm:prSet/>
      <dgm:spPr/>
      <dgm:t>
        <a:bodyPr/>
        <a:lstStyle/>
        <a:p>
          <a:endParaRPr lang="es-GT"/>
        </a:p>
      </dgm:t>
    </dgm:pt>
    <dgm:pt modelId="{781AB757-3E44-4930-9889-9552966DE9CA}">
      <dgm:prSet phldrT="[Texto]"/>
      <dgm:spPr/>
      <dgm:t>
        <a:bodyPr/>
        <a:lstStyle/>
        <a:p>
          <a:r>
            <a:rPr lang="es-GT" dirty="0"/>
            <a:t>San Salvador, </a:t>
          </a:r>
        </a:p>
      </dgm:t>
    </dgm:pt>
    <dgm:pt modelId="{C0C1BA53-4DFC-4B8D-8E6E-C431CDBA341F}" type="parTrans" cxnId="{3F20E2D7-8167-4380-AAA2-3B27413621E1}">
      <dgm:prSet/>
      <dgm:spPr/>
      <dgm:t>
        <a:bodyPr/>
        <a:lstStyle/>
        <a:p>
          <a:endParaRPr lang="es-GT"/>
        </a:p>
      </dgm:t>
    </dgm:pt>
    <dgm:pt modelId="{C1FDACD1-4DF3-4798-B596-DFA5A798A4BB}" type="sibTrans" cxnId="{3F20E2D7-8167-4380-AAA2-3B27413621E1}">
      <dgm:prSet/>
      <dgm:spPr/>
      <dgm:t>
        <a:bodyPr/>
        <a:lstStyle/>
        <a:p>
          <a:endParaRPr lang="es-GT"/>
        </a:p>
      </dgm:t>
    </dgm:pt>
    <dgm:pt modelId="{AA4D33A0-6E5F-4BF9-BBD0-792719115435}">
      <dgm:prSet phldrT="[Texto]"/>
      <dgm:spPr/>
      <dgm:t>
        <a:bodyPr/>
        <a:lstStyle/>
        <a:p>
          <a:r>
            <a:rPr lang="es-GT" dirty="0"/>
            <a:t>Sonsonate</a:t>
          </a:r>
        </a:p>
      </dgm:t>
    </dgm:pt>
    <dgm:pt modelId="{F6488527-E0CA-4FF3-9124-C8257957497E}" type="parTrans" cxnId="{473114EA-A890-4A9D-B343-07715B2B9E2C}">
      <dgm:prSet/>
      <dgm:spPr/>
      <dgm:t>
        <a:bodyPr/>
        <a:lstStyle/>
        <a:p>
          <a:endParaRPr lang="es-GT"/>
        </a:p>
      </dgm:t>
    </dgm:pt>
    <dgm:pt modelId="{F6AF8D06-611E-4BC2-BC6A-13E7997C4C84}" type="sibTrans" cxnId="{473114EA-A890-4A9D-B343-07715B2B9E2C}">
      <dgm:prSet/>
      <dgm:spPr/>
      <dgm:t>
        <a:bodyPr/>
        <a:lstStyle/>
        <a:p>
          <a:endParaRPr lang="es-GT"/>
        </a:p>
      </dgm:t>
    </dgm:pt>
    <dgm:pt modelId="{F6765C32-5DAB-1D45-A538-63B3DEE6E5CD}">
      <dgm:prSet phldrT="[Texto]"/>
      <dgm:spPr/>
      <dgm:t>
        <a:bodyPr/>
        <a:lstStyle/>
        <a:p>
          <a:r>
            <a:rPr lang="es-GT" dirty="0"/>
            <a:t>San Miguel</a:t>
          </a:r>
        </a:p>
      </dgm:t>
    </dgm:pt>
    <dgm:pt modelId="{BDA9F9B2-AC53-0147-8D1D-00A8E00CF53E}" type="parTrans" cxnId="{7445E681-6839-8143-B667-DDB6950E3BC3}">
      <dgm:prSet/>
      <dgm:spPr/>
    </dgm:pt>
    <dgm:pt modelId="{45AE20D6-4462-0B40-B084-3AF16E2CD1BB}" type="sibTrans" cxnId="{7445E681-6839-8143-B667-DDB6950E3BC3}">
      <dgm:prSet/>
      <dgm:spPr/>
    </dgm:pt>
    <dgm:pt modelId="{584C8438-BD58-463B-AE60-112F71EC3701}" type="pres">
      <dgm:prSet presAssocID="{C7C511CB-B3B4-4ACB-96BB-5BAA70658660}" presName="linear" presStyleCnt="0">
        <dgm:presLayoutVars>
          <dgm:animLvl val="lvl"/>
          <dgm:resizeHandles val="exact"/>
        </dgm:presLayoutVars>
      </dgm:prSet>
      <dgm:spPr/>
    </dgm:pt>
    <dgm:pt modelId="{25B7397D-B286-48E7-8478-8DA16FBA28CC}" type="pres">
      <dgm:prSet presAssocID="{917369CE-CFC9-4FD3-8781-A91D07ADE81D}" presName="parentText" presStyleLbl="node1" presStyleIdx="0" presStyleCnt="1" custScaleY="55371">
        <dgm:presLayoutVars>
          <dgm:chMax val="0"/>
          <dgm:bulletEnabled val="1"/>
        </dgm:presLayoutVars>
      </dgm:prSet>
      <dgm:spPr/>
    </dgm:pt>
    <dgm:pt modelId="{6CFE28CB-297E-4ECF-8B76-C66FDE11ADBC}" type="pres">
      <dgm:prSet presAssocID="{917369CE-CFC9-4FD3-8781-A91D07ADE8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DD0A03-0EF0-48A2-AA66-E1CA4F39D202}" type="presOf" srcId="{3B99CAB7-5752-4737-8697-4306AB7ED6F7}" destId="{6CFE28CB-297E-4ECF-8B76-C66FDE11ADBC}" srcOrd="0" destOrd="0" presId="urn:microsoft.com/office/officeart/2005/8/layout/vList2"/>
    <dgm:cxn modelId="{DEC86213-0F74-4975-AE6C-96EE260F81B9}" type="presOf" srcId="{781AB757-3E44-4930-9889-9552966DE9CA}" destId="{6CFE28CB-297E-4ECF-8B76-C66FDE11ADBC}" srcOrd="0" destOrd="1" presId="urn:microsoft.com/office/officeart/2005/8/layout/vList2"/>
    <dgm:cxn modelId="{9BB6F044-DEAB-8044-9933-8145F3474334}" type="presOf" srcId="{F6765C32-5DAB-1D45-A538-63B3DEE6E5CD}" destId="{6CFE28CB-297E-4ECF-8B76-C66FDE11ADBC}" srcOrd="0" destOrd="2" presId="urn:microsoft.com/office/officeart/2005/8/layout/vList2"/>
    <dgm:cxn modelId="{E2C2EB4C-E0A7-4E00-BC89-CF6F2428995A}" srcId="{917369CE-CFC9-4FD3-8781-A91D07ADE81D}" destId="{3B99CAB7-5752-4737-8697-4306AB7ED6F7}" srcOrd="0" destOrd="0" parTransId="{C4733A71-C191-4D02-907A-2DB96C62174A}" sibTransId="{F674E536-5862-4F4C-85EA-644EE1C781E1}"/>
    <dgm:cxn modelId="{7445E681-6839-8143-B667-DDB6950E3BC3}" srcId="{917369CE-CFC9-4FD3-8781-A91D07ADE81D}" destId="{F6765C32-5DAB-1D45-A538-63B3DEE6E5CD}" srcOrd="1" destOrd="0" parTransId="{BDA9F9B2-AC53-0147-8D1D-00A8E00CF53E}" sibTransId="{45AE20D6-4462-0B40-B084-3AF16E2CD1BB}"/>
    <dgm:cxn modelId="{F276D292-E8BC-41BC-955E-6B56EDD40A89}" type="presOf" srcId="{AA4D33A0-6E5F-4BF9-BBD0-792719115435}" destId="{6CFE28CB-297E-4ECF-8B76-C66FDE11ADBC}" srcOrd="0" destOrd="4" presId="urn:microsoft.com/office/officeart/2005/8/layout/vList2"/>
    <dgm:cxn modelId="{C7BE5799-8EBE-4049-BC01-BAF9A810F3FC}" type="presOf" srcId="{2C55DA51-CFE2-404F-B857-8C7EC986474A}" destId="{6CFE28CB-297E-4ECF-8B76-C66FDE11ADBC}" srcOrd="0" destOrd="3" presId="urn:microsoft.com/office/officeart/2005/8/layout/vList2"/>
    <dgm:cxn modelId="{0B1C95B0-3E78-4AFA-A417-BD4012329205}" srcId="{C7C511CB-B3B4-4ACB-96BB-5BAA70658660}" destId="{917369CE-CFC9-4FD3-8781-A91D07ADE81D}" srcOrd="0" destOrd="0" parTransId="{6F074EDB-AB9D-4633-A840-6ED9CFB03824}" sibTransId="{ABCE47C9-DD21-4F33-A6A3-B4E9955F51AA}"/>
    <dgm:cxn modelId="{8E55DAB5-1EA1-4203-9FB3-BBDB091D49E7}" srcId="{917369CE-CFC9-4FD3-8781-A91D07ADE81D}" destId="{2C55DA51-CFE2-404F-B857-8C7EC986474A}" srcOrd="2" destOrd="0" parTransId="{D1B5BBBA-91D2-4B07-88C6-7EDEF9D00B87}" sibTransId="{63FE7443-629F-4B10-9FC1-0E0FB812E80C}"/>
    <dgm:cxn modelId="{EBA7F2D1-8381-4EAE-A198-1440248A632A}" type="presOf" srcId="{C7C511CB-B3B4-4ACB-96BB-5BAA70658660}" destId="{584C8438-BD58-463B-AE60-112F71EC3701}" srcOrd="0" destOrd="0" presId="urn:microsoft.com/office/officeart/2005/8/layout/vList2"/>
    <dgm:cxn modelId="{3F20E2D7-8167-4380-AAA2-3B27413621E1}" srcId="{3B99CAB7-5752-4737-8697-4306AB7ED6F7}" destId="{781AB757-3E44-4930-9889-9552966DE9CA}" srcOrd="0" destOrd="0" parTransId="{C0C1BA53-4DFC-4B8D-8E6E-C431CDBA341F}" sibTransId="{C1FDACD1-4DF3-4798-B596-DFA5A798A4BB}"/>
    <dgm:cxn modelId="{3C44B5DC-E479-49D2-ADA6-09BB0DA7E2EA}" type="presOf" srcId="{917369CE-CFC9-4FD3-8781-A91D07ADE81D}" destId="{25B7397D-B286-48E7-8478-8DA16FBA28CC}" srcOrd="0" destOrd="0" presId="urn:microsoft.com/office/officeart/2005/8/layout/vList2"/>
    <dgm:cxn modelId="{473114EA-A890-4A9D-B343-07715B2B9E2C}" srcId="{917369CE-CFC9-4FD3-8781-A91D07ADE81D}" destId="{AA4D33A0-6E5F-4BF9-BBD0-792719115435}" srcOrd="3" destOrd="0" parTransId="{F6488527-E0CA-4FF3-9124-C8257957497E}" sibTransId="{F6AF8D06-611E-4BC2-BC6A-13E7997C4C84}"/>
    <dgm:cxn modelId="{F7A05C17-43C7-4721-8F29-E3955B7883E0}" type="presParOf" srcId="{584C8438-BD58-463B-AE60-112F71EC3701}" destId="{25B7397D-B286-48E7-8478-8DA16FBA28CC}" srcOrd="0" destOrd="0" presId="urn:microsoft.com/office/officeart/2005/8/layout/vList2"/>
    <dgm:cxn modelId="{3CEB68CE-481D-4CC0-B201-3253C27F8403}" type="presParOf" srcId="{584C8438-BD58-463B-AE60-112F71EC3701}" destId="{6CFE28CB-297E-4ECF-8B76-C66FDE11AD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060EF-C992-428E-9DD1-BF84121C699B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GT"/>
        </a:p>
      </dgm:t>
    </dgm:pt>
    <dgm:pt modelId="{9F7F6C06-7A77-4ADD-9144-E704817E66EC}">
      <dgm:prSet phldrT="[Texto]"/>
      <dgm:spPr/>
      <dgm:t>
        <a:bodyPr/>
        <a:lstStyle/>
        <a:p>
          <a:r>
            <a:rPr lang="es-GT" b="1" dirty="0"/>
            <a:t>Susan Padilla</a:t>
          </a:r>
        </a:p>
      </dgm:t>
    </dgm:pt>
    <dgm:pt modelId="{BDC467BA-1071-48BC-9C0D-9647D29D1248}" type="parTrans" cxnId="{87FE648C-5A1B-4093-BAB1-D7874D5A2A54}">
      <dgm:prSet/>
      <dgm:spPr/>
      <dgm:t>
        <a:bodyPr/>
        <a:lstStyle/>
        <a:p>
          <a:endParaRPr lang="es-GT"/>
        </a:p>
      </dgm:t>
    </dgm:pt>
    <dgm:pt modelId="{5332B23A-46DF-46B0-9BA3-25EB9A7D1807}" type="sibTrans" cxnId="{87FE648C-5A1B-4093-BAB1-D7874D5A2A54}">
      <dgm:prSet/>
      <dgm:spPr/>
      <dgm:t>
        <a:bodyPr/>
        <a:lstStyle/>
        <a:p>
          <a:endParaRPr lang="es-GT"/>
        </a:p>
      </dgm:t>
    </dgm:pt>
    <dgm:pt modelId="{658C3565-DDD2-46B3-906C-515B193424D8}">
      <dgm:prSet phldrT="[Texto]"/>
      <dgm:spPr/>
      <dgm:t>
        <a:bodyPr/>
        <a:lstStyle/>
        <a:p>
          <a:r>
            <a:rPr lang="es-GT" dirty="0"/>
            <a:t>PASMO El Salvador</a:t>
          </a:r>
        </a:p>
      </dgm:t>
    </dgm:pt>
    <dgm:pt modelId="{A5AD0DE3-21B4-43C1-ACC8-FDC0828D8890}" type="parTrans" cxnId="{280BC013-0CD6-47DC-A765-37EE9C5F47B0}">
      <dgm:prSet/>
      <dgm:spPr/>
      <dgm:t>
        <a:bodyPr/>
        <a:lstStyle/>
        <a:p>
          <a:endParaRPr lang="es-GT"/>
        </a:p>
      </dgm:t>
    </dgm:pt>
    <dgm:pt modelId="{95FC176C-33E9-4B65-9D27-A4F490092686}" type="sibTrans" cxnId="{280BC013-0CD6-47DC-A765-37EE9C5F47B0}">
      <dgm:prSet/>
      <dgm:spPr/>
      <dgm:t>
        <a:bodyPr/>
        <a:lstStyle/>
        <a:p>
          <a:endParaRPr lang="es-GT"/>
        </a:p>
      </dgm:t>
    </dgm:pt>
    <dgm:pt modelId="{A8F8CCF2-9CC6-478B-83D6-5867A19FFB66}">
      <dgm:prSet phldrT="[Texto]"/>
      <dgm:spPr/>
      <dgm:t>
        <a:bodyPr/>
        <a:lstStyle/>
        <a:p>
          <a:r>
            <a:rPr lang="es-GT" b="1" dirty="0" err="1"/>
            <a:t>Sussy</a:t>
          </a:r>
          <a:r>
            <a:rPr lang="es-GT" b="1" dirty="0"/>
            <a:t> </a:t>
          </a:r>
          <a:r>
            <a:rPr lang="es-GT" b="1" dirty="0" err="1"/>
            <a:t>Lungo</a:t>
          </a:r>
          <a:endParaRPr lang="es-GT" b="1" dirty="0"/>
        </a:p>
      </dgm:t>
    </dgm:pt>
    <dgm:pt modelId="{AE11FB76-580F-441B-A3C7-8AD5CE340174}" type="parTrans" cxnId="{6126F3B7-B340-4A5A-92CC-78C9AB527372}">
      <dgm:prSet/>
      <dgm:spPr/>
      <dgm:t>
        <a:bodyPr/>
        <a:lstStyle/>
        <a:p>
          <a:endParaRPr lang="es-GT"/>
        </a:p>
      </dgm:t>
    </dgm:pt>
    <dgm:pt modelId="{8F039CD9-2779-416A-BA1C-60BAFF149301}" type="sibTrans" cxnId="{6126F3B7-B340-4A5A-92CC-78C9AB527372}">
      <dgm:prSet/>
      <dgm:spPr/>
      <dgm:t>
        <a:bodyPr/>
        <a:lstStyle/>
        <a:p>
          <a:endParaRPr lang="es-GT"/>
        </a:p>
      </dgm:t>
    </dgm:pt>
    <dgm:pt modelId="{77B5C7E4-ABD6-44D5-8A68-E33850DBCC62}">
      <dgm:prSet phldrT="[Texto]"/>
      <dgm:spPr/>
      <dgm:t>
        <a:bodyPr/>
        <a:lstStyle/>
        <a:p>
          <a:r>
            <a:rPr lang="es-GT" dirty="0" err="1"/>
            <a:t>Chief</a:t>
          </a:r>
          <a:r>
            <a:rPr lang="es-GT" dirty="0"/>
            <a:t> </a:t>
          </a:r>
          <a:r>
            <a:rPr lang="es-GT" dirty="0" err="1"/>
            <a:t>of</a:t>
          </a:r>
          <a:r>
            <a:rPr lang="es-GT" dirty="0"/>
            <a:t> </a:t>
          </a:r>
          <a:r>
            <a:rPr lang="es-GT" dirty="0" err="1"/>
            <a:t>Party</a:t>
          </a:r>
          <a:endParaRPr lang="es-GT" dirty="0"/>
        </a:p>
      </dgm:t>
    </dgm:pt>
    <dgm:pt modelId="{BF79819F-69AA-4B9B-966A-0AB0FA3E420C}" type="parTrans" cxnId="{A9EC04F9-B563-402E-86CF-3328DAE79410}">
      <dgm:prSet/>
      <dgm:spPr/>
      <dgm:t>
        <a:bodyPr/>
        <a:lstStyle/>
        <a:p>
          <a:endParaRPr lang="es-GT"/>
        </a:p>
      </dgm:t>
    </dgm:pt>
    <dgm:pt modelId="{4A8FAEAF-5F16-415C-ACB9-6E24A41EDFAF}" type="sibTrans" cxnId="{A9EC04F9-B563-402E-86CF-3328DAE79410}">
      <dgm:prSet/>
      <dgm:spPr/>
      <dgm:t>
        <a:bodyPr/>
        <a:lstStyle/>
        <a:p>
          <a:endParaRPr lang="es-GT"/>
        </a:p>
      </dgm:t>
    </dgm:pt>
    <dgm:pt modelId="{7B270434-CDFA-416A-A30B-A5B4643A5465}">
      <dgm:prSet phldrT="[Texto]"/>
      <dgm:spPr/>
      <dgm:t>
        <a:bodyPr/>
        <a:lstStyle/>
        <a:p>
          <a:r>
            <a:rPr lang="es-GT" dirty="0"/>
            <a:t>spadilla@pasmo.org</a:t>
          </a:r>
        </a:p>
      </dgm:t>
    </dgm:pt>
    <dgm:pt modelId="{D3D75062-725A-4DB6-82ED-F53CFFE2ED69}" type="parTrans" cxnId="{A1B7F79E-82C6-43DC-9E40-9DA88A0F1E06}">
      <dgm:prSet/>
      <dgm:spPr/>
      <dgm:t>
        <a:bodyPr/>
        <a:lstStyle/>
        <a:p>
          <a:endParaRPr lang="es-GT"/>
        </a:p>
      </dgm:t>
    </dgm:pt>
    <dgm:pt modelId="{3F6EFB84-1003-44F6-8552-50815DE5AAC5}" type="sibTrans" cxnId="{A1B7F79E-82C6-43DC-9E40-9DA88A0F1E06}">
      <dgm:prSet/>
      <dgm:spPr/>
      <dgm:t>
        <a:bodyPr/>
        <a:lstStyle/>
        <a:p>
          <a:endParaRPr lang="es-GT"/>
        </a:p>
      </dgm:t>
    </dgm:pt>
    <dgm:pt modelId="{E2410506-099A-472C-A332-A4E3B7C2CA60}">
      <dgm:prSet phldrT="[Texto]"/>
      <dgm:spPr/>
      <dgm:t>
        <a:bodyPr/>
        <a:lstStyle/>
        <a:p>
          <a:r>
            <a:rPr lang="es-GT" dirty="0"/>
            <a:t>slungo@psilac.org</a:t>
          </a:r>
        </a:p>
      </dgm:t>
    </dgm:pt>
    <dgm:pt modelId="{712BADD2-0171-4244-8BCF-186FDF3541FC}" type="parTrans" cxnId="{08D2959A-3931-4C3F-9F8D-0073F3BFD574}">
      <dgm:prSet/>
      <dgm:spPr/>
      <dgm:t>
        <a:bodyPr/>
        <a:lstStyle/>
        <a:p>
          <a:endParaRPr lang="es-GT"/>
        </a:p>
      </dgm:t>
    </dgm:pt>
    <dgm:pt modelId="{36D6F38B-BE8E-4558-9EAD-D11C44182916}" type="sibTrans" cxnId="{08D2959A-3931-4C3F-9F8D-0073F3BFD574}">
      <dgm:prSet/>
      <dgm:spPr/>
      <dgm:t>
        <a:bodyPr/>
        <a:lstStyle/>
        <a:p>
          <a:endParaRPr lang="es-GT"/>
        </a:p>
      </dgm:t>
    </dgm:pt>
    <dgm:pt modelId="{6078111A-87DC-4912-9C3B-D30E84ADF5D2}">
      <dgm:prSet phldrT="[Texto]"/>
      <dgm:spPr/>
      <dgm:t>
        <a:bodyPr/>
        <a:lstStyle/>
        <a:p>
          <a:r>
            <a:rPr lang="es-GT" dirty="0"/>
            <a:t>PASMO </a:t>
          </a:r>
          <a:r>
            <a:rPr lang="es-GT" dirty="0" err="1"/>
            <a:t>Of</a:t>
          </a:r>
          <a:r>
            <a:rPr lang="es-GT" dirty="0"/>
            <a:t> Regional</a:t>
          </a:r>
        </a:p>
      </dgm:t>
    </dgm:pt>
    <dgm:pt modelId="{809104EE-9606-4D1C-9291-86E1A70414FB}" type="parTrans" cxnId="{131E1041-F32D-4861-B9E9-D34ACEBEBA80}">
      <dgm:prSet/>
      <dgm:spPr/>
      <dgm:t>
        <a:bodyPr/>
        <a:lstStyle/>
        <a:p>
          <a:endParaRPr lang="es-GT"/>
        </a:p>
      </dgm:t>
    </dgm:pt>
    <dgm:pt modelId="{C599CCEF-5306-4737-A63E-6FBD8DF95A68}" type="sibTrans" cxnId="{131E1041-F32D-4861-B9E9-D34ACEBEBA80}">
      <dgm:prSet/>
      <dgm:spPr/>
      <dgm:t>
        <a:bodyPr/>
        <a:lstStyle/>
        <a:p>
          <a:endParaRPr lang="es-GT"/>
        </a:p>
      </dgm:t>
    </dgm:pt>
    <dgm:pt modelId="{03404730-5147-43D3-9E61-2279C2BCF215}">
      <dgm:prSet phldrT="[Texto]"/>
      <dgm:spPr/>
      <dgm:t>
        <a:bodyPr/>
        <a:lstStyle/>
        <a:p>
          <a:r>
            <a:rPr lang="es-GT" dirty="0"/>
            <a:t>Gerente de Programa</a:t>
          </a:r>
        </a:p>
      </dgm:t>
    </dgm:pt>
    <dgm:pt modelId="{8C32D374-2998-43E6-98E4-3E166AA5E423}" type="parTrans" cxnId="{8A8077C1-79D9-41C3-ACF1-8E889F77117F}">
      <dgm:prSet/>
      <dgm:spPr/>
      <dgm:t>
        <a:bodyPr/>
        <a:lstStyle/>
        <a:p>
          <a:endParaRPr lang="es-GT"/>
        </a:p>
      </dgm:t>
    </dgm:pt>
    <dgm:pt modelId="{2F311078-A7F8-4F12-B811-AB16308A02DA}" type="sibTrans" cxnId="{8A8077C1-79D9-41C3-ACF1-8E889F77117F}">
      <dgm:prSet/>
      <dgm:spPr/>
      <dgm:t>
        <a:bodyPr/>
        <a:lstStyle/>
        <a:p>
          <a:endParaRPr lang="es-GT"/>
        </a:p>
      </dgm:t>
    </dgm:pt>
    <dgm:pt modelId="{7F5339AE-734B-4DED-AF93-C6187996071B}" type="pres">
      <dgm:prSet presAssocID="{C6B060EF-C992-428E-9DD1-BF84121C699B}" presName="Name0" presStyleCnt="0">
        <dgm:presLayoutVars>
          <dgm:dir/>
          <dgm:animLvl val="lvl"/>
          <dgm:resizeHandles val="exact"/>
        </dgm:presLayoutVars>
      </dgm:prSet>
      <dgm:spPr/>
    </dgm:pt>
    <dgm:pt modelId="{7DE88299-9958-42E3-9792-C876C8AF9DCF}" type="pres">
      <dgm:prSet presAssocID="{9F7F6C06-7A77-4ADD-9144-E704817E66EC}" presName="composite" presStyleCnt="0"/>
      <dgm:spPr/>
    </dgm:pt>
    <dgm:pt modelId="{A3E7D1AA-697B-4297-8A34-40914E90C36C}" type="pres">
      <dgm:prSet presAssocID="{9F7F6C06-7A77-4ADD-9144-E704817E66E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9F1B578-3A9B-468A-9C36-2AC6946FBEFA}" type="pres">
      <dgm:prSet presAssocID="{9F7F6C06-7A77-4ADD-9144-E704817E66EC}" presName="desTx" presStyleLbl="alignAccFollowNode1" presStyleIdx="0" presStyleCnt="2">
        <dgm:presLayoutVars>
          <dgm:bulletEnabled val="1"/>
        </dgm:presLayoutVars>
      </dgm:prSet>
      <dgm:spPr/>
    </dgm:pt>
    <dgm:pt modelId="{B2F6D604-C3D9-4B82-9338-67F47DC80890}" type="pres">
      <dgm:prSet presAssocID="{5332B23A-46DF-46B0-9BA3-25EB9A7D1807}" presName="space" presStyleCnt="0"/>
      <dgm:spPr/>
    </dgm:pt>
    <dgm:pt modelId="{686370B7-E0C0-40BC-A75D-2A750AACFD7E}" type="pres">
      <dgm:prSet presAssocID="{A8F8CCF2-9CC6-478B-83D6-5867A19FFB66}" presName="composite" presStyleCnt="0"/>
      <dgm:spPr/>
    </dgm:pt>
    <dgm:pt modelId="{8C5F9EB0-BC83-488D-B954-28327F4708F0}" type="pres">
      <dgm:prSet presAssocID="{A8F8CCF2-9CC6-478B-83D6-5867A19FFB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3AF4DBE-0D98-495B-8327-0286EDDAEB2A}" type="pres">
      <dgm:prSet presAssocID="{A8F8CCF2-9CC6-478B-83D6-5867A19FFB6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0C2A202-9C09-4454-99CF-F3CBE4A877DA}" type="presOf" srcId="{E2410506-099A-472C-A332-A4E3B7C2CA60}" destId="{B3AF4DBE-0D98-495B-8327-0286EDDAEB2A}" srcOrd="0" destOrd="2" presId="urn:microsoft.com/office/officeart/2005/8/layout/hList1"/>
    <dgm:cxn modelId="{3E260709-8B51-4085-8463-D4266B6288DA}" type="presOf" srcId="{A8F8CCF2-9CC6-478B-83D6-5867A19FFB66}" destId="{8C5F9EB0-BC83-488D-B954-28327F4708F0}" srcOrd="0" destOrd="0" presId="urn:microsoft.com/office/officeart/2005/8/layout/hList1"/>
    <dgm:cxn modelId="{280BC013-0CD6-47DC-A765-37EE9C5F47B0}" srcId="{9F7F6C06-7A77-4ADD-9144-E704817E66EC}" destId="{658C3565-DDD2-46B3-906C-515B193424D8}" srcOrd="1" destOrd="0" parTransId="{A5AD0DE3-21B4-43C1-ACC8-FDC0828D8890}" sibTransId="{95FC176C-33E9-4B65-9D27-A4F490092686}"/>
    <dgm:cxn modelId="{4370653B-3BE8-45FA-B4FB-32E82E5B171B}" type="presOf" srcId="{9F7F6C06-7A77-4ADD-9144-E704817E66EC}" destId="{A3E7D1AA-697B-4297-8A34-40914E90C36C}" srcOrd="0" destOrd="0" presId="urn:microsoft.com/office/officeart/2005/8/layout/hList1"/>
    <dgm:cxn modelId="{131E1041-F32D-4861-B9E9-D34ACEBEBA80}" srcId="{A8F8CCF2-9CC6-478B-83D6-5867A19FFB66}" destId="{6078111A-87DC-4912-9C3B-D30E84ADF5D2}" srcOrd="1" destOrd="0" parTransId="{809104EE-9606-4D1C-9291-86E1A70414FB}" sibTransId="{C599CCEF-5306-4737-A63E-6FBD8DF95A68}"/>
    <dgm:cxn modelId="{9AD71145-E9DA-478D-BF43-CC8FBB35CD2C}" type="presOf" srcId="{6078111A-87DC-4912-9C3B-D30E84ADF5D2}" destId="{B3AF4DBE-0D98-495B-8327-0286EDDAEB2A}" srcOrd="0" destOrd="1" presId="urn:microsoft.com/office/officeart/2005/8/layout/hList1"/>
    <dgm:cxn modelId="{B1B99A46-F177-4963-A02D-7436D45756BF}" type="presOf" srcId="{03404730-5147-43D3-9E61-2279C2BCF215}" destId="{A9F1B578-3A9B-468A-9C36-2AC6946FBEFA}" srcOrd="0" destOrd="0" presId="urn:microsoft.com/office/officeart/2005/8/layout/hList1"/>
    <dgm:cxn modelId="{BB47634F-A2F8-44EC-83D7-01D3B3D2CFD0}" type="presOf" srcId="{C6B060EF-C992-428E-9DD1-BF84121C699B}" destId="{7F5339AE-734B-4DED-AF93-C6187996071B}" srcOrd="0" destOrd="0" presId="urn:microsoft.com/office/officeart/2005/8/layout/hList1"/>
    <dgm:cxn modelId="{A5205B83-DB69-47C9-9AA3-86F109CEF7ED}" type="presOf" srcId="{7B270434-CDFA-416A-A30B-A5B4643A5465}" destId="{A9F1B578-3A9B-468A-9C36-2AC6946FBEFA}" srcOrd="0" destOrd="2" presId="urn:microsoft.com/office/officeart/2005/8/layout/hList1"/>
    <dgm:cxn modelId="{87FE648C-5A1B-4093-BAB1-D7874D5A2A54}" srcId="{C6B060EF-C992-428E-9DD1-BF84121C699B}" destId="{9F7F6C06-7A77-4ADD-9144-E704817E66EC}" srcOrd="0" destOrd="0" parTransId="{BDC467BA-1071-48BC-9C0D-9647D29D1248}" sibTransId="{5332B23A-46DF-46B0-9BA3-25EB9A7D1807}"/>
    <dgm:cxn modelId="{08D2959A-3931-4C3F-9F8D-0073F3BFD574}" srcId="{A8F8CCF2-9CC6-478B-83D6-5867A19FFB66}" destId="{E2410506-099A-472C-A332-A4E3B7C2CA60}" srcOrd="2" destOrd="0" parTransId="{712BADD2-0171-4244-8BCF-186FDF3541FC}" sibTransId="{36D6F38B-BE8E-4558-9EAD-D11C44182916}"/>
    <dgm:cxn modelId="{78E7BE9D-8AF6-4A2A-BD93-4B356C29CF56}" type="presOf" srcId="{658C3565-DDD2-46B3-906C-515B193424D8}" destId="{A9F1B578-3A9B-468A-9C36-2AC6946FBEFA}" srcOrd="0" destOrd="1" presId="urn:microsoft.com/office/officeart/2005/8/layout/hList1"/>
    <dgm:cxn modelId="{A1B7F79E-82C6-43DC-9E40-9DA88A0F1E06}" srcId="{9F7F6C06-7A77-4ADD-9144-E704817E66EC}" destId="{7B270434-CDFA-416A-A30B-A5B4643A5465}" srcOrd="2" destOrd="0" parTransId="{D3D75062-725A-4DB6-82ED-F53CFFE2ED69}" sibTransId="{3F6EFB84-1003-44F6-8552-50815DE5AAC5}"/>
    <dgm:cxn modelId="{DE3FA89F-D188-492D-8A83-778A59A6230E}" type="presOf" srcId="{77B5C7E4-ABD6-44D5-8A68-E33850DBCC62}" destId="{B3AF4DBE-0D98-495B-8327-0286EDDAEB2A}" srcOrd="0" destOrd="0" presId="urn:microsoft.com/office/officeart/2005/8/layout/hList1"/>
    <dgm:cxn modelId="{6126F3B7-B340-4A5A-92CC-78C9AB527372}" srcId="{C6B060EF-C992-428E-9DD1-BF84121C699B}" destId="{A8F8CCF2-9CC6-478B-83D6-5867A19FFB66}" srcOrd="1" destOrd="0" parTransId="{AE11FB76-580F-441B-A3C7-8AD5CE340174}" sibTransId="{8F039CD9-2779-416A-BA1C-60BAFF149301}"/>
    <dgm:cxn modelId="{8A8077C1-79D9-41C3-ACF1-8E889F77117F}" srcId="{9F7F6C06-7A77-4ADD-9144-E704817E66EC}" destId="{03404730-5147-43D3-9E61-2279C2BCF215}" srcOrd="0" destOrd="0" parTransId="{8C32D374-2998-43E6-98E4-3E166AA5E423}" sibTransId="{2F311078-A7F8-4F12-B811-AB16308A02DA}"/>
    <dgm:cxn modelId="{A9EC04F9-B563-402E-86CF-3328DAE79410}" srcId="{A8F8CCF2-9CC6-478B-83D6-5867A19FFB66}" destId="{77B5C7E4-ABD6-44D5-8A68-E33850DBCC62}" srcOrd="0" destOrd="0" parTransId="{BF79819F-69AA-4B9B-966A-0AB0FA3E420C}" sibTransId="{4A8FAEAF-5F16-415C-ACB9-6E24A41EDFAF}"/>
    <dgm:cxn modelId="{6B467DFC-377F-43A2-BB76-FBB969E18620}" type="presParOf" srcId="{7F5339AE-734B-4DED-AF93-C6187996071B}" destId="{7DE88299-9958-42E3-9792-C876C8AF9DCF}" srcOrd="0" destOrd="0" presId="urn:microsoft.com/office/officeart/2005/8/layout/hList1"/>
    <dgm:cxn modelId="{486EC7AF-AEF4-44B1-A8AB-4BCF08CC8FA5}" type="presParOf" srcId="{7DE88299-9958-42E3-9792-C876C8AF9DCF}" destId="{A3E7D1AA-697B-4297-8A34-40914E90C36C}" srcOrd="0" destOrd="0" presId="urn:microsoft.com/office/officeart/2005/8/layout/hList1"/>
    <dgm:cxn modelId="{C4038D70-2A8C-4FC7-BA85-15D499014A63}" type="presParOf" srcId="{7DE88299-9958-42E3-9792-C876C8AF9DCF}" destId="{A9F1B578-3A9B-468A-9C36-2AC6946FBEFA}" srcOrd="1" destOrd="0" presId="urn:microsoft.com/office/officeart/2005/8/layout/hList1"/>
    <dgm:cxn modelId="{2B2A0870-278A-4F29-8C6F-B5753F2DFB76}" type="presParOf" srcId="{7F5339AE-734B-4DED-AF93-C6187996071B}" destId="{B2F6D604-C3D9-4B82-9338-67F47DC80890}" srcOrd="1" destOrd="0" presId="urn:microsoft.com/office/officeart/2005/8/layout/hList1"/>
    <dgm:cxn modelId="{3E9A1F82-1F9A-4D98-B469-A28FC42F7810}" type="presParOf" srcId="{7F5339AE-734B-4DED-AF93-C6187996071B}" destId="{686370B7-E0C0-40BC-A75D-2A750AACFD7E}" srcOrd="2" destOrd="0" presId="urn:microsoft.com/office/officeart/2005/8/layout/hList1"/>
    <dgm:cxn modelId="{292BB5BF-3D02-4607-8422-56128D78955E}" type="presParOf" srcId="{686370B7-E0C0-40BC-A75D-2A750AACFD7E}" destId="{8C5F9EB0-BC83-488D-B954-28327F4708F0}" srcOrd="0" destOrd="0" presId="urn:microsoft.com/office/officeart/2005/8/layout/hList1"/>
    <dgm:cxn modelId="{E5D499FD-C910-41BE-A213-F575BCC49F0D}" type="presParOf" srcId="{686370B7-E0C0-40BC-A75D-2A750AACFD7E}" destId="{B3AF4DBE-0D98-495B-8327-0286EDDAEB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C4752-56C9-415C-9A7C-8EF2A4E0D5E3}" type="doc">
      <dgm:prSet loTypeId="urn:microsoft.com/office/officeart/2005/8/layout/vProcess5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GT"/>
        </a:p>
      </dgm:t>
    </dgm:pt>
    <dgm:pt modelId="{832FC23A-1B28-40EE-86B9-989D80A6D718}">
      <dgm:prSet phldrT="[Texto]" custT="1"/>
      <dgm:spPr/>
      <dgm:t>
        <a:bodyPr/>
        <a:lstStyle/>
        <a:p>
          <a:r>
            <a:rPr lang="es-GT" sz="1600" dirty="0"/>
            <a:t>Individuos (HSH, Trans y parejas de Index) alcanzados: </a:t>
          </a:r>
          <a:r>
            <a:rPr lang="es-GT" sz="1600" b="1" dirty="0"/>
            <a:t>5,979</a:t>
          </a:r>
        </a:p>
      </dgm:t>
    </dgm:pt>
    <dgm:pt modelId="{575E8BFD-09E0-4BEC-A493-2888322C974C}" type="parTrans" cxnId="{16B1433E-61C3-491C-B1C8-6A8EFF5F6ECF}">
      <dgm:prSet/>
      <dgm:spPr/>
      <dgm:t>
        <a:bodyPr/>
        <a:lstStyle/>
        <a:p>
          <a:endParaRPr lang="es-GT" sz="1600"/>
        </a:p>
      </dgm:t>
    </dgm:pt>
    <dgm:pt modelId="{A4F59971-C37E-42AB-830A-8DBD99B1827D}" type="sibTrans" cxnId="{16B1433E-61C3-491C-B1C8-6A8EFF5F6ECF}">
      <dgm:prSet/>
      <dgm:spPr/>
      <dgm:t>
        <a:bodyPr/>
        <a:lstStyle/>
        <a:p>
          <a:endParaRPr lang="es-GT" sz="1600"/>
        </a:p>
      </dgm:t>
    </dgm:pt>
    <dgm:pt modelId="{E6CBFCC0-713E-4BFB-A683-B695D1C2A496}">
      <dgm:prSet phldrT="[Texto]" custT="1"/>
      <dgm:spPr/>
      <dgm:t>
        <a:bodyPr/>
        <a:lstStyle/>
        <a:p>
          <a:r>
            <a:rPr lang="es-GT" sz="1600" dirty="0"/>
            <a:t>Individuos que se hacen la prueba: </a:t>
          </a:r>
          <a:r>
            <a:rPr lang="es-GT" sz="1600" b="1" dirty="0"/>
            <a:t>3,614 (60%)</a:t>
          </a:r>
        </a:p>
      </dgm:t>
    </dgm:pt>
    <dgm:pt modelId="{02E5535D-2FA7-4047-BBAF-A5C0976C4F27}" type="parTrans" cxnId="{CA1F0793-0BFA-4BDE-8661-204679701828}">
      <dgm:prSet/>
      <dgm:spPr/>
      <dgm:t>
        <a:bodyPr/>
        <a:lstStyle/>
        <a:p>
          <a:endParaRPr lang="es-GT" sz="1600"/>
        </a:p>
      </dgm:t>
    </dgm:pt>
    <dgm:pt modelId="{31C6C67D-00EA-43FB-803D-1FB8BDC6654B}" type="sibTrans" cxnId="{CA1F0793-0BFA-4BDE-8661-204679701828}">
      <dgm:prSet/>
      <dgm:spPr/>
      <dgm:t>
        <a:bodyPr/>
        <a:lstStyle/>
        <a:p>
          <a:endParaRPr lang="es-GT" sz="1600"/>
        </a:p>
      </dgm:t>
    </dgm:pt>
    <dgm:pt modelId="{87D9EDF7-114B-4FFA-ABCD-7078BE193D53}">
      <dgm:prSet phldrT="[Texto]" custT="1"/>
      <dgm:spPr/>
      <dgm:t>
        <a:bodyPr/>
        <a:lstStyle/>
        <a:p>
          <a:r>
            <a:rPr lang="es-GT" sz="1600" dirty="0"/>
            <a:t>Yield: </a:t>
          </a:r>
          <a:r>
            <a:rPr lang="es-GT" sz="1600" b="1" dirty="0"/>
            <a:t>1 de cada 23 </a:t>
          </a:r>
          <a:r>
            <a:rPr lang="es-GT" sz="1600" dirty="0"/>
            <a:t>pruebas</a:t>
          </a:r>
        </a:p>
      </dgm:t>
    </dgm:pt>
    <dgm:pt modelId="{6706404B-0495-4B2E-8D4E-2875D8E7E8C6}" type="parTrans" cxnId="{57FF73F0-16EB-4200-94D5-CD4760E19D4A}">
      <dgm:prSet/>
      <dgm:spPr/>
      <dgm:t>
        <a:bodyPr/>
        <a:lstStyle/>
        <a:p>
          <a:endParaRPr lang="es-GT" sz="1600"/>
        </a:p>
      </dgm:t>
    </dgm:pt>
    <dgm:pt modelId="{FE9AA46A-3CD2-469D-990E-2AFAB24E221F}" type="sibTrans" cxnId="{57FF73F0-16EB-4200-94D5-CD4760E19D4A}">
      <dgm:prSet/>
      <dgm:spPr/>
      <dgm:t>
        <a:bodyPr/>
        <a:lstStyle/>
        <a:p>
          <a:endParaRPr lang="es-GT" sz="1600"/>
        </a:p>
      </dgm:t>
    </dgm:pt>
    <dgm:pt modelId="{91E64683-487E-4661-907F-1BF52CEC17C1}">
      <dgm:prSet phldrT="[Texto]" custT="1"/>
      <dgm:spPr/>
      <dgm:t>
        <a:bodyPr/>
        <a:lstStyle/>
        <a:p>
          <a:r>
            <a:rPr lang="es-GT" sz="1600" dirty="0"/>
            <a:t>% de casos reactivos detectados: 155  </a:t>
          </a:r>
          <a:r>
            <a:rPr lang="es-GT" sz="1600" b="1" dirty="0"/>
            <a:t>4</a:t>
          </a:r>
          <a:r>
            <a:rPr lang="es-GT" sz="1600" dirty="0"/>
            <a:t>% </a:t>
          </a:r>
        </a:p>
      </dgm:t>
    </dgm:pt>
    <dgm:pt modelId="{91D0DC24-337D-425E-9D80-E28103879BF1}" type="parTrans" cxnId="{28C5725B-8F84-4405-9CB8-C8484147C07C}">
      <dgm:prSet/>
      <dgm:spPr/>
      <dgm:t>
        <a:bodyPr/>
        <a:lstStyle/>
        <a:p>
          <a:endParaRPr lang="es-GT" sz="1600"/>
        </a:p>
      </dgm:t>
    </dgm:pt>
    <dgm:pt modelId="{280D42A0-9B66-4192-AA88-8D3750E91CA3}" type="sibTrans" cxnId="{28C5725B-8F84-4405-9CB8-C8484147C07C}">
      <dgm:prSet/>
      <dgm:spPr/>
      <dgm:t>
        <a:bodyPr/>
        <a:lstStyle/>
        <a:p>
          <a:endParaRPr lang="es-GT" sz="1600"/>
        </a:p>
      </dgm:t>
    </dgm:pt>
    <dgm:pt modelId="{4C148880-42B7-48FE-ADA2-6C15680C83A8}">
      <dgm:prSet phldrT="[Texto]" custT="1"/>
      <dgm:spPr/>
      <dgm:t>
        <a:bodyPr/>
        <a:lstStyle/>
        <a:p>
          <a:r>
            <a:rPr lang="es-GT" sz="1600" dirty="0"/>
            <a:t>Porcentaje de vinculación: 72</a:t>
          </a:r>
          <a:r>
            <a:rPr lang="es-GT" sz="1600" b="1" dirty="0"/>
            <a:t>%</a:t>
          </a:r>
          <a:endParaRPr lang="es-GT" sz="1600" b="0" dirty="0"/>
        </a:p>
      </dgm:t>
    </dgm:pt>
    <dgm:pt modelId="{B54CC105-2348-4076-A8C5-1A960702EBC7}" type="parTrans" cxnId="{7445B63C-EF18-412D-9A6F-41FBB683E2F7}">
      <dgm:prSet/>
      <dgm:spPr/>
      <dgm:t>
        <a:bodyPr/>
        <a:lstStyle/>
        <a:p>
          <a:endParaRPr lang="es-GT" sz="1600"/>
        </a:p>
      </dgm:t>
    </dgm:pt>
    <dgm:pt modelId="{75417A4C-7AA7-4DF9-92D4-1D514429F01A}" type="sibTrans" cxnId="{7445B63C-EF18-412D-9A6F-41FBB683E2F7}">
      <dgm:prSet/>
      <dgm:spPr/>
      <dgm:t>
        <a:bodyPr/>
        <a:lstStyle/>
        <a:p>
          <a:endParaRPr lang="es-GT" sz="1600"/>
        </a:p>
      </dgm:t>
    </dgm:pt>
    <dgm:pt modelId="{7BF20F1F-14F1-4CF7-87E0-72C615DE86A6}" type="pres">
      <dgm:prSet presAssocID="{2CFC4752-56C9-415C-9A7C-8EF2A4E0D5E3}" presName="outerComposite" presStyleCnt="0">
        <dgm:presLayoutVars>
          <dgm:chMax val="5"/>
          <dgm:dir/>
          <dgm:resizeHandles val="exact"/>
        </dgm:presLayoutVars>
      </dgm:prSet>
      <dgm:spPr/>
    </dgm:pt>
    <dgm:pt modelId="{643E5625-C0DE-4480-9C63-6988E7630873}" type="pres">
      <dgm:prSet presAssocID="{2CFC4752-56C9-415C-9A7C-8EF2A4E0D5E3}" presName="dummyMaxCanvas" presStyleCnt="0">
        <dgm:presLayoutVars/>
      </dgm:prSet>
      <dgm:spPr/>
    </dgm:pt>
    <dgm:pt modelId="{67F308BD-870B-4F4C-ABF6-81B7F28345C1}" type="pres">
      <dgm:prSet presAssocID="{2CFC4752-56C9-415C-9A7C-8EF2A4E0D5E3}" presName="FiveNodes_1" presStyleLbl="node1" presStyleIdx="0" presStyleCnt="5">
        <dgm:presLayoutVars>
          <dgm:bulletEnabled val="1"/>
        </dgm:presLayoutVars>
      </dgm:prSet>
      <dgm:spPr/>
    </dgm:pt>
    <dgm:pt modelId="{5AA71B31-4A9F-411F-B2EE-50220FD526AC}" type="pres">
      <dgm:prSet presAssocID="{2CFC4752-56C9-415C-9A7C-8EF2A4E0D5E3}" presName="FiveNodes_2" presStyleLbl="node1" presStyleIdx="1" presStyleCnt="5">
        <dgm:presLayoutVars>
          <dgm:bulletEnabled val="1"/>
        </dgm:presLayoutVars>
      </dgm:prSet>
      <dgm:spPr/>
    </dgm:pt>
    <dgm:pt modelId="{EC734B51-AC15-4D36-932C-87348DC6E90E}" type="pres">
      <dgm:prSet presAssocID="{2CFC4752-56C9-415C-9A7C-8EF2A4E0D5E3}" presName="FiveNodes_3" presStyleLbl="node1" presStyleIdx="2" presStyleCnt="5">
        <dgm:presLayoutVars>
          <dgm:bulletEnabled val="1"/>
        </dgm:presLayoutVars>
      </dgm:prSet>
      <dgm:spPr/>
    </dgm:pt>
    <dgm:pt modelId="{61EE2EA2-1AA9-4DA9-BA1E-D2F859DAD786}" type="pres">
      <dgm:prSet presAssocID="{2CFC4752-56C9-415C-9A7C-8EF2A4E0D5E3}" presName="FiveNodes_4" presStyleLbl="node1" presStyleIdx="3" presStyleCnt="5">
        <dgm:presLayoutVars>
          <dgm:bulletEnabled val="1"/>
        </dgm:presLayoutVars>
      </dgm:prSet>
      <dgm:spPr/>
    </dgm:pt>
    <dgm:pt modelId="{C7999037-DAE1-41BB-9FEA-17E8E9538053}" type="pres">
      <dgm:prSet presAssocID="{2CFC4752-56C9-415C-9A7C-8EF2A4E0D5E3}" presName="FiveNodes_5" presStyleLbl="node1" presStyleIdx="4" presStyleCnt="5">
        <dgm:presLayoutVars>
          <dgm:bulletEnabled val="1"/>
        </dgm:presLayoutVars>
      </dgm:prSet>
      <dgm:spPr/>
    </dgm:pt>
    <dgm:pt modelId="{69B397C8-FDB0-41A9-96E6-388F8554A52B}" type="pres">
      <dgm:prSet presAssocID="{2CFC4752-56C9-415C-9A7C-8EF2A4E0D5E3}" presName="FiveConn_1-2" presStyleLbl="fgAccFollowNode1" presStyleIdx="0" presStyleCnt="4">
        <dgm:presLayoutVars>
          <dgm:bulletEnabled val="1"/>
        </dgm:presLayoutVars>
      </dgm:prSet>
      <dgm:spPr/>
    </dgm:pt>
    <dgm:pt modelId="{DB9A74E0-0362-4852-BF0E-D19808F2117B}" type="pres">
      <dgm:prSet presAssocID="{2CFC4752-56C9-415C-9A7C-8EF2A4E0D5E3}" presName="FiveConn_2-3" presStyleLbl="fgAccFollowNode1" presStyleIdx="1" presStyleCnt="4">
        <dgm:presLayoutVars>
          <dgm:bulletEnabled val="1"/>
        </dgm:presLayoutVars>
      </dgm:prSet>
      <dgm:spPr/>
    </dgm:pt>
    <dgm:pt modelId="{D4AAEA15-BABF-4282-A27D-DC55B5537ABE}" type="pres">
      <dgm:prSet presAssocID="{2CFC4752-56C9-415C-9A7C-8EF2A4E0D5E3}" presName="FiveConn_3-4" presStyleLbl="fgAccFollowNode1" presStyleIdx="2" presStyleCnt="4">
        <dgm:presLayoutVars>
          <dgm:bulletEnabled val="1"/>
        </dgm:presLayoutVars>
      </dgm:prSet>
      <dgm:spPr/>
    </dgm:pt>
    <dgm:pt modelId="{ABF42A3C-BE52-425F-A29A-4CAE529356D3}" type="pres">
      <dgm:prSet presAssocID="{2CFC4752-56C9-415C-9A7C-8EF2A4E0D5E3}" presName="FiveConn_4-5" presStyleLbl="fgAccFollowNode1" presStyleIdx="3" presStyleCnt="4">
        <dgm:presLayoutVars>
          <dgm:bulletEnabled val="1"/>
        </dgm:presLayoutVars>
      </dgm:prSet>
      <dgm:spPr/>
    </dgm:pt>
    <dgm:pt modelId="{709C95E1-1931-4F2F-81D2-25334A9AA68F}" type="pres">
      <dgm:prSet presAssocID="{2CFC4752-56C9-415C-9A7C-8EF2A4E0D5E3}" presName="FiveNodes_1_text" presStyleLbl="node1" presStyleIdx="4" presStyleCnt="5">
        <dgm:presLayoutVars>
          <dgm:bulletEnabled val="1"/>
        </dgm:presLayoutVars>
      </dgm:prSet>
      <dgm:spPr/>
    </dgm:pt>
    <dgm:pt modelId="{66FE084B-8896-4E6F-8AD6-E13401CA0BF7}" type="pres">
      <dgm:prSet presAssocID="{2CFC4752-56C9-415C-9A7C-8EF2A4E0D5E3}" presName="FiveNodes_2_text" presStyleLbl="node1" presStyleIdx="4" presStyleCnt="5">
        <dgm:presLayoutVars>
          <dgm:bulletEnabled val="1"/>
        </dgm:presLayoutVars>
      </dgm:prSet>
      <dgm:spPr/>
    </dgm:pt>
    <dgm:pt modelId="{7298323E-CBBA-447B-94B7-473A198A5C8F}" type="pres">
      <dgm:prSet presAssocID="{2CFC4752-56C9-415C-9A7C-8EF2A4E0D5E3}" presName="FiveNodes_3_text" presStyleLbl="node1" presStyleIdx="4" presStyleCnt="5">
        <dgm:presLayoutVars>
          <dgm:bulletEnabled val="1"/>
        </dgm:presLayoutVars>
      </dgm:prSet>
      <dgm:spPr/>
    </dgm:pt>
    <dgm:pt modelId="{CA12BD8E-4082-447B-9C56-1FE3B14A4245}" type="pres">
      <dgm:prSet presAssocID="{2CFC4752-56C9-415C-9A7C-8EF2A4E0D5E3}" presName="FiveNodes_4_text" presStyleLbl="node1" presStyleIdx="4" presStyleCnt="5">
        <dgm:presLayoutVars>
          <dgm:bulletEnabled val="1"/>
        </dgm:presLayoutVars>
      </dgm:prSet>
      <dgm:spPr/>
    </dgm:pt>
    <dgm:pt modelId="{160F0DF7-2FFB-4FE1-B03C-BA9DE37EEA74}" type="pres">
      <dgm:prSet presAssocID="{2CFC4752-56C9-415C-9A7C-8EF2A4E0D5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51550D-150B-4480-A2BB-AB67ED23837B}" type="presOf" srcId="{91E64683-487E-4661-907F-1BF52CEC17C1}" destId="{61EE2EA2-1AA9-4DA9-BA1E-D2F859DAD786}" srcOrd="0" destOrd="0" presId="urn:microsoft.com/office/officeart/2005/8/layout/vProcess5"/>
    <dgm:cxn modelId="{DE16840F-86D9-42AC-90C8-CE9719D42530}" type="presOf" srcId="{832FC23A-1B28-40EE-86B9-989D80A6D718}" destId="{67F308BD-870B-4F4C-ABF6-81B7F28345C1}" srcOrd="0" destOrd="0" presId="urn:microsoft.com/office/officeart/2005/8/layout/vProcess5"/>
    <dgm:cxn modelId="{96EF6A1C-3C1F-4B8F-AB9F-4C0DA7C830E8}" type="presOf" srcId="{87D9EDF7-114B-4FFA-ABCD-7078BE193D53}" destId="{EC734B51-AC15-4D36-932C-87348DC6E90E}" srcOrd="0" destOrd="0" presId="urn:microsoft.com/office/officeart/2005/8/layout/vProcess5"/>
    <dgm:cxn modelId="{1A962927-E194-487F-88BD-CDB426E78637}" type="presOf" srcId="{87D9EDF7-114B-4FFA-ABCD-7078BE193D53}" destId="{7298323E-CBBA-447B-94B7-473A198A5C8F}" srcOrd="1" destOrd="0" presId="urn:microsoft.com/office/officeart/2005/8/layout/vProcess5"/>
    <dgm:cxn modelId="{7445B63C-EF18-412D-9A6F-41FBB683E2F7}" srcId="{2CFC4752-56C9-415C-9A7C-8EF2A4E0D5E3}" destId="{4C148880-42B7-48FE-ADA2-6C15680C83A8}" srcOrd="4" destOrd="0" parTransId="{B54CC105-2348-4076-A8C5-1A960702EBC7}" sibTransId="{75417A4C-7AA7-4DF9-92D4-1D514429F01A}"/>
    <dgm:cxn modelId="{16B1433E-61C3-491C-B1C8-6A8EFF5F6ECF}" srcId="{2CFC4752-56C9-415C-9A7C-8EF2A4E0D5E3}" destId="{832FC23A-1B28-40EE-86B9-989D80A6D718}" srcOrd="0" destOrd="0" parTransId="{575E8BFD-09E0-4BEC-A493-2888322C974C}" sibTransId="{A4F59971-C37E-42AB-830A-8DBD99B1827D}"/>
    <dgm:cxn modelId="{9713844F-C5C8-413C-9D80-B1BD0C5BD6A8}" type="presOf" srcId="{91E64683-487E-4661-907F-1BF52CEC17C1}" destId="{CA12BD8E-4082-447B-9C56-1FE3B14A4245}" srcOrd="1" destOrd="0" presId="urn:microsoft.com/office/officeart/2005/8/layout/vProcess5"/>
    <dgm:cxn modelId="{C1EA5755-BE88-4B1E-B775-3E575650C9A5}" type="presOf" srcId="{E6CBFCC0-713E-4BFB-A683-B695D1C2A496}" destId="{5AA71B31-4A9F-411F-B2EE-50220FD526AC}" srcOrd="0" destOrd="0" presId="urn:microsoft.com/office/officeart/2005/8/layout/vProcess5"/>
    <dgm:cxn modelId="{28C5725B-8F84-4405-9CB8-C8484147C07C}" srcId="{2CFC4752-56C9-415C-9A7C-8EF2A4E0D5E3}" destId="{91E64683-487E-4661-907F-1BF52CEC17C1}" srcOrd="3" destOrd="0" parTransId="{91D0DC24-337D-425E-9D80-E28103879BF1}" sibTransId="{280D42A0-9B66-4192-AA88-8D3750E91CA3}"/>
    <dgm:cxn modelId="{A519236D-9BCA-4CCF-A6F0-B863C3379729}" type="presOf" srcId="{280D42A0-9B66-4192-AA88-8D3750E91CA3}" destId="{ABF42A3C-BE52-425F-A29A-4CAE529356D3}" srcOrd="0" destOrd="0" presId="urn:microsoft.com/office/officeart/2005/8/layout/vProcess5"/>
    <dgm:cxn modelId="{0991397E-D536-4272-967C-06D9AA61670C}" type="presOf" srcId="{4C148880-42B7-48FE-ADA2-6C15680C83A8}" destId="{C7999037-DAE1-41BB-9FEA-17E8E9538053}" srcOrd="0" destOrd="0" presId="urn:microsoft.com/office/officeart/2005/8/layout/vProcess5"/>
    <dgm:cxn modelId="{6F9ECE82-1537-4913-8235-D4AB72578B73}" type="presOf" srcId="{A4F59971-C37E-42AB-830A-8DBD99B1827D}" destId="{69B397C8-FDB0-41A9-96E6-388F8554A52B}" srcOrd="0" destOrd="0" presId="urn:microsoft.com/office/officeart/2005/8/layout/vProcess5"/>
    <dgm:cxn modelId="{74407991-6502-414B-9C25-5F2640D05D1D}" type="presOf" srcId="{832FC23A-1B28-40EE-86B9-989D80A6D718}" destId="{709C95E1-1931-4F2F-81D2-25334A9AA68F}" srcOrd="1" destOrd="0" presId="urn:microsoft.com/office/officeart/2005/8/layout/vProcess5"/>
    <dgm:cxn modelId="{CA1F0793-0BFA-4BDE-8661-204679701828}" srcId="{2CFC4752-56C9-415C-9A7C-8EF2A4E0D5E3}" destId="{E6CBFCC0-713E-4BFB-A683-B695D1C2A496}" srcOrd="1" destOrd="0" parTransId="{02E5535D-2FA7-4047-BBAF-A5C0976C4F27}" sibTransId="{31C6C67D-00EA-43FB-803D-1FB8BDC6654B}"/>
    <dgm:cxn modelId="{F48068C5-B261-4C5E-8A6C-ABBA0BD45CD6}" type="presOf" srcId="{FE9AA46A-3CD2-469D-990E-2AFAB24E221F}" destId="{D4AAEA15-BABF-4282-A27D-DC55B5537ABE}" srcOrd="0" destOrd="0" presId="urn:microsoft.com/office/officeart/2005/8/layout/vProcess5"/>
    <dgm:cxn modelId="{F4BD36D1-ECDA-4DC1-9152-5DF3735278C3}" type="presOf" srcId="{4C148880-42B7-48FE-ADA2-6C15680C83A8}" destId="{160F0DF7-2FFB-4FE1-B03C-BA9DE37EEA74}" srcOrd="1" destOrd="0" presId="urn:microsoft.com/office/officeart/2005/8/layout/vProcess5"/>
    <dgm:cxn modelId="{EEC33ED9-676A-46C0-A200-C4CF41A0EBDD}" type="presOf" srcId="{31C6C67D-00EA-43FB-803D-1FB8BDC6654B}" destId="{DB9A74E0-0362-4852-BF0E-D19808F2117B}" srcOrd="0" destOrd="0" presId="urn:microsoft.com/office/officeart/2005/8/layout/vProcess5"/>
    <dgm:cxn modelId="{6A3B62DD-B138-4778-AE9C-350470CA9C25}" type="presOf" srcId="{E6CBFCC0-713E-4BFB-A683-B695D1C2A496}" destId="{66FE084B-8896-4E6F-8AD6-E13401CA0BF7}" srcOrd="1" destOrd="0" presId="urn:microsoft.com/office/officeart/2005/8/layout/vProcess5"/>
    <dgm:cxn modelId="{BADF8DDE-8E30-4B7F-9F74-B549EB4DAD09}" type="presOf" srcId="{2CFC4752-56C9-415C-9A7C-8EF2A4E0D5E3}" destId="{7BF20F1F-14F1-4CF7-87E0-72C615DE86A6}" srcOrd="0" destOrd="0" presId="urn:microsoft.com/office/officeart/2005/8/layout/vProcess5"/>
    <dgm:cxn modelId="{57FF73F0-16EB-4200-94D5-CD4760E19D4A}" srcId="{2CFC4752-56C9-415C-9A7C-8EF2A4E0D5E3}" destId="{87D9EDF7-114B-4FFA-ABCD-7078BE193D53}" srcOrd="2" destOrd="0" parTransId="{6706404B-0495-4B2E-8D4E-2875D8E7E8C6}" sibTransId="{FE9AA46A-3CD2-469D-990E-2AFAB24E221F}"/>
    <dgm:cxn modelId="{1B63341D-A458-4E99-A3B0-22EE71702591}" type="presParOf" srcId="{7BF20F1F-14F1-4CF7-87E0-72C615DE86A6}" destId="{643E5625-C0DE-4480-9C63-6988E7630873}" srcOrd="0" destOrd="0" presId="urn:microsoft.com/office/officeart/2005/8/layout/vProcess5"/>
    <dgm:cxn modelId="{B35D8D00-4AB7-4BBC-A1F0-A06AAD41B72C}" type="presParOf" srcId="{7BF20F1F-14F1-4CF7-87E0-72C615DE86A6}" destId="{67F308BD-870B-4F4C-ABF6-81B7F28345C1}" srcOrd="1" destOrd="0" presId="urn:microsoft.com/office/officeart/2005/8/layout/vProcess5"/>
    <dgm:cxn modelId="{53A10D5C-210D-46AF-AEA0-D3354183BE6E}" type="presParOf" srcId="{7BF20F1F-14F1-4CF7-87E0-72C615DE86A6}" destId="{5AA71B31-4A9F-411F-B2EE-50220FD526AC}" srcOrd="2" destOrd="0" presId="urn:microsoft.com/office/officeart/2005/8/layout/vProcess5"/>
    <dgm:cxn modelId="{B0FB772E-1867-40C9-9EE2-A49C9474F7B4}" type="presParOf" srcId="{7BF20F1F-14F1-4CF7-87E0-72C615DE86A6}" destId="{EC734B51-AC15-4D36-932C-87348DC6E90E}" srcOrd="3" destOrd="0" presId="urn:microsoft.com/office/officeart/2005/8/layout/vProcess5"/>
    <dgm:cxn modelId="{63221A81-821B-4C2E-AB83-B82D2DCE5296}" type="presParOf" srcId="{7BF20F1F-14F1-4CF7-87E0-72C615DE86A6}" destId="{61EE2EA2-1AA9-4DA9-BA1E-D2F859DAD786}" srcOrd="4" destOrd="0" presId="urn:microsoft.com/office/officeart/2005/8/layout/vProcess5"/>
    <dgm:cxn modelId="{77E3E021-9FAC-4D6B-B333-3A114EDB583E}" type="presParOf" srcId="{7BF20F1F-14F1-4CF7-87E0-72C615DE86A6}" destId="{C7999037-DAE1-41BB-9FEA-17E8E9538053}" srcOrd="5" destOrd="0" presId="urn:microsoft.com/office/officeart/2005/8/layout/vProcess5"/>
    <dgm:cxn modelId="{2E0FD0DA-38F8-4FFE-A241-856A02AF14EB}" type="presParOf" srcId="{7BF20F1F-14F1-4CF7-87E0-72C615DE86A6}" destId="{69B397C8-FDB0-41A9-96E6-388F8554A52B}" srcOrd="6" destOrd="0" presId="urn:microsoft.com/office/officeart/2005/8/layout/vProcess5"/>
    <dgm:cxn modelId="{B9E38292-A292-48F9-BDBB-F937E00C3907}" type="presParOf" srcId="{7BF20F1F-14F1-4CF7-87E0-72C615DE86A6}" destId="{DB9A74E0-0362-4852-BF0E-D19808F2117B}" srcOrd="7" destOrd="0" presId="urn:microsoft.com/office/officeart/2005/8/layout/vProcess5"/>
    <dgm:cxn modelId="{023979A2-D8F7-4DA4-BA23-CE1AE7A58554}" type="presParOf" srcId="{7BF20F1F-14F1-4CF7-87E0-72C615DE86A6}" destId="{D4AAEA15-BABF-4282-A27D-DC55B5537ABE}" srcOrd="8" destOrd="0" presId="urn:microsoft.com/office/officeart/2005/8/layout/vProcess5"/>
    <dgm:cxn modelId="{14A24B33-838B-4F8D-B6EA-17FDEBA2FF2E}" type="presParOf" srcId="{7BF20F1F-14F1-4CF7-87E0-72C615DE86A6}" destId="{ABF42A3C-BE52-425F-A29A-4CAE529356D3}" srcOrd="9" destOrd="0" presId="urn:microsoft.com/office/officeart/2005/8/layout/vProcess5"/>
    <dgm:cxn modelId="{D6CC6B3F-6EF7-4C63-90AB-801D811D09BF}" type="presParOf" srcId="{7BF20F1F-14F1-4CF7-87E0-72C615DE86A6}" destId="{709C95E1-1931-4F2F-81D2-25334A9AA68F}" srcOrd="10" destOrd="0" presId="urn:microsoft.com/office/officeart/2005/8/layout/vProcess5"/>
    <dgm:cxn modelId="{EC23BB30-23B0-46CC-885F-8AB8BEA9769F}" type="presParOf" srcId="{7BF20F1F-14F1-4CF7-87E0-72C615DE86A6}" destId="{66FE084B-8896-4E6F-8AD6-E13401CA0BF7}" srcOrd="11" destOrd="0" presId="urn:microsoft.com/office/officeart/2005/8/layout/vProcess5"/>
    <dgm:cxn modelId="{6ECD44C7-1D65-4E8A-8955-78F15866E3CF}" type="presParOf" srcId="{7BF20F1F-14F1-4CF7-87E0-72C615DE86A6}" destId="{7298323E-CBBA-447B-94B7-473A198A5C8F}" srcOrd="12" destOrd="0" presId="urn:microsoft.com/office/officeart/2005/8/layout/vProcess5"/>
    <dgm:cxn modelId="{B1FC0A85-13E0-4981-B638-622536CF691B}" type="presParOf" srcId="{7BF20F1F-14F1-4CF7-87E0-72C615DE86A6}" destId="{CA12BD8E-4082-447B-9C56-1FE3B14A4245}" srcOrd="13" destOrd="0" presId="urn:microsoft.com/office/officeart/2005/8/layout/vProcess5"/>
    <dgm:cxn modelId="{EF4DA3C3-2777-43C8-BF81-FA250B6C213C}" type="presParOf" srcId="{7BF20F1F-14F1-4CF7-87E0-72C615DE86A6}" destId="{160F0DF7-2FFB-4FE1-B03C-BA9DE37EEA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C4752-56C9-415C-9A7C-8EF2A4E0D5E3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832FC23A-1B28-40EE-86B9-989D80A6D718}">
      <dgm:prSet phldrT="[Texto]" custT="1"/>
      <dgm:spPr/>
      <dgm:t>
        <a:bodyPr/>
        <a:lstStyle/>
        <a:p>
          <a:r>
            <a:rPr lang="es-GT" sz="1600" dirty="0"/>
            <a:t>Individuos (HSH y Trans) alcanzados: 3,411</a:t>
          </a:r>
          <a:endParaRPr lang="es-GT" sz="1600" b="1" dirty="0"/>
        </a:p>
      </dgm:t>
    </dgm:pt>
    <dgm:pt modelId="{575E8BFD-09E0-4BEC-A493-2888322C974C}" type="parTrans" cxnId="{16B1433E-61C3-491C-B1C8-6A8EFF5F6ECF}">
      <dgm:prSet/>
      <dgm:spPr/>
      <dgm:t>
        <a:bodyPr/>
        <a:lstStyle/>
        <a:p>
          <a:endParaRPr lang="es-GT" sz="1600"/>
        </a:p>
      </dgm:t>
    </dgm:pt>
    <dgm:pt modelId="{A4F59971-C37E-42AB-830A-8DBD99B1827D}" type="sibTrans" cxnId="{16B1433E-61C3-491C-B1C8-6A8EFF5F6ECF}">
      <dgm:prSet/>
      <dgm:spPr/>
      <dgm:t>
        <a:bodyPr/>
        <a:lstStyle/>
        <a:p>
          <a:endParaRPr lang="es-GT" sz="1600"/>
        </a:p>
      </dgm:t>
    </dgm:pt>
    <dgm:pt modelId="{E6CBFCC0-713E-4BFB-A683-B695D1C2A496}">
      <dgm:prSet phldrT="[Texto]" custT="1"/>
      <dgm:spPr/>
      <dgm:t>
        <a:bodyPr/>
        <a:lstStyle/>
        <a:p>
          <a:r>
            <a:rPr lang="es-GT" sz="1600" dirty="0"/>
            <a:t>Individuos que se hacen la prueba: 1,711</a:t>
          </a:r>
          <a:r>
            <a:rPr lang="es-GT" sz="1600" b="1" dirty="0"/>
            <a:t> (50%)</a:t>
          </a:r>
        </a:p>
      </dgm:t>
    </dgm:pt>
    <dgm:pt modelId="{02E5535D-2FA7-4047-BBAF-A5C0976C4F27}" type="parTrans" cxnId="{CA1F0793-0BFA-4BDE-8661-204679701828}">
      <dgm:prSet/>
      <dgm:spPr/>
      <dgm:t>
        <a:bodyPr/>
        <a:lstStyle/>
        <a:p>
          <a:endParaRPr lang="es-GT" sz="1600"/>
        </a:p>
      </dgm:t>
    </dgm:pt>
    <dgm:pt modelId="{31C6C67D-00EA-43FB-803D-1FB8BDC6654B}" type="sibTrans" cxnId="{CA1F0793-0BFA-4BDE-8661-204679701828}">
      <dgm:prSet/>
      <dgm:spPr/>
      <dgm:t>
        <a:bodyPr/>
        <a:lstStyle/>
        <a:p>
          <a:endParaRPr lang="es-GT" sz="1600"/>
        </a:p>
      </dgm:t>
    </dgm:pt>
    <dgm:pt modelId="{87D9EDF7-114B-4FFA-ABCD-7078BE193D53}">
      <dgm:prSet phldrT="[Texto]" custT="1"/>
      <dgm:spPr/>
      <dgm:t>
        <a:bodyPr/>
        <a:lstStyle/>
        <a:p>
          <a:r>
            <a:rPr lang="es-GT" sz="1600" dirty="0"/>
            <a:t>Yield: </a:t>
          </a:r>
          <a:r>
            <a:rPr lang="es-GT" sz="1600" b="1" dirty="0"/>
            <a:t>1 de cada 22 </a:t>
          </a:r>
          <a:r>
            <a:rPr lang="es-GT" sz="1600" dirty="0"/>
            <a:t>pruebas</a:t>
          </a:r>
        </a:p>
      </dgm:t>
    </dgm:pt>
    <dgm:pt modelId="{6706404B-0495-4B2E-8D4E-2875D8E7E8C6}" type="parTrans" cxnId="{57FF73F0-16EB-4200-94D5-CD4760E19D4A}">
      <dgm:prSet/>
      <dgm:spPr/>
      <dgm:t>
        <a:bodyPr/>
        <a:lstStyle/>
        <a:p>
          <a:endParaRPr lang="es-GT" sz="1600"/>
        </a:p>
      </dgm:t>
    </dgm:pt>
    <dgm:pt modelId="{FE9AA46A-3CD2-469D-990E-2AFAB24E221F}" type="sibTrans" cxnId="{57FF73F0-16EB-4200-94D5-CD4760E19D4A}">
      <dgm:prSet/>
      <dgm:spPr/>
      <dgm:t>
        <a:bodyPr/>
        <a:lstStyle/>
        <a:p>
          <a:endParaRPr lang="es-GT" sz="1600"/>
        </a:p>
      </dgm:t>
    </dgm:pt>
    <dgm:pt modelId="{91E64683-487E-4661-907F-1BF52CEC17C1}">
      <dgm:prSet phldrT="[Texto]" custT="1"/>
      <dgm:spPr/>
      <dgm:t>
        <a:bodyPr/>
        <a:lstStyle/>
        <a:p>
          <a:r>
            <a:rPr lang="es-GT" sz="1600" dirty="0"/>
            <a:t>% de casos reactivos detectados: 79 </a:t>
          </a:r>
          <a:r>
            <a:rPr lang="es-GT" sz="1600" b="1" dirty="0"/>
            <a:t>5</a:t>
          </a:r>
          <a:r>
            <a:rPr lang="es-GT" sz="1600" dirty="0"/>
            <a:t>%</a:t>
          </a:r>
        </a:p>
      </dgm:t>
    </dgm:pt>
    <dgm:pt modelId="{91D0DC24-337D-425E-9D80-E28103879BF1}" type="parTrans" cxnId="{28C5725B-8F84-4405-9CB8-C8484147C07C}">
      <dgm:prSet/>
      <dgm:spPr/>
      <dgm:t>
        <a:bodyPr/>
        <a:lstStyle/>
        <a:p>
          <a:endParaRPr lang="es-GT" sz="1600"/>
        </a:p>
      </dgm:t>
    </dgm:pt>
    <dgm:pt modelId="{280D42A0-9B66-4192-AA88-8D3750E91CA3}" type="sibTrans" cxnId="{28C5725B-8F84-4405-9CB8-C8484147C07C}">
      <dgm:prSet/>
      <dgm:spPr/>
      <dgm:t>
        <a:bodyPr/>
        <a:lstStyle/>
        <a:p>
          <a:endParaRPr lang="es-GT" sz="1600"/>
        </a:p>
      </dgm:t>
    </dgm:pt>
    <dgm:pt modelId="{4C148880-42B7-48FE-ADA2-6C15680C83A8}">
      <dgm:prSet phldrT="[Texto]" custT="1"/>
      <dgm:spPr/>
      <dgm:t>
        <a:bodyPr/>
        <a:lstStyle/>
        <a:p>
          <a:r>
            <a:rPr lang="es-GT" sz="1600" dirty="0"/>
            <a:t>Porcentaje de vinculación: 75%</a:t>
          </a:r>
        </a:p>
      </dgm:t>
    </dgm:pt>
    <dgm:pt modelId="{B54CC105-2348-4076-A8C5-1A960702EBC7}" type="parTrans" cxnId="{7445B63C-EF18-412D-9A6F-41FBB683E2F7}">
      <dgm:prSet/>
      <dgm:spPr/>
      <dgm:t>
        <a:bodyPr/>
        <a:lstStyle/>
        <a:p>
          <a:endParaRPr lang="es-GT" sz="1600"/>
        </a:p>
      </dgm:t>
    </dgm:pt>
    <dgm:pt modelId="{75417A4C-7AA7-4DF9-92D4-1D514429F01A}" type="sibTrans" cxnId="{7445B63C-EF18-412D-9A6F-41FBB683E2F7}">
      <dgm:prSet/>
      <dgm:spPr/>
      <dgm:t>
        <a:bodyPr/>
        <a:lstStyle/>
        <a:p>
          <a:endParaRPr lang="es-GT" sz="1600"/>
        </a:p>
      </dgm:t>
    </dgm:pt>
    <dgm:pt modelId="{BA87B146-14C0-4A66-8B23-70924D53DEAD}" type="pres">
      <dgm:prSet presAssocID="{2CFC4752-56C9-415C-9A7C-8EF2A4E0D5E3}" presName="outerComposite" presStyleCnt="0">
        <dgm:presLayoutVars>
          <dgm:chMax val="5"/>
          <dgm:dir/>
          <dgm:resizeHandles val="exact"/>
        </dgm:presLayoutVars>
      </dgm:prSet>
      <dgm:spPr/>
    </dgm:pt>
    <dgm:pt modelId="{728A833E-8F18-430D-8898-4E705F22ABEA}" type="pres">
      <dgm:prSet presAssocID="{2CFC4752-56C9-415C-9A7C-8EF2A4E0D5E3}" presName="dummyMaxCanvas" presStyleCnt="0">
        <dgm:presLayoutVars/>
      </dgm:prSet>
      <dgm:spPr/>
    </dgm:pt>
    <dgm:pt modelId="{150DDCE5-2B6C-4219-9D82-991F06D026B2}" type="pres">
      <dgm:prSet presAssocID="{2CFC4752-56C9-415C-9A7C-8EF2A4E0D5E3}" presName="FiveNodes_1" presStyleLbl="node1" presStyleIdx="0" presStyleCnt="5" custLinFactNeighborY="-4001">
        <dgm:presLayoutVars>
          <dgm:bulletEnabled val="1"/>
        </dgm:presLayoutVars>
      </dgm:prSet>
      <dgm:spPr/>
    </dgm:pt>
    <dgm:pt modelId="{B89AFCC9-C7BB-4FA7-8BBF-244EE1846D29}" type="pres">
      <dgm:prSet presAssocID="{2CFC4752-56C9-415C-9A7C-8EF2A4E0D5E3}" presName="FiveNodes_2" presStyleLbl="node1" presStyleIdx="1" presStyleCnt="5">
        <dgm:presLayoutVars>
          <dgm:bulletEnabled val="1"/>
        </dgm:presLayoutVars>
      </dgm:prSet>
      <dgm:spPr/>
    </dgm:pt>
    <dgm:pt modelId="{6FB90EF2-1D1C-449E-8A93-652EA9CF17A5}" type="pres">
      <dgm:prSet presAssocID="{2CFC4752-56C9-415C-9A7C-8EF2A4E0D5E3}" presName="FiveNodes_3" presStyleLbl="node1" presStyleIdx="2" presStyleCnt="5">
        <dgm:presLayoutVars>
          <dgm:bulletEnabled val="1"/>
        </dgm:presLayoutVars>
      </dgm:prSet>
      <dgm:spPr/>
    </dgm:pt>
    <dgm:pt modelId="{44FB3E33-DD41-4F45-8718-71EF0FE5559E}" type="pres">
      <dgm:prSet presAssocID="{2CFC4752-56C9-415C-9A7C-8EF2A4E0D5E3}" presName="FiveNodes_4" presStyleLbl="node1" presStyleIdx="3" presStyleCnt="5">
        <dgm:presLayoutVars>
          <dgm:bulletEnabled val="1"/>
        </dgm:presLayoutVars>
      </dgm:prSet>
      <dgm:spPr/>
    </dgm:pt>
    <dgm:pt modelId="{8E319DE5-3198-4DFC-82CF-0305DD8EAED7}" type="pres">
      <dgm:prSet presAssocID="{2CFC4752-56C9-415C-9A7C-8EF2A4E0D5E3}" presName="FiveNodes_5" presStyleLbl="node1" presStyleIdx="4" presStyleCnt="5">
        <dgm:presLayoutVars>
          <dgm:bulletEnabled val="1"/>
        </dgm:presLayoutVars>
      </dgm:prSet>
      <dgm:spPr/>
    </dgm:pt>
    <dgm:pt modelId="{38F31303-75B0-42DA-A342-147FE903B6D9}" type="pres">
      <dgm:prSet presAssocID="{2CFC4752-56C9-415C-9A7C-8EF2A4E0D5E3}" presName="FiveConn_1-2" presStyleLbl="fgAccFollowNode1" presStyleIdx="0" presStyleCnt="4">
        <dgm:presLayoutVars>
          <dgm:bulletEnabled val="1"/>
        </dgm:presLayoutVars>
      </dgm:prSet>
      <dgm:spPr/>
    </dgm:pt>
    <dgm:pt modelId="{B3D8F0A4-A2A9-44FF-99F0-4937E1FAB44F}" type="pres">
      <dgm:prSet presAssocID="{2CFC4752-56C9-415C-9A7C-8EF2A4E0D5E3}" presName="FiveConn_2-3" presStyleLbl="fgAccFollowNode1" presStyleIdx="1" presStyleCnt="4">
        <dgm:presLayoutVars>
          <dgm:bulletEnabled val="1"/>
        </dgm:presLayoutVars>
      </dgm:prSet>
      <dgm:spPr/>
    </dgm:pt>
    <dgm:pt modelId="{00C62CF0-4A03-4A66-AEE9-9EC1F9FD3E4B}" type="pres">
      <dgm:prSet presAssocID="{2CFC4752-56C9-415C-9A7C-8EF2A4E0D5E3}" presName="FiveConn_3-4" presStyleLbl="fgAccFollowNode1" presStyleIdx="2" presStyleCnt="4">
        <dgm:presLayoutVars>
          <dgm:bulletEnabled val="1"/>
        </dgm:presLayoutVars>
      </dgm:prSet>
      <dgm:spPr/>
    </dgm:pt>
    <dgm:pt modelId="{CFF6623F-6B09-4C78-BE28-4EDF51549FCC}" type="pres">
      <dgm:prSet presAssocID="{2CFC4752-56C9-415C-9A7C-8EF2A4E0D5E3}" presName="FiveConn_4-5" presStyleLbl="fgAccFollowNode1" presStyleIdx="3" presStyleCnt="4">
        <dgm:presLayoutVars>
          <dgm:bulletEnabled val="1"/>
        </dgm:presLayoutVars>
      </dgm:prSet>
      <dgm:spPr/>
    </dgm:pt>
    <dgm:pt modelId="{5700680C-712D-4DF4-93AD-DBB23C85BCF4}" type="pres">
      <dgm:prSet presAssocID="{2CFC4752-56C9-415C-9A7C-8EF2A4E0D5E3}" presName="FiveNodes_1_text" presStyleLbl="node1" presStyleIdx="4" presStyleCnt="5">
        <dgm:presLayoutVars>
          <dgm:bulletEnabled val="1"/>
        </dgm:presLayoutVars>
      </dgm:prSet>
      <dgm:spPr/>
    </dgm:pt>
    <dgm:pt modelId="{F0EA432F-68EE-4D98-994E-17BA317ABE40}" type="pres">
      <dgm:prSet presAssocID="{2CFC4752-56C9-415C-9A7C-8EF2A4E0D5E3}" presName="FiveNodes_2_text" presStyleLbl="node1" presStyleIdx="4" presStyleCnt="5">
        <dgm:presLayoutVars>
          <dgm:bulletEnabled val="1"/>
        </dgm:presLayoutVars>
      </dgm:prSet>
      <dgm:spPr/>
    </dgm:pt>
    <dgm:pt modelId="{4FE510CB-5A7D-4FF0-B200-D25CDB3FE253}" type="pres">
      <dgm:prSet presAssocID="{2CFC4752-56C9-415C-9A7C-8EF2A4E0D5E3}" presName="FiveNodes_3_text" presStyleLbl="node1" presStyleIdx="4" presStyleCnt="5">
        <dgm:presLayoutVars>
          <dgm:bulletEnabled val="1"/>
        </dgm:presLayoutVars>
      </dgm:prSet>
      <dgm:spPr/>
    </dgm:pt>
    <dgm:pt modelId="{71079BF9-3C3C-4E09-AE84-212B002A53CA}" type="pres">
      <dgm:prSet presAssocID="{2CFC4752-56C9-415C-9A7C-8EF2A4E0D5E3}" presName="FiveNodes_4_text" presStyleLbl="node1" presStyleIdx="4" presStyleCnt="5">
        <dgm:presLayoutVars>
          <dgm:bulletEnabled val="1"/>
        </dgm:presLayoutVars>
      </dgm:prSet>
      <dgm:spPr/>
    </dgm:pt>
    <dgm:pt modelId="{FA13902E-B60B-491B-BB7C-F686F2B67A71}" type="pres">
      <dgm:prSet presAssocID="{2CFC4752-56C9-415C-9A7C-8EF2A4E0D5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1932712-7F9C-4390-817D-28F3133A159A}" type="presOf" srcId="{87D9EDF7-114B-4FFA-ABCD-7078BE193D53}" destId="{4FE510CB-5A7D-4FF0-B200-D25CDB3FE253}" srcOrd="1" destOrd="0" presId="urn:microsoft.com/office/officeart/2005/8/layout/vProcess5"/>
    <dgm:cxn modelId="{7445B63C-EF18-412D-9A6F-41FBB683E2F7}" srcId="{2CFC4752-56C9-415C-9A7C-8EF2A4E0D5E3}" destId="{4C148880-42B7-48FE-ADA2-6C15680C83A8}" srcOrd="4" destOrd="0" parTransId="{B54CC105-2348-4076-A8C5-1A960702EBC7}" sibTransId="{75417A4C-7AA7-4DF9-92D4-1D514429F01A}"/>
    <dgm:cxn modelId="{C934F13D-5B75-4758-B2F4-9D92FBF6D5F4}" type="presOf" srcId="{4C148880-42B7-48FE-ADA2-6C15680C83A8}" destId="{FA13902E-B60B-491B-BB7C-F686F2B67A71}" srcOrd="1" destOrd="0" presId="urn:microsoft.com/office/officeart/2005/8/layout/vProcess5"/>
    <dgm:cxn modelId="{16B1433E-61C3-491C-B1C8-6A8EFF5F6ECF}" srcId="{2CFC4752-56C9-415C-9A7C-8EF2A4E0D5E3}" destId="{832FC23A-1B28-40EE-86B9-989D80A6D718}" srcOrd="0" destOrd="0" parTransId="{575E8BFD-09E0-4BEC-A493-2888322C974C}" sibTransId="{A4F59971-C37E-42AB-830A-8DBD99B1827D}"/>
    <dgm:cxn modelId="{28C5725B-8F84-4405-9CB8-C8484147C07C}" srcId="{2CFC4752-56C9-415C-9A7C-8EF2A4E0D5E3}" destId="{91E64683-487E-4661-907F-1BF52CEC17C1}" srcOrd="3" destOrd="0" parTransId="{91D0DC24-337D-425E-9D80-E28103879BF1}" sibTransId="{280D42A0-9B66-4192-AA88-8D3750E91CA3}"/>
    <dgm:cxn modelId="{6D1D2B69-2190-46EA-BF25-5AD3C81AD52B}" type="presOf" srcId="{A4F59971-C37E-42AB-830A-8DBD99B1827D}" destId="{38F31303-75B0-42DA-A342-147FE903B6D9}" srcOrd="0" destOrd="0" presId="urn:microsoft.com/office/officeart/2005/8/layout/vProcess5"/>
    <dgm:cxn modelId="{4808008E-0160-4428-AA07-7AFA7A4028A8}" type="presOf" srcId="{E6CBFCC0-713E-4BFB-A683-B695D1C2A496}" destId="{B89AFCC9-C7BB-4FA7-8BBF-244EE1846D29}" srcOrd="0" destOrd="0" presId="urn:microsoft.com/office/officeart/2005/8/layout/vProcess5"/>
    <dgm:cxn modelId="{CA1F0793-0BFA-4BDE-8661-204679701828}" srcId="{2CFC4752-56C9-415C-9A7C-8EF2A4E0D5E3}" destId="{E6CBFCC0-713E-4BFB-A683-B695D1C2A496}" srcOrd="1" destOrd="0" parTransId="{02E5535D-2FA7-4047-BBAF-A5C0976C4F27}" sibTransId="{31C6C67D-00EA-43FB-803D-1FB8BDC6654B}"/>
    <dgm:cxn modelId="{57F7F59A-FE6D-4B0A-A6CF-5C351BAFE520}" type="presOf" srcId="{280D42A0-9B66-4192-AA88-8D3750E91CA3}" destId="{CFF6623F-6B09-4C78-BE28-4EDF51549FCC}" srcOrd="0" destOrd="0" presId="urn:microsoft.com/office/officeart/2005/8/layout/vProcess5"/>
    <dgm:cxn modelId="{C24A859B-09F1-4D09-89A5-0FD1F2EB52DB}" type="presOf" srcId="{91E64683-487E-4661-907F-1BF52CEC17C1}" destId="{44FB3E33-DD41-4F45-8718-71EF0FE5559E}" srcOrd="0" destOrd="0" presId="urn:microsoft.com/office/officeart/2005/8/layout/vProcess5"/>
    <dgm:cxn modelId="{5D12B79E-15BA-407A-BC2C-C55BA5B676CA}" type="presOf" srcId="{87D9EDF7-114B-4FFA-ABCD-7078BE193D53}" destId="{6FB90EF2-1D1C-449E-8A93-652EA9CF17A5}" srcOrd="0" destOrd="0" presId="urn:microsoft.com/office/officeart/2005/8/layout/vProcess5"/>
    <dgm:cxn modelId="{FA6135A4-8C3A-4AC0-B441-7F5BCB78567F}" type="presOf" srcId="{FE9AA46A-3CD2-469D-990E-2AFAB24E221F}" destId="{00C62CF0-4A03-4A66-AEE9-9EC1F9FD3E4B}" srcOrd="0" destOrd="0" presId="urn:microsoft.com/office/officeart/2005/8/layout/vProcess5"/>
    <dgm:cxn modelId="{154D8AA7-2F23-4457-BFCD-E3951B5E2B7A}" type="presOf" srcId="{91E64683-487E-4661-907F-1BF52CEC17C1}" destId="{71079BF9-3C3C-4E09-AE84-212B002A53CA}" srcOrd="1" destOrd="0" presId="urn:microsoft.com/office/officeart/2005/8/layout/vProcess5"/>
    <dgm:cxn modelId="{712115DD-0F20-4928-89FC-6242DCD75894}" type="presOf" srcId="{832FC23A-1B28-40EE-86B9-989D80A6D718}" destId="{5700680C-712D-4DF4-93AD-DBB23C85BCF4}" srcOrd="1" destOrd="0" presId="urn:microsoft.com/office/officeart/2005/8/layout/vProcess5"/>
    <dgm:cxn modelId="{9163CDDE-87CF-46AC-A2E1-BB66CA4BDDBD}" type="presOf" srcId="{31C6C67D-00EA-43FB-803D-1FB8BDC6654B}" destId="{B3D8F0A4-A2A9-44FF-99F0-4937E1FAB44F}" srcOrd="0" destOrd="0" presId="urn:microsoft.com/office/officeart/2005/8/layout/vProcess5"/>
    <dgm:cxn modelId="{8DEF1CE3-5E18-4E53-A62D-8D0C53DCF540}" type="presOf" srcId="{E6CBFCC0-713E-4BFB-A683-B695D1C2A496}" destId="{F0EA432F-68EE-4D98-994E-17BA317ABE40}" srcOrd="1" destOrd="0" presId="urn:microsoft.com/office/officeart/2005/8/layout/vProcess5"/>
    <dgm:cxn modelId="{0F1931E4-99D6-465A-93C1-28896755E534}" type="presOf" srcId="{4C148880-42B7-48FE-ADA2-6C15680C83A8}" destId="{8E319DE5-3198-4DFC-82CF-0305DD8EAED7}" srcOrd="0" destOrd="0" presId="urn:microsoft.com/office/officeart/2005/8/layout/vProcess5"/>
    <dgm:cxn modelId="{57FF73F0-16EB-4200-94D5-CD4760E19D4A}" srcId="{2CFC4752-56C9-415C-9A7C-8EF2A4E0D5E3}" destId="{87D9EDF7-114B-4FFA-ABCD-7078BE193D53}" srcOrd="2" destOrd="0" parTransId="{6706404B-0495-4B2E-8D4E-2875D8E7E8C6}" sibTransId="{FE9AA46A-3CD2-469D-990E-2AFAB24E221F}"/>
    <dgm:cxn modelId="{EE6E81FD-9B71-48E9-B26A-680A4B927B00}" type="presOf" srcId="{2CFC4752-56C9-415C-9A7C-8EF2A4E0D5E3}" destId="{BA87B146-14C0-4A66-8B23-70924D53DEAD}" srcOrd="0" destOrd="0" presId="urn:microsoft.com/office/officeart/2005/8/layout/vProcess5"/>
    <dgm:cxn modelId="{C4172DFE-9FF3-49CD-81FC-136132586159}" type="presOf" srcId="{832FC23A-1B28-40EE-86B9-989D80A6D718}" destId="{150DDCE5-2B6C-4219-9D82-991F06D026B2}" srcOrd="0" destOrd="0" presId="urn:microsoft.com/office/officeart/2005/8/layout/vProcess5"/>
    <dgm:cxn modelId="{E4B43B95-817B-4F1F-B680-60DEBA895279}" type="presParOf" srcId="{BA87B146-14C0-4A66-8B23-70924D53DEAD}" destId="{728A833E-8F18-430D-8898-4E705F22ABEA}" srcOrd="0" destOrd="0" presId="urn:microsoft.com/office/officeart/2005/8/layout/vProcess5"/>
    <dgm:cxn modelId="{C3C2CC6B-4471-4E91-B0A1-9E79ABA157B4}" type="presParOf" srcId="{BA87B146-14C0-4A66-8B23-70924D53DEAD}" destId="{150DDCE5-2B6C-4219-9D82-991F06D026B2}" srcOrd="1" destOrd="0" presId="urn:microsoft.com/office/officeart/2005/8/layout/vProcess5"/>
    <dgm:cxn modelId="{7E7837C1-3EB7-4F6A-AAD0-D8371906E2A8}" type="presParOf" srcId="{BA87B146-14C0-4A66-8B23-70924D53DEAD}" destId="{B89AFCC9-C7BB-4FA7-8BBF-244EE1846D29}" srcOrd="2" destOrd="0" presId="urn:microsoft.com/office/officeart/2005/8/layout/vProcess5"/>
    <dgm:cxn modelId="{86BD3D7F-A94A-4291-B208-F2D5625BAD36}" type="presParOf" srcId="{BA87B146-14C0-4A66-8B23-70924D53DEAD}" destId="{6FB90EF2-1D1C-449E-8A93-652EA9CF17A5}" srcOrd="3" destOrd="0" presId="urn:microsoft.com/office/officeart/2005/8/layout/vProcess5"/>
    <dgm:cxn modelId="{7AFEEF65-2709-448C-BE46-35D51BEC4833}" type="presParOf" srcId="{BA87B146-14C0-4A66-8B23-70924D53DEAD}" destId="{44FB3E33-DD41-4F45-8718-71EF0FE5559E}" srcOrd="4" destOrd="0" presId="urn:microsoft.com/office/officeart/2005/8/layout/vProcess5"/>
    <dgm:cxn modelId="{9F86D280-61D6-4595-B568-88A38EA877BF}" type="presParOf" srcId="{BA87B146-14C0-4A66-8B23-70924D53DEAD}" destId="{8E319DE5-3198-4DFC-82CF-0305DD8EAED7}" srcOrd="5" destOrd="0" presId="urn:microsoft.com/office/officeart/2005/8/layout/vProcess5"/>
    <dgm:cxn modelId="{2F6587A7-893D-41EF-8797-B02E96B0CBD6}" type="presParOf" srcId="{BA87B146-14C0-4A66-8B23-70924D53DEAD}" destId="{38F31303-75B0-42DA-A342-147FE903B6D9}" srcOrd="6" destOrd="0" presId="urn:microsoft.com/office/officeart/2005/8/layout/vProcess5"/>
    <dgm:cxn modelId="{ACFCF1DF-D2E1-415E-9D2F-4F06833C08C7}" type="presParOf" srcId="{BA87B146-14C0-4A66-8B23-70924D53DEAD}" destId="{B3D8F0A4-A2A9-44FF-99F0-4937E1FAB44F}" srcOrd="7" destOrd="0" presId="urn:microsoft.com/office/officeart/2005/8/layout/vProcess5"/>
    <dgm:cxn modelId="{E82A5D35-D6D6-4753-8AED-5AE93CF7FEA8}" type="presParOf" srcId="{BA87B146-14C0-4A66-8B23-70924D53DEAD}" destId="{00C62CF0-4A03-4A66-AEE9-9EC1F9FD3E4B}" srcOrd="8" destOrd="0" presId="urn:microsoft.com/office/officeart/2005/8/layout/vProcess5"/>
    <dgm:cxn modelId="{277648D5-0786-4580-938C-43A0DBEA8CDD}" type="presParOf" srcId="{BA87B146-14C0-4A66-8B23-70924D53DEAD}" destId="{CFF6623F-6B09-4C78-BE28-4EDF51549FCC}" srcOrd="9" destOrd="0" presId="urn:microsoft.com/office/officeart/2005/8/layout/vProcess5"/>
    <dgm:cxn modelId="{9AFC0543-76D8-4709-AAF4-8348E8C8568A}" type="presParOf" srcId="{BA87B146-14C0-4A66-8B23-70924D53DEAD}" destId="{5700680C-712D-4DF4-93AD-DBB23C85BCF4}" srcOrd="10" destOrd="0" presId="urn:microsoft.com/office/officeart/2005/8/layout/vProcess5"/>
    <dgm:cxn modelId="{5AF49C6D-B24E-499A-8E79-8081FDB55168}" type="presParOf" srcId="{BA87B146-14C0-4A66-8B23-70924D53DEAD}" destId="{F0EA432F-68EE-4D98-994E-17BA317ABE40}" srcOrd="11" destOrd="0" presId="urn:microsoft.com/office/officeart/2005/8/layout/vProcess5"/>
    <dgm:cxn modelId="{F6FB5012-AC74-4A25-98AB-588F1525BC28}" type="presParOf" srcId="{BA87B146-14C0-4A66-8B23-70924D53DEAD}" destId="{4FE510CB-5A7D-4FF0-B200-D25CDB3FE253}" srcOrd="12" destOrd="0" presId="urn:microsoft.com/office/officeart/2005/8/layout/vProcess5"/>
    <dgm:cxn modelId="{691AA000-595F-454A-B69B-08DD667F218A}" type="presParOf" srcId="{BA87B146-14C0-4A66-8B23-70924D53DEAD}" destId="{71079BF9-3C3C-4E09-AE84-212B002A53CA}" srcOrd="13" destOrd="0" presId="urn:microsoft.com/office/officeart/2005/8/layout/vProcess5"/>
    <dgm:cxn modelId="{4A70B133-40FB-465A-A90C-EE50423CC132}" type="presParOf" srcId="{BA87B146-14C0-4A66-8B23-70924D53DEAD}" destId="{FA13902E-B60B-491B-BB7C-F686F2B67A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C4752-56C9-415C-9A7C-8EF2A4E0D5E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832FC23A-1B28-40EE-86B9-989D80A6D718}">
      <dgm:prSet phldrT="[Texto]" custT="1"/>
      <dgm:spPr/>
      <dgm:t>
        <a:bodyPr/>
        <a:lstStyle/>
        <a:p>
          <a:r>
            <a:rPr lang="es-GT" sz="1600" dirty="0"/>
            <a:t>Pruebas: </a:t>
          </a:r>
        </a:p>
        <a:p>
          <a:r>
            <a:rPr lang="es-GT" sz="1600" b="1" dirty="0"/>
            <a:t>1,595</a:t>
          </a:r>
        </a:p>
      </dgm:t>
    </dgm:pt>
    <dgm:pt modelId="{575E8BFD-09E0-4BEC-A493-2888322C974C}" type="parTrans" cxnId="{16B1433E-61C3-491C-B1C8-6A8EFF5F6ECF}">
      <dgm:prSet/>
      <dgm:spPr/>
      <dgm:t>
        <a:bodyPr/>
        <a:lstStyle/>
        <a:p>
          <a:endParaRPr lang="es-GT" sz="1600"/>
        </a:p>
      </dgm:t>
    </dgm:pt>
    <dgm:pt modelId="{A4F59971-C37E-42AB-830A-8DBD99B1827D}" type="sibTrans" cxnId="{16B1433E-61C3-491C-B1C8-6A8EFF5F6ECF}">
      <dgm:prSet/>
      <dgm:spPr/>
      <dgm:t>
        <a:bodyPr/>
        <a:lstStyle/>
        <a:p>
          <a:endParaRPr lang="es-GT" sz="1600"/>
        </a:p>
      </dgm:t>
    </dgm:pt>
    <dgm:pt modelId="{E6CBFCC0-713E-4BFB-A683-B695D1C2A496}">
      <dgm:prSet phldrT="[Texto]" custT="1"/>
      <dgm:spPr/>
      <dgm:t>
        <a:bodyPr/>
        <a:lstStyle/>
        <a:p>
          <a:r>
            <a:rPr lang="es-GT" sz="1600" dirty="0"/>
            <a:t>Reactivos</a:t>
          </a:r>
        </a:p>
        <a:p>
          <a:r>
            <a:rPr lang="es-GT" sz="1600" dirty="0"/>
            <a:t>87</a:t>
          </a:r>
        </a:p>
        <a:p>
          <a:r>
            <a:rPr lang="es-GT" sz="1600" b="1" dirty="0"/>
            <a:t>5% de positividad</a:t>
          </a:r>
        </a:p>
      </dgm:t>
    </dgm:pt>
    <dgm:pt modelId="{02E5535D-2FA7-4047-BBAF-A5C0976C4F27}" type="parTrans" cxnId="{CA1F0793-0BFA-4BDE-8661-204679701828}">
      <dgm:prSet/>
      <dgm:spPr/>
      <dgm:t>
        <a:bodyPr/>
        <a:lstStyle/>
        <a:p>
          <a:endParaRPr lang="es-GT" sz="1600"/>
        </a:p>
      </dgm:t>
    </dgm:pt>
    <dgm:pt modelId="{31C6C67D-00EA-43FB-803D-1FB8BDC6654B}" type="sibTrans" cxnId="{CA1F0793-0BFA-4BDE-8661-204679701828}">
      <dgm:prSet/>
      <dgm:spPr/>
      <dgm:t>
        <a:bodyPr/>
        <a:lstStyle/>
        <a:p>
          <a:endParaRPr lang="es-GT" sz="1600"/>
        </a:p>
      </dgm:t>
    </dgm:pt>
    <dgm:pt modelId="{87D9EDF7-114B-4FFA-ABCD-7078BE193D53}">
      <dgm:prSet phldrT="[Texto]" custT="1"/>
      <dgm:spPr/>
      <dgm:t>
        <a:bodyPr/>
        <a:lstStyle/>
        <a:p>
          <a:r>
            <a:rPr lang="es-GT" sz="1600" dirty="0" err="1"/>
            <a:t>Yield</a:t>
          </a:r>
          <a:r>
            <a:rPr lang="es-GT" sz="1600" dirty="0"/>
            <a:t> casos reactivos: </a:t>
          </a:r>
        </a:p>
        <a:p>
          <a:r>
            <a:rPr lang="es-GT" sz="1600" b="1" dirty="0"/>
            <a:t>1 de cada 18</a:t>
          </a:r>
          <a:endParaRPr lang="es-GT" sz="1600" dirty="0"/>
        </a:p>
      </dgm:t>
    </dgm:pt>
    <dgm:pt modelId="{6706404B-0495-4B2E-8D4E-2875D8E7E8C6}" type="parTrans" cxnId="{57FF73F0-16EB-4200-94D5-CD4760E19D4A}">
      <dgm:prSet/>
      <dgm:spPr/>
      <dgm:t>
        <a:bodyPr/>
        <a:lstStyle/>
        <a:p>
          <a:endParaRPr lang="es-GT" sz="1600"/>
        </a:p>
      </dgm:t>
    </dgm:pt>
    <dgm:pt modelId="{FE9AA46A-3CD2-469D-990E-2AFAB24E221F}" type="sibTrans" cxnId="{57FF73F0-16EB-4200-94D5-CD4760E19D4A}">
      <dgm:prSet/>
      <dgm:spPr/>
      <dgm:t>
        <a:bodyPr/>
        <a:lstStyle/>
        <a:p>
          <a:endParaRPr lang="es-GT" sz="1600"/>
        </a:p>
      </dgm:t>
    </dgm:pt>
    <dgm:pt modelId="{91E64683-487E-4661-907F-1BF52CEC17C1}">
      <dgm:prSet phldrT="[Texto]" custT="1"/>
      <dgm:spPr/>
      <dgm:t>
        <a:bodyPr/>
        <a:lstStyle/>
        <a:p>
          <a:r>
            <a:rPr lang="es-GT" sz="1600" dirty="0"/>
            <a:t>% de la meta de casos reactivos alcanzado: </a:t>
          </a:r>
        </a:p>
        <a:p>
          <a:r>
            <a:rPr lang="es-GT" sz="1600" b="1" dirty="0"/>
            <a:t>29</a:t>
          </a:r>
          <a:r>
            <a:rPr lang="es-GT" sz="1600" dirty="0"/>
            <a:t>%</a:t>
          </a:r>
        </a:p>
      </dgm:t>
    </dgm:pt>
    <dgm:pt modelId="{91D0DC24-337D-425E-9D80-E28103879BF1}" type="parTrans" cxnId="{28C5725B-8F84-4405-9CB8-C8484147C07C}">
      <dgm:prSet/>
      <dgm:spPr/>
      <dgm:t>
        <a:bodyPr/>
        <a:lstStyle/>
        <a:p>
          <a:endParaRPr lang="es-GT" sz="1600"/>
        </a:p>
      </dgm:t>
    </dgm:pt>
    <dgm:pt modelId="{280D42A0-9B66-4192-AA88-8D3750E91CA3}" type="sibTrans" cxnId="{28C5725B-8F84-4405-9CB8-C8484147C07C}">
      <dgm:prSet/>
      <dgm:spPr/>
      <dgm:t>
        <a:bodyPr/>
        <a:lstStyle/>
        <a:p>
          <a:endParaRPr lang="es-GT" sz="1600"/>
        </a:p>
      </dgm:t>
    </dgm:pt>
    <dgm:pt modelId="{8A05C683-BCD3-924F-A118-A724F15FE0C0}">
      <dgm:prSet phldrT="[Texto]" custT="1"/>
      <dgm:spPr/>
      <dgm:t>
        <a:bodyPr/>
        <a:lstStyle/>
        <a:p>
          <a:r>
            <a:rPr lang="es-GT" sz="1600" dirty="0"/>
            <a:t>Vinculados 51 (59%)</a:t>
          </a:r>
        </a:p>
      </dgm:t>
    </dgm:pt>
    <dgm:pt modelId="{7AF45CD9-0C13-9146-B350-4C97CE5A8AC9}" type="parTrans" cxnId="{FEEA4D29-6175-4044-A718-10F60989FEBF}">
      <dgm:prSet/>
      <dgm:spPr/>
      <dgm:t>
        <a:bodyPr/>
        <a:lstStyle/>
        <a:p>
          <a:endParaRPr lang="es-ES"/>
        </a:p>
      </dgm:t>
    </dgm:pt>
    <dgm:pt modelId="{7664FA28-816D-C048-AC71-7932A453EE46}" type="sibTrans" cxnId="{FEEA4D29-6175-4044-A718-10F60989FEBF}">
      <dgm:prSet/>
      <dgm:spPr/>
      <dgm:t>
        <a:bodyPr/>
        <a:lstStyle/>
        <a:p>
          <a:endParaRPr lang="es-ES"/>
        </a:p>
      </dgm:t>
    </dgm:pt>
    <dgm:pt modelId="{D0F018E8-19BA-4A6A-8C2C-DD3A4037E1F9}" type="pres">
      <dgm:prSet presAssocID="{2CFC4752-56C9-415C-9A7C-8EF2A4E0D5E3}" presName="Name0" presStyleCnt="0">
        <dgm:presLayoutVars>
          <dgm:dir/>
          <dgm:resizeHandles val="exact"/>
        </dgm:presLayoutVars>
      </dgm:prSet>
      <dgm:spPr/>
    </dgm:pt>
    <dgm:pt modelId="{FF8DA914-23D1-4432-B304-A1EA4EE01306}" type="pres">
      <dgm:prSet presAssocID="{832FC23A-1B28-40EE-86B9-989D80A6D718}" presName="node" presStyleLbl="node1" presStyleIdx="0" presStyleCnt="5" custScaleY="124840">
        <dgm:presLayoutVars>
          <dgm:bulletEnabled val="1"/>
        </dgm:presLayoutVars>
      </dgm:prSet>
      <dgm:spPr/>
    </dgm:pt>
    <dgm:pt modelId="{303675AE-2497-4195-AF76-CBB6B9FFE90A}" type="pres">
      <dgm:prSet presAssocID="{A4F59971-C37E-42AB-830A-8DBD99B1827D}" presName="sibTrans" presStyleLbl="sibTrans2D1" presStyleIdx="0" presStyleCnt="4"/>
      <dgm:spPr/>
    </dgm:pt>
    <dgm:pt modelId="{DE829047-DE7D-4273-A27D-BC9EBD0E3032}" type="pres">
      <dgm:prSet presAssocID="{A4F59971-C37E-42AB-830A-8DBD99B1827D}" presName="connectorText" presStyleLbl="sibTrans2D1" presStyleIdx="0" presStyleCnt="4"/>
      <dgm:spPr/>
    </dgm:pt>
    <dgm:pt modelId="{4A65BCFC-9C1E-4588-9059-E8BBD308D97B}" type="pres">
      <dgm:prSet presAssocID="{E6CBFCC0-713E-4BFB-A683-B695D1C2A496}" presName="node" presStyleLbl="node1" presStyleIdx="1" presStyleCnt="5" custScaleY="124840">
        <dgm:presLayoutVars>
          <dgm:bulletEnabled val="1"/>
        </dgm:presLayoutVars>
      </dgm:prSet>
      <dgm:spPr/>
    </dgm:pt>
    <dgm:pt modelId="{C43FF081-5D4A-49DC-8205-782200B3D6F8}" type="pres">
      <dgm:prSet presAssocID="{31C6C67D-00EA-43FB-803D-1FB8BDC6654B}" presName="sibTrans" presStyleLbl="sibTrans2D1" presStyleIdx="1" presStyleCnt="4"/>
      <dgm:spPr/>
    </dgm:pt>
    <dgm:pt modelId="{74E6D50A-B6F5-40B0-9DC5-A67DAD2519B0}" type="pres">
      <dgm:prSet presAssocID="{31C6C67D-00EA-43FB-803D-1FB8BDC6654B}" presName="connectorText" presStyleLbl="sibTrans2D1" presStyleIdx="1" presStyleCnt="4"/>
      <dgm:spPr/>
    </dgm:pt>
    <dgm:pt modelId="{9C97913A-3651-4709-A7BC-CDEAB9BE3AFD}" type="pres">
      <dgm:prSet presAssocID="{87D9EDF7-114B-4FFA-ABCD-7078BE193D53}" presName="node" presStyleLbl="node1" presStyleIdx="2" presStyleCnt="5" custScaleY="124840">
        <dgm:presLayoutVars>
          <dgm:bulletEnabled val="1"/>
        </dgm:presLayoutVars>
      </dgm:prSet>
      <dgm:spPr/>
    </dgm:pt>
    <dgm:pt modelId="{80DD280A-389E-4728-A6AE-88B3A8CB0563}" type="pres">
      <dgm:prSet presAssocID="{FE9AA46A-3CD2-469D-990E-2AFAB24E221F}" presName="sibTrans" presStyleLbl="sibTrans2D1" presStyleIdx="2" presStyleCnt="4"/>
      <dgm:spPr/>
    </dgm:pt>
    <dgm:pt modelId="{F4000929-B6D2-429E-9DCB-22482E432A1F}" type="pres">
      <dgm:prSet presAssocID="{FE9AA46A-3CD2-469D-990E-2AFAB24E221F}" presName="connectorText" presStyleLbl="sibTrans2D1" presStyleIdx="2" presStyleCnt="4"/>
      <dgm:spPr/>
    </dgm:pt>
    <dgm:pt modelId="{5AE56422-3231-44A5-97B1-405EFF4C5883}" type="pres">
      <dgm:prSet presAssocID="{91E64683-487E-4661-907F-1BF52CEC17C1}" presName="node" presStyleLbl="node1" presStyleIdx="3" presStyleCnt="5" custScaleY="124840">
        <dgm:presLayoutVars>
          <dgm:bulletEnabled val="1"/>
        </dgm:presLayoutVars>
      </dgm:prSet>
      <dgm:spPr/>
    </dgm:pt>
    <dgm:pt modelId="{FBA0FB12-660E-3A40-8C1E-8032FEACD13D}" type="pres">
      <dgm:prSet presAssocID="{280D42A0-9B66-4192-AA88-8D3750E91CA3}" presName="sibTrans" presStyleLbl="sibTrans2D1" presStyleIdx="3" presStyleCnt="4"/>
      <dgm:spPr/>
    </dgm:pt>
    <dgm:pt modelId="{58C76E27-FC3C-7041-8183-906FD98C6A4E}" type="pres">
      <dgm:prSet presAssocID="{280D42A0-9B66-4192-AA88-8D3750E91CA3}" presName="connectorText" presStyleLbl="sibTrans2D1" presStyleIdx="3" presStyleCnt="4"/>
      <dgm:spPr/>
    </dgm:pt>
    <dgm:pt modelId="{CC27ED74-7F2A-2149-84C5-F71B203207D4}" type="pres">
      <dgm:prSet presAssocID="{8A05C683-BCD3-924F-A118-A724F15FE0C0}" presName="node" presStyleLbl="node1" presStyleIdx="4" presStyleCnt="5">
        <dgm:presLayoutVars>
          <dgm:bulletEnabled val="1"/>
        </dgm:presLayoutVars>
      </dgm:prSet>
      <dgm:spPr/>
    </dgm:pt>
  </dgm:ptLst>
  <dgm:cxnLst>
    <dgm:cxn modelId="{0F72C51C-1A03-C842-93AE-130C3A53B049}" type="presOf" srcId="{8A05C683-BCD3-924F-A118-A724F15FE0C0}" destId="{CC27ED74-7F2A-2149-84C5-F71B203207D4}" srcOrd="0" destOrd="0" presId="urn:microsoft.com/office/officeart/2005/8/layout/process1"/>
    <dgm:cxn modelId="{C32B1D29-7213-4C09-B987-E27B8D809B38}" type="presOf" srcId="{2CFC4752-56C9-415C-9A7C-8EF2A4E0D5E3}" destId="{D0F018E8-19BA-4A6A-8C2C-DD3A4037E1F9}" srcOrd="0" destOrd="0" presId="urn:microsoft.com/office/officeart/2005/8/layout/process1"/>
    <dgm:cxn modelId="{FEEA4D29-6175-4044-A718-10F60989FEBF}" srcId="{2CFC4752-56C9-415C-9A7C-8EF2A4E0D5E3}" destId="{8A05C683-BCD3-924F-A118-A724F15FE0C0}" srcOrd="4" destOrd="0" parTransId="{7AF45CD9-0C13-9146-B350-4C97CE5A8AC9}" sibTransId="{7664FA28-816D-C048-AC71-7932A453EE46}"/>
    <dgm:cxn modelId="{63D1F232-281B-4723-9E17-F39BA8051091}" type="presOf" srcId="{91E64683-487E-4661-907F-1BF52CEC17C1}" destId="{5AE56422-3231-44A5-97B1-405EFF4C5883}" srcOrd="0" destOrd="0" presId="urn:microsoft.com/office/officeart/2005/8/layout/process1"/>
    <dgm:cxn modelId="{16B1433E-61C3-491C-B1C8-6A8EFF5F6ECF}" srcId="{2CFC4752-56C9-415C-9A7C-8EF2A4E0D5E3}" destId="{832FC23A-1B28-40EE-86B9-989D80A6D718}" srcOrd="0" destOrd="0" parTransId="{575E8BFD-09E0-4BEC-A493-2888322C974C}" sibTransId="{A4F59971-C37E-42AB-830A-8DBD99B1827D}"/>
    <dgm:cxn modelId="{F4C77352-4724-4720-A29B-EF875E73396D}" type="presOf" srcId="{FE9AA46A-3CD2-469D-990E-2AFAB24E221F}" destId="{F4000929-B6D2-429E-9DCB-22482E432A1F}" srcOrd="1" destOrd="0" presId="urn:microsoft.com/office/officeart/2005/8/layout/process1"/>
    <dgm:cxn modelId="{BB75E554-796B-6343-9469-8B0AD9534EA1}" type="presOf" srcId="{280D42A0-9B66-4192-AA88-8D3750E91CA3}" destId="{58C76E27-FC3C-7041-8183-906FD98C6A4E}" srcOrd="1" destOrd="0" presId="urn:microsoft.com/office/officeart/2005/8/layout/process1"/>
    <dgm:cxn modelId="{28C5725B-8F84-4405-9CB8-C8484147C07C}" srcId="{2CFC4752-56C9-415C-9A7C-8EF2A4E0D5E3}" destId="{91E64683-487E-4661-907F-1BF52CEC17C1}" srcOrd="3" destOrd="0" parTransId="{91D0DC24-337D-425E-9D80-E28103879BF1}" sibTransId="{280D42A0-9B66-4192-AA88-8D3750E91CA3}"/>
    <dgm:cxn modelId="{0F0F426E-8EE1-4758-B617-E41931E8BB4E}" type="presOf" srcId="{31C6C67D-00EA-43FB-803D-1FB8BDC6654B}" destId="{74E6D50A-B6F5-40B0-9DC5-A67DAD2519B0}" srcOrd="1" destOrd="0" presId="urn:microsoft.com/office/officeart/2005/8/layout/process1"/>
    <dgm:cxn modelId="{1652776E-6A39-4E78-A77D-EABB3E9EA34E}" type="presOf" srcId="{A4F59971-C37E-42AB-830A-8DBD99B1827D}" destId="{DE829047-DE7D-4273-A27D-BC9EBD0E3032}" srcOrd="1" destOrd="0" presId="urn:microsoft.com/office/officeart/2005/8/layout/process1"/>
    <dgm:cxn modelId="{866AEB89-A6F8-458E-821B-539B95196223}" type="presOf" srcId="{832FC23A-1B28-40EE-86B9-989D80A6D718}" destId="{FF8DA914-23D1-4432-B304-A1EA4EE01306}" srcOrd="0" destOrd="0" presId="urn:microsoft.com/office/officeart/2005/8/layout/process1"/>
    <dgm:cxn modelId="{CA1F0793-0BFA-4BDE-8661-204679701828}" srcId="{2CFC4752-56C9-415C-9A7C-8EF2A4E0D5E3}" destId="{E6CBFCC0-713E-4BFB-A683-B695D1C2A496}" srcOrd="1" destOrd="0" parTransId="{02E5535D-2FA7-4047-BBAF-A5C0976C4F27}" sibTransId="{31C6C67D-00EA-43FB-803D-1FB8BDC6654B}"/>
    <dgm:cxn modelId="{0C5ACBA2-C2B2-4745-8A07-FBB9541E79B1}" type="presOf" srcId="{280D42A0-9B66-4192-AA88-8D3750E91CA3}" destId="{FBA0FB12-660E-3A40-8C1E-8032FEACD13D}" srcOrd="0" destOrd="0" presId="urn:microsoft.com/office/officeart/2005/8/layout/process1"/>
    <dgm:cxn modelId="{AE5817A4-20D9-4C8B-8213-3C38EE751F38}" type="presOf" srcId="{E6CBFCC0-713E-4BFB-A683-B695D1C2A496}" destId="{4A65BCFC-9C1E-4588-9059-E8BBD308D97B}" srcOrd="0" destOrd="0" presId="urn:microsoft.com/office/officeart/2005/8/layout/process1"/>
    <dgm:cxn modelId="{CCBB9EB8-74C8-4A7D-A0DE-3DF8B96DDE0D}" type="presOf" srcId="{87D9EDF7-114B-4FFA-ABCD-7078BE193D53}" destId="{9C97913A-3651-4709-A7BC-CDEAB9BE3AFD}" srcOrd="0" destOrd="0" presId="urn:microsoft.com/office/officeart/2005/8/layout/process1"/>
    <dgm:cxn modelId="{1C0CA4D9-2C07-41E2-9D94-36C1DD18BE5B}" type="presOf" srcId="{A4F59971-C37E-42AB-830A-8DBD99B1827D}" destId="{303675AE-2497-4195-AF76-CBB6B9FFE90A}" srcOrd="0" destOrd="0" presId="urn:microsoft.com/office/officeart/2005/8/layout/process1"/>
    <dgm:cxn modelId="{FCD108E7-B4EF-4211-97CB-FEC5148F9A18}" type="presOf" srcId="{FE9AA46A-3CD2-469D-990E-2AFAB24E221F}" destId="{80DD280A-389E-4728-A6AE-88B3A8CB0563}" srcOrd="0" destOrd="0" presId="urn:microsoft.com/office/officeart/2005/8/layout/process1"/>
    <dgm:cxn modelId="{57FF73F0-16EB-4200-94D5-CD4760E19D4A}" srcId="{2CFC4752-56C9-415C-9A7C-8EF2A4E0D5E3}" destId="{87D9EDF7-114B-4FFA-ABCD-7078BE193D53}" srcOrd="2" destOrd="0" parTransId="{6706404B-0495-4B2E-8D4E-2875D8E7E8C6}" sibTransId="{FE9AA46A-3CD2-469D-990E-2AFAB24E221F}"/>
    <dgm:cxn modelId="{CE140DFD-1BD8-475A-AA6E-DD36FA905BF3}" type="presOf" srcId="{31C6C67D-00EA-43FB-803D-1FB8BDC6654B}" destId="{C43FF081-5D4A-49DC-8205-782200B3D6F8}" srcOrd="0" destOrd="0" presId="urn:microsoft.com/office/officeart/2005/8/layout/process1"/>
    <dgm:cxn modelId="{EAFEE711-ADFE-47DD-BBB8-7DEABECCA85F}" type="presParOf" srcId="{D0F018E8-19BA-4A6A-8C2C-DD3A4037E1F9}" destId="{FF8DA914-23D1-4432-B304-A1EA4EE01306}" srcOrd="0" destOrd="0" presId="urn:microsoft.com/office/officeart/2005/8/layout/process1"/>
    <dgm:cxn modelId="{4923CE42-9EB5-481E-B047-C7E26DC7D0CB}" type="presParOf" srcId="{D0F018E8-19BA-4A6A-8C2C-DD3A4037E1F9}" destId="{303675AE-2497-4195-AF76-CBB6B9FFE90A}" srcOrd="1" destOrd="0" presId="urn:microsoft.com/office/officeart/2005/8/layout/process1"/>
    <dgm:cxn modelId="{C9DA8891-8F46-4EEA-8894-34053F6D731D}" type="presParOf" srcId="{303675AE-2497-4195-AF76-CBB6B9FFE90A}" destId="{DE829047-DE7D-4273-A27D-BC9EBD0E3032}" srcOrd="0" destOrd="0" presId="urn:microsoft.com/office/officeart/2005/8/layout/process1"/>
    <dgm:cxn modelId="{518A9C8F-1F30-4B72-9613-4677769973A2}" type="presParOf" srcId="{D0F018E8-19BA-4A6A-8C2C-DD3A4037E1F9}" destId="{4A65BCFC-9C1E-4588-9059-E8BBD308D97B}" srcOrd="2" destOrd="0" presId="urn:microsoft.com/office/officeart/2005/8/layout/process1"/>
    <dgm:cxn modelId="{06011913-DE05-4DF0-AD8A-2FDDDE572E5D}" type="presParOf" srcId="{D0F018E8-19BA-4A6A-8C2C-DD3A4037E1F9}" destId="{C43FF081-5D4A-49DC-8205-782200B3D6F8}" srcOrd="3" destOrd="0" presId="urn:microsoft.com/office/officeart/2005/8/layout/process1"/>
    <dgm:cxn modelId="{983F701B-F2F8-4BC9-9558-4F6B96914BC8}" type="presParOf" srcId="{C43FF081-5D4A-49DC-8205-782200B3D6F8}" destId="{74E6D50A-B6F5-40B0-9DC5-A67DAD2519B0}" srcOrd="0" destOrd="0" presId="urn:microsoft.com/office/officeart/2005/8/layout/process1"/>
    <dgm:cxn modelId="{9F78F184-2CEB-47EC-9CB4-D390A7416E1B}" type="presParOf" srcId="{D0F018E8-19BA-4A6A-8C2C-DD3A4037E1F9}" destId="{9C97913A-3651-4709-A7BC-CDEAB9BE3AFD}" srcOrd="4" destOrd="0" presId="urn:microsoft.com/office/officeart/2005/8/layout/process1"/>
    <dgm:cxn modelId="{A2D92B2A-9796-4D7B-823D-4C1A6EFC92C5}" type="presParOf" srcId="{D0F018E8-19BA-4A6A-8C2C-DD3A4037E1F9}" destId="{80DD280A-389E-4728-A6AE-88B3A8CB0563}" srcOrd="5" destOrd="0" presId="urn:microsoft.com/office/officeart/2005/8/layout/process1"/>
    <dgm:cxn modelId="{0C3C1E70-47BD-473D-BEB7-04B5B890E0B0}" type="presParOf" srcId="{80DD280A-389E-4728-A6AE-88B3A8CB0563}" destId="{F4000929-B6D2-429E-9DCB-22482E432A1F}" srcOrd="0" destOrd="0" presId="urn:microsoft.com/office/officeart/2005/8/layout/process1"/>
    <dgm:cxn modelId="{8CFC2188-3A5F-431D-90E4-DB22FCAAA6D8}" type="presParOf" srcId="{D0F018E8-19BA-4A6A-8C2C-DD3A4037E1F9}" destId="{5AE56422-3231-44A5-97B1-405EFF4C5883}" srcOrd="6" destOrd="0" presId="urn:microsoft.com/office/officeart/2005/8/layout/process1"/>
    <dgm:cxn modelId="{3B963DA8-E983-2540-90DE-661207E2473E}" type="presParOf" srcId="{D0F018E8-19BA-4A6A-8C2C-DD3A4037E1F9}" destId="{FBA0FB12-660E-3A40-8C1E-8032FEACD13D}" srcOrd="7" destOrd="0" presId="urn:microsoft.com/office/officeart/2005/8/layout/process1"/>
    <dgm:cxn modelId="{29784DB8-D9E0-2047-B5EB-3E876D999D71}" type="presParOf" srcId="{FBA0FB12-660E-3A40-8C1E-8032FEACD13D}" destId="{58C76E27-FC3C-7041-8183-906FD98C6A4E}" srcOrd="0" destOrd="0" presId="urn:microsoft.com/office/officeart/2005/8/layout/process1"/>
    <dgm:cxn modelId="{D9A40A1A-4FA3-9344-961E-B697566E9569}" type="presParOf" srcId="{D0F018E8-19BA-4A6A-8C2C-DD3A4037E1F9}" destId="{CC27ED74-7F2A-2149-84C5-F71B203207D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604866-6A79-4742-A969-7BEFC27B9DD0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5D56B961-4B65-4C7B-A323-ECEEE0D16F7C}">
      <dgm:prSet custT="1"/>
      <dgm:spPr/>
      <dgm:t>
        <a:bodyPr/>
        <a:lstStyle/>
        <a:p>
          <a:r>
            <a:rPr lang="es-GT" sz="1400" dirty="0"/>
            <a:t>Oferta para ser Cliente </a:t>
          </a:r>
          <a:r>
            <a:rPr lang="es-GT" sz="1400" dirty="0" err="1"/>
            <a:t>Index</a:t>
          </a:r>
          <a:r>
            <a:rPr lang="es-GT" sz="1400" dirty="0"/>
            <a:t>:</a:t>
          </a:r>
        </a:p>
      </dgm:t>
    </dgm:pt>
    <dgm:pt modelId="{AA0F291A-881B-44CC-983F-4566A43758C9}" type="parTrans" cxnId="{0249C845-1865-4F41-A5C4-9C008EE3916A}">
      <dgm:prSet/>
      <dgm:spPr/>
      <dgm:t>
        <a:bodyPr/>
        <a:lstStyle/>
        <a:p>
          <a:endParaRPr lang="es-GT" sz="1400"/>
        </a:p>
      </dgm:t>
    </dgm:pt>
    <dgm:pt modelId="{1F5A197A-30B5-4490-A184-8A248BB54036}" type="sibTrans" cxnId="{0249C845-1865-4F41-A5C4-9C008EE3916A}">
      <dgm:prSet custT="1"/>
      <dgm:spPr/>
      <dgm:t>
        <a:bodyPr/>
        <a:lstStyle/>
        <a:p>
          <a:endParaRPr lang="es-GT" sz="1400"/>
        </a:p>
      </dgm:t>
    </dgm:pt>
    <dgm:pt modelId="{147356A4-17FF-420A-AA28-B43B4A6DE826}">
      <dgm:prSet custT="1"/>
      <dgm:spPr/>
      <dgm:t>
        <a:bodyPr/>
        <a:lstStyle/>
        <a:p>
          <a:r>
            <a:rPr lang="es-GT" sz="1400" dirty="0"/>
            <a:t>31</a:t>
          </a:r>
        </a:p>
      </dgm:t>
    </dgm:pt>
    <dgm:pt modelId="{FDFE7200-4A09-4FE3-855B-924F4466664C}" type="parTrans" cxnId="{B65B6CC8-BFF0-448E-97FF-95EB2E8C2976}">
      <dgm:prSet/>
      <dgm:spPr/>
      <dgm:t>
        <a:bodyPr/>
        <a:lstStyle/>
        <a:p>
          <a:endParaRPr lang="es-GT" sz="1400"/>
        </a:p>
      </dgm:t>
    </dgm:pt>
    <dgm:pt modelId="{AA3D8634-6F35-48C7-83CE-D7CF5FEB17ED}" type="sibTrans" cxnId="{B65B6CC8-BFF0-448E-97FF-95EB2E8C2976}">
      <dgm:prSet/>
      <dgm:spPr/>
      <dgm:t>
        <a:bodyPr/>
        <a:lstStyle/>
        <a:p>
          <a:endParaRPr lang="es-GT" sz="1400"/>
        </a:p>
      </dgm:t>
    </dgm:pt>
    <dgm:pt modelId="{F4C4DEC8-428E-4C05-9E57-834CC69E3468}">
      <dgm:prSet custT="1"/>
      <dgm:spPr/>
      <dgm:t>
        <a:bodyPr/>
        <a:lstStyle/>
        <a:p>
          <a:r>
            <a:rPr lang="es-GT" sz="1400" dirty="0"/>
            <a:t>Aceptan ser Cliente </a:t>
          </a:r>
          <a:r>
            <a:rPr lang="es-GT" sz="1400" dirty="0" err="1"/>
            <a:t>Index</a:t>
          </a:r>
          <a:r>
            <a:rPr lang="es-GT" sz="1400" dirty="0"/>
            <a:t> (referir contactos y parejas):</a:t>
          </a:r>
        </a:p>
      </dgm:t>
    </dgm:pt>
    <dgm:pt modelId="{1C709FA5-022D-4F50-810B-4912AF80DCDC}" type="parTrans" cxnId="{0B7C1329-F34F-435D-B3E0-575DB2084A4D}">
      <dgm:prSet/>
      <dgm:spPr/>
      <dgm:t>
        <a:bodyPr/>
        <a:lstStyle/>
        <a:p>
          <a:endParaRPr lang="es-GT" sz="1400"/>
        </a:p>
      </dgm:t>
    </dgm:pt>
    <dgm:pt modelId="{B5512C0E-4B3B-4B8F-A946-57B2135D506E}" type="sibTrans" cxnId="{0B7C1329-F34F-435D-B3E0-575DB2084A4D}">
      <dgm:prSet custT="1"/>
      <dgm:spPr/>
      <dgm:t>
        <a:bodyPr/>
        <a:lstStyle/>
        <a:p>
          <a:endParaRPr lang="es-GT" sz="1400"/>
        </a:p>
      </dgm:t>
    </dgm:pt>
    <dgm:pt modelId="{593BCB14-F3C1-404C-8E7A-DFBE699F9010}">
      <dgm:prSet custT="1"/>
      <dgm:spPr/>
      <dgm:t>
        <a:bodyPr/>
        <a:lstStyle/>
        <a:p>
          <a:r>
            <a:rPr lang="es-GT" sz="1400" dirty="0"/>
            <a:t>13 (42%)</a:t>
          </a:r>
        </a:p>
      </dgm:t>
    </dgm:pt>
    <dgm:pt modelId="{C9C8CA97-8474-41B4-9120-FD22BC79B6EF}" type="parTrans" cxnId="{236BD197-DDF9-4311-B9AE-17B5B810CCE2}">
      <dgm:prSet/>
      <dgm:spPr/>
      <dgm:t>
        <a:bodyPr/>
        <a:lstStyle/>
        <a:p>
          <a:endParaRPr lang="es-GT" sz="1400"/>
        </a:p>
      </dgm:t>
    </dgm:pt>
    <dgm:pt modelId="{CE7B77C8-FA8F-4334-90F7-AD743EAB2658}" type="sibTrans" cxnId="{236BD197-DDF9-4311-B9AE-17B5B810CCE2}">
      <dgm:prSet/>
      <dgm:spPr/>
      <dgm:t>
        <a:bodyPr/>
        <a:lstStyle/>
        <a:p>
          <a:endParaRPr lang="es-GT" sz="1400"/>
        </a:p>
      </dgm:t>
    </dgm:pt>
    <dgm:pt modelId="{72D5A723-8113-42C6-9B05-022E5A1760CC}">
      <dgm:prSet custT="1"/>
      <dgm:spPr/>
      <dgm:t>
        <a:bodyPr/>
        <a:lstStyle/>
        <a:p>
          <a:r>
            <a:rPr lang="es-GT" sz="1400" dirty="0"/>
            <a:t>Contactos obtenidos:</a:t>
          </a:r>
        </a:p>
      </dgm:t>
    </dgm:pt>
    <dgm:pt modelId="{3C910CD8-ADB1-4A8F-AA18-15F7EAECE27D}" type="parTrans" cxnId="{F056C3FC-698E-4A33-8F0A-7C360CC4D465}">
      <dgm:prSet/>
      <dgm:spPr/>
      <dgm:t>
        <a:bodyPr/>
        <a:lstStyle/>
        <a:p>
          <a:endParaRPr lang="es-GT" sz="1400"/>
        </a:p>
      </dgm:t>
    </dgm:pt>
    <dgm:pt modelId="{B767A29E-7B50-41F4-B910-BC7CB9DC807C}" type="sibTrans" cxnId="{F056C3FC-698E-4A33-8F0A-7C360CC4D465}">
      <dgm:prSet custT="1"/>
      <dgm:spPr/>
      <dgm:t>
        <a:bodyPr/>
        <a:lstStyle/>
        <a:p>
          <a:endParaRPr lang="es-GT" sz="1400"/>
        </a:p>
      </dgm:t>
    </dgm:pt>
    <dgm:pt modelId="{C6665D70-10A4-4C3D-92CC-3FCB150B32FB}">
      <dgm:prSet custT="1"/>
      <dgm:spPr/>
      <dgm:t>
        <a:bodyPr/>
        <a:lstStyle/>
        <a:p>
          <a:r>
            <a:rPr lang="es-GT" sz="1400" dirty="0"/>
            <a:t>27</a:t>
          </a:r>
        </a:p>
      </dgm:t>
    </dgm:pt>
    <dgm:pt modelId="{E5852C98-E659-49F5-8525-41D7344D807F}" type="parTrans" cxnId="{8A303194-023C-4A7A-85CD-90BDA0918202}">
      <dgm:prSet/>
      <dgm:spPr/>
      <dgm:t>
        <a:bodyPr/>
        <a:lstStyle/>
        <a:p>
          <a:endParaRPr lang="es-GT" sz="1400"/>
        </a:p>
      </dgm:t>
    </dgm:pt>
    <dgm:pt modelId="{FDFA5B2A-D934-4F93-9505-896F701E1B9E}" type="sibTrans" cxnId="{8A303194-023C-4A7A-85CD-90BDA0918202}">
      <dgm:prSet/>
      <dgm:spPr/>
      <dgm:t>
        <a:bodyPr/>
        <a:lstStyle/>
        <a:p>
          <a:endParaRPr lang="es-GT" sz="1400"/>
        </a:p>
      </dgm:t>
    </dgm:pt>
    <dgm:pt modelId="{4E6A441D-6EDA-4E96-AA70-F621596E8D3F}">
      <dgm:prSet custT="1"/>
      <dgm:spPr/>
      <dgm:t>
        <a:bodyPr/>
        <a:lstStyle/>
        <a:p>
          <a:r>
            <a:rPr lang="es-GT" sz="1400" dirty="0"/>
            <a:t>Promedio de contactos p/cliente:</a:t>
          </a:r>
        </a:p>
      </dgm:t>
    </dgm:pt>
    <dgm:pt modelId="{58DDBFAA-B89E-4BD1-BB3E-BCD962A7EEF0}" type="parTrans" cxnId="{CA2F0717-77DC-46C1-AF10-32080EB9F430}">
      <dgm:prSet/>
      <dgm:spPr/>
      <dgm:t>
        <a:bodyPr/>
        <a:lstStyle/>
        <a:p>
          <a:endParaRPr lang="es-GT" sz="1400"/>
        </a:p>
      </dgm:t>
    </dgm:pt>
    <dgm:pt modelId="{F0EE5ECA-ACC2-4B0A-81D5-7C924B63E325}" type="sibTrans" cxnId="{CA2F0717-77DC-46C1-AF10-32080EB9F430}">
      <dgm:prSet custT="1"/>
      <dgm:spPr/>
      <dgm:t>
        <a:bodyPr/>
        <a:lstStyle/>
        <a:p>
          <a:endParaRPr lang="es-GT" sz="1400"/>
        </a:p>
      </dgm:t>
    </dgm:pt>
    <dgm:pt modelId="{0912EC9D-5FE9-4C6D-90EC-9A41FA99D294}">
      <dgm:prSet custT="1"/>
      <dgm:spPr/>
      <dgm:t>
        <a:bodyPr/>
        <a:lstStyle/>
        <a:p>
          <a:r>
            <a:rPr lang="es-GT" sz="1400" dirty="0"/>
            <a:t>2</a:t>
          </a:r>
        </a:p>
      </dgm:t>
    </dgm:pt>
    <dgm:pt modelId="{B37180E1-6603-424A-8E34-2CDC8040452B}" type="parTrans" cxnId="{1888FCB6-04E8-4DC1-9BFE-A63D868A44B2}">
      <dgm:prSet/>
      <dgm:spPr/>
      <dgm:t>
        <a:bodyPr/>
        <a:lstStyle/>
        <a:p>
          <a:endParaRPr lang="es-GT" sz="1400"/>
        </a:p>
      </dgm:t>
    </dgm:pt>
    <dgm:pt modelId="{E35F1F51-FD4B-4D20-A179-736D0CA91359}" type="sibTrans" cxnId="{1888FCB6-04E8-4DC1-9BFE-A63D868A44B2}">
      <dgm:prSet/>
      <dgm:spPr/>
      <dgm:t>
        <a:bodyPr/>
        <a:lstStyle/>
        <a:p>
          <a:endParaRPr lang="es-GT" sz="1400"/>
        </a:p>
      </dgm:t>
    </dgm:pt>
    <dgm:pt modelId="{16C87C15-C7E8-4F87-9008-BFCCD2F8A2E1}">
      <dgm:prSet custT="1"/>
      <dgm:spPr/>
      <dgm:t>
        <a:bodyPr/>
        <a:lstStyle/>
        <a:p>
          <a:r>
            <a:rPr lang="es-GT" sz="1400" dirty="0"/>
            <a:t>Contactos efectivos:</a:t>
          </a:r>
        </a:p>
      </dgm:t>
    </dgm:pt>
    <dgm:pt modelId="{2A59F5E7-F627-43A9-A756-77893DB5C185}" type="parTrans" cxnId="{2F38328C-8154-4862-8844-DDB48B6A1A6D}">
      <dgm:prSet/>
      <dgm:spPr/>
      <dgm:t>
        <a:bodyPr/>
        <a:lstStyle/>
        <a:p>
          <a:endParaRPr lang="es-GT" sz="1400"/>
        </a:p>
      </dgm:t>
    </dgm:pt>
    <dgm:pt modelId="{A7EFCA49-45EA-4D44-9192-85C64499C0C4}" type="sibTrans" cxnId="{2F38328C-8154-4862-8844-DDB48B6A1A6D}">
      <dgm:prSet custT="1"/>
      <dgm:spPr/>
      <dgm:t>
        <a:bodyPr/>
        <a:lstStyle/>
        <a:p>
          <a:endParaRPr lang="es-GT" sz="1400"/>
        </a:p>
      </dgm:t>
    </dgm:pt>
    <dgm:pt modelId="{D6BC47A3-5519-44E2-ACE7-E5A730CAEEA3}">
      <dgm:prSet custT="1"/>
      <dgm:spPr/>
      <dgm:t>
        <a:bodyPr/>
        <a:lstStyle/>
        <a:p>
          <a:r>
            <a:rPr lang="es-GT" sz="1400" dirty="0"/>
            <a:t>47 </a:t>
          </a:r>
        </a:p>
      </dgm:t>
    </dgm:pt>
    <dgm:pt modelId="{D4756F62-03C0-41F3-81F9-33A576A86A42}" type="parTrans" cxnId="{B405AEBD-6CB8-478F-998D-8EBDA01FEAEF}">
      <dgm:prSet/>
      <dgm:spPr/>
      <dgm:t>
        <a:bodyPr/>
        <a:lstStyle/>
        <a:p>
          <a:endParaRPr lang="es-GT" sz="1400"/>
        </a:p>
      </dgm:t>
    </dgm:pt>
    <dgm:pt modelId="{5096B903-E22D-4A42-9BE8-A50EE5E89BA4}" type="sibTrans" cxnId="{B405AEBD-6CB8-478F-998D-8EBDA01FEAEF}">
      <dgm:prSet/>
      <dgm:spPr/>
      <dgm:t>
        <a:bodyPr/>
        <a:lstStyle/>
        <a:p>
          <a:endParaRPr lang="es-GT" sz="1400"/>
        </a:p>
      </dgm:t>
    </dgm:pt>
    <dgm:pt modelId="{776B3A11-9A25-4DD0-82C3-3BF0B43CFF9F}">
      <dgm:prSet custT="1"/>
      <dgm:spPr/>
      <dgm:t>
        <a:bodyPr/>
        <a:lstStyle/>
        <a:p>
          <a:r>
            <a:rPr lang="es-GT" sz="1400" dirty="0"/>
            <a:t>Contactos efectivos que aceptan la prueba:</a:t>
          </a:r>
        </a:p>
      </dgm:t>
    </dgm:pt>
    <dgm:pt modelId="{5BAF22E8-B1A1-4FAE-B42F-ED8C31981498}" type="parTrans" cxnId="{FB3FB43C-1AD9-46F6-AE98-C6DCA2014330}">
      <dgm:prSet/>
      <dgm:spPr/>
      <dgm:t>
        <a:bodyPr/>
        <a:lstStyle/>
        <a:p>
          <a:endParaRPr lang="es-GT" sz="1400"/>
        </a:p>
      </dgm:t>
    </dgm:pt>
    <dgm:pt modelId="{9792924D-E588-4DA9-88B6-81742BA93819}" type="sibTrans" cxnId="{FB3FB43C-1AD9-46F6-AE98-C6DCA2014330}">
      <dgm:prSet custT="1"/>
      <dgm:spPr/>
      <dgm:t>
        <a:bodyPr/>
        <a:lstStyle/>
        <a:p>
          <a:endParaRPr lang="es-GT" sz="1400"/>
        </a:p>
      </dgm:t>
    </dgm:pt>
    <dgm:pt modelId="{C0A3BC04-3B60-40D6-9011-F08BD86466A2}">
      <dgm:prSet custT="1"/>
      <dgm:spPr/>
      <dgm:t>
        <a:bodyPr/>
        <a:lstStyle/>
        <a:p>
          <a:r>
            <a:rPr lang="es-GT" sz="1400" dirty="0"/>
            <a:t>16</a:t>
          </a:r>
        </a:p>
      </dgm:t>
    </dgm:pt>
    <dgm:pt modelId="{31EBDAFE-4BD7-4D2A-9844-A9AE38308A70}" type="parTrans" cxnId="{7457171A-DBFB-4B9D-A4B6-AE76BA368C7F}">
      <dgm:prSet/>
      <dgm:spPr/>
      <dgm:t>
        <a:bodyPr/>
        <a:lstStyle/>
        <a:p>
          <a:endParaRPr lang="es-GT" sz="1400"/>
        </a:p>
      </dgm:t>
    </dgm:pt>
    <dgm:pt modelId="{8E2A7D51-A934-4ED7-8898-5CEC9E22945C}" type="sibTrans" cxnId="{7457171A-DBFB-4B9D-A4B6-AE76BA368C7F}">
      <dgm:prSet/>
      <dgm:spPr/>
      <dgm:t>
        <a:bodyPr/>
        <a:lstStyle/>
        <a:p>
          <a:endParaRPr lang="es-GT" sz="1400"/>
        </a:p>
      </dgm:t>
    </dgm:pt>
    <dgm:pt modelId="{8A84A6B9-4BDB-4D66-9B18-B49722FEE00F}">
      <dgm:prSet custT="1"/>
      <dgm:spPr/>
      <dgm:t>
        <a:bodyPr/>
        <a:lstStyle/>
        <a:p>
          <a:r>
            <a:rPr lang="es-GT" sz="1400" dirty="0"/>
            <a:t>Contactos efectivos con resultado reactivo:</a:t>
          </a:r>
        </a:p>
      </dgm:t>
    </dgm:pt>
    <dgm:pt modelId="{02468071-7613-47B5-BA70-3E2CE37E5EEA}" type="parTrans" cxnId="{88FDE079-6F30-48E7-84CA-A670C1C628D6}">
      <dgm:prSet/>
      <dgm:spPr/>
      <dgm:t>
        <a:bodyPr/>
        <a:lstStyle/>
        <a:p>
          <a:endParaRPr lang="es-GT" sz="1400"/>
        </a:p>
      </dgm:t>
    </dgm:pt>
    <dgm:pt modelId="{235DB565-07B9-4E1D-A798-147637C6CB27}" type="sibTrans" cxnId="{88FDE079-6F30-48E7-84CA-A670C1C628D6}">
      <dgm:prSet/>
      <dgm:spPr/>
      <dgm:t>
        <a:bodyPr/>
        <a:lstStyle/>
        <a:p>
          <a:endParaRPr lang="es-GT" sz="1400"/>
        </a:p>
      </dgm:t>
    </dgm:pt>
    <dgm:pt modelId="{40C2348D-46DC-4BE9-9F41-05FD6EAA439D}">
      <dgm:prSet custT="1"/>
      <dgm:spPr/>
      <dgm:t>
        <a:bodyPr/>
        <a:lstStyle/>
        <a:p>
          <a:r>
            <a:rPr lang="es-GT" sz="1400" b="1" dirty="0"/>
            <a:t>5 (31%)</a:t>
          </a:r>
        </a:p>
      </dgm:t>
    </dgm:pt>
    <dgm:pt modelId="{3BF3D509-40A0-44F1-B831-8E09828B96C2}" type="parTrans" cxnId="{E3B3570E-A1A7-47A5-B22F-6B313443EF0A}">
      <dgm:prSet/>
      <dgm:spPr/>
      <dgm:t>
        <a:bodyPr/>
        <a:lstStyle/>
        <a:p>
          <a:endParaRPr lang="es-GT" sz="1400"/>
        </a:p>
      </dgm:t>
    </dgm:pt>
    <dgm:pt modelId="{4D6AFB48-7A6C-49B0-AF05-C15703EBF0F8}" type="sibTrans" cxnId="{E3B3570E-A1A7-47A5-B22F-6B313443EF0A}">
      <dgm:prSet/>
      <dgm:spPr/>
      <dgm:t>
        <a:bodyPr/>
        <a:lstStyle/>
        <a:p>
          <a:endParaRPr lang="es-GT" sz="1400"/>
        </a:p>
      </dgm:t>
    </dgm:pt>
    <dgm:pt modelId="{8D135B19-4213-4DAE-8CC8-CCA433AAB316}" type="pres">
      <dgm:prSet presAssocID="{12604866-6A79-4742-A969-7BEFC27B9DD0}" presName="Name0" presStyleCnt="0">
        <dgm:presLayoutVars>
          <dgm:dir/>
          <dgm:resizeHandles val="exact"/>
        </dgm:presLayoutVars>
      </dgm:prSet>
      <dgm:spPr/>
    </dgm:pt>
    <dgm:pt modelId="{55E0622D-8EFB-472F-8131-ED6EF32969F2}" type="pres">
      <dgm:prSet presAssocID="{5D56B961-4B65-4C7B-A323-ECEEE0D16F7C}" presName="node" presStyleLbl="node1" presStyleIdx="0" presStyleCnt="7">
        <dgm:presLayoutVars>
          <dgm:bulletEnabled val="1"/>
        </dgm:presLayoutVars>
      </dgm:prSet>
      <dgm:spPr/>
    </dgm:pt>
    <dgm:pt modelId="{226BAB0F-2BA6-4D85-A644-0EEA7D6D5B52}" type="pres">
      <dgm:prSet presAssocID="{1F5A197A-30B5-4490-A184-8A248BB54036}" presName="sibTrans" presStyleLbl="sibTrans1D1" presStyleIdx="0" presStyleCnt="6"/>
      <dgm:spPr/>
    </dgm:pt>
    <dgm:pt modelId="{B1B37FC8-BF5B-44AA-AFF0-5BC863A66973}" type="pres">
      <dgm:prSet presAssocID="{1F5A197A-30B5-4490-A184-8A248BB54036}" presName="connectorText" presStyleLbl="sibTrans1D1" presStyleIdx="0" presStyleCnt="6"/>
      <dgm:spPr/>
    </dgm:pt>
    <dgm:pt modelId="{6AA35834-ED02-4548-BB60-4A4AD52EF85D}" type="pres">
      <dgm:prSet presAssocID="{F4C4DEC8-428E-4C05-9E57-834CC69E3468}" presName="node" presStyleLbl="node1" presStyleIdx="1" presStyleCnt="7">
        <dgm:presLayoutVars>
          <dgm:bulletEnabled val="1"/>
        </dgm:presLayoutVars>
      </dgm:prSet>
      <dgm:spPr/>
    </dgm:pt>
    <dgm:pt modelId="{276A820D-6C7A-4643-A117-B1C5A24D0974}" type="pres">
      <dgm:prSet presAssocID="{B5512C0E-4B3B-4B8F-A946-57B2135D506E}" presName="sibTrans" presStyleLbl="sibTrans1D1" presStyleIdx="1" presStyleCnt="6"/>
      <dgm:spPr/>
    </dgm:pt>
    <dgm:pt modelId="{21211E0B-130D-4109-82BB-00C6F9F90DA9}" type="pres">
      <dgm:prSet presAssocID="{B5512C0E-4B3B-4B8F-A946-57B2135D506E}" presName="connectorText" presStyleLbl="sibTrans1D1" presStyleIdx="1" presStyleCnt="6"/>
      <dgm:spPr/>
    </dgm:pt>
    <dgm:pt modelId="{DC437807-DF43-4BF5-A666-3A8F10F2E6C6}" type="pres">
      <dgm:prSet presAssocID="{72D5A723-8113-42C6-9B05-022E5A1760CC}" presName="node" presStyleLbl="node1" presStyleIdx="2" presStyleCnt="7">
        <dgm:presLayoutVars>
          <dgm:bulletEnabled val="1"/>
        </dgm:presLayoutVars>
      </dgm:prSet>
      <dgm:spPr/>
    </dgm:pt>
    <dgm:pt modelId="{80FD4C15-D1B2-487E-BBAB-F7AA5D0D23A9}" type="pres">
      <dgm:prSet presAssocID="{B767A29E-7B50-41F4-B910-BC7CB9DC807C}" presName="sibTrans" presStyleLbl="sibTrans1D1" presStyleIdx="2" presStyleCnt="6"/>
      <dgm:spPr/>
    </dgm:pt>
    <dgm:pt modelId="{FBE84459-86D6-4A6D-9031-D114210F9AA8}" type="pres">
      <dgm:prSet presAssocID="{B767A29E-7B50-41F4-B910-BC7CB9DC807C}" presName="connectorText" presStyleLbl="sibTrans1D1" presStyleIdx="2" presStyleCnt="6"/>
      <dgm:spPr/>
    </dgm:pt>
    <dgm:pt modelId="{01BDE5CB-5ABF-4629-9939-DE26B42A7021}" type="pres">
      <dgm:prSet presAssocID="{4E6A441D-6EDA-4E96-AA70-F621596E8D3F}" presName="node" presStyleLbl="node1" presStyleIdx="3" presStyleCnt="7">
        <dgm:presLayoutVars>
          <dgm:bulletEnabled val="1"/>
        </dgm:presLayoutVars>
      </dgm:prSet>
      <dgm:spPr/>
    </dgm:pt>
    <dgm:pt modelId="{7FBC8DB0-0928-46FF-A95F-FE733035E4C9}" type="pres">
      <dgm:prSet presAssocID="{F0EE5ECA-ACC2-4B0A-81D5-7C924B63E325}" presName="sibTrans" presStyleLbl="sibTrans1D1" presStyleIdx="3" presStyleCnt="6"/>
      <dgm:spPr/>
    </dgm:pt>
    <dgm:pt modelId="{92A785C4-7F3A-472D-BB70-4E80D4F298C5}" type="pres">
      <dgm:prSet presAssocID="{F0EE5ECA-ACC2-4B0A-81D5-7C924B63E325}" presName="connectorText" presStyleLbl="sibTrans1D1" presStyleIdx="3" presStyleCnt="6"/>
      <dgm:spPr/>
    </dgm:pt>
    <dgm:pt modelId="{AC5DC858-02F5-471D-8293-CC51E331BA4A}" type="pres">
      <dgm:prSet presAssocID="{16C87C15-C7E8-4F87-9008-BFCCD2F8A2E1}" presName="node" presStyleLbl="node1" presStyleIdx="4" presStyleCnt="7">
        <dgm:presLayoutVars>
          <dgm:bulletEnabled val="1"/>
        </dgm:presLayoutVars>
      </dgm:prSet>
      <dgm:spPr/>
    </dgm:pt>
    <dgm:pt modelId="{9AF3321A-B1D0-4271-A743-B634F6B1AA8A}" type="pres">
      <dgm:prSet presAssocID="{A7EFCA49-45EA-4D44-9192-85C64499C0C4}" presName="sibTrans" presStyleLbl="sibTrans1D1" presStyleIdx="4" presStyleCnt="6"/>
      <dgm:spPr/>
    </dgm:pt>
    <dgm:pt modelId="{9CD7E46D-877A-45A5-B114-BE16C525C2C4}" type="pres">
      <dgm:prSet presAssocID="{A7EFCA49-45EA-4D44-9192-85C64499C0C4}" presName="connectorText" presStyleLbl="sibTrans1D1" presStyleIdx="4" presStyleCnt="6"/>
      <dgm:spPr/>
    </dgm:pt>
    <dgm:pt modelId="{B5AD4F60-4593-44BE-B7C8-56C37BADE77D}" type="pres">
      <dgm:prSet presAssocID="{776B3A11-9A25-4DD0-82C3-3BF0B43CFF9F}" presName="node" presStyleLbl="node1" presStyleIdx="5" presStyleCnt="7">
        <dgm:presLayoutVars>
          <dgm:bulletEnabled val="1"/>
        </dgm:presLayoutVars>
      </dgm:prSet>
      <dgm:spPr/>
    </dgm:pt>
    <dgm:pt modelId="{998D3B0C-AC94-4B34-8EFB-90F245EBC2A9}" type="pres">
      <dgm:prSet presAssocID="{9792924D-E588-4DA9-88B6-81742BA93819}" presName="sibTrans" presStyleLbl="sibTrans1D1" presStyleIdx="5" presStyleCnt="6"/>
      <dgm:spPr/>
    </dgm:pt>
    <dgm:pt modelId="{62F554C8-59B1-492E-BDB3-73ADC8558B1D}" type="pres">
      <dgm:prSet presAssocID="{9792924D-E588-4DA9-88B6-81742BA93819}" presName="connectorText" presStyleLbl="sibTrans1D1" presStyleIdx="5" presStyleCnt="6"/>
      <dgm:spPr/>
    </dgm:pt>
    <dgm:pt modelId="{2E4AE3C9-9910-47F4-AB50-57A4876BB34C}" type="pres">
      <dgm:prSet presAssocID="{8A84A6B9-4BDB-4D66-9B18-B49722FEE00F}" presName="node" presStyleLbl="node1" presStyleIdx="6" presStyleCnt="7">
        <dgm:presLayoutVars>
          <dgm:bulletEnabled val="1"/>
        </dgm:presLayoutVars>
      </dgm:prSet>
      <dgm:spPr/>
    </dgm:pt>
  </dgm:ptLst>
  <dgm:cxnLst>
    <dgm:cxn modelId="{77C74B05-E95C-4650-A490-5BFAEBB25545}" type="presOf" srcId="{8A84A6B9-4BDB-4D66-9B18-B49722FEE00F}" destId="{2E4AE3C9-9910-47F4-AB50-57A4876BB34C}" srcOrd="0" destOrd="0" presId="urn:microsoft.com/office/officeart/2005/8/layout/bProcess3"/>
    <dgm:cxn modelId="{65EA4006-8EC4-4550-B0D0-C89074B259C6}" type="presOf" srcId="{12604866-6A79-4742-A969-7BEFC27B9DD0}" destId="{8D135B19-4213-4DAE-8CC8-CCA433AAB316}" srcOrd="0" destOrd="0" presId="urn:microsoft.com/office/officeart/2005/8/layout/bProcess3"/>
    <dgm:cxn modelId="{8C736E08-DF10-4BED-9578-36F44FE69724}" type="presOf" srcId="{F4C4DEC8-428E-4C05-9E57-834CC69E3468}" destId="{6AA35834-ED02-4548-BB60-4A4AD52EF85D}" srcOrd="0" destOrd="0" presId="urn:microsoft.com/office/officeart/2005/8/layout/bProcess3"/>
    <dgm:cxn modelId="{E399A80B-F87B-4F00-99A4-866E6D979FC9}" type="presOf" srcId="{0912EC9D-5FE9-4C6D-90EC-9A41FA99D294}" destId="{01BDE5CB-5ABF-4629-9939-DE26B42A7021}" srcOrd="0" destOrd="1" presId="urn:microsoft.com/office/officeart/2005/8/layout/bProcess3"/>
    <dgm:cxn modelId="{C2142C0E-24AE-4F27-BB2C-E800038BB5C2}" type="presOf" srcId="{D6BC47A3-5519-44E2-ACE7-E5A730CAEEA3}" destId="{AC5DC858-02F5-471D-8293-CC51E331BA4A}" srcOrd="0" destOrd="1" presId="urn:microsoft.com/office/officeart/2005/8/layout/bProcess3"/>
    <dgm:cxn modelId="{E3B3570E-A1A7-47A5-B22F-6B313443EF0A}" srcId="{8A84A6B9-4BDB-4D66-9B18-B49722FEE00F}" destId="{40C2348D-46DC-4BE9-9F41-05FD6EAA439D}" srcOrd="0" destOrd="0" parTransId="{3BF3D509-40A0-44F1-B831-8E09828B96C2}" sibTransId="{4D6AFB48-7A6C-49B0-AF05-C15703EBF0F8}"/>
    <dgm:cxn modelId="{DCDA9515-3767-4C46-92B3-9A2505F1C217}" type="presOf" srcId="{1F5A197A-30B5-4490-A184-8A248BB54036}" destId="{B1B37FC8-BF5B-44AA-AFF0-5BC863A66973}" srcOrd="1" destOrd="0" presId="urn:microsoft.com/office/officeart/2005/8/layout/bProcess3"/>
    <dgm:cxn modelId="{CA2F0717-77DC-46C1-AF10-32080EB9F430}" srcId="{12604866-6A79-4742-A969-7BEFC27B9DD0}" destId="{4E6A441D-6EDA-4E96-AA70-F621596E8D3F}" srcOrd="3" destOrd="0" parTransId="{58DDBFAA-B89E-4BD1-BB3E-BCD962A7EEF0}" sibTransId="{F0EE5ECA-ACC2-4B0A-81D5-7C924B63E325}"/>
    <dgm:cxn modelId="{7457171A-DBFB-4B9D-A4B6-AE76BA368C7F}" srcId="{776B3A11-9A25-4DD0-82C3-3BF0B43CFF9F}" destId="{C0A3BC04-3B60-40D6-9011-F08BD86466A2}" srcOrd="0" destOrd="0" parTransId="{31EBDAFE-4BD7-4D2A-9844-A9AE38308A70}" sibTransId="{8E2A7D51-A934-4ED7-8898-5CEC9E22945C}"/>
    <dgm:cxn modelId="{AEDACA26-D438-4DBB-8190-B41677E5D060}" type="presOf" srcId="{147356A4-17FF-420A-AA28-B43B4A6DE826}" destId="{55E0622D-8EFB-472F-8131-ED6EF32969F2}" srcOrd="0" destOrd="1" presId="urn:microsoft.com/office/officeart/2005/8/layout/bProcess3"/>
    <dgm:cxn modelId="{0B7C1329-F34F-435D-B3E0-575DB2084A4D}" srcId="{12604866-6A79-4742-A969-7BEFC27B9DD0}" destId="{F4C4DEC8-428E-4C05-9E57-834CC69E3468}" srcOrd="1" destOrd="0" parTransId="{1C709FA5-022D-4F50-810B-4912AF80DCDC}" sibTransId="{B5512C0E-4B3B-4B8F-A946-57B2135D506E}"/>
    <dgm:cxn modelId="{41399729-55DB-4CDE-A4C3-91F3F27B34E7}" type="presOf" srcId="{F0EE5ECA-ACC2-4B0A-81D5-7C924B63E325}" destId="{7FBC8DB0-0928-46FF-A95F-FE733035E4C9}" srcOrd="0" destOrd="0" presId="urn:microsoft.com/office/officeart/2005/8/layout/bProcess3"/>
    <dgm:cxn modelId="{3EE70A33-0799-4AF4-9CC4-E93233EF5CA3}" type="presOf" srcId="{A7EFCA49-45EA-4D44-9192-85C64499C0C4}" destId="{9AF3321A-B1D0-4271-A743-B634F6B1AA8A}" srcOrd="0" destOrd="0" presId="urn:microsoft.com/office/officeart/2005/8/layout/bProcess3"/>
    <dgm:cxn modelId="{828B8935-7CB8-46D1-8171-75C4C638510D}" type="presOf" srcId="{776B3A11-9A25-4DD0-82C3-3BF0B43CFF9F}" destId="{B5AD4F60-4593-44BE-B7C8-56C37BADE77D}" srcOrd="0" destOrd="0" presId="urn:microsoft.com/office/officeart/2005/8/layout/bProcess3"/>
    <dgm:cxn modelId="{CC071A3B-27A2-41AE-BEBC-CD08202D79AE}" type="presOf" srcId="{B5512C0E-4B3B-4B8F-A946-57B2135D506E}" destId="{21211E0B-130D-4109-82BB-00C6F9F90DA9}" srcOrd="1" destOrd="0" presId="urn:microsoft.com/office/officeart/2005/8/layout/bProcess3"/>
    <dgm:cxn modelId="{FB3FB43C-1AD9-46F6-AE98-C6DCA2014330}" srcId="{12604866-6A79-4742-A969-7BEFC27B9DD0}" destId="{776B3A11-9A25-4DD0-82C3-3BF0B43CFF9F}" srcOrd="5" destOrd="0" parTransId="{5BAF22E8-B1A1-4FAE-B42F-ED8C31981498}" sibTransId="{9792924D-E588-4DA9-88B6-81742BA93819}"/>
    <dgm:cxn modelId="{7585E343-7D1C-40ED-BFFC-8F2F3CD55916}" type="presOf" srcId="{C0A3BC04-3B60-40D6-9011-F08BD86466A2}" destId="{B5AD4F60-4593-44BE-B7C8-56C37BADE77D}" srcOrd="0" destOrd="1" presId="urn:microsoft.com/office/officeart/2005/8/layout/bProcess3"/>
    <dgm:cxn modelId="{0249C845-1865-4F41-A5C4-9C008EE3916A}" srcId="{12604866-6A79-4742-A969-7BEFC27B9DD0}" destId="{5D56B961-4B65-4C7B-A323-ECEEE0D16F7C}" srcOrd="0" destOrd="0" parTransId="{AA0F291A-881B-44CC-983F-4566A43758C9}" sibTransId="{1F5A197A-30B5-4490-A184-8A248BB54036}"/>
    <dgm:cxn modelId="{4499EC46-9E73-4C05-BA99-83ECDC4B8F1D}" type="presOf" srcId="{593BCB14-F3C1-404C-8E7A-DFBE699F9010}" destId="{6AA35834-ED02-4548-BB60-4A4AD52EF85D}" srcOrd="0" destOrd="1" presId="urn:microsoft.com/office/officeart/2005/8/layout/bProcess3"/>
    <dgm:cxn modelId="{8A4A9455-0B4D-4811-B186-FEDF9236CBE9}" type="presOf" srcId="{5D56B961-4B65-4C7B-A323-ECEEE0D16F7C}" destId="{55E0622D-8EFB-472F-8131-ED6EF32969F2}" srcOrd="0" destOrd="0" presId="urn:microsoft.com/office/officeart/2005/8/layout/bProcess3"/>
    <dgm:cxn modelId="{8DC9B369-126A-4D9F-94EE-257C71656776}" type="presOf" srcId="{1F5A197A-30B5-4490-A184-8A248BB54036}" destId="{226BAB0F-2BA6-4D85-A644-0EEA7D6D5B52}" srcOrd="0" destOrd="0" presId="urn:microsoft.com/office/officeart/2005/8/layout/bProcess3"/>
    <dgm:cxn modelId="{13D1DD6F-5722-4F08-B04A-B86DC20F9ADB}" type="presOf" srcId="{72D5A723-8113-42C6-9B05-022E5A1760CC}" destId="{DC437807-DF43-4BF5-A666-3A8F10F2E6C6}" srcOrd="0" destOrd="0" presId="urn:microsoft.com/office/officeart/2005/8/layout/bProcess3"/>
    <dgm:cxn modelId="{88FDE079-6F30-48E7-84CA-A670C1C628D6}" srcId="{12604866-6A79-4742-A969-7BEFC27B9DD0}" destId="{8A84A6B9-4BDB-4D66-9B18-B49722FEE00F}" srcOrd="6" destOrd="0" parTransId="{02468071-7613-47B5-BA70-3E2CE37E5EEA}" sibTransId="{235DB565-07B9-4E1D-A798-147637C6CB27}"/>
    <dgm:cxn modelId="{BEF90081-BEE9-4326-A516-48CC39CC8FF3}" type="presOf" srcId="{9792924D-E588-4DA9-88B6-81742BA93819}" destId="{998D3B0C-AC94-4B34-8EFB-90F245EBC2A9}" srcOrd="0" destOrd="0" presId="urn:microsoft.com/office/officeart/2005/8/layout/bProcess3"/>
    <dgm:cxn modelId="{2F38328C-8154-4862-8844-DDB48B6A1A6D}" srcId="{12604866-6A79-4742-A969-7BEFC27B9DD0}" destId="{16C87C15-C7E8-4F87-9008-BFCCD2F8A2E1}" srcOrd="4" destOrd="0" parTransId="{2A59F5E7-F627-43A9-A756-77893DB5C185}" sibTransId="{A7EFCA49-45EA-4D44-9192-85C64499C0C4}"/>
    <dgm:cxn modelId="{8A303194-023C-4A7A-85CD-90BDA0918202}" srcId="{72D5A723-8113-42C6-9B05-022E5A1760CC}" destId="{C6665D70-10A4-4C3D-92CC-3FCB150B32FB}" srcOrd="0" destOrd="0" parTransId="{E5852C98-E659-49F5-8525-41D7344D807F}" sibTransId="{FDFA5B2A-D934-4F93-9505-896F701E1B9E}"/>
    <dgm:cxn modelId="{236BD197-DDF9-4311-B9AE-17B5B810CCE2}" srcId="{F4C4DEC8-428E-4C05-9E57-834CC69E3468}" destId="{593BCB14-F3C1-404C-8E7A-DFBE699F9010}" srcOrd="0" destOrd="0" parTransId="{C9C8CA97-8474-41B4-9120-FD22BC79B6EF}" sibTransId="{CE7B77C8-FA8F-4334-90F7-AD743EAB2658}"/>
    <dgm:cxn modelId="{A8BC2CAD-C0A5-4DE5-AAA3-565FD32421C4}" type="presOf" srcId="{9792924D-E588-4DA9-88B6-81742BA93819}" destId="{62F554C8-59B1-492E-BDB3-73ADC8558B1D}" srcOrd="1" destOrd="0" presId="urn:microsoft.com/office/officeart/2005/8/layout/bProcess3"/>
    <dgm:cxn modelId="{1888FCB6-04E8-4DC1-9BFE-A63D868A44B2}" srcId="{4E6A441D-6EDA-4E96-AA70-F621596E8D3F}" destId="{0912EC9D-5FE9-4C6D-90EC-9A41FA99D294}" srcOrd="0" destOrd="0" parTransId="{B37180E1-6603-424A-8E34-2CDC8040452B}" sibTransId="{E35F1F51-FD4B-4D20-A179-736D0CA91359}"/>
    <dgm:cxn modelId="{8481AAB9-50AA-4B51-97DA-9D4EFF0B7FD8}" type="presOf" srcId="{F0EE5ECA-ACC2-4B0A-81D5-7C924B63E325}" destId="{92A785C4-7F3A-472D-BB70-4E80D4F298C5}" srcOrd="1" destOrd="0" presId="urn:microsoft.com/office/officeart/2005/8/layout/bProcess3"/>
    <dgm:cxn modelId="{B405AEBD-6CB8-478F-998D-8EBDA01FEAEF}" srcId="{16C87C15-C7E8-4F87-9008-BFCCD2F8A2E1}" destId="{D6BC47A3-5519-44E2-ACE7-E5A730CAEEA3}" srcOrd="0" destOrd="0" parTransId="{D4756F62-03C0-41F3-81F9-33A576A86A42}" sibTransId="{5096B903-E22D-4A42-9BE8-A50EE5E89BA4}"/>
    <dgm:cxn modelId="{68BF6AC7-94AC-40F5-AEE3-655DC2CD5A64}" type="presOf" srcId="{A7EFCA49-45EA-4D44-9192-85C64499C0C4}" destId="{9CD7E46D-877A-45A5-B114-BE16C525C2C4}" srcOrd="1" destOrd="0" presId="urn:microsoft.com/office/officeart/2005/8/layout/bProcess3"/>
    <dgm:cxn modelId="{B65B6CC8-BFF0-448E-97FF-95EB2E8C2976}" srcId="{5D56B961-4B65-4C7B-A323-ECEEE0D16F7C}" destId="{147356A4-17FF-420A-AA28-B43B4A6DE826}" srcOrd="0" destOrd="0" parTransId="{FDFE7200-4A09-4FE3-855B-924F4466664C}" sibTransId="{AA3D8634-6F35-48C7-83CE-D7CF5FEB17ED}"/>
    <dgm:cxn modelId="{1B97A3CD-6487-440F-B02D-C736B40ACBC3}" type="presOf" srcId="{4E6A441D-6EDA-4E96-AA70-F621596E8D3F}" destId="{01BDE5CB-5ABF-4629-9939-DE26B42A7021}" srcOrd="0" destOrd="0" presId="urn:microsoft.com/office/officeart/2005/8/layout/bProcess3"/>
    <dgm:cxn modelId="{F94C15CF-3F1F-48A1-A004-DE796FC577FE}" type="presOf" srcId="{C6665D70-10A4-4C3D-92CC-3FCB150B32FB}" destId="{DC437807-DF43-4BF5-A666-3A8F10F2E6C6}" srcOrd="0" destOrd="1" presId="urn:microsoft.com/office/officeart/2005/8/layout/bProcess3"/>
    <dgm:cxn modelId="{E7A93BD2-B1A9-4D29-A9BC-84B6680579AA}" type="presOf" srcId="{B767A29E-7B50-41F4-B910-BC7CB9DC807C}" destId="{FBE84459-86D6-4A6D-9031-D114210F9AA8}" srcOrd="1" destOrd="0" presId="urn:microsoft.com/office/officeart/2005/8/layout/bProcess3"/>
    <dgm:cxn modelId="{36626CDC-076C-495F-BAB3-84F10B5390B3}" type="presOf" srcId="{40C2348D-46DC-4BE9-9F41-05FD6EAA439D}" destId="{2E4AE3C9-9910-47F4-AB50-57A4876BB34C}" srcOrd="0" destOrd="1" presId="urn:microsoft.com/office/officeart/2005/8/layout/bProcess3"/>
    <dgm:cxn modelId="{597A68EC-8019-4FF0-BB03-3F17BDD6EB1B}" type="presOf" srcId="{B5512C0E-4B3B-4B8F-A946-57B2135D506E}" destId="{276A820D-6C7A-4643-A117-B1C5A24D0974}" srcOrd="0" destOrd="0" presId="urn:microsoft.com/office/officeart/2005/8/layout/bProcess3"/>
    <dgm:cxn modelId="{1B676BF2-ECD1-4156-9C14-DFADCBD6F50F}" type="presOf" srcId="{B767A29E-7B50-41F4-B910-BC7CB9DC807C}" destId="{80FD4C15-D1B2-487E-BBAB-F7AA5D0D23A9}" srcOrd="0" destOrd="0" presId="urn:microsoft.com/office/officeart/2005/8/layout/bProcess3"/>
    <dgm:cxn modelId="{F056C3FC-698E-4A33-8F0A-7C360CC4D465}" srcId="{12604866-6A79-4742-A969-7BEFC27B9DD0}" destId="{72D5A723-8113-42C6-9B05-022E5A1760CC}" srcOrd="2" destOrd="0" parTransId="{3C910CD8-ADB1-4A8F-AA18-15F7EAECE27D}" sibTransId="{B767A29E-7B50-41F4-B910-BC7CB9DC807C}"/>
    <dgm:cxn modelId="{E3C91EFD-33A8-4C78-8DDF-9D4DF065B806}" type="presOf" srcId="{16C87C15-C7E8-4F87-9008-BFCCD2F8A2E1}" destId="{AC5DC858-02F5-471D-8293-CC51E331BA4A}" srcOrd="0" destOrd="0" presId="urn:microsoft.com/office/officeart/2005/8/layout/bProcess3"/>
    <dgm:cxn modelId="{B5817683-0B03-4D7A-B2F6-0296F0A87002}" type="presParOf" srcId="{8D135B19-4213-4DAE-8CC8-CCA433AAB316}" destId="{55E0622D-8EFB-472F-8131-ED6EF32969F2}" srcOrd="0" destOrd="0" presId="urn:microsoft.com/office/officeart/2005/8/layout/bProcess3"/>
    <dgm:cxn modelId="{385B07CE-325E-42B5-AF07-6D6631FDAD39}" type="presParOf" srcId="{8D135B19-4213-4DAE-8CC8-CCA433AAB316}" destId="{226BAB0F-2BA6-4D85-A644-0EEA7D6D5B52}" srcOrd="1" destOrd="0" presId="urn:microsoft.com/office/officeart/2005/8/layout/bProcess3"/>
    <dgm:cxn modelId="{79968A6D-BDEF-4B2C-A264-271BB38CE817}" type="presParOf" srcId="{226BAB0F-2BA6-4D85-A644-0EEA7D6D5B52}" destId="{B1B37FC8-BF5B-44AA-AFF0-5BC863A66973}" srcOrd="0" destOrd="0" presId="urn:microsoft.com/office/officeart/2005/8/layout/bProcess3"/>
    <dgm:cxn modelId="{1482D8A8-1ADB-45A6-8215-4CF54E00211A}" type="presParOf" srcId="{8D135B19-4213-4DAE-8CC8-CCA433AAB316}" destId="{6AA35834-ED02-4548-BB60-4A4AD52EF85D}" srcOrd="2" destOrd="0" presId="urn:microsoft.com/office/officeart/2005/8/layout/bProcess3"/>
    <dgm:cxn modelId="{F5009073-79B5-403E-A5B6-E4001E3EFB8B}" type="presParOf" srcId="{8D135B19-4213-4DAE-8CC8-CCA433AAB316}" destId="{276A820D-6C7A-4643-A117-B1C5A24D0974}" srcOrd="3" destOrd="0" presId="urn:microsoft.com/office/officeart/2005/8/layout/bProcess3"/>
    <dgm:cxn modelId="{152FA690-FB9C-4B3C-90A9-0A2F74C3B32B}" type="presParOf" srcId="{276A820D-6C7A-4643-A117-B1C5A24D0974}" destId="{21211E0B-130D-4109-82BB-00C6F9F90DA9}" srcOrd="0" destOrd="0" presId="urn:microsoft.com/office/officeart/2005/8/layout/bProcess3"/>
    <dgm:cxn modelId="{E0FD4FB4-DC61-4213-B7F9-CBECCCF12CF9}" type="presParOf" srcId="{8D135B19-4213-4DAE-8CC8-CCA433AAB316}" destId="{DC437807-DF43-4BF5-A666-3A8F10F2E6C6}" srcOrd="4" destOrd="0" presId="urn:microsoft.com/office/officeart/2005/8/layout/bProcess3"/>
    <dgm:cxn modelId="{47538A8B-6803-4BE1-ABB4-A576F814C825}" type="presParOf" srcId="{8D135B19-4213-4DAE-8CC8-CCA433AAB316}" destId="{80FD4C15-D1B2-487E-BBAB-F7AA5D0D23A9}" srcOrd="5" destOrd="0" presId="urn:microsoft.com/office/officeart/2005/8/layout/bProcess3"/>
    <dgm:cxn modelId="{396C03DA-9808-4B13-901D-DC23E8A6AC7B}" type="presParOf" srcId="{80FD4C15-D1B2-487E-BBAB-F7AA5D0D23A9}" destId="{FBE84459-86D6-4A6D-9031-D114210F9AA8}" srcOrd="0" destOrd="0" presId="urn:microsoft.com/office/officeart/2005/8/layout/bProcess3"/>
    <dgm:cxn modelId="{26065307-B28A-4062-8525-4F2489AACCA8}" type="presParOf" srcId="{8D135B19-4213-4DAE-8CC8-CCA433AAB316}" destId="{01BDE5CB-5ABF-4629-9939-DE26B42A7021}" srcOrd="6" destOrd="0" presId="urn:microsoft.com/office/officeart/2005/8/layout/bProcess3"/>
    <dgm:cxn modelId="{3089FD06-6E1F-4C01-A6DC-E762DEAD54C4}" type="presParOf" srcId="{8D135B19-4213-4DAE-8CC8-CCA433AAB316}" destId="{7FBC8DB0-0928-46FF-A95F-FE733035E4C9}" srcOrd="7" destOrd="0" presId="urn:microsoft.com/office/officeart/2005/8/layout/bProcess3"/>
    <dgm:cxn modelId="{CEA9349E-3E34-4345-A0CE-BC593DCE33B8}" type="presParOf" srcId="{7FBC8DB0-0928-46FF-A95F-FE733035E4C9}" destId="{92A785C4-7F3A-472D-BB70-4E80D4F298C5}" srcOrd="0" destOrd="0" presId="urn:microsoft.com/office/officeart/2005/8/layout/bProcess3"/>
    <dgm:cxn modelId="{1FB02E36-D7CE-47CD-BC84-8B64D51B5DA6}" type="presParOf" srcId="{8D135B19-4213-4DAE-8CC8-CCA433AAB316}" destId="{AC5DC858-02F5-471D-8293-CC51E331BA4A}" srcOrd="8" destOrd="0" presId="urn:microsoft.com/office/officeart/2005/8/layout/bProcess3"/>
    <dgm:cxn modelId="{BE725784-2D8A-4744-B669-4F2D4A265712}" type="presParOf" srcId="{8D135B19-4213-4DAE-8CC8-CCA433AAB316}" destId="{9AF3321A-B1D0-4271-A743-B634F6B1AA8A}" srcOrd="9" destOrd="0" presId="urn:microsoft.com/office/officeart/2005/8/layout/bProcess3"/>
    <dgm:cxn modelId="{9907A3F7-E204-469D-BB69-D51142D98A0D}" type="presParOf" srcId="{9AF3321A-B1D0-4271-A743-B634F6B1AA8A}" destId="{9CD7E46D-877A-45A5-B114-BE16C525C2C4}" srcOrd="0" destOrd="0" presId="urn:microsoft.com/office/officeart/2005/8/layout/bProcess3"/>
    <dgm:cxn modelId="{77AA355D-6CB5-416D-9608-51CB5DA4DB56}" type="presParOf" srcId="{8D135B19-4213-4DAE-8CC8-CCA433AAB316}" destId="{B5AD4F60-4593-44BE-B7C8-56C37BADE77D}" srcOrd="10" destOrd="0" presId="urn:microsoft.com/office/officeart/2005/8/layout/bProcess3"/>
    <dgm:cxn modelId="{998ADA91-D411-4CEC-A59D-7C4597D0B422}" type="presParOf" srcId="{8D135B19-4213-4DAE-8CC8-CCA433AAB316}" destId="{998D3B0C-AC94-4B34-8EFB-90F245EBC2A9}" srcOrd="11" destOrd="0" presId="urn:microsoft.com/office/officeart/2005/8/layout/bProcess3"/>
    <dgm:cxn modelId="{FC5B08C6-376B-48D9-A2FF-584C51F87407}" type="presParOf" srcId="{998D3B0C-AC94-4B34-8EFB-90F245EBC2A9}" destId="{62F554C8-59B1-492E-BDB3-73ADC8558B1D}" srcOrd="0" destOrd="0" presId="urn:microsoft.com/office/officeart/2005/8/layout/bProcess3"/>
    <dgm:cxn modelId="{858FEB4F-DCD9-4BB7-A7BE-52A23097E023}" type="presParOf" srcId="{8D135B19-4213-4DAE-8CC8-CCA433AAB316}" destId="{2E4AE3C9-9910-47F4-AB50-57A4876BB34C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3F708-F2FD-478A-B90C-ED7F502E0329}">
      <dsp:nvSpPr>
        <dsp:cNvPr id="0" name=""/>
        <dsp:cNvSpPr/>
      </dsp:nvSpPr>
      <dsp:spPr>
        <a:xfrm>
          <a:off x="-4811744" y="-737459"/>
          <a:ext cx="5731081" cy="5731081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EB26E-1E81-441B-A1B3-3A02A6C6FA98}">
      <dsp:nvSpPr>
        <dsp:cNvPr id="0" name=""/>
        <dsp:cNvSpPr/>
      </dsp:nvSpPr>
      <dsp:spPr>
        <a:xfrm>
          <a:off x="402295" y="265925"/>
          <a:ext cx="5396441" cy="532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2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Reducir comportamientos de alto riesgo</a:t>
          </a:r>
          <a:r>
            <a:rPr lang="es-GT" sz="1100" kern="1200" dirty="0"/>
            <a:t> entre las poblaciones clave y personas con VIH. </a:t>
          </a:r>
        </a:p>
      </dsp:txBody>
      <dsp:txXfrm>
        <a:off x="402295" y="265925"/>
        <a:ext cx="5396441" cy="532190"/>
      </dsp:txXfrm>
    </dsp:sp>
    <dsp:sp modelId="{DFA65C63-4484-4297-BC72-654CD97CD8F7}">
      <dsp:nvSpPr>
        <dsp:cNvPr id="0" name=""/>
        <dsp:cNvSpPr/>
      </dsp:nvSpPr>
      <dsp:spPr>
        <a:xfrm>
          <a:off x="69676" y="199401"/>
          <a:ext cx="665238" cy="66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AB5B4-079B-4E6A-9527-BB6BFC7FB3E9}">
      <dsp:nvSpPr>
        <dsp:cNvPr id="0" name=""/>
        <dsp:cNvSpPr/>
      </dsp:nvSpPr>
      <dsp:spPr>
        <a:xfrm>
          <a:off x="783647" y="1063955"/>
          <a:ext cx="5015089" cy="532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2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Reducir la hostilidad en los ambientes sociales </a:t>
          </a:r>
          <a:r>
            <a:rPr lang="es-GT" sz="1100" kern="1200" dirty="0"/>
            <a:t>relacionada a la homofobia, el estigma y la discriminación. </a:t>
          </a:r>
        </a:p>
      </dsp:txBody>
      <dsp:txXfrm>
        <a:off x="783647" y="1063955"/>
        <a:ext cx="5015089" cy="532190"/>
      </dsp:txXfrm>
    </dsp:sp>
    <dsp:sp modelId="{5E54B677-53A5-4DE1-AE38-6A5990150701}">
      <dsp:nvSpPr>
        <dsp:cNvPr id="0" name=""/>
        <dsp:cNvSpPr/>
      </dsp:nvSpPr>
      <dsp:spPr>
        <a:xfrm>
          <a:off x="451028" y="997431"/>
          <a:ext cx="665238" cy="66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4F084-12EC-456B-A0A5-4E2B8E98A4B9}">
      <dsp:nvSpPr>
        <dsp:cNvPr id="0" name=""/>
        <dsp:cNvSpPr/>
      </dsp:nvSpPr>
      <dsp:spPr>
        <a:xfrm>
          <a:off x="900691" y="1861985"/>
          <a:ext cx="4898044" cy="5321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26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Incrementar el acceso</a:t>
          </a:r>
          <a:r>
            <a:rPr lang="es-GT" sz="1100" kern="1200" dirty="0"/>
            <a:t> de las poblaciones clave y PVIH a un paquete mínimo de servicios esenciales, especialmente la </a:t>
          </a:r>
          <a:r>
            <a:rPr lang="es-GT" sz="1100" b="1" kern="1200" dirty="0"/>
            <a:t>prueba de VIH con consejería</a:t>
          </a:r>
          <a:r>
            <a:rPr lang="es-GT" sz="1100" kern="1200" dirty="0"/>
            <a:t>.</a:t>
          </a:r>
        </a:p>
      </dsp:txBody>
      <dsp:txXfrm>
        <a:off x="900691" y="1861985"/>
        <a:ext cx="4898044" cy="532190"/>
      </dsp:txXfrm>
    </dsp:sp>
    <dsp:sp modelId="{3D18DC82-3D8D-4F66-BDB3-A1C5476FD7D3}">
      <dsp:nvSpPr>
        <dsp:cNvPr id="0" name=""/>
        <dsp:cNvSpPr/>
      </dsp:nvSpPr>
      <dsp:spPr>
        <a:xfrm>
          <a:off x="568072" y="1795461"/>
          <a:ext cx="665238" cy="66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DFAA-844D-474C-A1A9-2A7AF52A14A8}">
      <dsp:nvSpPr>
        <dsp:cNvPr id="0" name=""/>
        <dsp:cNvSpPr/>
      </dsp:nvSpPr>
      <dsp:spPr>
        <a:xfrm>
          <a:off x="783647" y="2660016"/>
          <a:ext cx="5015089" cy="5321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2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Investigación y monitoreo</a:t>
          </a:r>
          <a:r>
            <a:rPr lang="es-GT" sz="1100" kern="1200" dirty="0"/>
            <a:t> para diseñar o ajustar las actividades de prevención.</a:t>
          </a:r>
        </a:p>
      </dsp:txBody>
      <dsp:txXfrm>
        <a:off x="783647" y="2660016"/>
        <a:ext cx="5015089" cy="532190"/>
      </dsp:txXfrm>
    </dsp:sp>
    <dsp:sp modelId="{B6082614-5008-4103-B2DE-6A4AE85E7AF1}">
      <dsp:nvSpPr>
        <dsp:cNvPr id="0" name=""/>
        <dsp:cNvSpPr/>
      </dsp:nvSpPr>
      <dsp:spPr>
        <a:xfrm>
          <a:off x="451028" y="2593492"/>
          <a:ext cx="665238" cy="66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D7DA-F8A2-4461-A86F-D1FC862B9E68}">
      <dsp:nvSpPr>
        <dsp:cNvPr id="0" name=""/>
        <dsp:cNvSpPr/>
      </dsp:nvSpPr>
      <dsp:spPr>
        <a:xfrm>
          <a:off x="402295" y="3458046"/>
          <a:ext cx="5396441" cy="5321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426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Fortalecimiento institucional </a:t>
          </a:r>
          <a:r>
            <a:rPr lang="es-GT" sz="1100" kern="1200" dirty="0"/>
            <a:t>para desarrollar las capacidades de organizaciones locales. </a:t>
          </a:r>
        </a:p>
      </dsp:txBody>
      <dsp:txXfrm>
        <a:off x="402295" y="3458046"/>
        <a:ext cx="5396441" cy="532190"/>
      </dsp:txXfrm>
    </dsp:sp>
    <dsp:sp modelId="{4A26B571-46FA-48AF-81D9-516546338843}">
      <dsp:nvSpPr>
        <dsp:cNvPr id="0" name=""/>
        <dsp:cNvSpPr/>
      </dsp:nvSpPr>
      <dsp:spPr>
        <a:xfrm>
          <a:off x="69676" y="3391522"/>
          <a:ext cx="665238" cy="66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A9B50-1D9A-43AD-B613-103012E8FCA4}">
      <dsp:nvSpPr>
        <dsp:cNvPr id="0" name=""/>
        <dsp:cNvSpPr/>
      </dsp:nvSpPr>
      <dsp:spPr>
        <a:xfrm>
          <a:off x="969688" y="1249498"/>
          <a:ext cx="2278491" cy="5279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Personas con VIH </a:t>
          </a:r>
        </a:p>
      </dsp:txBody>
      <dsp:txXfrm>
        <a:off x="1334247" y="1249498"/>
        <a:ext cx="1913932" cy="527921"/>
      </dsp:txXfrm>
    </dsp:sp>
    <dsp:sp modelId="{A242DEB3-0762-4B72-88E2-6B9BCBD5B8E2}">
      <dsp:nvSpPr>
        <dsp:cNvPr id="0" name=""/>
        <dsp:cNvSpPr/>
      </dsp:nvSpPr>
      <dsp:spPr>
        <a:xfrm>
          <a:off x="969688" y="1777420"/>
          <a:ext cx="2278491" cy="5818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Mujeres trans</a:t>
          </a:r>
        </a:p>
      </dsp:txBody>
      <dsp:txXfrm>
        <a:off x="1334247" y="1777420"/>
        <a:ext cx="1913932" cy="581814"/>
      </dsp:txXfrm>
    </dsp:sp>
    <dsp:sp modelId="{AB4098D1-CB45-4A17-B15C-569809973DA3}">
      <dsp:nvSpPr>
        <dsp:cNvPr id="0" name=""/>
        <dsp:cNvSpPr/>
      </dsp:nvSpPr>
      <dsp:spPr>
        <a:xfrm>
          <a:off x="969688" y="2359235"/>
          <a:ext cx="2278491" cy="5693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Hombres que tienen sexo con hombres</a:t>
          </a:r>
        </a:p>
      </dsp:txBody>
      <dsp:txXfrm>
        <a:off x="1334247" y="2359235"/>
        <a:ext cx="1913932" cy="569306"/>
      </dsp:txXfrm>
    </dsp:sp>
    <dsp:sp modelId="{B3304671-24B2-4213-B933-EB118AD910D2}">
      <dsp:nvSpPr>
        <dsp:cNvPr id="0" name=""/>
        <dsp:cNvSpPr/>
      </dsp:nvSpPr>
      <dsp:spPr>
        <a:xfrm>
          <a:off x="972240" y="2928541"/>
          <a:ext cx="2273388" cy="6028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Parejas/Contactos  de “Index” (*nueva población)</a:t>
          </a:r>
        </a:p>
      </dsp:txBody>
      <dsp:txXfrm>
        <a:off x="1335982" y="2928541"/>
        <a:ext cx="1909646" cy="602881"/>
      </dsp:txXfrm>
    </dsp:sp>
    <dsp:sp modelId="{097739CC-0070-4EA5-8F8D-0F48FE9E4E62}">
      <dsp:nvSpPr>
        <dsp:cNvPr id="0" name=""/>
        <dsp:cNvSpPr/>
      </dsp:nvSpPr>
      <dsp:spPr>
        <a:xfrm>
          <a:off x="324870" y="540720"/>
          <a:ext cx="1043271" cy="8838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b="1" kern="1200" dirty="0"/>
            <a:t>Poblaciones meta</a:t>
          </a:r>
        </a:p>
      </dsp:txBody>
      <dsp:txXfrm>
        <a:off x="477654" y="670159"/>
        <a:ext cx="737703" cy="624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7397D-B286-48E7-8478-8DA16FBA28CC}">
      <dsp:nvSpPr>
        <dsp:cNvPr id="0" name=""/>
        <dsp:cNvSpPr/>
      </dsp:nvSpPr>
      <dsp:spPr>
        <a:xfrm>
          <a:off x="0" y="25784"/>
          <a:ext cx="2778351" cy="7929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 dirty="0"/>
            <a:t>Cobertura geográfica</a:t>
          </a:r>
        </a:p>
      </dsp:txBody>
      <dsp:txXfrm>
        <a:off x="38709" y="64493"/>
        <a:ext cx="2700933" cy="715539"/>
      </dsp:txXfrm>
    </dsp:sp>
    <dsp:sp modelId="{6CFE28CB-297E-4ECF-8B76-C66FDE11ADBC}">
      <dsp:nvSpPr>
        <dsp:cNvPr id="0" name=""/>
        <dsp:cNvSpPr/>
      </dsp:nvSpPr>
      <dsp:spPr>
        <a:xfrm>
          <a:off x="0" y="818741"/>
          <a:ext cx="2778351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800" kern="1200" dirty="0"/>
            <a:t>San Salvador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800" kern="1200" dirty="0"/>
            <a:t>San Salvador,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800" kern="1200" dirty="0"/>
            <a:t>San Miguel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800" kern="1200" dirty="0"/>
            <a:t>Santa Ana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800" kern="1200" dirty="0"/>
            <a:t>Sonsonate</a:t>
          </a:r>
        </a:p>
      </dsp:txBody>
      <dsp:txXfrm>
        <a:off x="0" y="818741"/>
        <a:ext cx="2778351" cy="2831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7D1AA-697B-4297-8A34-40914E90C36C}">
      <dsp:nvSpPr>
        <dsp:cNvPr id="0" name=""/>
        <dsp:cNvSpPr/>
      </dsp:nvSpPr>
      <dsp:spPr>
        <a:xfrm>
          <a:off x="19" y="201268"/>
          <a:ext cx="1868424" cy="403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Susan Padilla</a:t>
          </a:r>
        </a:p>
      </dsp:txBody>
      <dsp:txXfrm>
        <a:off x="19" y="201268"/>
        <a:ext cx="1868424" cy="403200"/>
      </dsp:txXfrm>
    </dsp:sp>
    <dsp:sp modelId="{A9F1B578-3A9B-468A-9C36-2AC6946FBEFA}">
      <dsp:nvSpPr>
        <dsp:cNvPr id="0" name=""/>
        <dsp:cNvSpPr/>
      </dsp:nvSpPr>
      <dsp:spPr>
        <a:xfrm>
          <a:off x="19" y="604468"/>
          <a:ext cx="1868424" cy="845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Gerente de Programa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PASMO El Salvador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spadilla@pasmo.org</a:t>
          </a:r>
        </a:p>
      </dsp:txBody>
      <dsp:txXfrm>
        <a:off x="19" y="604468"/>
        <a:ext cx="1868424" cy="845460"/>
      </dsp:txXfrm>
    </dsp:sp>
    <dsp:sp modelId="{8C5F9EB0-BC83-488D-B954-28327F4708F0}">
      <dsp:nvSpPr>
        <dsp:cNvPr id="0" name=""/>
        <dsp:cNvSpPr/>
      </dsp:nvSpPr>
      <dsp:spPr>
        <a:xfrm>
          <a:off x="2130023" y="201268"/>
          <a:ext cx="1868424" cy="40320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 err="1"/>
            <a:t>Sussy</a:t>
          </a:r>
          <a:r>
            <a:rPr lang="es-GT" sz="1400" b="1" kern="1200" dirty="0"/>
            <a:t> </a:t>
          </a:r>
          <a:r>
            <a:rPr lang="es-GT" sz="1400" b="1" kern="1200" dirty="0" err="1"/>
            <a:t>Lungo</a:t>
          </a:r>
          <a:endParaRPr lang="es-GT" sz="1400" b="1" kern="1200" dirty="0"/>
        </a:p>
      </dsp:txBody>
      <dsp:txXfrm>
        <a:off x="2130023" y="201268"/>
        <a:ext cx="1868424" cy="403200"/>
      </dsp:txXfrm>
    </dsp:sp>
    <dsp:sp modelId="{B3AF4DBE-0D98-495B-8327-0286EDDAEB2A}">
      <dsp:nvSpPr>
        <dsp:cNvPr id="0" name=""/>
        <dsp:cNvSpPr/>
      </dsp:nvSpPr>
      <dsp:spPr>
        <a:xfrm>
          <a:off x="2130023" y="604468"/>
          <a:ext cx="1868424" cy="845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 err="1"/>
            <a:t>Chief</a:t>
          </a:r>
          <a:r>
            <a:rPr lang="es-GT" sz="1400" kern="1200" dirty="0"/>
            <a:t> </a:t>
          </a:r>
          <a:r>
            <a:rPr lang="es-GT" sz="1400" kern="1200" dirty="0" err="1"/>
            <a:t>of</a:t>
          </a:r>
          <a:r>
            <a:rPr lang="es-GT" sz="1400" kern="1200" dirty="0"/>
            <a:t> </a:t>
          </a:r>
          <a:r>
            <a:rPr lang="es-GT" sz="1400" kern="1200" dirty="0" err="1"/>
            <a:t>Party</a:t>
          </a:r>
          <a:endParaRPr lang="es-G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PASMO </a:t>
          </a:r>
          <a:r>
            <a:rPr lang="es-GT" sz="1400" kern="1200" dirty="0" err="1"/>
            <a:t>Of</a:t>
          </a:r>
          <a:r>
            <a:rPr lang="es-GT" sz="1400" kern="1200" dirty="0"/>
            <a:t> Regional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slungo@psilac.org</a:t>
          </a:r>
        </a:p>
      </dsp:txBody>
      <dsp:txXfrm>
        <a:off x="2130023" y="604468"/>
        <a:ext cx="1868424" cy="845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308BD-870B-4F4C-ABF6-81B7F28345C1}">
      <dsp:nvSpPr>
        <dsp:cNvPr id="0" name=""/>
        <dsp:cNvSpPr/>
      </dsp:nvSpPr>
      <dsp:spPr>
        <a:xfrm>
          <a:off x="0" y="0"/>
          <a:ext cx="3798507" cy="76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Individuos (HSH, Trans y parejas de Index) alcanzados: </a:t>
          </a:r>
          <a:r>
            <a:rPr lang="es-GT" sz="1600" b="1" kern="1200" dirty="0"/>
            <a:t>5,979</a:t>
          </a:r>
        </a:p>
      </dsp:txBody>
      <dsp:txXfrm>
        <a:off x="22398" y="22398"/>
        <a:ext cx="2883836" cy="719928"/>
      </dsp:txXfrm>
    </dsp:sp>
    <dsp:sp modelId="{5AA71B31-4A9F-411F-B2EE-50220FD526AC}">
      <dsp:nvSpPr>
        <dsp:cNvPr id="0" name=""/>
        <dsp:cNvSpPr/>
      </dsp:nvSpPr>
      <dsp:spPr>
        <a:xfrm>
          <a:off x="283654" y="870936"/>
          <a:ext cx="3798507" cy="764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Individuos que se hacen la prueba: </a:t>
          </a:r>
          <a:r>
            <a:rPr lang="es-GT" sz="1600" b="1" kern="1200" dirty="0"/>
            <a:t>3,614 (60%)</a:t>
          </a:r>
        </a:p>
      </dsp:txBody>
      <dsp:txXfrm>
        <a:off x="306052" y="893334"/>
        <a:ext cx="2972985" cy="719928"/>
      </dsp:txXfrm>
    </dsp:sp>
    <dsp:sp modelId="{EC734B51-AC15-4D36-932C-87348DC6E90E}">
      <dsp:nvSpPr>
        <dsp:cNvPr id="0" name=""/>
        <dsp:cNvSpPr/>
      </dsp:nvSpPr>
      <dsp:spPr>
        <a:xfrm>
          <a:off x="567309" y="1741873"/>
          <a:ext cx="3798507" cy="7647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Yield: </a:t>
          </a:r>
          <a:r>
            <a:rPr lang="es-GT" sz="1600" b="1" kern="1200" dirty="0"/>
            <a:t>1 de cada 23 </a:t>
          </a:r>
          <a:r>
            <a:rPr lang="es-GT" sz="1600" kern="1200" dirty="0"/>
            <a:t>pruebas</a:t>
          </a:r>
        </a:p>
      </dsp:txBody>
      <dsp:txXfrm>
        <a:off x="589707" y="1764271"/>
        <a:ext cx="2972985" cy="719928"/>
      </dsp:txXfrm>
    </dsp:sp>
    <dsp:sp modelId="{61EE2EA2-1AA9-4DA9-BA1E-D2F859DAD786}">
      <dsp:nvSpPr>
        <dsp:cNvPr id="0" name=""/>
        <dsp:cNvSpPr/>
      </dsp:nvSpPr>
      <dsp:spPr>
        <a:xfrm>
          <a:off x="850964" y="2612810"/>
          <a:ext cx="3798507" cy="764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% de casos reactivos detectados: 155  </a:t>
          </a:r>
          <a:r>
            <a:rPr lang="es-GT" sz="1600" b="1" kern="1200" dirty="0"/>
            <a:t>4</a:t>
          </a:r>
          <a:r>
            <a:rPr lang="es-GT" sz="1600" kern="1200" dirty="0"/>
            <a:t>% </a:t>
          </a:r>
        </a:p>
      </dsp:txBody>
      <dsp:txXfrm>
        <a:off x="873362" y="2635208"/>
        <a:ext cx="2972985" cy="719928"/>
      </dsp:txXfrm>
    </dsp:sp>
    <dsp:sp modelId="{C7999037-DAE1-41BB-9FEA-17E8E9538053}">
      <dsp:nvSpPr>
        <dsp:cNvPr id="0" name=""/>
        <dsp:cNvSpPr/>
      </dsp:nvSpPr>
      <dsp:spPr>
        <a:xfrm>
          <a:off x="1134618" y="3483747"/>
          <a:ext cx="3798507" cy="7647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Porcentaje de vinculación: 72</a:t>
          </a:r>
          <a:r>
            <a:rPr lang="es-GT" sz="1600" b="1" kern="1200" dirty="0"/>
            <a:t>%</a:t>
          </a:r>
          <a:endParaRPr lang="es-GT" sz="1600" b="0" kern="1200" dirty="0"/>
        </a:p>
      </dsp:txBody>
      <dsp:txXfrm>
        <a:off x="1157016" y="3506145"/>
        <a:ext cx="2972985" cy="719928"/>
      </dsp:txXfrm>
    </dsp:sp>
    <dsp:sp modelId="{69B397C8-FDB0-41A9-96E6-388F8554A52B}">
      <dsp:nvSpPr>
        <dsp:cNvPr id="0" name=""/>
        <dsp:cNvSpPr/>
      </dsp:nvSpPr>
      <dsp:spPr>
        <a:xfrm>
          <a:off x="3301435" y="558674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200" kern="1200"/>
        </a:p>
      </dsp:txBody>
      <dsp:txXfrm>
        <a:off x="3413276" y="558674"/>
        <a:ext cx="273389" cy="374046"/>
      </dsp:txXfrm>
    </dsp:sp>
    <dsp:sp modelId="{DB9A74E0-0362-4852-BF0E-D19808F2117B}">
      <dsp:nvSpPr>
        <dsp:cNvPr id="0" name=""/>
        <dsp:cNvSpPr/>
      </dsp:nvSpPr>
      <dsp:spPr>
        <a:xfrm>
          <a:off x="3585090" y="1429610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200" kern="1200"/>
        </a:p>
      </dsp:txBody>
      <dsp:txXfrm>
        <a:off x="3696931" y="1429610"/>
        <a:ext cx="273389" cy="374046"/>
      </dsp:txXfrm>
    </dsp:sp>
    <dsp:sp modelId="{D4AAEA15-BABF-4282-A27D-DC55B5537ABE}">
      <dsp:nvSpPr>
        <dsp:cNvPr id="0" name=""/>
        <dsp:cNvSpPr/>
      </dsp:nvSpPr>
      <dsp:spPr>
        <a:xfrm>
          <a:off x="3868745" y="2287802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200" kern="1200"/>
        </a:p>
      </dsp:txBody>
      <dsp:txXfrm>
        <a:off x="3980586" y="2287802"/>
        <a:ext cx="273389" cy="374046"/>
      </dsp:txXfrm>
    </dsp:sp>
    <dsp:sp modelId="{ABF42A3C-BE52-425F-A29A-4CAE529356D3}">
      <dsp:nvSpPr>
        <dsp:cNvPr id="0" name=""/>
        <dsp:cNvSpPr/>
      </dsp:nvSpPr>
      <dsp:spPr>
        <a:xfrm>
          <a:off x="4152400" y="3167235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200" kern="1200"/>
        </a:p>
      </dsp:txBody>
      <dsp:txXfrm>
        <a:off x="4264241" y="3167235"/>
        <a:ext cx="273389" cy="374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DDCE5-2B6C-4219-9D82-991F06D026B2}">
      <dsp:nvSpPr>
        <dsp:cNvPr id="0" name=""/>
        <dsp:cNvSpPr/>
      </dsp:nvSpPr>
      <dsp:spPr>
        <a:xfrm>
          <a:off x="0" y="0"/>
          <a:ext cx="3738584" cy="7403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Individuos (HSH y Trans) alcanzados: 3,411</a:t>
          </a:r>
          <a:endParaRPr lang="es-GT" sz="1600" b="1" kern="1200" dirty="0"/>
        </a:p>
      </dsp:txBody>
      <dsp:txXfrm>
        <a:off x="21683" y="21683"/>
        <a:ext cx="2853114" cy="696945"/>
      </dsp:txXfrm>
    </dsp:sp>
    <dsp:sp modelId="{B89AFCC9-C7BB-4FA7-8BBF-244EE1846D29}">
      <dsp:nvSpPr>
        <dsp:cNvPr id="0" name=""/>
        <dsp:cNvSpPr/>
      </dsp:nvSpPr>
      <dsp:spPr>
        <a:xfrm>
          <a:off x="279179" y="843132"/>
          <a:ext cx="3738584" cy="7403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Individuos que se hacen la prueba: 1,711</a:t>
          </a:r>
          <a:r>
            <a:rPr lang="es-GT" sz="1600" b="1" kern="1200" dirty="0"/>
            <a:t> (50%)</a:t>
          </a:r>
        </a:p>
      </dsp:txBody>
      <dsp:txXfrm>
        <a:off x="300862" y="864815"/>
        <a:ext cx="2934835" cy="696945"/>
      </dsp:txXfrm>
    </dsp:sp>
    <dsp:sp modelId="{6FB90EF2-1D1C-449E-8A93-652EA9CF17A5}">
      <dsp:nvSpPr>
        <dsp:cNvPr id="0" name=""/>
        <dsp:cNvSpPr/>
      </dsp:nvSpPr>
      <dsp:spPr>
        <a:xfrm>
          <a:off x="558359" y="1686264"/>
          <a:ext cx="3738584" cy="7403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Yield: </a:t>
          </a:r>
          <a:r>
            <a:rPr lang="es-GT" sz="1600" b="1" kern="1200" dirty="0"/>
            <a:t>1 de cada 22 </a:t>
          </a:r>
          <a:r>
            <a:rPr lang="es-GT" sz="1600" kern="1200" dirty="0"/>
            <a:t>pruebas</a:t>
          </a:r>
        </a:p>
      </dsp:txBody>
      <dsp:txXfrm>
        <a:off x="580042" y="1707947"/>
        <a:ext cx="2934835" cy="696945"/>
      </dsp:txXfrm>
    </dsp:sp>
    <dsp:sp modelId="{44FB3E33-DD41-4F45-8718-71EF0FE5559E}">
      <dsp:nvSpPr>
        <dsp:cNvPr id="0" name=""/>
        <dsp:cNvSpPr/>
      </dsp:nvSpPr>
      <dsp:spPr>
        <a:xfrm>
          <a:off x="837539" y="2529396"/>
          <a:ext cx="3738584" cy="7403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% de casos reactivos detectados: 79 </a:t>
          </a:r>
          <a:r>
            <a:rPr lang="es-GT" sz="1600" b="1" kern="1200" dirty="0"/>
            <a:t>5</a:t>
          </a:r>
          <a:r>
            <a:rPr lang="es-GT" sz="1600" kern="1200" dirty="0"/>
            <a:t>%</a:t>
          </a:r>
        </a:p>
      </dsp:txBody>
      <dsp:txXfrm>
        <a:off x="859222" y="2551079"/>
        <a:ext cx="2934835" cy="696945"/>
      </dsp:txXfrm>
    </dsp:sp>
    <dsp:sp modelId="{8E319DE5-3198-4DFC-82CF-0305DD8EAED7}">
      <dsp:nvSpPr>
        <dsp:cNvPr id="0" name=""/>
        <dsp:cNvSpPr/>
      </dsp:nvSpPr>
      <dsp:spPr>
        <a:xfrm>
          <a:off x="1116719" y="3372528"/>
          <a:ext cx="3738584" cy="74031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Porcentaje de vinculación: 75%</a:t>
          </a:r>
        </a:p>
      </dsp:txBody>
      <dsp:txXfrm>
        <a:off x="1138402" y="3394211"/>
        <a:ext cx="2934835" cy="696945"/>
      </dsp:txXfrm>
    </dsp:sp>
    <dsp:sp modelId="{38F31303-75B0-42DA-A342-147FE903B6D9}">
      <dsp:nvSpPr>
        <dsp:cNvPr id="0" name=""/>
        <dsp:cNvSpPr/>
      </dsp:nvSpPr>
      <dsp:spPr>
        <a:xfrm>
          <a:off x="3257381" y="540838"/>
          <a:ext cx="481202" cy="481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100" kern="1200"/>
        </a:p>
      </dsp:txBody>
      <dsp:txXfrm>
        <a:off x="3365651" y="540838"/>
        <a:ext cx="264662" cy="362105"/>
      </dsp:txXfrm>
    </dsp:sp>
    <dsp:sp modelId="{B3D8F0A4-A2A9-44FF-99F0-4937E1FAB44F}">
      <dsp:nvSpPr>
        <dsp:cNvPr id="0" name=""/>
        <dsp:cNvSpPr/>
      </dsp:nvSpPr>
      <dsp:spPr>
        <a:xfrm>
          <a:off x="3536561" y="1383970"/>
          <a:ext cx="481202" cy="481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100" kern="1200"/>
        </a:p>
      </dsp:txBody>
      <dsp:txXfrm>
        <a:off x="3644831" y="1383970"/>
        <a:ext cx="264662" cy="362105"/>
      </dsp:txXfrm>
    </dsp:sp>
    <dsp:sp modelId="{00C62CF0-4A03-4A66-AEE9-9EC1F9FD3E4B}">
      <dsp:nvSpPr>
        <dsp:cNvPr id="0" name=""/>
        <dsp:cNvSpPr/>
      </dsp:nvSpPr>
      <dsp:spPr>
        <a:xfrm>
          <a:off x="3815741" y="2214764"/>
          <a:ext cx="481202" cy="481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100" kern="1200"/>
        </a:p>
      </dsp:txBody>
      <dsp:txXfrm>
        <a:off x="3924011" y="2214764"/>
        <a:ext cx="264662" cy="362105"/>
      </dsp:txXfrm>
    </dsp:sp>
    <dsp:sp modelId="{CFF6623F-6B09-4C78-BE28-4EDF51549FCC}">
      <dsp:nvSpPr>
        <dsp:cNvPr id="0" name=""/>
        <dsp:cNvSpPr/>
      </dsp:nvSpPr>
      <dsp:spPr>
        <a:xfrm>
          <a:off x="4094921" y="3066122"/>
          <a:ext cx="481202" cy="481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100" kern="1200"/>
        </a:p>
      </dsp:txBody>
      <dsp:txXfrm>
        <a:off x="4203191" y="3066122"/>
        <a:ext cx="264662" cy="362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DA914-23D1-4432-B304-A1EA4EE01306}">
      <dsp:nvSpPr>
        <dsp:cNvPr id="0" name=""/>
        <dsp:cNvSpPr/>
      </dsp:nvSpPr>
      <dsp:spPr>
        <a:xfrm>
          <a:off x="4156" y="816629"/>
          <a:ext cx="1288440" cy="1751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Pruebas: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1,595</a:t>
          </a:r>
        </a:p>
      </dsp:txBody>
      <dsp:txXfrm>
        <a:off x="41893" y="854366"/>
        <a:ext cx="1212966" cy="1675642"/>
      </dsp:txXfrm>
    </dsp:sp>
    <dsp:sp modelId="{303675AE-2497-4195-AF76-CBB6B9FFE90A}">
      <dsp:nvSpPr>
        <dsp:cNvPr id="0" name=""/>
        <dsp:cNvSpPr/>
      </dsp:nvSpPr>
      <dsp:spPr>
        <a:xfrm>
          <a:off x="1421440" y="1532420"/>
          <a:ext cx="273149" cy="319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300" kern="1200"/>
        </a:p>
      </dsp:txBody>
      <dsp:txXfrm>
        <a:off x="1421440" y="1596327"/>
        <a:ext cx="191204" cy="191719"/>
      </dsp:txXfrm>
    </dsp:sp>
    <dsp:sp modelId="{4A65BCFC-9C1E-4588-9059-E8BBD308D97B}">
      <dsp:nvSpPr>
        <dsp:cNvPr id="0" name=""/>
        <dsp:cNvSpPr/>
      </dsp:nvSpPr>
      <dsp:spPr>
        <a:xfrm>
          <a:off x="1807972" y="816629"/>
          <a:ext cx="1288440" cy="1751116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Reactivos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87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5% de positividad</a:t>
          </a:r>
        </a:p>
      </dsp:txBody>
      <dsp:txXfrm>
        <a:off x="1845709" y="854366"/>
        <a:ext cx="1212966" cy="1675642"/>
      </dsp:txXfrm>
    </dsp:sp>
    <dsp:sp modelId="{C43FF081-5D4A-49DC-8205-782200B3D6F8}">
      <dsp:nvSpPr>
        <dsp:cNvPr id="0" name=""/>
        <dsp:cNvSpPr/>
      </dsp:nvSpPr>
      <dsp:spPr>
        <a:xfrm>
          <a:off x="3225256" y="1532420"/>
          <a:ext cx="273149" cy="319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300" kern="1200"/>
        </a:p>
      </dsp:txBody>
      <dsp:txXfrm>
        <a:off x="3225256" y="1596327"/>
        <a:ext cx="191204" cy="191719"/>
      </dsp:txXfrm>
    </dsp:sp>
    <dsp:sp modelId="{9C97913A-3651-4709-A7BC-CDEAB9BE3AFD}">
      <dsp:nvSpPr>
        <dsp:cNvPr id="0" name=""/>
        <dsp:cNvSpPr/>
      </dsp:nvSpPr>
      <dsp:spPr>
        <a:xfrm>
          <a:off x="3611788" y="816629"/>
          <a:ext cx="1288440" cy="175111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 err="1"/>
            <a:t>Yield</a:t>
          </a:r>
          <a:r>
            <a:rPr lang="es-GT" sz="1600" kern="1200" dirty="0"/>
            <a:t> casos reactivos: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1 de cada 18</a:t>
          </a:r>
          <a:endParaRPr lang="es-GT" sz="1600" kern="1200" dirty="0"/>
        </a:p>
      </dsp:txBody>
      <dsp:txXfrm>
        <a:off x="3649525" y="854366"/>
        <a:ext cx="1212966" cy="1675642"/>
      </dsp:txXfrm>
    </dsp:sp>
    <dsp:sp modelId="{80DD280A-389E-4728-A6AE-88B3A8CB0563}">
      <dsp:nvSpPr>
        <dsp:cNvPr id="0" name=""/>
        <dsp:cNvSpPr/>
      </dsp:nvSpPr>
      <dsp:spPr>
        <a:xfrm>
          <a:off x="5029072" y="1532420"/>
          <a:ext cx="273149" cy="319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300" kern="1200"/>
        </a:p>
      </dsp:txBody>
      <dsp:txXfrm>
        <a:off x="5029072" y="1596327"/>
        <a:ext cx="191204" cy="191719"/>
      </dsp:txXfrm>
    </dsp:sp>
    <dsp:sp modelId="{5AE56422-3231-44A5-97B1-405EFF4C5883}">
      <dsp:nvSpPr>
        <dsp:cNvPr id="0" name=""/>
        <dsp:cNvSpPr/>
      </dsp:nvSpPr>
      <dsp:spPr>
        <a:xfrm>
          <a:off x="5415604" y="816629"/>
          <a:ext cx="1288440" cy="1751116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% de la meta de casos reactivos alcanzado: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29</a:t>
          </a:r>
          <a:r>
            <a:rPr lang="es-GT" sz="1600" kern="1200" dirty="0"/>
            <a:t>%</a:t>
          </a:r>
        </a:p>
      </dsp:txBody>
      <dsp:txXfrm>
        <a:off x="5453341" y="854366"/>
        <a:ext cx="1212966" cy="1675642"/>
      </dsp:txXfrm>
    </dsp:sp>
    <dsp:sp modelId="{FBA0FB12-660E-3A40-8C1E-8032FEACD13D}">
      <dsp:nvSpPr>
        <dsp:cNvPr id="0" name=""/>
        <dsp:cNvSpPr/>
      </dsp:nvSpPr>
      <dsp:spPr>
        <a:xfrm>
          <a:off x="6832888" y="1532420"/>
          <a:ext cx="273149" cy="319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300" kern="1200"/>
        </a:p>
      </dsp:txBody>
      <dsp:txXfrm>
        <a:off x="6832888" y="1596327"/>
        <a:ext cx="191204" cy="191719"/>
      </dsp:txXfrm>
    </dsp:sp>
    <dsp:sp modelId="{CC27ED74-7F2A-2149-84C5-F71B203207D4}">
      <dsp:nvSpPr>
        <dsp:cNvPr id="0" name=""/>
        <dsp:cNvSpPr/>
      </dsp:nvSpPr>
      <dsp:spPr>
        <a:xfrm>
          <a:off x="7219420" y="990843"/>
          <a:ext cx="1288440" cy="140268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Vinculados 51 (59%)</a:t>
          </a:r>
        </a:p>
      </dsp:txBody>
      <dsp:txXfrm>
        <a:off x="7257157" y="1028580"/>
        <a:ext cx="1212966" cy="13272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AB0F-2BA6-4D85-A644-0EEA7D6D5B52}">
      <dsp:nvSpPr>
        <dsp:cNvPr id="0" name=""/>
        <dsp:cNvSpPr/>
      </dsp:nvSpPr>
      <dsp:spPr>
        <a:xfrm>
          <a:off x="3015376" y="557744"/>
          <a:ext cx="430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99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3219334" y="601156"/>
        <a:ext cx="23079" cy="4615"/>
      </dsp:txXfrm>
    </dsp:sp>
    <dsp:sp modelId="{55E0622D-8EFB-472F-8131-ED6EF32969F2}">
      <dsp:nvSpPr>
        <dsp:cNvPr id="0" name=""/>
        <dsp:cNvSpPr/>
      </dsp:nvSpPr>
      <dsp:spPr>
        <a:xfrm>
          <a:off x="1010233" y="1381"/>
          <a:ext cx="2006942" cy="1204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Oferta para ser Cliente </a:t>
          </a:r>
          <a:r>
            <a:rPr lang="es-GT" sz="1400" kern="1200" dirty="0" err="1"/>
            <a:t>Index</a:t>
          </a:r>
          <a:r>
            <a:rPr lang="es-GT" sz="1400" kern="1200" dirty="0"/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31</a:t>
          </a:r>
        </a:p>
      </dsp:txBody>
      <dsp:txXfrm>
        <a:off x="1010233" y="1381"/>
        <a:ext cx="2006942" cy="1204165"/>
      </dsp:txXfrm>
    </dsp:sp>
    <dsp:sp modelId="{276A820D-6C7A-4643-A117-B1C5A24D0974}">
      <dsp:nvSpPr>
        <dsp:cNvPr id="0" name=""/>
        <dsp:cNvSpPr/>
      </dsp:nvSpPr>
      <dsp:spPr>
        <a:xfrm>
          <a:off x="5483915" y="557744"/>
          <a:ext cx="430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99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5687873" y="601156"/>
        <a:ext cx="23079" cy="4615"/>
      </dsp:txXfrm>
    </dsp:sp>
    <dsp:sp modelId="{6AA35834-ED02-4548-BB60-4A4AD52EF85D}">
      <dsp:nvSpPr>
        <dsp:cNvPr id="0" name=""/>
        <dsp:cNvSpPr/>
      </dsp:nvSpPr>
      <dsp:spPr>
        <a:xfrm>
          <a:off x="3478772" y="1381"/>
          <a:ext cx="2006942" cy="12041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Aceptan ser Cliente </a:t>
          </a:r>
          <a:r>
            <a:rPr lang="es-GT" sz="1400" kern="1200" dirty="0" err="1"/>
            <a:t>Index</a:t>
          </a:r>
          <a:r>
            <a:rPr lang="es-GT" sz="1400" kern="1200" dirty="0"/>
            <a:t> (referir contactos y parejas):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13 (42%)</a:t>
          </a:r>
        </a:p>
      </dsp:txBody>
      <dsp:txXfrm>
        <a:off x="3478772" y="1381"/>
        <a:ext cx="2006942" cy="1204165"/>
      </dsp:txXfrm>
    </dsp:sp>
    <dsp:sp modelId="{80FD4C15-D1B2-487E-BBAB-F7AA5D0D23A9}">
      <dsp:nvSpPr>
        <dsp:cNvPr id="0" name=""/>
        <dsp:cNvSpPr/>
      </dsp:nvSpPr>
      <dsp:spPr>
        <a:xfrm>
          <a:off x="2013705" y="1203747"/>
          <a:ext cx="4937077" cy="430996"/>
        </a:xfrm>
        <a:custGeom>
          <a:avLst/>
          <a:gdLst/>
          <a:ahLst/>
          <a:cxnLst/>
          <a:rect l="0" t="0" r="0" b="0"/>
          <a:pathLst>
            <a:path>
              <a:moveTo>
                <a:pt x="4937077" y="0"/>
              </a:moveTo>
              <a:lnTo>
                <a:pt x="4937077" y="232598"/>
              </a:lnTo>
              <a:lnTo>
                <a:pt x="0" y="232598"/>
              </a:lnTo>
              <a:lnTo>
                <a:pt x="0" y="43099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4358278" y="1416937"/>
        <a:ext cx="247930" cy="4615"/>
      </dsp:txXfrm>
    </dsp:sp>
    <dsp:sp modelId="{DC437807-DF43-4BF5-A666-3A8F10F2E6C6}">
      <dsp:nvSpPr>
        <dsp:cNvPr id="0" name=""/>
        <dsp:cNvSpPr/>
      </dsp:nvSpPr>
      <dsp:spPr>
        <a:xfrm>
          <a:off x="5947311" y="1381"/>
          <a:ext cx="2006942" cy="12041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Contactos obtenidos: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27</a:t>
          </a:r>
        </a:p>
      </dsp:txBody>
      <dsp:txXfrm>
        <a:off x="5947311" y="1381"/>
        <a:ext cx="2006942" cy="1204165"/>
      </dsp:txXfrm>
    </dsp:sp>
    <dsp:sp modelId="{7FBC8DB0-0928-46FF-A95F-FE733035E4C9}">
      <dsp:nvSpPr>
        <dsp:cNvPr id="0" name=""/>
        <dsp:cNvSpPr/>
      </dsp:nvSpPr>
      <dsp:spPr>
        <a:xfrm>
          <a:off x="3015376" y="2223506"/>
          <a:ext cx="430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9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3219334" y="2266918"/>
        <a:ext cx="23079" cy="4615"/>
      </dsp:txXfrm>
    </dsp:sp>
    <dsp:sp modelId="{01BDE5CB-5ABF-4629-9939-DE26B42A7021}">
      <dsp:nvSpPr>
        <dsp:cNvPr id="0" name=""/>
        <dsp:cNvSpPr/>
      </dsp:nvSpPr>
      <dsp:spPr>
        <a:xfrm>
          <a:off x="1010233" y="1667143"/>
          <a:ext cx="2006942" cy="12041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Promedio de contactos p/cliente: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2</a:t>
          </a:r>
        </a:p>
      </dsp:txBody>
      <dsp:txXfrm>
        <a:off x="1010233" y="1667143"/>
        <a:ext cx="2006942" cy="1204165"/>
      </dsp:txXfrm>
    </dsp:sp>
    <dsp:sp modelId="{9AF3321A-B1D0-4271-A743-B634F6B1AA8A}">
      <dsp:nvSpPr>
        <dsp:cNvPr id="0" name=""/>
        <dsp:cNvSpPr/>
      </dsp:nvSpPr>
      <dsp:spPr>
        <a:xfrm>
          <a:off x="5483915" y="2223506"/>
          <a:ext cx="430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996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5687873" y="2266918"/>
        <a:ext cx="23079" cy="4615"/>
      </dsp:txXfrm>
    </dsp:sp>
    <dsp:sp modelId="{AC5DC858-02F5-471D-8293-CC51E331BA4A}">
      <dsp:nvSpPr>
        <dsp:cNvPr id="0" name=""/>
        <dsp:cNvSpPr/>
      </dsp:nvSpPr>
      <dsp:spPr>
        <a:xfrm>
          <a:off x="3478772" y="1667143"/>
          <a:ext cx="2006942" cy="12041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Contactos efectivos: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47 </a:t>
          </a:r>
        </a:p>
      </dsp:txBody>
      <dsp:txXfrm>
        <a:off x="3478772" y="1667143"/>
        <a:ext cx="2006942" cy="1204165"/>
      </dsp:txXfrm>
    </dsp:sp>
    <dsp:sp modelId="{998D3B0C-AC94-4B34-8EFB-90F245EBC2A9}">
      <dsp:nvSpPr>
        <dsp:cNvPr id="0" name=""/>
        <dsp:cNvSpPr/>
      </dsp:nvSpPr>
      <dsp:spPr>
        <a:xfrm>
          <a:off x="2013705" y="2869509"/>
          <a:ext cx="4937077" cy="430996"/>
        </a:xfrm>
        <a:custGeom>
          <a:avLst/>
          <a:gdLst/>
          <a:ahLst/>
          <a:cxnLst/>
          <a:rect l="0" t="0" r="0" b="0"/>
          <a:pathLst>
            <a:path>
              <a:moveTo>
                <a:pt x="4937077" y="0"/>
              </a:moveTo>
              <a:lnTo>
                <a:pt x="4937077" y="232598"/>
              </a:lnTo>
              <a:lnTo>
                <a:pt x="0" y="232598"/>
              </a:lnTo>
              <a:lnTo>
                <a:pt x="0" y="4309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400" kern="1200"/>
        </a:p>
      </dsp:txBody>
      <dsp:txXfrm>
        <a:off x="4358278" y="3082699"/>
        <a:ext cx="247930" cy="4615"/>
      </dsp:txXfrm>
    </dsp:sp>
    <dsp:sp modelId="{B5AD4F60-4593-44BE-B7C8-56C37BADE77D}">
      <dsp:nvSpPr>
        <dsp:cNvPr id="0" name=""/>
        <dsp:cNvSpPr/>
      </dsp:nvSpPr>
      <dsp:spPr>
        <a:xfrm>
          <a:off x="5947311" y="1667143"/>
          <a:ext cx="2006942" cy="1204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Contactos efectivos que aceptan la prueba: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/>
            <a:t>16</a:t>
          </a:r>
        </a:p>
      </dsp:txBody>
      <dsp:txXfrm>
        <a:off x="5947311" y="1667143"/>
        <a:ext cx="2006942" cy="1204165"/>
      </dsp:txXfrm>
    </dsp:sp>
    <dsp:sp modelId="{2E4AE3C9-9910-47F4-AB50-57A4876BB34C}">
      <dsp:nvSpPr>
        <dsp:cNvPr id="0" name=""/>
        <dsp:cNvSpPr/>
      </dsp:nvSpPr>
      <dsp:spPr>
        <a:xfrm>
          <a:off x="1010233" y="3332905"/>
          <a:ext cx="2006942" cy="12041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Contactos efectivos con resultado reactivo: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b="1" kern="1200" dirty="0"/>
            <a:t>5 (31%)</a:t>
          </a:r>
        </a:p>
      </dsp:txBody>
      <dsp:txXfrm>
        <a:off x="1010233" y="3332905"/>
        <a:ext cx="2006942" cy="120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4DB7-13D3-F140-A49D-DA5A86820064}" type="datetimeFigureOut">
              <a:rPr lang="es-ES_tradnl" smtClean="0"/>
              <a:pPr/>
              <a:t>12/3/20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6244-5C6A-F54C-9166-747C1A7E402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631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70B2-AF65-45E5-9FFD-9ED72CCCA1DC}" type="datetimeFigureOut">
              <a:rPr lang="es-GT" smtClean="0"/>
              <a:pPr/>
              <a:t>12/03/20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2F3A-CC6C-4939-BE28-BE895EC894E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67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74450-2DB1-406E-94E2-04A7E5FA149B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9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74450-2DB1-406E-94E2-04A7E5FA149B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37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639343"/>
            <a:ext cx="777463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D8CB6E-8BB1-4DA1-B3CA-D7A4ABD0E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31500"/>
            <a:ext cx="5825852" cy="1578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3705051"/>
            <a:ext cx="7772400" cy="1362075"/>
          </a:xfrm>
        </p:spPr>
        <p:txBody>
          <a:bodyPr anchor="ctr">
            <a:normAutofit/>
          </a:bodyPr>
          <a:lstStyle>
            <a:lvl1pPr algn="ctr">
              <a:defRPr sz="2000" b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204864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670834"/>
            <a:ext cx="8229600" cy="746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E58F-0319-428C-A1F5-B83AF38EC1E6}" type="datetimeFigureOut">
              <a:rPr lang="es-MX" smtClean="0"/>
              <a:pPr/>
              <a:t>12/03/20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36DD-D533-442B-91C2-0CABDA43290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5 Rectángulo redondeado"/>
          <p:cNvSpPr/>
          <p:nvPr userDrawn="1"/>
        </p:nvSpPr>
        <p:spPr>
          <a:xfrm>
            <a:off x="539552" y="188639"/>
            <a:ext cx="8496000" cy="180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6 Rectángulo redondeado"/>
          <p:cNvSpPr/>
          <p:nvPr userDrawn="1"/>
        </p:nvSpPr>
        <p:spPr>
          <a:xfrm>
            <a:off x="107504" y="260648"/>
            <a:ext cx="8496000" cy="180000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4BB165-0E03-4771-ACC0-0C5431BDC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28751"/>
          <a:stretch/>
        </p:blipFill>
        <p:spPr>
          <a:xfrm>
            <a:off x="6559996" y="6381328"/>
            <a:ext cx="2548508" cy="430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6024" y="908720"/>
            <a:ext cx="7772400" cy="1470025"/>
          </a:xfrm>
        </p:spPr>
        <p:txBody>
          <a:bodyPr/>
          <a:lstStyle/>
          <a:p>
            <a:pPr algn="l"/>
            <a:r>
              <a:rPr lang="es-MX" sz="3600" b="1" dirty="0"/>
              <a:t>Programa de USAID de Prevención Combinada en VIH para Centroamérica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83568" y="5733256"/>
            <a:ext cx="6088741" cy="85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dirty="0"/>
              <a:t>PASMO El Salvador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44EB3-9C58-CD4B-B534-0723520B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834"/>
            <a:ext cx="8229600" cy="957966"/>
          </a:xfrm>
        </p:spPr>
        <p:txBody>
          <a:bodyPr/>
          <a:lstStyle/>
          <a:p>
            <a:r>
              <a:rPr lang="es-GT" dirty="0"/>
              <a:t>Resultados por modalidad </a:t>
            </a:r>
            <a:br>
              <a:rPr lang="es-GT" dirty="0"/>
            </a:br>
            <a:r>
              <a:rPr lang="es-GT" dirty="0"/>
              <a:t>(preliminares a febrero 2020)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304FE-C157-CE46-B060-8B497C02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9" y="2586766"/>
            <a:ext cx="836892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Otras actividades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600D1D6-9A8C-45FC-A435-30323960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dirty="0"/>
              <a:t>Ampliación de la red de laboratorios privados</a:t>
            </a:r>
          </a:p>
          <a:p>
            <a:r>
              <a:rPr lang="es-GT" dirty="0"/>
              <a:t>Clausura del Curso de Fortalecimiento de ONGs.</a:t>
            </a:r>
          </a:p>
          <a:p>
            <a:r>
              <a:rPr lang="es-GT" dirty="0"/>
              <a:t>Asegurar reportes de los laboratorios privados y seguimiento de regulaciones del MdS</a:t>
            </a:r>
          </a:p>
          <a:p>
            <a:r>
              <a:rPr lang="es-GT" dirty="0"/>
              <a:t>Marcar laboratorios privados como Zonas Libres de E&amp;D</a:t>
            </a:r>
          </a:p>
          <a:p>
            <a:r>
              <a:rPr lang="es-GT" dirty="0"/>
              <a:t>Apoyar proceso de registro sanitario HIV ST</a:t>
            </a:r>
          </a:p>
        </p:txBody>
      </p:sp>
    </p:spTree>
    <p:extLst>
      <p:ext uri="{BB962C8B-B14F-4D97-AF65-F5344CB8AC3E}">
        <p14:creationId xmlns:p14="http://schemas.microsoft.com/office/powerpoint/2010/main" val="290186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D2382-4FFC-4D44-B2E3-DDB30F53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Brechas y próximos pasos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DD068B-631A-43E6-9ABA-FB61C51B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r>
              <a:rPr lang="es-GT" dirty="0"/>
              <a:t>Retos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47A2800-A712-4D78-9D6F-00791AE8D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rmAutofit/>
          </a:bodyPr>
          <a:lstStyle/>
          <a:p>
            <a:r>
              <a:rPr lang="es-GT" dirty="0"/>
              <a:t>Crecer significativamente la oferta de </a:t>
            </a:r>
            <a:r>
              <a:rPr lang="es-GT" dirty="0" err="1"/>
              <a:t>Index</a:t>
            </a:r>
            <a:r>
              <a:rPr lang="es-GT" dirty="0"/>
              <a:t> </a:t>
            </a:r>
            <a:r>
              <a:rPr lang="es-GT" dirty="0" err="1"/>
              <a:t>Testing</a:t>
            </a:r>
            <a:r>
              <a:rPr lang="es-GT" dirty="0"/>
              <a:t> a usuarios reactivos.</a:t>
            </a:r>
          </a:p>
          <a:p>
            <a:r>
              <a:rPr lang="es-SV" dirty="0"/>
              <a:t>Incrementar las Vinculaciones de recientes Diagnósticos</a:t>
            </a:r>
          </a:p>
          <a:p>
            <a:r>
              <a:rPr lang="es-GT" dirty="0"/>
              <a:t>Prueba auto administrada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6F18717-E525-4E9E-877B-65DA923E5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GT" dirty="0"/>
              <a:t>Oportunidades y coordinación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33D2976-13B8-403F-994E-38418BFB2D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GT" dirty="0"/>
              <a:t>Ampliar esfuerzos de </a:t>
            </a:r>
            <a:r>
              <a:rPr lang="es-GT" dirty="0" err="1"/>
              <a:t>Index</a:t>
            </a:r>
            <a:r>
              <a:rPr lang="es-GT" dirty="0"/>
              <a:t> </a:t>
            </a:r>
            <a:r>
              <a:rPr lang="es-GT" dirty="0" err="1"/>
              <a:t>Testing</a:t>
            </a:r>
            <a:endParaRPr lang="es-GT" dirty="0"/>
          </a:p>
          <a:p>
            <a:r>
              <a:rPr lang="es-GT" dirty="0"/>
              <a:t>Fortalecer y ampliar el trabajo con laboratorios privados.</a:t>
            </a:r>
          </a:p>
          <a:p>
            <a:r>
              <a:rPr lang="es-GT" dirty="0"/>
              <a:t>Prueba </a:t>
            </a:r>
            <a:r>
              <a:rPr lang="es-SV" dirty="0"/>
              <a:t>auto administrada en respuesta al primer 90 de la cascada de atención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2497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0352" y="3284984"/>
            <a:ext cx="14036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547664" y="4365104"/>
            <a:ext cx="6088741" cy="11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chemeClr val="tx1"/>
                </a:solidFill>
              </a:rPr>
              <a:t>Trabajando por más de 20 años para contribuir a la salud de poblaciones en contextos de vulnerabilidad en Centroamérica</a:t>
            </a:r>
            <a:endParaRPr lang="es-MX" sz="1600" dirty="0"/>
          </a:p>
        </p:txBody>
      </p:sp>
      <p:pic>
        <p:nvPicPr>
          <p:cNvPr id="5" name="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r="32894"/>
          <a:stretch/>
        </p:blipFill>
        <p:spPr>
          <a:xfrm>
            <a:off x="3275856" y="2132856"/>
            <a:ext cx="2808312" cy="16745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92" y="1412776"/>
            <a:ext cx="3490104" cy="2613500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68" y="1931830"/>
            <a:ext cx="381981" cy="37358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64" y="2132856"/>
            <a:ext cx="381981" cy="373580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72" y="1944599"/>
            <a:ext cx="381981" cy="373580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46" y="2456470"/>
            <a:ext cx="381981" cy="373580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69" y="3050206"/>
            <a:ext cx="381981" cy="373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GT" dirty="0"/>
              <a:t>Resumen del Programa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395536" y="1403770"/>
            <a:ext cx="5315919" cy="1233142"/>
          </a:xfrm>
        </p:spPr>
        <p:txBody>
          <a:bodyPr>
            <a:normAutofit fontScale="92500"/>
          </a:bodyPr>
          <a:lstStyle/>
          <a:p>
            <a:pPr marL="176213" indent="-176213"/>
            <a:r>
              <a:rPr lang="es-GT" sz="1600" dirty="0"/>
              <a:t>Programa de Prevención Combinada en VIH para Centroamérica</a:t>
            </a:r>
          </a:p>
          <a:p>
            <a:pPr marL="176213" indent="-176213"/>
            <a:r>
              <a:rPr lang="es-GT" sz="1600" dirty="0"/>
              <a:t>Acuerdo cooperativo iniciando en octubre de 2010, terminando en enero de 2020.</a:t>
            </a:r>
          </a:p>
          <a:p>
            <a:pPr marL="176213" indent="-176213"/>
            <a:r>
              <a:rPr lang="es-GT" sz="1600" dirty="0"/>
              <a:t>Implementado por: PSI / PASMO y </a:t>
            </a:r>
            <a:r>
              <a:rPr lang="es-GT" sz="1600" dirty="0" err="1"/>
              <a:t>Cicatelli</a:t>
            </a:r>
            <a:r>
              <a:rPr lang="es-GT" sz="1600" dirty="0"/>
              <a:t> </a:t>
            </a:r>
            <a:r>
              <a:rPr lang="es-GT" sz="1600" dirty="0" err="1"/>
              <a:t>Associates</a:t>
            </a:r>
            <a:r>
              <a:rPr lang="es-GT" sz="1600" dirty="0"/>
              <a:t>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96885487"/>
              </p:ext>
            </p:extLst>
          </p:nvPr>
        </p:nvGraphicFramePr>
        <p:xfrm>
          <a:off x="-83840" y="2469097"/>
          <a:ext cx="5856958" cy="42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3 Diagrama"/>
          <p:cNvGraphicFramePr/>
          <p:nvPr>
            <p:extLst>
              <p:ext uri="{D42A27DB-BD31-4B8C-83A1-F6EECF244321}">
                <p14:modId xmlns:p14="http://schemas.microsoft.com/office/powerpoint/2010/main" val="3112183514"/>
              </p:ext>
            </p:extLst>
          </p:nvPr>
        </p:nvGraphicFramePr>
        <p:xfrm>
          <a:off x="5508104" y="2716673"/>
          <a:ext cx="3168352" cy="425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07504" y="27876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1.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67544" y="36434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2.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05102" y="44355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3.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67544" y="523086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4.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33B36A-6E39-4522-ACAB-40F9575ED914}"/>
              </a:ext>
            </a:extLst>
          </p:cNvPr>
          <p:cNvSpPr txBox="1"/>
          <p:nvPr/>
        </p:nvSpPr>
        <p:spPr>
          <a:xfrm rot="16200000">
            <a:off x="-414593" y="4291414"/>
            <a:ext cx="123314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Objetivos</a:t>
            </a:r>
          </a:p>
        </p:txBody>
      </p:sp>
      <p:sp>
        <p:nvSpPr>
          <p:cNvPr id="19" name="17 CuadroTexto">
            <a:extLst>
              <a:ext uri="{FF2B5EF4-FFF2-40B4-BE49-F238E27FC236}">
                <a16:creationId xmlns:a16="http://schemas.microsoft.com/office/drawing/2014/main" id="{C00801FB-C167-46FC-887B-F29C6ABF6D93}"/>
              </a:ext>
            </a:extLst>
          </p:cNvPr>
          <p:cNvSpPr txBox="1"/>
          <p:nvPr/>
        </p:nvSpPr>
        <p:spPr>
          <a:xfrm>
            <a:off x="91017" y="6014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5.</a:t>
            </a:r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87E210AE-4579-45BE-876E-F5BA54A6F149}"/>
              </a:ext>
            </a:extLst>
          </p:cNvPr>
          <p:cNvSpPr/>
          <p:nvPr/>
        </p:nvSpPr>
        <p:spPr>
          <a:xfrm>
            <a:off x="5546391" y="5600199"/>
            <a:ext cx="1162653" cy="938783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600" b="1" dirty="0"/>
              <a:t>NUEVO</a:t>
            </a:r>
          </a:p>
        </p:txBody>
      </p:sp>
    </p:spTree>
    <p:extLst>
      <p:ext uri="{BB962C8B-B14F-4D97-AF65-F5344CB8AC3E}">
        <p14:creationId xmlns:p14="http://schemas.microsoft.com/office/powerpoint/2010/main" val="35477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2810E4-488B-4C36-A904-7518DE6F4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" r="1950"/>
          <a:stretch/>
        </p:blipFill>
        <p:spPr>
          <a:xfrm>
            <a:off x="0" y="620688"/>
            <a:ext cx="9144000" cy="5315397"/>
          </a:xfrm>
          <a:prstGeom prst="rect">
            <a:avLst/>
          </a:prstGeom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4F19F5F3-64BC-4596-908F-310F360CFA82}"/>
              </a:ext>
            </a:extLst>
          </p:cNvPr>
          <p:cNvSpPr/>
          <p:nvPr/>
        </p:nvSpPr>
        <p:spPr>
          <a:xfrm>
            <a:off x="7020272" y="4797152"/>
            <a:ext cx="360040" cy="36004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0130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E731A-94E4-4E7A-A634-1C932549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Programa en El Salvador y contactos clave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10E236-0774-4ED4-855B-F9609C16B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087" b="18070"/>
          <a:stretch/>
        </p:blipFill>
        <p:spPr>
          <a:xfrm>
            <a:off x="159150" y="1562878"/>
            <a:ext cx="5898109" cy="348914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B8DFD5E-316A-4F4F-935F-0D1898FA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77835"/>
            <a:ext cx="481118" cy="470537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2B28408F-F1BC-482B-A2A6-44A845C5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98" y="2871954"/>
            <a:ext cx="481118" cy="470537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CC51B490-2550-4069-89BE-41710FEFF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528243"/>
              </p:ext>
            </p:extLst>
          </p:nvPr>
        </p:nvGraphicFramePr>
        <p:xfrm>
          <a:off x="6277318" y="2417010"/>
          <a:ext cx="2778351" cy="367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8E4D5069-49DF-41C6-8CA1-5651BF44E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867560"/>
              </p:ext>
            </p:extLst>
          </p:nvPr>
        </p:nvGraphicFramePr>
        <p:xfrm>
          <a:off x="408215" y="4989894"/>
          <a:ext cx="3998468" cy="165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" name="Picture 19">
            <a:extLst>
              <a:ext uri="{FF2B5EF4-FFF2-40B4-BE49-F238E27FC236}">
                <a16:creationId xmlns:a16="http://schemas.microsoft.com/office/drawing/2014/main" id="{C2BC9599-7728-490D-A894-076F2C6FC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2" y="2930291"/>
            <a:ext cx="481118" cy="470537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906F1AF6-2BB0-42A2-A7D4-8B9E86F75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692"/>
            <a:ext cx="481118" cy="4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29BEC-5BF9-F842-A67B-A2CC9B55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Modalidades Diagnóstico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BF8CA-65BE-4D4A-AF9C-2D317CE33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4" t="66884"/>
          <a:stretch/>
        </p:blipFill>
        <p:spPr bwMode="auto">
          <a:xfrm>
            <a:off x="3325563" y="4214854"/>
            <a:ext cx="1414349" cy="21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2014516-4C9C-7944-80DF-336CEBAEF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822" b="31197"/>
          <a:stretch/>
        </p:blipFill>
        <p:spPr bwMode="auto">
          <a:xfrm>
            <a:off x="1798327" y="846550"/>
            <a:ext cx="2453010" cy="22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cadillo: rectángulo con esquinas redondeadas 18">
            <a:extLst>
              <a:ext uri="{FF2B5EF4-FFF2-40B4-BE49-F238E27FC236}">
                <a16:creationId xmlns:a16="http://schemas.microsoft.com/office/drawing/2014/main" id="{C9094694-4E0C-0C47-BBBD-DE4166C1A23B}"/>
              </a:ext>
            </a:extLst>
          </p:cNvPr>
          <p:cNvSpPr/>
          <p:nvPr/>
        </p:nvSpPr>
        <p:spPr>
          <a:xfrm>
            <a:off x="449402" y="3296220"/>
            <a:ext cx="2247094" cy="1142824"/>
          </a:xfrm>
          <a:prstGeom prst="wedgeRoundRectCallout">
            <a:avLst>
              <a:gd name="adj1" fmla="val -43299"/>
              <a:gd name="adj2" fmla="val 71431"/>
              <a:gd name="adj3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/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60EFA291-ACC7-7F40-98FC-164946AB3CE1}"/>
              </a:ext>
            </a:extLst>
          </p:cNvPr>
          <p:cNvSpPr txBox="1"/>
          <p:nvPr/>
        </p:nvSpPr>
        <p:spPr>
          <a:xfrm>
            <a:off x="868914" y="3533117"/>
            <a:ext cx="155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bg1"/>
                </a:solidFill>
                <a:latin typeface="Arial Narrow" panose="020B0606020202030204" pitchFamily="34" charset="0"/>
              </a:rPr>
              <a:t>Laboratorios Privados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20174CE8-6345-BD49-97DB-422563075A75}"/>
              </a:ext>
            </a:extLst>
          </p:cNvPr>
          <p:cNvSpPr txBox="1"/>
          <p:nvPr/>
        </p:nvSpPr>
        <p:spPr>
          <a:xfrm>
            <a:off x="3002815" y="3409166"/>
            <a:ext cx="13878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GT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GT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Pruebas Móviles</a:t>
            </a:r>
            <a:endParaRPr lang="es-GT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GT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(presenciales-reclutadores</a:t>
            </a:r>
            <a:r>
              <a:rPr lang="es-GT" sz="105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E1A0E2BF-3D60-5D4C-93A8-77034D15B88A}"/>
              </a:ext>
            </a:extLst>
          </p:cNvPr>
          <p:cNvSpPr/>
          <p:nvPr/>
        </p:nvSpPr>
        <p:spPr>
          <a:xfrm>
            <a:off x="5434716" y="1848060"/>
            <a:ext cx="3130814" cy="29118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6A286DC-0A92-4F4C-8C5B-59B7EA3F2884}"/>
              </a:ext>
            </a:extLst>
          </p:cNvPr>
          <p:cNvSpPr txBox="1"/>
          <p:nvPr/>
        </p:nvSpPr>
        <p:spPr>
          <a:xfrm>
            <a:off x="5796916" y="2221459"/>
            <a:ext cx="263823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Implementación</a:t>
            </a:r>
            <a:r>
              <a:rPr lang="en-US" sz="1350" b="1" dirty="0"/>
              <a:t> Self-Testing</a:t>
            </a:r>
          </a:p>
          <a:p>
            <a:endParaRPr lang="en-US" sz="1350" dirty="0"/>
          </a:p>
          <a:p>
            <a:r>
              <a:rPr lang="en-US" sz="1350" dirty="0"/>
              <a:t>	</a:t>
            </a:r>
            <a:r>
              <a:rPr lang="en-US" sz="1350" dirty="0" err="1"/>
              <a:t>Estimación</a:t>
            </a:r>
            <a:r>
              <a:rPr lang="en-US" sz="1350" dirty="0"/>
              <a:t> de   	</a:t>
            </a:r>
            <a:r>
              <a:rPr lang="en-US" sz="1350" dirty="0" err="1"/>
              <a:t>Tamaño</a:t>
            </a:r>
            <a:r>
              <a:rPr lang="en-US" sz="1350" dirty="0"/>
              <a:t> del Mercado</a:t>
            </a:r>
          </a:p>
          <a:p>
            <a:endParaRPr lang="en-US" sz="1350" dirty="0"/>
          </a:p>
          <a:p>
            <a:r>
              <a:rPr lang="en-US" sz="1350" dirty="0"/>
              <a:t>	</a:t>
            </a:r>
            <a:r>
              <a:rPr lang="en-US" sz="1350" dirty="0" err="1"/>
              <a:t>Cualitativo</a:t>
            </a:r>
            <a:r>
              <a:rPr lang="en-US" sz="1350" dirty="0"/>
              <a:t> con el     	</a:t>
            </a:r>
            <a:r>
              <a:rPr lang="en-US" sz="1350" dirty="0" err="1"/>
              <a:t>usuario</a:t>
            </a:r>
            <a:r>
              <a:rPr lang="en-US" sz="1350" dirty="0"/>
              <a:t>		</a:t>
            </a:r>
          </a:p>
          <a:p>
            <a:r>
              <a:rPr lang="en-US" sz="1350" dirty="0"/>
              <a:t>	Plan para </a:t>
            </a:r>
            <a:r>
              <a:rPr lang="en-US" sz="1350" dirty="0" err="1"/>
              <a:t>iniciar</a:t>
            </a:r>
            <a:r>
              <a:rPr lang="en-US" sz="1350" dirty="0"/>
              <a:t> FY20</a:t>
            </a:r>
          </a:p>
        </p:txBody>
      </p:sp>
      <p:sp>
        <p:nvSpPr>
          <p:cNvPr id="20" name="CuadroTexto 17">
            <a:extLst>
              <a:ext uri="{FF2B5EF4-FFF2-40B4-BE49-F238E27FC236}">
                <a16:creationId xmlns:a16="http://schemas.microsoft.com/office/drawing/2014/main" id="{87A57141-0913-F142-8469-550F2BDD6976}"/>
              </a:ext>
            </a:extLst>
          </p:cNvPr>
          <p:cNvSpPr txBox="1"/>
          <p:nvPr/>
        </p:nvSpPr>
        <p:spPr>
          <a:xfrm>
            <a:off x="2245343" y="1417637"/>
            <a:ext cx="163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Referencias Online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5DAFC3DC-8994-D94B-A715-9D4B2031534A}"/>
              </a:ext>
            </a:extLst>
          </p:cNvPr>
          <p:cNvSpPr/>
          <p:nvPr/>
        </p:nvSpPr>
        <p:spPr>
          <a:xfrm>
            <a:off x="3320188" y="3016290"/>
            <a:ext cx="1779773" cy="1436682"/>
          </a:xfrm>
          <a:prstGeom prst="wedgeRoundRectCallout">
            <a:avLst>
              <a:gd name="adj1" fmla="val -43299"/>
              <a:gd name="adj2" fmla="val 7143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35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AB6DEA-EC1B-C642-9284-B04E7E2C3427}"/>
              </a:ext>
            </a:extLst>
          </p:cNvPr>
          <p:cNvSpPr txBox="1"/>
          <p:nvPr/>
        </p:nvSpPr>
        <p:spPr>
          <a:xfrm>
            <a:off x="3368291" y="2996952"/>
            <a:ext cx="177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GT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GT" b="1" dirty="0">
                <a:solidFill>
                  <a:schemeClr val="bg1"/>
                </a:solidFill>
                <a:latin typeface="Arial Narrow" panose="020B0606020202030204" pitchFamily="34" charset="0"/>
              </a:rPr>
              <a:t>Pruebas Móviles</a:t>
            </a:r>
          </a:p>
          <a:p>
            <a:pPr algn="ctr"/>
            <a:r>
              <a:rPr lang="es-GT" b="1" dirty="0">
                <a:solidFill>
                  <a:schemeClr val="bg1"/>
                </a:solidFill>
                <a:latin typeface="Arial Narrow" panose="020B0606020202030204" pitchFamily="34" charset="0"/>
              </a:rPr>
              <a:t>(presenciales-reclutadores</a:t>
            </a:r>
            <a:r>
              <a:rPr lang="es-GT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3" name="Graphic 8" descr="Bullseye">
            <a:extLst>
              <a:ext uri="{FF2B5EF4-FFF2-40B4-BE49-F238E27FC236}">
                <a16:creationId xmlns:a16="http://schemas.microsoft.com/office/drawing/2014/main" id="{D438407C-1A00-7144-AB55-178A73085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0317" y="3865801"/>
            <a:ext cx="585899" cy="585899"/>
          </a:xfrm>
          <a:prstGeom prst="rect">
            <a:avLst/>
          </a:prstGeom>
        </p:spPr>
      </p:pic>
      <p:pic>
        <p:nvPicPr>
          <p:cNvPr id="24" name="Graphic 28" descr="Checkmark">
            <a:extLst>
              <a:ext uri="{FF2B5EF4-FFF2-40B4-BE49-F238E27FC236}">
                <a16:creationId xmlns:a16="http://schemas.microsoft.com/office/drawing/2014/main" id="{A0C3D6DF-2A0E-FC41-8118-6EF403281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5309" y="3222558"/>
            <a:ext cx="505573" cy="505573"/>
          </a:xfrm>
          <a:prstGeom prst="rect">
            <a:avLst/>
          </a:prstGeom>
        </p:spPr>
      </p:pic>
      <p:pic>
        <p:nvPicPr>
          <p:cNvPr id="25" name="Graphic 29" descr="Checkmark">
            <a:extLst>
              <a:ext uri="{FF2B5EF4-FFF2-40B4-BE49-F238E27FC236}">
                <a16:creationId xmlns:a16="http://schemas.microsoft.com/office/drawing/2014/main" id="{0EA14709-97AB-6F4A-B5E9-53FB7AEAA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5309" y="2595817"/>
            <a:ext cx="505573" cy="505573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E7A31369-A2D1-B04A-901C-7A7BF9310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9" t="58047" r="13889" b="30105"/>
          <a:stretch/>
        </p:blipFill>
        <p:spPr bwMode="auto">
          <a:xfrm>
            <a:off x="2869151" y="2478157"/>
            <a:ext cx="505573" cy="3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5B22431-5D2E-464C-9D33-F70BBE3938C7}"/>
              </a:ext>
            </a:extLst>
          </p:cNvPr>
          <p:cNvSpPr txBox="1"/>
          <p:nvPr/>
        </p:nvSpPr>
        <p:spPr>
          <a:xfrm>
            <a:off x="3303262" y="2499944"/>
            <a:ext cx="90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/>
              <a:t>06 ELS</a:t>
            </a:r>
          </a:p>
        </p:txBody>
      </p:sp>
      <p:pic>
        <p:nvPicPr>
          <p:cNvPr id="28" name="3 Marcador de contenido">
            <a:extLst>
              <a:ext uri="{FF2B5EF4-FFF2-40B4-BE49-F238E27FC236}">
                <a16:creationId xmlns:a16="http://schemas.microsoft.com/office/drawing/2014/main" id="{63DF9A3E-7309-F04D-B731-702A05A8C4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4" y="4623928"/>
            <a:ext cx="1735714" cy="1644676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64D8720E-2465-6343-A7C1-E0746CCAF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9" t="58047" r="13889" b="30105"/>
          <a:stretch/>
        </p:blipFill>
        <p:spPr bwMode="auto">
          <a:xfrm>
            <a:off x="1397697" y="4500265"/>
            <a:ext cx="505573" cy="3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44C473D8-8C07-9346-B88A-6697218A4DFE}"/>
              </a:ext>
            </a:extLst>
          </p:cNvPr>
          <p:cNvSpPr txBox="1"/>
          <p:nvPr/>
        </p:nvSpPr>
        <p:spPr>
          <a:xfrm>
            <a:off x="1831808" y="4522052"/>
            <a:ext cx="90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/>
              <a:t>06 ELS</a:t>
            </a:r>
          </a:p>
        </p:txBody>
      </p:sp>
    </p:spTree>
    <p:extLst>
      <p:ext uri="{BB962C8B-B14F-4D97-AF65-F5344CB8AC3E}">
        <p14:creationId xmlns:p14="http://schemas.microsoft.com/office/powerpoint/2010/main" val="45410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1F601-46B4-384E-BE9E-AA732C1A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Modalidades Index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DF06-D3F6-D94D-9A68-A638DEB26BCC}"/>
              </a:ext>
            </a:extLst>
          </p:cNvPr>
          <p:cNvSpPr txBox="1">
            <a:spLocks/>
          </p:cNvSpPr>
          <p:nvPr/>
        </p:nvSpPr>
        <p:spPr>
          <a:xfrm>
            <a:off x="774122" y="1886050"/>
            <a:ext cx="2520280" cy="609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Refererencias</a:t>
            </a:r>
            <a:r>
              <a:rPr lang="en-US" sz="1800" dirty="0"/>
              <a:t> Red Social </a:t>
            </a:r>
          </a:p>
          <a:p>
            <a:pPr marL="0" indent="0">
              <a:buNone/>
            </a:pPr>
            <a:r>
              <a:rPr lang="en-US" sz="1800" dirty="0" err="1"/>
              <a:t>en</a:t>
            </a:r>
            <a:r>
              <a:rPr lang="en-US" sz="1800" dirty="0"/>
              <a:t> poblaciónes clave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68AA8FA-C785-724A-90FE-59445143E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3329017" cy="27990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A1DE12-98EE-E344-BB5E-E290D0FB5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32" y="2421696"/>
            <a:ext cx="3008909" cy="1515333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04CF3F7-45F2-4B4D-82CE-EC6DB8ABBDF6}"/>
              </a:ext>
            </a:extLst>
          </p:cNvPr>
          <p:cNvSpPr txBox="1"/>
          <p:nvPr/>
        </p:nvSpPr>
        <p:spPr>
          <a:xfrm>
            <a:off x="5004048" y="3937029"/>
            <a:ext cx="2921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Programa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voluntario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Pruebas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Index,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presencial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y online, para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incrementar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mejorar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tasa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participación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de parejas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sexuales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riesgo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al VIH.  </a:t>
            </a:r>
          </a:p>
          <a:p>
            <a:endParaRPr lang="en-US" sz="135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Incluye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Sistema de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referencias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dirty="0" err="1">
                <a:ea typeface="Times New Roman" panose="02020603050405020304" pitchFamily="18" charset="0"/>
                <a:cs typeface="Calibri" panose="020F0502020204030204" pitchFamily="34" charset="0"/>
              </a:rPr>
              <a:t>anónimo</a:t>
            </a:r>
            <a:r>
              <a:rPr lang="en-US" sz="135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E9F9B6-FA81-AC46-B704-2158BE7BF6F0}"/>
              </a:ext>
            </a:extLst>
          </p:cNvPr>
          <p:cNvSpPr txBox="1">
            <a:spLocks/>
          </p:cNvSpPr>
          <p:nvPr/>
        </p:nvSpPr>
        <p:spPr>
          <a:xfrm>
            <a:off x="4282817" y="1886050"/>
            <a:ext cx="4515366" cy="609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Index Testing </a:t>
            </a:r>
            <a:r>
              <a:rPr lang="en-US" sz="1800" dirty="0" err="1"/>
              <a:t>conPersonas</a:t>
            </a:r>
            <a:r>
              <a:rPr lang="en-US" sz="1800" dirty="0"/>
              <a:t> que </a:t>
            </a:r>
            <a:r>
              <a:rPr lang="en-US" sz="1800" dirty="0" err="1"/>
              <a:t>viven</a:t>
            </a:r>
            <a:r>
              <a:rPr lang="en-US" sz="1800" dirty="0"/>
              <a:t> con VIH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267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6245-BA56-4CB3-9D75-03ADDD9A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Resultados</a:t>
            </a:r>
            <a:br>
              <a:rPr lang="es-GT" dirty="0"/>
            </a:br>
            <a:r>
              <a:rPr lang="es-G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FY2019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A7962C-F902-41DA-876D-1E112013D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60773"/>
              </p:ext>
            </p:extLst>
          </p:nvPr>
        </p:nvGraphicFramePr>
        <p:xfrm>
          <a:off x="107504" y="1988840"/>
          <a:ext cx="493312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4B25BC-F37D-459A-A353-163E73A35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249731"/>
              </p:ext>
            </p:extLst>
          </p:nvPr>
        </p:nvGraphicFramePr>
        <p:xfrm>
          <a:off x="4288696" y="2060848"/>
          <a:ext cx="4855304" cy="411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0843B46-B488-4AAF-A4B3-C9A75D1090F3}"/>
              </a:ext>
            </a:extLst>
          </p:cNvPr>
          <p:cNvSpPr txBox="1"/>
          <p:nvPr/>
        </p:nvSpPr>
        <p:spPr>
          <a:xfrm>
            <a:off x="935596" y="15644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/>
              <a:t>TOTAL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ADAF91-AE0C-402F-9EFD-C94BC73E933B}"/>
              </a:ext>
            </a:extLst>
          </p:cNvPr>
          <p:cNvSpPr txBox="1"/>
          <p:nvPr/>
        </p:nvSpPr>
        <p:spPr>
          <a:xfrm>
            <a:off x="5454441" y="16288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81882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6245-BA56-4CB3-9D75-03ADDD9A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Resultados Q2 FY2,020</a:t>
            </a:r>
            <a:br>
              <a:rPr lang="es-GT" dirty="0"/>
            </a:br>
            <a:r>
              <a:rPr lang="es-G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(*datos preliminares a febrero de 2,020)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A7962C-F902-41DA-876D-1E112013D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899801"/>
              </p:ext>
            </p:extLst>
          </p:nvPr>
        </p:nvGraphicFramePr>
        <p:xfrm>
          <a:off x="315991" y="2060848"/>
          <a:ext cx="8512017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03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6245-BA56-4CB3-9D75-03ADDD9A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Resultados </a:t>
            </a:r>
            <a:r>
              <a:rPr lang="es-GT" dirty="0" err="1"/>
              <a:t>Index</a:t>
            </a:r>
            <a:r>
              <a:rPr lang="es-GT" dirty="0"/>
              <a:t> </a:t>
            </a:r>
            <a:r>
              <a:rPr lang="es-GT" dirty="0" err="1"/>
              <a:t>Testing</a:t>
            </a:r>
            <a:r>
              <a:rPr lang="es-GT" dirty="0"/>
              <a:t> Q2 FY2,020</a:t>
            </a:r>
            <a:br>
              <a:rPr lang="es-GT" dirty="0"/>
            </a:br>
            <a:r>
              <a:rPr lang="es-G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(*datos preliminares a febrero de 2,020)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93FDBAC-4749-4339-99A9-98684B68E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88523"/>
              </p:ext>
            </p:extLst>
          </p:nvPr>
        </p:nvGraphicFramePr>
        <p:xfrm>
          <a:off x="89756" y="1842875"/>
          <a:ext cx="8964488" cy="453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96297328-F6FE-409F-B83A-1C4E5AE5504C}"/>
              </a:ext>
            </a:extLst>
          </p:cNvPr>
          <p:cNvSpPr/>
          <p:nvPr/>
        </p:nvSpPr>
        <p:spPr>
          <a:xfrm>
            <a:off x="827584" y="5589240"/>
            <a:ext cx="360040" cy="36004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20354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640</Words>
  <Application>Microsoft Macintosh PowerPoint</Application>
  <PresentationFormat>Presentación en pantalla (4:3)</PresentationFormat>
  <Paragraphs>121</Paragraphs>
  <Slides>13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  <vt:variant>
        <vt:lpstr>Presentaciones personalizadas</vt:lpstr>
      </vt:variant>
      <vt:variant>
        <vt:i4>1</vt:i4>
      </vt:variant>
    </vt:vector>
  </HeadingPairs>
  <TitlesOfParts>
    <vt:vector size="18" baseType="lpstr">
      <vt:lpstr>Arial</vt:lpstr>
      <vt:lpstr>Arial Narrow</vt:lpstr>
      <vt:lpstr>Calibri</vt:lpstr>
      <vt:lpstr>Tema de Office</vt:lpstr>
      <vt:lpstr>Programa de USAID de Prevención Combinada en VIH para Centroamérica</vt:lpstr>
      <vt:lpstr>Resumen del Programa</vt:lpstr>
      <vt:lpstr>Presentación de PowerPoint</vt:lpstr>
      <vt:lpstr>Programa en El Salvador y contactos clave</vt:lpstr>
      <vt:lpstr>Modalidades Diagnóstico</vt:lpstr>
      <vt:lpstr>Modalidades Index Testing</vt:lpstr>
      <vt:lpstr>Resultados  FY2019</vt:lpstr>
      <vt:lpstr>Resultados Q2 FY2,020 (*datos preliminares a febrero de 2,020)</vt:lpstr>
      <vt:lpstr>Resultados Index Testing Q2 FY2,020 (*datos preliminares a febrero de 2,020)</vt:lpstr>
      <vt:lpstr>Resultados por modalidad  (preliminares a febrero 2020)</vt:lpstr>
      <vt:lpstr>Otras actividades</vt:lpstr>
      <vt:lpstr>Brechas y próximos pasos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lloaiza</dc:creator>
  <cp:lastModifiedBy>Sussy Lungo</cp:lastModifiedBy>
  <cp:revision>135</cp:revision>
  <cp:lastPrinted>2018-04-11T01:55:18Z</cp:lastPrinted>
  <dcterms:created xsi:type="dcterms:W3CDTF">2017-01-26T16:40:52Z</dcterms:created>
  <dcterms:modified xsi:type="dcterms:W3CDTF">2020-03-12T15:37:31Z</dcterms:modified>
</cp:coreProperties>
</file>