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052" y="-1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39E95-C1F6-4B3E-9809-CC0374E41962}" type="datetimeFigureOut">
              <a:rPr lang="es-SV" smtClean="0"/>
              <a:t>11/3/2020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300C-AED3-4844-893A-4CBBAC9C6E9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1744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39E95-C1F6-4B3E-9809-CC0374E41962}" type="datetimeFigureOut">
              <a:rPr lang="es-SV" smtClean="0"/>
              <a:t>11/3/2020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300C-AED3-4844-893A-4CBBAC9C6E9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0312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39E95-C1F6-4B3E-9809-CC0374E41962}" type="datetimeFigureOut">
              <a:rPr lang="es-SV" smtClean="0"/>
              <a:t>11/3/2020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300C-AED3-4844-893A-4CBBAC9C6E9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074444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39E95-C1F6-4B3E-9809-CC0374E41962}" type="datetimeFigureOut">
              <a:rPr lang="es-SV" smtClean="0"/>
              <a:t>11/3/2020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300C-AED3-4844-893A-4CBBAC9C6E9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81056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39E95-C1F6-4B3E-9809-CC0374E41962}" type="datetimeFigureOut">
              <a:rPr lang="es-SV" smtClean="0"/>
              <a:t>11/3/2020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300C-AED3-4844-893A-4CBBAC9C6E9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9810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39E95-C1F6-4B3E-9809-CC0374E41962}" type="datetimeFigureOut">
              <a:rPr lang="es-SV" smtClean="0"/>
              <a:t>11/3/2020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300C-AED3-4844-893A-4CBBAC9C6E9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908448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39E95-C1F6-4B3E-9809-CC0374E41962}" type="datetimeFigureOut">
              <a:rPr lang="es-SV" smtClean="0"/>
              <a:t>11/3/2020</a:t>
            </a:fld>
            <a:endParaRPr lang="es-SV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300C-AED3-4844-893A-4CBBAC9C6E9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37426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39E95-C1F6-4B3E-9809-CC0374E41962}" type="datetimeFigureOut">
              <a:rPr lang="es-SV" smtClean="0"/>
              <a:t>11/3/2020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300C-AED3-4844-893A-4CBBAC9C6E9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138889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39E95-C1F6-4B3E-9809-CC0374E41962}" type="datetimeFigureOut">
              <a:rPr lang="es-SV" smtClean="0"/>
              <a:t>11/3/2020</a:t>
            </a:fld>
            <a:endParaRPr lang="es-SV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300C-AED3-4844-893A-4CBBAC9C6E9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8077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39E95-C1F6-4B3E-9809-CC0374E41962}" type="datetimeFigureOut">
              <a:rPr lang="es-SV" smtClean="0"/>
              <a:t>11/3/2020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300C-AED3-4844-893A-4CBBAC9C6E9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4433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39E95-C1F6-4B3E-9809-CC0374E41962}" type="datetimeFigureOut">
              <a:rPr lang="es-SV" smtClean="0"/>
              <a:t>11/3/2020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300C-AED3-4844-893A-4CBBAC9C6E9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71298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39E95-C1F6-4B3E-9809-CC0374E41962}" type="datetimeFigureOut">
              <a:rPr lang="es-SV" smtClean="0"/>
              <a:t>11/3/2020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2300C-AED3-4844-893A-4CBBAC9C6E9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0623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94183" y="2564904"/>
            <a:ext cx="7772400" cy="1470025"/>
          </a:xfrm>
        </p:spPr>
        <p:txBody>
          <a:bodyPr/>
          <a:lstStyle/>
          <a:p>
            <a:r>
              <a:rPr lang="es-SV" dirty="0" smtClean="0"/>
              <a:t>Auditoría de la Corte de Cuentas a Subvención VIH Fondo Mundial</a:t>
            </a:r>
            <a:endParaRPr lang="es-SV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9983" y="4797152"/>
            <a:ext cx="6400800" cy="1752600"/>
          </a:xfrm>
        </p:spPr>
        <p:txBody>
          <a:bodyPr/>
          <a:lstStyle/>
          <a:p>
            <a:r>
              <a:rPr lang="es-SV" dirty="0" smtClean="0"/>
              <a:t>Dra. Ana Isabel Nieto</a:t>
            </a:r>
          </a:p>
          <a:p>
            <a:r>
              <a:rPr lang="es-SV" dirty="0" smtClean="0"/>
              <a:t>12 de marzo de 2020</a:t>
            </a:r>
            <a:endParaRPr lang="es-SV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605" y="404664"/>
            <a:ext cx="2511557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6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372" y="260648"/>
            <a:ext cx="594840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13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0" y="188640"/>
            <a:ext cx="760731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18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820891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99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388425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52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458541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65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21</Words>
  <Application>Microsoft Office PowerPoint</Application>
  <PresentationFormat>Presentación en pantalla (4:3)</PresentationFormat>
  <Paragraphs>3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7" baseType="lpstr">
      <vt:lpstr>Tema de Office</vt:lpstr>
      <vt:lpstr>Auditoría de la Corte de Cuentas a Subvención VIH Fondo Mundial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Auditoría de la Corte de Cuentas a Subvención VIH Fondo Mundial</dc:title>
  <dc:creator>Usuario de Windows</dc:creator>
  <cp:lastModifiedBy>Usuario de Windows</cp:lastModifiedBy>
  <cp:revision>3</cp:revision>
  <dcterms:created xsi:type="dcterms:W3CDTF">2020-03-12T00:54:32Z</dcterms:created>
  <dcterms:modified xsi:type="dcterms:W3CDTF">2020-03-12T01:08:11Z</dcterms:modified>
</cp:coreProperties>
</file>