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2" r:id="rId3"/>
    <p:sldId id="260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BDED-FC6E-4694-9D35-09B28548EF9A}" type="datetimeFigureOut">
              <a:rPr lang="es-SV" smtClean="0"/>
              <a:pPr/>
              <a:t>23/4/2020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BBF37-D2A9-45E4-ABBA-DA97D26E9276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BDED-FC6E-4694-9D35-09B28548EF9A}" type="datetimeFigureOut">
              <a:rPr lang="es-SV" smtClean="0"/>
              <a:pPr/>
              <a:t>23/4/2020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BBF37-D2A9-45E4-ABBA-DA97D26E9276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BDED-FC6E-4694-9D35-09B28548EF9A}" type="datetimeFigureOut">
              <a:rPr lang="es-SV" smtClean="0"/>
              <a:pPr/>
              <a:t>23/4/2020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BBF37-D2A9-45E4-ABBA-DA97D26E9276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85DAB10F-D862-4C55-A506-A4260C128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A1C94-A78C-459F-B2C4-A0FA1049D9E9}" type="datetimeFigureOut">
              <a:rPr lang="es-SV"/>
              <a:pPr>
                <a:defRPr/>
              </a:pPr>
              <a:t>23/4/2020</a:t>
            </a:fld>
            <a:endParaRPr lang="es-SV" dirty="0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429A587F-9E2E-43D9-A593-23B81D590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7BF5DED0-6628-40E6-A1D5-D295C39B4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DFCDE-457D-4583-BFA5-96B82025958D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78210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C9EF0E54-B11C-4142-9B28-8FE43808C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8B5FD-BD0D-4A33-A8F0-930CFFF79F0B}" type="datetimeFigureOut">
              <a:rPr lang="es-SV"/>
              <a:pPr>
                <a:defRPr/>
              </a:pPr>
              <a:t>23/4/2020</a:t>
            </a:fld>
            <a:endParaRPr lang="es-SV" dirty="0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C96E5997-9B1B-483A-AC80-8FAB3163E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D3869A71-30F5-40C9-99D4-9B482BF36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1FCCD-DE87-4FB8-8C42-12BE809796CD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4133570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4CE319BC-FE6F-43CF-A9D6-C49B5A47E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C0BDC-95D5-4631-9A6E-E93D3B8674B9}" type="datetimeFigureOut">
              <a:rPr lang="es-SV"/>
              <a:pPr>
                <a:defRPr/>
              </a:pPr>
              <a:t>23/4/2020</a:t>
            </a:fld>
            <a:endParaRPr lang="es-SV" dirty="0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0FFEA666-08D3-402E-A52E-65567BB91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596DD34B-3904-4D5D-9C98-B3262F54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3197D-A315-4698-AA2F-80383328A701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28864550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07A42A55-53EA-4225-9BDC-37BF23E80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9A827-5F10-4DD3-8A57-C74245CB6E00}" type="datetimeFigureOut">
              <a:rPr lang="es-SV"/>
              <a:pPr>
                <a:defRPr/>
              </a:pPr>
              <a:t>23/4/2020</a:t>
            </a:fld>
            <a:endParaRPr lang="es-SV" dirty="0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F147018B-AF86-4E2A-A3A7-48E83F3E0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BC15D874-29F3-4D51-8462-DA35E8E5E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E78F5-457A-4727-ADB5-4113D8525CE2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1236063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3 Marcador de fecha">
            <a:extLst>
              <a:ext uri="{FF2B5EF4-FFF2-40B4-BE49-F238E27FC236}">
                <a16:creationId xmlns:a16="http://schemas.microsoft.com/office/drawing/2014/main" id="{6FB2026C-9B08-473D-9F5C-BDC4794FB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0409F-54B8-49A6-B0F0-7203984DC01D}" type="datetimeFigureOut">
              <a:rPr lang="es-SV"/>
              <a:pPr>
                <a:defRPr/>
              </a:pPr>
              <a:t>23/4/2020</a:t>
            </a:fld>
            <a:endParaRPr lang="es-SV" dirty="0"/>
          </a:p>
        </p:txBody>
      </p:sp>
      <p:sp>
        <p:nvSpPr>
          <p:cNvPr id="8" name="4 Marcador de pie de página">
            <a:extLst>
              <a:ext uri="{FF2B5EF4-FFF2-40B4-BE49-F238E27FC236}">
                <a16:creationId xmlns:a16="http://schemas.microsoft.com/office/drawing/2014/main" id="{7747209E-5F9D-41E2-B19E-CDD9D4F9E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5 Marcador de número de diapositiva">
            <a:extLst>
              <a:ext uri="{FF2B5EF4-FFF2-40B4-BE49-F238E27FC236}">
                <a16:creationId xmlns:a16="http://schemas.microsoft.com/office/drawing/2014/main" id="{7FA40B09-210A-4554-A145-F6A8D9E1A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4E83C-39A9-4E78-B255-4740F1D1AB84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985258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3 Marcador de fecha">
            <a:extLst>
              <a:ext uri="{FF2B5EF4-FFF2-40B4-BE49-F238E27FC236}">
                <a16:creationId xmlns:a16="http://schemas.microsoft.com/office/drawing/2014/main" id="{F6662817-1A33-49A0-8D34-FCAE14BE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FD6F6-8E90-41BE-93A5-DB719F67ADEE}" type="datetimeFigureOut">
              <a:rPr lang="es-SV"/>
              <a:pPr>
                <a:defRPr/>
              </a:pPr>
              <a:t>23/4/2020</a:t>
            </a:fld>
            <a:endParaRPr lang="es-SV" dirty="0"/>
          </a:p>
        </p:txBody>
      </p:sp>
      <p:sp>
        <p:nvSpPr>
          <p:cNvPr id="4" name="4 Marcador de pie de página">
            <a:extLst>
              <a:ext uri="{FF2B5EF4-FFF2-40B4-BE49-F238E27FC236}">
                <a16:creationId xmlns:a16="http://schemas.microsoft.com/office/drawing/2014/main" id="{EB628609-1770-414A-B360-18AF20B85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5 Marcador de número de diapositiva">
            <a:extLst>
              <a:ext uri="{FF2B5EF4-FFF2-40B4-BE49-F238E27FC236}">
                <a16:creationId xmlns:a16="http://schemas.microsoft.com/office/drawing/2014/main" id="{42CF2468-733F-4841-93C5-7720D38F5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2F4C3-8151-4BF9-8DC4-EB660BA58E1D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34892139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>
            <a:extLst>
              <a:ext uri="{FF2B5EF4-FFF2-40B4-BE49-F238E27FC236}">
                <a16:creationId xmlns:a16="http://schemas.microsoft.com/office/drawing/2014/main" id="{CFD5EA82-8F36-4382-AC35-6B7302175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86D6F-D65D-497E-95B2-9198A1BD43B8}" type="datetimeFigureOut">
              <a:rPr lang="es-SV"/>
              <a:pPr>
                <a:defRPr/>
              </a:pPr>
              <a:t>23/4/2020</a:t>
            </a:fld>
            <a:endParaRPr lang="es-SV" dirty="0"/>
          </a:p>
        </p:txBody>
      </p:sp>
      <p:sp>
        <p:nvSpPr>
          <p:cNvPr id="3" name="4 Marcador de pie de página">
            <a:extLst>
              <a:ext uri="{FF2B5EF4-FFF2-40B4-BE49-F238E27FC236}">
                <a16:creationId xmlns:a16="http://schemas.microsoft.com/office/drawing/2014/main" id="{4AA551F2-7C74-4C39-B899-CD8292F52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5 Marcador de número de diapositiva">
            <a:extLst>
              <a:ext uri="{FF2B5EF4-FFF2-40B4-BE49-F238E27FC236}">
                <a16:creationId xmlns:a16="http://schemas.microsoft.com/office/drawing/2014/main" id="{35CF9067-D132-4607-A700-023782D6E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E1A58-3ACE-4C46-B6D3-8371357D50CC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26327062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D57E2598-8B6C-4F39-8A2C-DCA6560E9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632EC-02AB-4E60-A3F1-AECC6A5507E1}" type="datetimeFigureOut">
              <a:rPr lang="es-SV"/>
              <a:pPr>
                <a:defRPr/>
              </a:pPr>
              <a:t>23/4/2020</a:t>
            </a:fld>
            <a:endParaRPr lang="es-SV" dirty="0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718AB09A-B79C-4BB1-B5BA-D2227CBB2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1AEDD8E9-C3A9-4A5D-A559-7CDADB7CC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A0BC2-6FDC-4C11-B7BD-2DFC5C681059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4028377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BDED-FC6E-4694-9D35-09B28548EF9A}" type="datetimeFigureOut">
              <a:rPr lang="es-SV" smtClean="0"/>
              <a:pPr/>
              <a:t>23/4/2020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BBF37-D2A9-45E4-ABBA-DA97D26E9276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A9E7B589-6ACA-4118-B793-4B3DA64FB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66B2A-618A-4543-88BA-94CDA817CE2D}" type="datetimeFigureOut">
              <a:rPr lang="es-SV"/>
              <a:pPr>
                <a:defRPr/>
              </a:pPr>
              <a:t>23/4/2020</a:t>
            </a:fld>
            <a:endParaRPr lang="es-SV" dirty="0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C68930CE-0C06-4184-A87E-BA1540300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8A623616-448D-414A-B34E-D336491C2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C6DED-0B06-4FD5-A7C5-1EED090DCAF0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38077756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E2B78CDC-2F29-47CF-86B1-700E85FC0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A6E86-3E3A-4D61-A0D0-8C0F5CB28F9C}" type="datetimeFigureOut">
              <a:rPr lang="es-SV"/>
              <a:pPr>
                <a:defRPr/>
              </a:pPr>
              <a:t>23/4/2020</a:t>
            </a:fld>
            <a:endParaRPr lang="es-SV" dirty="0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42001AA0-81CA-4B78-8C14-D8D02EF31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EC7607FD-D612-4A6A-850C-E41EC295D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A8A10-DFC1-4B8F-B7D1-B8094AFDC9F9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6289289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E09CFB7A-ED70-4514-B7D2-6D237D8BA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F6B96-A6D9-49AF-8B8D-B9A44622086C}" type="datetimeFigureOut">
              <a:rPr lang="es-SV"/>
              <a:pPr>
                <a:defRPr/>
              </a:pPr>
              <a:t>23/4/2020</a:t>
            </a:fld>
            <a:endParaRPr lang="es-SV" dirty="0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584560F0-4455-41F2-8D1F-B3E1E04D7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51522C0C-3B32-4563-8606-2F01D88AA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CC90C-03FF-4B68-A26E-981FB0A2226F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10003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BDED-FC6E-4694-9D35-09B28548EF9A}" type="datetimeFigureOut">
              <a:rPr lang="es-SV" smtClean="0"/>
              <a:pPr/>
              <a:t>23/4/2020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BBF37-D2A9-45E4-ABBA-DA97D26E9276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BDED-FC6E-4694-9D35-09B28548EF9A}" type="datetimeFigureOut">
              <a:rPr lang="es-SV" smtClean="0"/>
              <a:pPr/>
              <a:t>23/4/2020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BBF37-D2A9-45E4-ABBA-DA97D26E9276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BDED-FC6E-4694-9D35-09B28548EF9A}" type="datetimeFigureOut">
              <a:rPr lang="es-SV" smtClean="0"/>
              <a:pPr/>
              <a:t>23/4/2020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BBF37-D2A9-45E4-ABBA-DA97D26E9276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BDED-FC6E-4694-9D35-09B28548EF9A}" type="datetimeFigureOut">
              <a:rPr lang="es-SV" smtClean="0"/>
              <a:pPr/>
              <a:t>23/4/2020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BBF37-D2A9-45E4-ABBA-DA97D26E9276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BDED-FC6E-4694-9D35-09B28548EF9A}" type="datetimeFigureOut">
              <a:rPr lang="es-SV" smtClean="0"/>
              <a:pPr/>
              <a:t>23/4/2020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BBF37-D2A9-45E4-ABBA-DA97D26E9276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BDED-FC6E-4694-9D35-09B28548EF9A}" type="datetimeFigureOut">
              <a:rPr lang="es-SV" smtClean="0"/>
              <a:pPr/>
              <a:t>23/4/2020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BBF37-D2A9-45E4-ABBA-DA97D26E9276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BDED-FC6E-4694-9D35-09B28548EF9A}" type="datetimeFigureOut">
              <a:rPr lang="es-SV" smtClean="0"/>
              <a:pPr/>
              <a:t>23/4/2020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BBF37-D2A9-45E4-ABBA-DA97D26E9276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CBDED-FC6E-4694-9D35-09B28548EF9A}" type="datetimeFigureOut">
              <a:rPr lang="es-SV" smtClean="0"/>
              <a:pPr/>
              <a:t>23/4/2020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BF37-D2A9-45E4-ABBA-DA97D26E9276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>
            <a:extLst>
              <a:ext uri="{FF2B5EF4-FFF2-40B4-BE49-F238E27FC236}">
                <a16:creationId xmlns:a16="http://schemas.microsoft.com/office/drawing/2014/main" id="{369C8846-DC5B-4B81-9CF1-64A247ECF83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el estilo de título del patrón</a:t>
            </a:r>
            <a:endParaRPr lang="es-SV" altLang="es-SV"/>
          </a:p>
        </p:txBody>
      </p:sp>
      <p:sp>
        <p:nvSpPr>
          <p:cNvPr id="1027" name="2 Marcador de texto">
            <a:extLst>
              <a:ext uri="{FF2B5EF4-FFF2-40B4-BE49-F238E27FC236}">
                <a16:creationId xmlns:a16="http://schemas.microsoft.com/office/drawing/2014/main" id="{F2FDF190-17B3-4721-9361-0132CD43337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el estilo de texto del patrón</a:t>
            </a:r>
          </a:p>
          <a:p>
            <a:pPr lvl="1"/>
            <a:r>
              <a:rPr lang="es-ES" altLang="es-SV"/>
              <a:t>Segundo nivel</a:t>
            </a:r>
          </a:p>
          <a:p>
            <a:pPr lvl="2"/>
            <a:r>
              <a:rPr lang="es-ES" altLang="es-SV"/>
              <a:t>Tercer nivel</a:t>
            </a:r>
          </a:p>
          <a:p>
            <a:pPr lvl="3"/>
            <a:r>
              <a:rPr lang="es-ES" altLang="es-SV"/>
              <a:t>Cuarto nivel</a:t>
            </a:r>
          </a:p>
          <a:p>
            <a:pPr lvl="4"/>
            <a:r>
              <a:rPr lang="es-ES" altLang="es-SV"/>
              <a:t>Quinto nivel</a:t>
            </a:r>
            <a:endParaRPr lang="es-SV" altLang="es-SV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9A953000-706C-44A7-95E4-C9C9F7223B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EC3632-B9F4-4601-B3FE-2C24434581BE}" type="datetimeFigureOut">
              <a:rPr lang="es-SV"/>
              <a:pPr>
                <a:defRPr/>
              </a:pPr>
              <a:t>23/4/2020</a:t>
            </a:fld>
            <a:endParaRPr lang="es-SV" dirty="0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ACC92097-C33A-4F4C-88A2-C059263487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F67684C9-4AD3-47BD-9EBC-C19FBA87B0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48496DD-5366-46F9-95F5-7DCD08B37433}" type="slidenum">
              <a:rPr lang="es-SV" altLang="es-SV"/>
              <a:pPr>
                <a:defRPr/>
              </a:pPr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3378542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uadroTexto 3">
            <a:extLst>
              <a:ext uri="{FF2B5EF4-FFF2-40B4-BE49-F238E27FC236}">
                <a16:creationId xmlns:a16="http://schemas.microsoft.com/office/drawing/2014/main" id="{40ECB290-2CCF-475F-AD2E-99CE9A68E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3763" y="4437063"/>
            <a:ext cx="249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altLang="es-SV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124" name="CuadroTexto 4">
            <a:extLst>
              <a:ext uri="{FF2B5EF4-FFF2-40B4-BE49-F238E27FC236}">
                <a16:creationId xmlns:a16="http://schemas.microsoft.com/office/drawing/2014/main" id="{1AD5B678-D9B7-4F45-91BE-057B12C16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188" y="179388"/>
            <a:ext cx="1211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altLang="es-SV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23/04/2020</a:t>
            </a:r>
          </a:p>
        </p:txBody>
      </p:sp>
      <p:sp>
        <p:nvSpPr>
          <p:cNvPr id="5125" name="4 Rectángulo">
            <a:extLst>
              <a:ext uri="{FF2B5EF4-FFF2-40B4-BE49-F238E27FC236}">
                <a16:creationId xmlns:a16="http://schemas.microsoft.com/office/drawing/2014/main" id="{E0AC7864-E570-4B8E-ADCF-06395AA2B0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2690813"/>
            <a:ext cx="662463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SV" altLang="es-SV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A CUSTODIA DE ACTIVOS FIJOS FINANCIADOS POR FONDO GLOBAL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alt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VIH, TUBERCULOSIS Y  MALARIA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alt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126" name="6 Rectángulo">
            <a:extLst>
              <a:ext uri="{FF2B5EF4-FFF2-40B4-BE49-F238E27FC236}">
                <a16:creationId xmlns:a16="http://schemas.microsoft.com/office/drawing/2014/main" id="{CA924076-6C8A-4CE0-84CC-7B5DCE16F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738688"/>
            <a:ext cx="3744913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SV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Receptor Principal  MINSAL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s-ES" altLang="es-SV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es-ES" altLang="es-SV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Imagen 1">
            <a:extLst>
              <a:ext uri="{FF2B5EF4-FFF2-40B4-BE49-F238E27FC236}">
                <a16:creationId xmlns:a16="http://schemas.microsoft.com/office/drawing/2014/main" id="{D304ED32-29D9-4274-857D-E1D4C5C15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319" y="158750"/>
            <a:ext cx="2044700" cy="71755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Autofit/>
          </a:bodyPr>
          <a:lstStyle/>
          <a:p>
            <a:r>
              <a:rPr lang="es-SV" sz="2400" dirty="0"/>
              <a:t>Seguimiento a custodia de </a:t>
            </a:r>
            <a:br>
              <a:rPr lang="es-SV" sz="2400" dirty="0"/>
            </a:br>
            <a:r>
              <a:rPr lang="es-SV" sz="2400" dirty="0"/>
              <a:t>AF </a:t>
            </a:r>
            <a:r>
              <a:rPr lang="es-SV" sz="2000" dirty="0"/>
              <a:t>Proyectos</a:t>
            </a:r>
            <a:r>
              <a:rPr lang="es-SV" sz="2400" dirty="0"/>
              <a:t> Fondo Global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357290" y="1357302"/>
          <a:ext cx="6609065" cy="4552500"/>
        </p:xfrm>
        <a:graphic>
          <a:graphicData uri="http://schemas.openxmlformats.org/drawingml/2006/table">
            <a:tbl>
              <a:tblPr/>
              <a:tblGrid>
                <a:gridCol w="1897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5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9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6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1094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SV" sz="1400" b="1" i="0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ACTIVO FIJO FONDO GLOBAL VIH</a:t>
                      </a:r>
                    </a:p>
                  </a:txBody>
                  <a:tcPr marL="9377" marR="9377" marT="9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77" marR="9377" marT="9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094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Table Resumen al 31 de Marzo 2020</a:t>
                      </a:r>
                    </a:p>
                  </a:txBody>
                  <a:tcPr marL="9377" marR="9377" marT="9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77" marR="9377" marT="9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094">
                <a:tc>
                  <a:txBody>
                    <a:bodyPr/>
                    <a:lstStyle/>
                    <a:p>
                      <a:pPr algn="l" fontAlgn="b"/>
                      <a:endParaRPr lang="es-SV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77" marR="9377" marT="9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77" marR="9377" marT="9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77" marR="9377" marT="9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77" marR="9377" marT="9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094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Mayores a $600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Estado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N° de Activos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98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Bueno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642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  1,335,039.38 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98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Malo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48,811.72 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094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98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Subtotales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670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  1,383,851.10 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1094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1094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Menores a $600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Estado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N° de Activos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398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Bueno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3145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540,984.27 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398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Malo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232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21,115.19 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1094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398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Subtotales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3377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562,099.46 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1094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3981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General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4047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  1,945,950.56 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5" name="Imagen 1">
            <a:extLst>
              <a:ext uri="{FF2B5EF4-FFF2-40B4-BE49-F238E27FC236}">
                <a16:creationId xmlns:a16="http://schemas.microsoft.com/office/drawing/2014/main" id="{EDA5E195-21BD-4CD2-8C4B-C2CF17A7C3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5"/>
            <a:ext cx="2044700" cy="71755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7753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473989"/>
              </p:ext>
            </p:extLst>
          </p:nvPr>
        </p:nvGraphicFramePr>
        <p:xfrm>
          <a:off x="500034" y="1357298"/>
          <a:ext cx="3965860" cy="4356272"/>
        </p:xfrm>
        <a:graphic>
          <a:graphicData uri="http://schemas.openxmlformats.org/drawingml/2006/table">
            <a:tbl>
              <a:tblPr/>
              <a:tblGrid>
                <a:gridCol w="1138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7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8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81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102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SV" sz="11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ACTIVO FIJO FONDO GLOBAL TUBERCULOSIS RONDA 9 NMF</a:t>
                      </a:r>
                    </a:p>
                  </a:txBody>
                  <a:tcPr marL="9377" marR="9377" marT="9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02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Table Resumen al 31 de Marzo 2020</a:t>
                      </a:r>
                    </a:p>
                  </a:txBody>
                  <a:tcPr marL="9377" marR="9377" marT="9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77" marR="9377" marT="9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028"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77" marR="9377" marT="9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77" marR="9377" marT="9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77" marR="9377" marT="9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77" marR="9377" marT="9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028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Mayores a $600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Estado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N° de Activos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86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Bueno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910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2659,212.03 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86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Malo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 1,275.00 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028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86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Subtotales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911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  2660,487.03 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1028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1028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Menores a $600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Estado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N° de Activos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386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Bueno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11072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1467,339.80 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386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Malo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16,371.31 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1028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386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Subtotales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11151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1483,711.11 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1028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386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General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12062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  4144,198.14 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426689"/>
              </p:ext>
            </p:extLst>
          </p:nvPr>
        </p:nvGraphicFramePr>
        <p:xfrm>
          <a:off x="4643438" y="1357298"/>
          <a:ext cx="4000528" cy="4356272"/>
        </p:xfrm>
        <a:graphic>
          <a:graphicData uri="http://schemas.openxmlformats.org/drawingml/2006/table">
            <a:tbl>
              <a:tblPr/>
              <a:tblGrid>
                <a:gridCol w="1148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31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0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3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131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SV" sz="1200" b="1" i="0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ACTIVO FIJO FONDO GLOBAL TUBERCULOSIS RONDA 9 NMF F2</a:t>
                      </a:r>
                    </a:p>
                  </a:txBody>
                  <a:tcPr marL="9377" marR="9377" marT="9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31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Table Resumen al 31 de Marzo 2020</a:t>
                      </a:r>
                    </a:p>
                  </a:txBody>
                  <a:tcPr marL="9377" marR="9377" marT="9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77" marR="9377" marT="9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315"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77" marR="9377" marT="9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77" marR="9377" marT="9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77" marR="9377" marT="9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77" marR="9377" marT="93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315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Mayores a $600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Estado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N° de Activos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18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Bueno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273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730,146.34 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18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Malo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19,027.30 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315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18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Subtotales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284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    749,173.64 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1315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1315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Menores a $600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Estado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N° de Activos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18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Bueno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625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93,255.98 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818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Malo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 3,783.73 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1315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818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Subtotales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662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97,039.71 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1315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818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General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946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    846,213.35 </a:t>
                      </a:r>
                    </a:p>
                  </a:txBody>
                  <a:tcPr marL="9377" marR="9377" marT="93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cxnSp>
        <p:nvCxnSpPr>
          <p:cNvPr id="12" name="11 Conector recto"/>
          <p:cNvCxnSpPr/>
          <p:nvPr/>
        </p:nvCxnSpPr>
        <p:spPr>
          <a:xfrm rot="5400000">
            <a:off x="1143000" y="3429000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n 1">
            <a:extLst>
              <a:ext uri="{FF2B5EF4-FFF2-40B4-BE49-F238E27FC236}">
                <a16:creationId xmlns:a16="http://schemas.microsoft.com/office/drawing/2014/main" id="{D027FF55-6CB2-4BDB-9E0D-36DAE53724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5"/>
            <a:ext cx="2044700" cy="71755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4343"/>
              </p:ext>
            </p:extLst>
          </p:nvPr>
        </p:nvGraphicFramePr>
        <p:xfrm>
          <a:off x="683568" y="692696"/>
          <a:ext cx="7488832" cy="5400608"/>
        </p:xfrm>
        <a:graphic>
          <a:graphicData uri="http://schemas.openxmlformats.org/drawingml/2006/table">
            <a:tbl>
              <a:tblPr/>
              <a:tblGrid>
                <a:gridCol w="2150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7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5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58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753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SV" sz="16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ACTIVO FIJO FONDO GLOBAL MALARIA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3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Table Resumen al 31 de Marzo 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538">
                <a:tc>
                  <a:txBody>
                    <a:bodyPr/>
                    <a:lstStyle/>
                    <a:p>
                      <a:pPr algn="l" fontAlgn="b"/>
                      <a:endParaRPr lang="es-SV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538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Mayores a $600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N° de Activos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538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Bueno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311,432.15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538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Malo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  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538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538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Subtotales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    311,432.15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7538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538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Menores a $600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N° de Activos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7538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Bueno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129,779.56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7538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Malo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              -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7538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7538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Subtotales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129,779.56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7538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7538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General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    441,211.71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3" name="Imagen 1">
            <a:extLst>
              <a:ext uri="{FF2B5EF4-FFF2-40B4-BE49-F238E27FC236}">
                <a16:creationId xmlns:a16="http://schemas.microsoft.com/office/drawing/2014/main" id="{E8D9CD53-1D89-46C8-AC51-94419C6E5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5"/>
            <a:ext cx="2044700" cy="71755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256203"/>
              </p:ext>
            </p:extLst>
          </p:nvPr>
        </p:nvGraphicFramePr>
        <p:xfrm>
          <a:off x="683568" y="1071540"/>
          <a:ext cx="7704856" cy="5129966"/>
        </p:xfrm>
        <a:graphic>
          <a:graphicData uri="http://schemas.openxmlformats.org/drawingml/2006/table">
            <a:tbl>
              <a:tblPr/>
              <a:tblGrid>
                <a:gridCol w="2336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6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5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8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8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734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Vehículos Comprados con el Fondo Global</a:t>
                      </a: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961">
                <a:tc>
                  <a:txBody>
                    <a:bodyPr/>
                    <a:lstStyle/>
                    <a:p>
                      <a:pPr algn="l" fontAlgn="b"/>
                      <a:endParaRPr lang="es-SV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344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Programa/Tipo de vehículo</a:t>
                      </a:r>
                    </a:p>
                  </a:txBody>
                  <a:tcPr marL="9485" marR="9485" marT="94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Sedan</a:t>
                      </a:r>
                    </a:p>
                  </a:txBody>
                  <a:tcPr marL="9485" marR="9485" marT="94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Pick Up</a:t>
                      </a:r>
                    </a:p>
                  </a:txBody>
                  <a:tcPr marL="9485" marR="9485" marT="94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Microbuses</a:t>
                      </a:r>
                    </a:p>
                  </a:txBody>
                  <a:tcPr marL="9485" marR="9485" marT="94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Camión</a:t>
                      </a:r>
                    </a:p>
                  </a:txBody>
                  <a:tcPr marL="9485" marR="9485" marT="94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Motos</a:t>
                      </a:r>
                    </a:p>
                  </a:txBody>
                  <a:tcPr marL="9485" marR="9485" marT="948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344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VIH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344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Tuberculosis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344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Malaria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344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7344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Totales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344">
                <a:tc>
                  <a:txBody>
                    <a:bodyPr/>
                    <a:lstStyle/>
                    <a:p>
                      <a:pPr algn="l" fontAlgn="b"/>
                      <a:endParaRPr lang="es-SV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7344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Utilizados en COVID-19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7344">
                <a:tc>
                  <a:txBody>
                    <a:bodyPr/>
                    <a:lstStyle/>
                    <a:p>
                      <a:pPr algn="l" fontAlgn="b"/>
                      <a:endParaRPr lang="es-SV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7344">
                <a:tc gridSpan="6"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Los</a:t>
                      </a:r>
                      <a:r>
                        <a:rPr lang="es-SV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vehículos asignados en secretaria</a:t>
                      </a:r>
                      <a:r>
                        <a:rPr lang="es-SV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de Estado</a:t>
                      </a:r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están a disposición  del apoyo a</a:t>
                      </a:r>
                      <a:r>
                        <a:rPr lang="es-SV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la </a:t>
                      </a:r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emergencia</a:t>
                      </a:r>
                      <a:r>
                        <a:rPr lang="es-SV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COVID-19 , excepto  2 Unidades Móviles de VIH y  Un Camión de Rayos X.  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s-SV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 Equipos de Gene </a:t>
                      </a:r>
                      <a:r>
                        <a:rPr lang="es-SV" sz="1400" b="0" i="0" u="none" strike="noStrike" baseline="0" dirty="0" err="1">
                          <a:solidFill>
                            <a:srgbClr val="000000"/>
                          </a:solidFill>
                          <a:latin typeface="Calibri"/>
                        </a:rPr>
                        <a:t>Xpert</a:t>
                      </a:r>
                      <a:r>
                        <a:rPr lang="es-SV" sz="1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apoyarán también la Emergencia. 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3" name="Imagen 1">
            <a:extLst>
              <a:ext uri="{FF2B5EF4-FFF2-40B4-BE49-F238E27FC236}">
                <a16:creationId xmlns:a16="http://schemas.microsoft.com/office/drawing/2014/main" id="{381A48C2-B319-4D6F-9207-B9239AC0A9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5"/>
            <a:ext cx="2044700" cy="71755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497</Words>
  <Application>Microsoft Office PowerPoint</Application>
  <PresentationFormat>Presentación en pantalla (4:3)</PresentationFormat>
  <Paragraphs>269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Tema de Office</vt:lpstr>
      <vt:lpstr>1_Tema de Office</vt:lpstr>
      <vt:lpstr>Presentación de PowerPoint</vt:lpstr>
      <vt:lpstr>Seguimiento a custodia de  AF Proyectos Fondo Global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Situación actual de los activos fijos del proyecto Fondo Global.</dc:title>
  <dc:creator>jnderas</dc:creator>
  <cp:lastModifiedBy>gflores</cp:lastModifiedBy>
  <cp:revision>11</cp:revision>
  <dcterms:created xsi:type="dcterms:W3CDTF">2020-04-22T19:58:21Z</dcterms:created>
  <dcterms:modified xsi:type="dcterms:W3CDTF">2020-04-23T14:00:37Z</dcterms:modified>
</cp:coreProperties>
</file>