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  <p:sldId id="269" r:id="rId17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3719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1361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4515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5092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839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5970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2598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8968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7386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0213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0559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DC4BA-2E43-42E4-9E36-3CBD614B07D0}" type="datetimeFigureOut">
              <a:rPr lang="es-SV" smtClean="0"/>
              <a:t>24/06/2020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37E36-7CD1-440F-8993-9DDCB47FAB3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1428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360608" y="437882"/>
            <a:ext cx="5331854" cy="57390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SV" sz="4300" b="1" dirty="0" smtClean="0">
                <a:latin typeface="Arial Rounded MT Bold" panose="020F0704030504030204" pitchFamily="34" charset="0"/>
              </a:rPr>
              <a:t>Bueno es el Señor;</a:t>
            </a:r>
          </a:p>
          <a:p>
            <a:pPr marL="0" indent="0">
              <a:buNone/>
            </a:pPr>
            <a:r>
              <a:rPr lang="es-SV" sz="4300" b="1" dirty="0">
                <a:latin typeface="Arial Rounded MT Bold" panose="020F0704030504030204" pitchFamily="34" charset="0"/>
              </a:rPr>
              <a:t>e</a:t>
            </a:r>
            <a:r>
              <a:rPr lang="es-SV" sz="4300" b="1" dirty="0" smtClean="0">
                <a:latin typeface="Arial Rounded MT Bold" panose="020F0704030504030204" pitchFamily="34" charset="0"/>
              </a:rPr>
              <a:t>s refugio en el</a:t>
            </a:r>
          </a:p>
          <a:p>
            <a:pPr marL="0" indent="0">
              <a:buNone/>
            </a:pPr>
            <a:r>
              <a:rPr lang="es-SV" sz="4300" b="1" dirty="0" smtClean="0">
                <a:latin typeface="Arial Rounded MT Bold" panose="020F0704030504030204" pitchFamily="34" charset="0"/>
              </a:rPr>
              <a:t> día </a:t>
            </a:r>
          </a:p>
          <a:p>
            <a:pPr marL="0" indent="0">
              <a:buNone/>
            </a:pPr>
            <a:r>
              <a:rPr lang="es-SV" sz="4300" b="1" dirty="0">
                <a:latin typeface="Arial Rounded MT Bold" panose="020F0704030504030204" pitchFamily="34" charset="0"/>
              </a:rPr>
              <a:t>d</a:t>
            </a:r>
            <a:r>
              <a:rPr lang="es-SV" sz="4300" b="1" dirty="0" smtClean="0">
                <a:latin typeface="Arial Rounded MT Bold" panose="020F0704030504030204" pitchFamily="34" charset="0"/>
              </a:rPr>
              <a:t>e la angustia.</a:t>
            </a:r>
          </a:p>
          <a:p>
            <a:pPr marL="0" indent="0">
              <a:buNone/>
            </a:pPr>
            <a:r>
              <a:rPr lang="es-SV" sz="4300" b="1" dirty="0">
                <a:latin typeface="Arial Rounded MT Bold" panose="020F0704030504030204" pitchFamily="34" charset="0"/>
              </a:rPr>
              <a:t>y</a:t>
            </a:r>
            <a:r>
              <a:rPr lang="es-SV" sz="4300" b="1" dirty="0" smtClean="0">
                <a:latin typeface="Arial Rounded MT Bold" panose="020F0704030504030204" pitchFamily="34" charset="0"/>
              </a:rPr>
              <a:t> protector </a:t>
            </a:r>
          </a:p>
          <a:p>
            <a:pPr marL="0" indent="0">
              <a:buNone/>
            </a:pPr>
            <a:r>
              <a:rPr lang="es-SV" sz="4300" b="1" dirty="0" smtClean="0">
                <a:latin typeface="Arial Rounded MT Bold" panose="020F0704030504030204" pitchFamily="34" charset="0"/>
              </a:rPr>
              <a:t>de los que </a:t>
            </a:r>
          </a:p>
          <a:p>
            <a:pPr marL="0" indent="0">
              <a:buNone/>
            </a:pPr>
            <a:r>
              <a:rPr lang="es-SV" sz="4300" b="1" dirty="0">
                <a:latin typeface="Arial Rounded MT Bold" panose="020F0704030504030204" pitchFamily="34" charset="0"/>
              </a:rPr>
              <a:t>e</a:t>
            </a:r>
            <a:r>
              <a:rPr lang="es-SV" sz="4300" b="1" dirty="0" smtClean="0">
                <a:latin typeface="Arial Rounded MT Bold" panose="020F0704030504030204" pitchFamily="34" charset="0"/>
              </a:rPr>
              <a:t>n El confían</a:t>
            </a:r>
          </a:p>
          <a:p>
            <a:pPr marL="0" indent="0">
              <a:buNone/>
            </a:pPr>
            <a:endParaRPr lang="es-SV" dirty="0"/>
          </a:p>
          <a:p>
            <a:pPr marL="0" indent="0">
              <a:buNone/>
            </a:pPr>
            <a:r>
              <a:rPr lang="es-SV" sz="3200" b="1" dirty="0" smtClean="0">
                <a:solidFill>
                  <a:srgbClr val="FFFF00"/>
                </a:solidFill>
              </a:rPr>
              <a:t>Nahúm 1:7</a:t>
            </a:r>
            <a:endParaRPr lang="es-SV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1"/>
          </a:xfrm>
        </p:spPr>
        <p:txBody>
          <a:bodyPr/>
          <a:lstStyle/>
          <a:p>
            <a:r>
              <a:rPr lang="es-SV" dirty="0" smtClean="0"/>
              <a:t>Trabajo arduo de parte de los docentes.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06287"/>
            <a:ext cx="10515600" cy="5030334"/>
          </a:xfrm>
        </p:spPr>
        <p:txBody>
          <a:bodyPr>
            <a:normAutofit fontScale="92500" lnSpcReduction="10000"/>
          </a:bodyPr>
          <a:lstStyle/>
          <a:p>
            <a:r>
              <a:rPr lang="es-SV" dirty="0" smtClean="0"/>
              <a:t>Para ello noches de desvelos</a:t>
            </a:r>
          </a:p>
          <a:p>
            <a:r>
              <a:rPr lang="es-SV" dirty="0" smtClean="0"/>
              <a:t>Preocupaciones </a:t>
            </a:r>
          </a:p>
          <a:p>
            <a:r>
              <a:rPr lang="es-SV" dirty="0" smtClean="0"/>
              <a:t>Y luchando contra sus propios problemas y dificultades.</a:t>
            </a:r>
          </a:p>
          <a:p>
            <a:pPr marL="0" indent="0">
              <a:buNone/>
            </a:pPr>
            <a:endParaRPr lang="es-SV" dirty="0" smtClean="0"/>
          </a:p>
          <a:p>
            <a:pPr marL="0" indent="0">
              <a:buNone/>
            </a:pPr>
            <a:r>
              <a:rPr lang="es-SV" dirty="0" smtClean="0"/>
              <a:t>Esta pandemia ha venido a descubrir muchas debilidades pero también </a:t>
            </a:r>
          </a:p>
          <a:p>
            <a:pPr marL="0" indent="0">
              <a:buNone/>
            </a:pPr>
            <a:r>
              <a:rPr lang="es-SV" dirty="0" smtClean="0"/>
              <a:t>a robustecer fortalezas.</a:t>
            </a:r>
          </a:p>
          <a:p>
            <a:pPr marL="0" indent="0">
              <a:buNone/>
            </a:pPr>
            <a:endParaRPr lang="es-SV" dirty="0" smtClean="0"/>
          </a:p>
          <a:p>
            <a:pPr marL="0" indent="0">
              <a:buNone/>
            </a:pPr>
            <a:r>
              <a:rPr lang="es-SV" dirty="0" smtClean="0"/>
              <a:t>Se nota a grandes rasgos la importancia de maximizar el uso de las </a:t>
            </a:r>
          </a:p>
          <a:p>
            <a:pPr marL="0" indent="0">
              <a:buNone/>
            </a:pPr>
            <a:r>
              <a:rPr lang="es-SV" dirty="0" smtClean="0"/>
              <a:t>herramientas tecnológicas que son indispensables en tiempos de </a:t>
            </a:r>
          </a:p>
          <a:p>
            <a:pPr marL="0" indent="0">
              <a:buNone/>
            </a:pPr>
            <a:r>
              <a:rPr lang="es-SV" dirty="0" smtClean="0"/>
              <a:t>pandemia para la educación, y queda claro, en cualquier situación que </a:t>
            </a:r>
          </a:p>
          <a:p>
            <a:pPr marL="0" indent="0">
              <a:buNone/>
            </a:pPr>
            <a:r>
              <a:rPr lang="es-SV" dirty="0" smtClean="0"/>
              <a:t>vulnere la educación presencial.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5400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1504"/>
          </a:xfrm>
        </p:spPr>
        <p:txBody>
          <a:bodyPr/>
          <a:lstStyle/>
          <a:p>
            <a:r>
              <a:rPr lang="es-SV" dirty="0" smtClean="0"/>
              <a:t>Emergencia sanitaria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35314"/>
            <a:ext cx="10515600" cy="5297715"/>
          </a:xfrm>
        </p:spPr>
        <p:txBody>
          <a:bodyPr>
            <a:normAutofit/>
          </a:bodyPr>
          <a:lstStyle/>
          <a:p>
            <a:r>
              <a:rPr lang="es-SV" dirty="0" smtClean="0"/>
              <a:t>Desde el inicio de la emergencia sanitaria todas las actividades académicas y administrativas se realizan de forma virtual a través de plataformas digitales institucionales.</a:t>
            </a:r>
          </a:p>
          <a:p>
            <a:pPr marL="0" indent="0">
              <a:buNone/>
            </a:pPr>
            <a:endParaRPr lang="es-SV" dirty="0" smtClean="0"/>
          </a:p>
          <a:p>
            <a:r>
              <a:rPr lang="es-SV" dirty="0"/>
              <a:t>L</a:t>
            </a:r>
            <a:r>
              <a:rPr lang="es-SV" dirty="0" smtClean="0"/>
              <a:t>as Instituciones Formadoras de futuros talentos de  Recursos humanos a pesar que han tenido quebrantamientos económicos, han tomado un papel protagónico, no solo en la enseñanza virtual sino también en la salud de sus estudiantes y sus familias, abordando estrategias para fortalecer su autoestima, autocuidado apoyando con atención médica y psicológica virtual para palear la ansiedad y temor de contagio para ellos y sus seres queridos. 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684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r>
              <a:rPr lang="es-SV" dirty="0" smtClean="0"/>
              <a:t>Los estudiantes que realizan su internado o servicio social de las </a:t>
            </a:r>
          </a:p>
          <a:p>
            <a:pPr marL="0" indent="0">
              <a:buNone/>
            </a:pPr>
            <a:r>
              <a:rPr lang="es-SV" dirty="0" smtClean="0"/>
              <a:t>carreras de las Ciencias de la Salud en establecimientos de salud del </a:t>
            </a:r>
          </a:p>
          <a:p>
            <a:pPr marL="0" indent="0">
              <a:buNone/>
            </a:pPr>
            <a:r>
              <a:rPr lang="es-SV" dirty="0" smtClean="0"/>
              <a:t>MINSAL en respuesta a la pandemia, se han visto involucrados cara a </a:t>
            </a:r>
          </a:p>
          <a:p>
            <a:pPr marL="0" indent="0">
              <a:buNone/>
            </a:pPr>
            <a:r>
              <a:rPr lang="es-SV" dirty="0" smtClean="0"/>
              <a:t>cara con Covid-19 y con ellos la institución, sus docentes y familias.</a:t>
            </a:r>
          </a:p>
          <a:p>
            <a:pPr marL="0" indent="0">
              <a:buNone/>
            </a:pPr>
            <a:endParaRPr lang="es-SV" dirty="0" smtClean="0"/>
          </a:p>
          <a:p>
            <a:r>
              <a:rPr lang="es-SV" dirty="0" smtClean="0"/>
              <a:t>Es así, que ante la pandemia Covid-19 muchos estudiantes han </a:t>
            </a:r>
          </a:p>
          <a:p>
            <a:pPr marL="0" indent="0">
              <a:buNone/>
            </a:pPr>
            <a:r>
              <a:rPr lang="es-SV" dirty="0" smtClean="0"/>
              <a:t>sufrido estima y discriminación y contagios, por lo cual, muchos de </a:t>
            </a:r>
          </a:p>
          <a:p>
            <a:pPr marL="0" indent="0">
              <a:buNone/>
            </a:pPr>
            <a:r>
              <a:rPr lang="es-SV" dirty="0" smtClean="0"/>
              <a:t>ellos han sido hospitalizados o sometidos a cuarentena domiciliar </a:t>
            </a:r>
          </a:p>
          <a:p>
            <a:pPr marL="0" indent="0">
              <a:buNone/>
            </a:pPr>
            <a:r>
              <a:rPr lang="es-SV" dirty="0" smtClean="0"/>
              <a:t>algunos junto a sus familias. 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644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20914"/>
            <a:ext cx="10515600" cy="5756049"/>
          </a:xfrm>
        </p:spPr>
        <p:txBody>
          <a:bodyPr/>
          <a:lstStyle/>
          <a:p>
            <a:pPr marL="0" indent="0" algn="ctr">
              <a:buNone/>
            </a:pPr>
            <a:endParaRPr lang="es-SV" dirty="0" smtClean="0"/>
          </a:p>
          <a:p>
            <a:pPr marL="0" indent="0" algn="ctr">
              <a:buNone/>
            </a:pPr>
            <a:r>
              <a:rPr lang="es-SV" dirty="0" smtClean="0"/>
              <a:t>Detrás de cada estudiante y docente hay una historia que estruja el</a:t>
            </a:r>
          </a:p>
          <a:p>
            <a:pPr marL="0" indent="0" algn="ctr">
              <a:buNone/>
            </a:pPr>
            <a:r>
              <a:rPr lang="es-SV" dirty="0" smtClean="0"/>
              <a:t> corazón. </a:t>
            </a:r>
          </a:p>
          <a:p>
            <a:pPr marL="0" indent="0" algn="ctr">
              <a:buNone/>
            </a:pPr>
            <a:r>
              <a:rPr lang="es-SV" dirty="0" smtClean="0"/>
              <a:t>Con experiencias nuevas y diferentes, </a:t>
            </a:r>
          </a:p>
          <a:p>
            <a:pPr marL="0" indent="0" algn="ctr">
              <a:buNone/>
            </a:pPr>
            <a:r>
              <a:rPr lang="es-SV" dirty="0" smtClean="0"/>
              <a:t>pero con un solo fin </a:t>
            </a:r>
          </a:p>
          <a:p>
            <a:pPr marL="0" indent="0" algn="ctr">
              <a:buNone/>
            </a:pPr>
            <a:r>
              <a:rPr lang="es-SV" dirty="0" smtClean="0"/>
              <a:t>el poner a disposición de las personas </a:t>
            </a:r>
          </a:p>
          <a:p>
            <a:pPr marL="0" indent="0" algn="ctr">
              <a:buNone/>
            </a:pPr>
            <a:r>
              <a:rPr lang="es-SV" dirty="0" smtClean="0"/>
              <a:t>sus saberes y conocimientos, </a:t>
            </a:r>
          </a:p>
          <a:p>
            <a:pPr marL="0" indent="0" algn="ctr">
              <a:buNone/>
            </a:pPr>
            <a:r>
              <a:rPr lang="es-SV" dirty="0" smtClean="0"/>
              <a:t>pero mas que eso </a:t>
            </a:r>
          </a:p>
          <a:p>
            <a:pPr marL="0" indent="0" algn="ctr">
              <a:buNone/>
            </a:pPr>
            <a:r>
              <a:rPr lang="es-SV" dirty="0" smtClean="0"/>
              <a:t>su salud y hasta su vida.</a:t>
            </a:r>
            <a:endParaRPr lang="es-SV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6" y="5913038"/>
            <a:ext cx="1027874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638629"/>
            <a:ext cx="12191999" cy="74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8172" y="1727200"/>
            <a:ext cx="8128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1850" y="899886"/>
            <a:ext cx="10515600" cy="4412343"/>
          </a:xfrm>
        </p:spPr>
        <p:txBody>
          <a:bodyPr>
            <a:normAutofit fontScale="90000"/>
            <a:scene3d>
              <a:camera prst="isometricOffAxis1Right"/>
              <a:lightRig rig="threePt" dir="t"/>
            </a:scene3d>
          </a:bodyPr>
          <a:lstStyle/>
          <a:p>
            <a:r>
              <a:rPr lang="es-SV" sz="9600" dirty="0" smtClean="0"/>
              <a:t>      </a:t>
            </a:r>
            <a:r>
              <a:rPr lang="es-SV" sz="30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Gracias</a:t>
            </a:r>
            <a:r>
              <a:rPr lang="es-SV" sz="30000" dirty="0" smtClean="0">
                <a:solidFill>
                  <a:srgbClr val="00B050"/>
                </a:solidFill>
              </a:rPr>
              <a:t> </a:t>
            </a:r>
            <a:endParaRPr lang="es-SV" sz="3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SV" sz="7200" b="1" dirty="0" smtClean="0">
                <a:latin typeface="+mn-lt"/>
              </a:rPr>
              <a:t>Sector Académico: Frente a la Pandemia Covid-19</a:t>
            </a:r>
            <a:endParaRPr lang="es-SV" sz="7200" b="1" dirty="0">
              <a:latin typeface="+mn-lt"/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50266"/>
          </a:xfrm>
        </p:spPr>
        <p:txBody>
          <a:bodyPr>
            <a:normAutofit/>
          </a:bodyPr>
          <a:lstStyle/>
          <a:p>
            <a:r>
              <a:rPr lang="es-SV" sz="2800" b="1" dirty="0" smtClean="0"/>
              <a:t>Dra. Eugenia de Alvarado</a:t>
            </a:r>
          </a:p>
          <a:p>
            <a:r>
              <a:rPr lang="es-SV" sz="2800" b="1" dirty="0" smtClean="0"/>
              <a:t>Dra. Margarita de Peñate.</a:t>
            </a:r>
            <a:endParaRPr lang="es-SV" sz="2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2" y="5304570"/>
            <a:ext cx="10277341" cy="94168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9" y="233818"/>
            <a:ext cx="2082468" cy="12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838200" y="1017431"/>
            <a:ext cx="5181600" cy="515953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La Pandemia </a:t>
            </a:r>
            <a:r>
              <a:rPr lang="es-SV" sz="4000" dirty="0" err="1" smtClean="0">
                <a:cs typeface="Times New Roman" panose="02020603050405020304" pitchFamily="18" charset="0"/>
              </a:rPr>
              <a:t>Covid</a:t>
            </a:r>
            <a:r>
              <a:rPr lang="es-SV" sz="4000" dirty="0" smtClean="0">
                <a:cs typeface="Times New Roman" panose="02020603050405020304" pitchFamily="18" charset="0"/>
              </a:rPr>
              <a:t>- 19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ha transformado la vida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de cada ser humano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alrededor del mundo.</a:t>
            </a:r>
            <a:endParaRPr lang="es-SV" sz="4000" dirty="0">
              <a:cs typeface="Times New Roman" panose="02020603050405020304" pitchFamily="18" charset="0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0836" y="824248"/>
            <a:ext cx="5676363" cy="52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746975"/>
            <a:ext cx="5181600" cy="5429988"/>
          </a:xfrm>
        </p:spPr>
        <p:txBody>
          <a:bodyPr/>
          <a:lstStyle/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En El Salvador, genero </a:t>
            </a:r>
          </a:p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cambios no solamente</a:t>
            </a:r>
          </a:p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 en los esquemas y </a:t>
            </a:r>
          </a:p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programas de </a:t>
            </a:r>
          </a:p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bioseguridad sino la </a:t>
            </a:r>
          </a:p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manera de socializar </a:t>
            </a:r>
          </a:p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nuestras emociones </a:t>
            </a:r>
          </a:p>
          <a:p>
            <a:pPr marL="0" indent="0">
              <a:buNone/>
            </a:pPr>
            <a:r>
              <a:rPr lang="es-SV" sz="4000" dirty="0" smtClean="0">
                <a:cs typeface="Times New Roman" panose="02020603050405020304" pitchFamily="18" charset="0"/>
              </a:rPr>
              <a:t>hacia los demás</a:t>
            </a:r>
            <a:r>
              <a:rPr lang="es-SV" dirty="0" smtClean="0"/>
              <a:t>.</a:t>
            </a:r>
            <a:endParaRPr lang="es-SV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710" y="0"/>
            <a:ext cx="3008290" cy="29041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700" y="2904185"/>
            <a:ext cx="3398010" cy="39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7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57" y="712765"/>
            <a:ext cx="2962275" cy="15430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118" y="603227"/>
            <a:ext cx="2590800" cy="17621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673" y="712765"/>
            <a:ext cx="2619375" cy="17430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885" y="2980855"/>
            <a:ext cx="3028950" cy="15144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768" y="2895130"/>
            <a:ext cx="2857500" cy="16002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60" y="3047530"/>
            <a:ext cx="3162300" cy="1447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035" y="4844603"/>
            <a:ext cx="2724150" cy="16764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7118" y="4844603"/>
            <a:ext cx="2724150" cy="21431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8745" y="4844603"/>
            <a:ext cx="3009296" cy="18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769257"/>
            <a:ext cx="10515600" cy="5407706"/>
          </a:xfrm>
        </p:spPr>
        <p:txBody>
          <a:bodyPr>
            <a:normAutofit/>
          </a:bodyPr>
          <a:lstStyle/>
          <a:p>
            <a:r>
              <a:rPr lang="es-SV" dirty="0" smtClean="0">
                <a:cs typeface="Times New Roman" panose="02020603050405020304" pitchFamily="18" charset="0"/>
              </a:rPr>
              <a:t>Desde el inicio de la pandemia el </a:t>
            </a:r>
            <a:r>
              <a:rPr lang="es-SV" dirty="0">
                <a:cs typeface="Times New Roman" panose="02020603050405020304" pitchFamily="18" charset="0"/>
              </a:rPr>
              <a:t>S</a:t>
            </a:r>
            <a:r>
              <a:rPr lang="es-SV" dirty="0" smtClean="0">
                <a:cs typeface="Times New Roman" panose="02020603050405020304" pitchFamily="18" charset="0"/>
              </a:rPr>
              <a:t>ector Académico a permanecido 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pendiente de</a:t>
            </a:r>
            <a:r>
              <a:rPr lang="es-SV" dirty="0">
                <a:cs typeface="Times New Roman" panose="02020603050405020304" pitchFamily="18" charset="0"/>
              </a:rPr>
              <a:t> </a:t>
            </a:r>
            <a:r>
              <a:rPr lang="es-SV" dirty="0" smtClean="0">
                <a:cs typeface="Times New Roman" panose="02020603050405020304" pitchFamily="18" charset="0"/>
              </a:rPr>
              <a:t>los avances de la situación sabiendo el riesgo al que se 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enfrentan las Instituciones  Formadoras de futuros talentos de recursos 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humanos y en especial aquellas orientadas a la salud.</a:t>
            </a:r>
          </a:p>
          <a:p>
            <a:pPr marL="0" indent="0">
              <a:buNone/>
            </a:pPr>
            <a:endParaRPr lang="es-SV" dirty="0" smtClean="0">
              <a:cs typeface="Times New Roman" panose="02020603050405020304" pitchFamily="18" charset="0"/>
            </a:endParaRPr>
          </a:p>
          <a:p>
            <a:r>
              <a:rPr lang="es-SV" dirty="0" smtClean="0">
                <a:cs typeface="Times New Roman" panose="02020603050405020304" pitchFamily="18" charset="0"/>
              </a:rPr>
              <a:t>Acatando indicaciones del Gobierno, Ministerio de Educación Ciencia 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y Tecnología (MINED), Ministerio de Salud (MINSAL) y el Ministerio de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Trabajo (MINTRB).</a:t>
            </a:r>
            <a:endParaRPr lang="es-SV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708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El personal de las Instituciones Formadoras y en especial los docentes 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han experimentado muchos retos, durante esta pandemia, variables en 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relevancia y magnitud como el hecho de migrar de forma no esperada y</a:t>
            </a:r>
          </a:p>
          <a:p>
            <a:pPr marL="0" indent="0">
              <a:buNone/>
            </a:pPr>
            <a:r>
              <a:rPr lang="es-SV" dirty="0" smtClean="0">
                <a:cs typeface="Times New Roman" panose="02020603050405020304" pitchFamily="18" charset="0"/>
              </a:rPr>
              <a:t> obligatoria de la forma presencial a la virtual.</a:t>
            </a:r>
            <a:endParaRPr lang="es-SV" dirty="0"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43" y="4001294"/>
            <a:ext cx="4702628" cy="24431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71" y="4001294"/>
            <a:ext cx="4151086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740229"/>
            <a:ext cx="10515600" cy="5436734"/>
          </a:xfrm>
        </p:spPr>
        <p:txBody>
          <a:bodyPr/>
          <a:lstStyle/>
          <a:p>
            <a:pPr marL="0" indent="0">
              <a:buNone/>
            </a:pPr>
            <a:r>
              <a:rPr lang="es-SV" dirty="0" smtClean="0"/>
              <a:t>Esto a generado múltiples desafíos; se han enfrentado a obstáculos del </a:t>
            </a:r>
          </a:p>
          <a:p>
            <a:pPr marL="0" indent="0">
              <a:buNone/>
            </a:pPr>
            <a:r>
              <a:rPr lang="es-SV" dirty="0" smtClean="0"/>
              <a:t>mas grandes al mas chiquito. Entre algunos:</a:t>
            </a:r>
          </a:p>
          <a:p>
            <a:pPr marL="0" indent="0">
              <a:buNone/>
            </a:pPr>
            <a:endParaRPr lang="es-SV" dirty="0" smtClean="0"/>
          </a:p>
          <a:p>
            <a:r>
              <a:rPr lang="es-SV" dirty="0" smtClean="0"/>
              <a:t>Comunicaciones </a:t>
            </a:r>
          </a:p>
          <a:p>
            <a:r>
              <a:rPr lang="es-SV" dirty="0" smtClean="0"/>
              <a:t>Manejo de nuevas tecnologías virtuales</a:t>
            </a:r>
          </a:p>
          <a:p>
            <a:r>
              <a:rPr lang="es-SV" dirty="0" smtClean="0"/>
              <a:t>Costos económicos</a:t>
            </a:r>
          </a:p>
          <a:p>
            <a:r>
              <a:rPr lang="es-SV" dirty="0" smtClean="0"/>
              <a:t>Dificultad de tener redes de interconexión accesible y con buena señal </a:t>
            </a:r>
          </a:p>
          <a:p>
            <a:r>
              <a:rPr lang="es-SV" dirty="0" smtClean="0"/>
              <a:t>Entre otros….</a:t>
            </a:r>
          </a:p>
          <a:p>
            <a:endParaRPr lang="es-SV" dirty="0" smtClean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1163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758714" cy="1103086"/>
          </a:xfrm>
        </p:spPr>
        <p:txBody>
          <a:bodyPr>
            <a:normAutofit fontScale="90000"/>
          </a:bodyPr>
          <a:lstStyle/>
          <a:p>
            <a:pPr algn="ctr"/>
            <a:r>
              <a:rPr lang="es-SV" dirty="0" smtClean="0"/>
              <a:t>Son los docente en realidad unos                                      </a:t>
            </a:r>
            <a:r>
              <a:rPr lang="es-SV" b="1" dirty="0" smtClean="0">
                <a:solidFill>
                  <a:srgbClr val="7030A0"/>
                </a:solidFill>
              </a:rPr>
              <a:t>“HEROES”</a:t>
            </a:r>
            <a:endParaRPr lang="es-SV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6007" y="1103086"/>
            <a:ext cx="12025993" cy="5754914"/>
          </a:xfrm>
        </p:spPr>
        <p:txBody>
          <a:bodyPr/>
          <a:lstStyle/>
          <a:p>
            <a:pPr marL="0" indent="0">
              <a:buNone/>
            </a:pPr>
            <a:r>
              <a:rPr lang="es-SV" dirty="0" smtClean="0"/>
              <a:t>Luchando cada día por cumplir los Objetivos de Desarrollo Sostenible (ODS)</a:t>
            </a:r>
            <a:endParaRPr lang="es-SV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743" y="2830286"/>
            <a:ext cx="4020457" cy="40277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07" y="1524000"/>
            <a:ext cx="7700736" cy="51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582</Words>
  <Application>Microsoft Office PowerPoint</Application>
  <PresentationFormat>Panorámica</PresentationFormat>
  <Paragraphs>81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Times New Roman</vt:lpstr>
      <vt:lpstr>Tema de Office</vt:lpstr>
      <vt:lpstr>Presentación de PowerPoint</vt:lpstr>
      <vt:lpstr>Sector Académico: Frente a la Pandemia Covid-19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Son los docente en realidad unos                                      “HEROES”</vt:lpstr>
      <vt:lpstr>Trabajo arduo de parte de los docentes.</vt:lpstr>
      <vt:lpstr>Emergencia sanitaria</vt:lpstr>
      <vt:lpstr>Presentación de PowerPoint</vt:lpstr>
      <vt:lpstr>Presentación de PowerPoint</vt:lpstr>
      <vt:lpstr>Presentación de PowerPoint</vt:lpstr>
      <vt:lpstr>Presentación de PowerPoint</vt:lpstr>
      <vt:lpstr>      Gracias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Peñate</dc:creator>
  <cp:lastModifiedBy>Peñate</cp:lastModifiedBy>
  <cp:revision>29</cp:revision>
  <dcterms:created xsi:type="dcterms:W3CDTF">2020-06-25T03:26:55Z</dcterms:created>
  <dcterms:modified xsi:type="dcterms:W3CDTF">2020-06-25T06:37:04Z</dcterms:modified>
</cp:coreProperties>
</file>