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5" r:id="rId4"/>
    <p:sldId id="297" r:id="rId5"/>
    <p:sldId id="296" r:id="rId6"/>
    <p:sldId id="256" r:id="rId7"/>
    <p:sldId id="299" r:id="rId8"/>
    <p:sldId id="300" r:id="rId9"/>
    <p:sldId id="268" r:id="rId10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B44E01-E44C-4C3E-B27A-5F54D6F4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3E697-0566-4335-B1D4-99683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1FB5E-A810-4F98-879A-B939DEBE6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412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135C9A-7B92-48E3-95FA-1A44F08EF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5ABF4-FF86-4C9A-BC30-1944E4B3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FC84C1-ABED-4F28-A248-85A70639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17350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EF79B-B281-492F-809A-C6D9AD5C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93C13C-A2CC-42B2-BE2A-A30CA61A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67B4E0-6346-4814-A261-99E90FBF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879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463CE-4343-4053-811A-AD2FDA4DB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1B2FB2-98E1-4071-A4DA-3E37893F7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0F50EE-A190-437E-A4C0-3BA1B526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E24E4-8863-4B9B-8725-C0C2F1465A64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4583EB-8B7B-4383-9FA9-3753864E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8C0C6-3A9C-4210-9858-9165225E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1C0C4-8251-4576-A4AA-F53404A3562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64629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DAB55-6AB8-4AA8-A3C8-8BB13FD3B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6A8-64D6-4FFF-ADF2-49FEC39445D9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9484E2-51DC-4A63-917E-14FB515C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6160D8-E4BD-4AC0-97F5-9FC60A729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7229-96C4-44EA-9463-5D348F416C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21109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3160A-AA04-465A-991A-F1AA6FF33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E155A-D569-4AB5-9317-EF3E9B342A1F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C3D95-A771-4FBE-9345-1855847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85ADF-E073-43A7-A504-D6BA69A1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7274-9721-40E2-8846-ABF72D9F697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41480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5445465-021B-4511-85CE-256208F9A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65F0-15FB-4A0E-A71D-764DF7588FF4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3F830780-D84D-4F70-AD73-46ACE3D3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888BDBED-9810-4834-83DF-FE2D2DF4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B4869-DE34-4E67-9E04-CDC3475FCF3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8304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DDD76B4C-2860-425C-9B71-D8B2E5F1D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AFAE2-A950-4601-9D9C-649820D5D906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19A9950-E638-4295-90B0-9BE0818A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A2D9CC9F-978D-4857-BAD5-99258679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2ABFD-8693-4059-93EC-A1E830DFB58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12445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187C56C5-41B6-4A3B-A9FA-FCA0EF7B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A8469-7646-4F3A-98FE-179C621C360A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E6A03366-8009-47AB-AF34-AFFC40B3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5CF58167-C5E8-47AA-BE99-27F91922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1D14-FBCC-451C-92AC-05ADCE34DC0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311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72827CDC-2A42-4F94-B120-AE3A568A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F1EBF-7F75-402F-9F69-7FB3E426DFEC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DEA817C9-05BB-4256-A140-D5EFC5F6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41253741-1350-48A5-A563-B5D120FB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50D88-97EF-4348-B259-357FBBDF019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4742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18DBB241-B627-4693-80D8-8CD013A5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69EF3-855F-40C8-AAE9-D16EC02C37D5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039B7C6-6DDF-4D48-BF30-09581ECD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0BDDF76-444F-4384-B08D-9C46C338A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0A6CF-A49E-42D4-B691-DB6624A8AAE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90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55F15-0CC9-44B7-A28A-A5F121EC7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15018C-692A-403B-9E9D-6ADF4A02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A5341F-BBED-4782-8F31-AE821056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2BEE8-5F6A-4C6A-8921-675200A7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D82E14-7727-4CB2-B4FA-9AA01E07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5634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SV" noProof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D484056-3821-4C35-B8ED-E4A30D9B5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F752-12E3-423B-8440-E72A3E13E35D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22568249-C3D2-4B6F-823B-596DD404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3507CBD-D708-462C-A026-986D2C96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FF7FF-6A4F-4EDD-83A0-E0D76CC0F7D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33191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588C6-D441-4EB2-B1D4-53425127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C2DEE5F-C4E3-43B1-865E-4C71CFA69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994F4-63C9-4EB8-972C-7492A34E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230F6-5DA1-4409-B890-5031D2F67D55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A149A1-725E-4922-AF07-4B2BAA7BA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EB61A-3B19-49D3-9BAA-61D471C7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111F-7B72-4AAD-93B4-78D8C14AD1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7259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747B62-D578-4CCF-88A4-C58BCDECE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8CA714-59C7-4A23-8DEC-C3E4B18AB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240FC7-FDFB-4831-91DC-86FF4541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F9D0-13CA-4031-BB8A-C13CD046324E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AEAAB-F798-434A-8FAC-A5EDBF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1AB76D-AFF3-49FB-B39A-231DE9B8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49E94-8799-4410-A13A-57AC58D2DD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84502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532C-4CC4-43BC-8E76-87BCC45D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CFCC6F-A2D8-477A-A3E2-D1CF9BB9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95428-1B5C-4953-9382-437EFA1E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7FF91-017F-4E31-8BA2-830E2088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1046CC-3758-4C25-93A9-D6A3B5FC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793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25A67A-3E4F-4DE0-BAAD-77A43704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7CB5C-5413-4795-B8DE-175C31138B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04F089-213D-4154-A3DA-566CAAB69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4B61E1-59B5-40C0-8EB2-A8834117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94C04-0DEA-4F17-834D-68221607D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0128C-A57A-4B2F-B370-4FDB3F05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6511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0A1951-7D98-44B2-89F4-1DC9D35A8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B8B969-2E73-40AE-92D5-D3DA52F68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F93205-87CE-48E7-81FB-35017288A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9862E4-8B0F-48A9-8EC5-68181F6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64A7A6A-22A6-4584-9D44-B6C5C159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797755-214F-4F22-85D3-0F44F30E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D34384-5916-4F7B-B0A5-BD165FEE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CCAE2C-1728-4FEF-94AC-5436F93C1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90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C6A80-1A4C-4544-959B-0BDE7B27D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E98397-7150-432E-A820-8E793780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68E4E0-7F61-458E-882C-CF1E4FB8E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BE09F-1696-4809-96C1-42472D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54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EDBD6FC-6897-457C-9563-D05311F8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5EE12D-8ED5-4B29-A9BE-5456FB6D9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30AC4F-296B-4F53-932F-2001EB2B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3397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51D2C-CFEA-4258-8FC8-ED050B954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50EAA8-1797-4427-BED4-60EFE31A1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230068-EBCF-4DC7-9B8E-538611727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D0282-3BDF-400B-8387-C093D862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714660-DC83-441B-BF06-8A090D3E0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E6DB6-69B4-48A3-AE6D-27706907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939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E3CC90-7F49-4599-9401-1808CFE0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3DFCB4-8639-4580-B214-611898D6A0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13CC69-FEFB-4F46-B8BC-6AF85C56B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DA542-207F-4642-85A1-B366ABBD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722234-F110-41D7-88C7-9812015C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05F48C-1FDD-4126-AF53-27D3E011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208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7BA01E0-FEF9-4DD5-A05C-D426B706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FE1C-9253-42A8-AD3C-618B09187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9B477-CB78-4D88-9C86-5F07C5E75C2F}" type="datetimeFigureOut">
              <a:rPr lang="es-SV" smtClean="0"/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C8A6F-1865-49F3-B46F-26AE037AE7E6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543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>
            <a:extLst>
              <a:ext uri="{FF2B5EF4-FFF2-40B4-BE49-F238E27FC236}">
                <a16:creationId xmlns:a16="http://schemas.microsoft.com/office/drawing/2014/main" id="{0311EAB9-5207-4F53-B5DD-5A89469F3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Marcador de texto 2">
            <a:extLst>
              <a:ext uri="{FF2B5EF4-FFF2-40B4-BE49-F238E27FC236}">
                <a16:creationId xmlns:a16="http://schemas.microsoft.com/office/drawing/2014/main" id="{EB82F508-6AA4-49D0-8625-D3351027AB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los estilos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737E2-0B8E-400D-94DB-71BA9032D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C138BE5-223D-402F-BB0C-5B02570BB368}" type="datetimeFigureOut">
              <a:rPr lang="es-SV"/>
              <a:pPr>
                <a:defRPr/>
              </a:pPr>
              <a:t>20/8/2020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6E1AE3-210F-40AC-AE53-814153747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3CEC54-8346-47A3-90DB-A99D36693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808717A-1FC3-4606-B921-FC551543B4A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050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MCPES2002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://www.mcpelsalvador.org.sv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30581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 flipV="1">
            <a:off x="0" y="4228848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B809A31-346A-4411-A0FC-51CF21231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4842148"/>
            <a:ext cx="10579398" cy="118970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Nombramiento Punto Focal y</a:t>
            </a:r>
            <a:b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Comité de Ética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437322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0DE5A52C-ECB4-4A71-AF46-9EAE5B804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031" y="1242296"/>
            <a:ext cx="7770677" cy="266145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9A0EDD9-59B0-4383-A812-FF6DC1EF366F}"/>
              </a:ext>
            </a:extLst>
          </p:cNvPr>
          <p:cNvSpPr txBox="1"/>
          <p:nvPr/>
        </p:nvSpPr>
        <p:spPr>
          <a:xfrm>
            <a:off x="10206673" y="6356950"/>
            <a:ext cx="1779479" cy="27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solidFill>
                  <a:schemeClr val="bg1"/>
                </a:solidFill>
              </a:rPr>
              <a:t>Agosto 20, 2020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3BE72A-5235-4681-884B-DBFDAE136FC9}"/>
              </a:ext>
            </a:extLst>
          </p:cNvPr>
          <p:cNvSpPr txBox="1"/>
          <p:nvPr/>
        </p:nvSpPr>
        <p:spPr>
          <a:xfrm>
            <a:off x="804671" y="6015491"/>
            <a:ext cx="41893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SV" sz="1200" dirty="0">
                <a:solidFill>
                  <a:schemeClr val="bg1"/>
                </a:solidFill>
              </a:rPr>
              <a:t>Lcda. Marta Alicia de Magaña</a:t>
            </a:r>
          </a:p>
          <a:p>
            <a:pPr>
              <a:spcAft>
                <a:spcPts val="600"/>
              </a:spcAft>
            </a:pPr>
            <a:r>
              <a:rPr lang="es-SV" sz="1200" dirty="0">
                <a:solidFill>
                  <a:schemeClr val="bg1"/>
                </a:solidFill>
              </a:rPr>
              <a:t>Directora Ejecutiva MCP-ES</a:t>
            </a:r>
          </a:p>
          <a:p>
            <a:pPr>
              <a:spcAft>
                <a:spcPts val="600"/>
              </a:spcAft>
            </a:pPr>
            <a:r>
              <a:rPr lang="es-SV" sz="1200" dirty="0">
                <a:solidFill>
                  <a:schemeClr val="bg1"/>
                </a:solidFill>
              </a:rPr>
              <a:t>Plenaria 06-2020</a:t>
            </a:r>
          </a:p>
        </p:txBody>
      </p:sp>
    </p:spTree>
    <p:extLst>
      <p:ext uri="{BB962C8B-B14F-4D97-AF65-F5344CB8AC3E}">
        <p14:creationId xmlns:p14="http://schemas.microsoft.com/office/powerpoint/2010/main" val="1183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7D77A0-23AC-439A-8DAB-983A9F44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07" y="621437"/>
            <a:ext cx="10053986" cy="1672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Propuestas para Punto Focal 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8C646B-AD19-4BED-8768-BEC9DCC9F78E}"/>
              </a:ext>
            </a:extLst>
          </p:cNvPr>
          <p:cNvSpPr txBox="1"/>
          <p:nvPr/>
        </p:nvSpPr>
        <p:spPr>
          <a:xfrm>
            <a:off x="857217" y="3013764"/>
            <a:ext cx="104772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NOMBRE                                   DISPONIBILIDAD</a:t>
            </a:r>
          </a:p>
          <a:p>
            <a:endParaRPr lang="es-SV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Dr. Herbert Betancourt				SI</a:t>
            </a:r>
          </a:p>
          <a:p>
            <a:endParaRPr lang="es-SV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Lcda. Alexia Alvarado				SI</a:t>
            </a:r>
          </a:p>
          <a:p>
            <a:endParaRPr lang="es-SV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Dr. Darío Chávez					SI</a:t>
            </a:r>
          </a:p>
        </p:txBody>
      </p:sp>
    </p:spTree>
    <p:extLst>
      <p:ext uri="{BB962C8B-B14F-4D97-AF65-F5344CB8AC3E}">
        <p14:creationId xmlns:p14="http://schemas.microsoft.com/office/powerpoint/2010/main" val="359249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7D77A0-23AC-439A-8DAB-983A9F44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07" y="621437"/>
            <a:ext cx="10053986" cy="1672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Propuestas Miembros </a:t>
            </a:r>
            <a:br>
              <a:rPr lang="es-MX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s-MX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Comité de ética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8C646B-AD19-4BED-8768-BEC9DCC9F78E}"/>
              </a:ext>
            </a:extLst>
          </p:cNvPr>
          <p:cNvSpPr txBox="1"/>
          <p:nvPr/>
        </p:nvSpPr>
        <p:spPr>
          <a:xfrm>
            <a:off x="857217" y="3013764"/>
            <a:ext cx="11056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NOMBRE                                   DISPONIBILIDAD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Dr. Herbert Betancourt				SI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Lcda. Alexia Alvarado				SI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Dr. Darío Chávez					SI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Ana Isabel Nieto                                     SI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Celina de Miranda                                 SI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Sra. Maripaz Callejas                                      SI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Sr. Javier Enrique Palacios                             SI</a:t>
            </a:r>
          </a:p>
        </p:txBody>
      </p:sp>
    </p:spTree>
    <p:extLst>
      <p:ext uri="{BB962C8B-B14F-4D97-AF65-F5344CB8AC3E}">
        <p14:creationId xmlns:p14="http://schemas.microsoft.com/office/powerpoint/2010/main" val="326386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2B4C0C7-2745-46BE-B15F-E50582545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27D77A0-23AC-439A-8DAB-983A9F44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405" y="618290"/>
            <a:ext cx="6221163" cy="127265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Aprobación de Punto Focal y Miembros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C51159-15C8-4327-ADAC-7C8865CB7E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9275" r="17377" b="1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9D8939B-D984-4564-B942-51C44F623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796695"/>
            <a:ext cx="4850918" cy="5212025"/>
            <a:chOff x="0" y="796695"/>
            <a:chExt cx="4850918" cy="521202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3EAFB53-01AA-467C-BE85-D555D06E3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26917"/>
              <a:ext cx="4828239" cy="4951702"/>
            </a:xfrm>
            <a:custGeom>
              <a:avLst/>
              <a:gdLst>
                <a:gd name="connsiteX0" fmla="*/ 2407249 w 4828239"/>
                <a:gd name="connsiteY0" fmla="*/ 1168 h 4951702"/>
                <a:gd name="connsiteX1" fmla="*/ 2651971 w 4828239"/>
                <a:gd name="connsiteY1" fmla="*/ 4800 h 4951702"/>
                <a:gd name="connsiteX2" fmla="*/ 3136762 w 4828239"/>
                <a:gd name="connsiteY2" fmla="*/ 80075 h 4951702"/>
                <a:gd name="connsiteX3" fmla="*/ 3598035 w 4828239"/>
                <a:gd name="connsiteY3" fmla="*/ 254778 h 4951702"/>
                <a:gd name="connsiteX4" fmla="*/ 4006734 w 4828239"/>
                <a:gd name="connsiteY4" fmla="*/ 532540 h 4951702"/>
                <a:gd name="connsiteX5" fmla="*/ 4333530 w 4828239"/>
                <a:gd name="connsiteY5" fmla="*/ 900560 h 4951702"/>
                <a:gd name="connsiteX6" fmla="*/ 4368761 w 4828239"/>
                <a:gd name="connsiteY6" fmla="*/ 950864 h 4951702"/>
                <a:gd name="connsiteX7" fmla="*/ 4402539 w 4828239"/>
                <a:gd name="connsiteY7" fmla="*/ 1002077 h 4951702"/>
                <a:gd name="connsiteX8" fmla="*/ 4435319 w 4828239"/>
                <a:gd name="connsiteY8" fmla="*/ 1053834 h 4951702"/>
                <a:gd name="connsiteX9" fmla="*/ 4466918 w 4828239"/>
                <a:gd name="connsiteY9" fmla="*/ 1106317 h 4951702"/>
                <a:gd name="connsiteX10" fmla="*/ 4582327 w 4828239"/>
                <a:gd name="connsiteY10" fmla="*/ 1322244 h 4951702"/>
                <a:gd name="connsiteX11" fmla="*/ 4740322 w 4828239"/>
                <a:gd name="connsiteY11" fmla="*/ 1783517 h 4951702"/>
                <a:gd name="connsiteX12" fmla="*/ 4777370 w 4828239"/>
                <a:gd name="connsiteY12" fmla="*/ 2023507 h 4951702"/>
                <a:gd name="connsiteX13" fmla="*/ 4801432 w 4828239"/>
                <a:gd name="connsiteY13" fmla="*/ 2263678 h 4951702"/>
                <a:gd name="connsiteX14" fmla="*/ 4820591 w 4828239"/>
                <a:gd name="connsiteY14" fmla="*/ 2503848 h 4951702"/>
                <a:gd name="connsiteX15" fmla="*/ 4824496 w 4828239"/>
                <a:gd name="connsiteY15" fmla="*/ 2564050 h 4951702"/>
                <a:gd name="connsiteX16" fmla="*/ 4826221 w 4828239"/>
                <a:gd name="connsiteY16" fmla="*/ 2595013 h 4951702"/>
                <a:gd name="connsiteX17" fmla="*/ 4827492 w 4828239"/>
                <a:gd name="connsiteY17" fmla="*/ 2626522 h 4951702"/>
                <a:gd name="connsiteX18" fmla="*/ 4825767 w 4828239"/>
                <a:gd name="connsiteY18" fmla="*/ 2753462 h 4951702"/>
                <a:gd name="connsiteX19" fmla="*/ 4696465 w 4828239"/>
                <a:gd name="connsiteY19" fmla="*/ 3252055 h 4951702"/>
                <a:gd name="connsiteX20" fmla="*/ 4409077 w 4828239"/>
                <a:gd name="connsiteY20" fmla="*/ 3675464 h 4951702"/>
                <a:gd name="connsiteX21" fmla="*/ 4233920 w 4828239"/>
                <a:gd name="connsiteY21" fmla="*/ 3851983 h 4951702"/>
                <a:gd name="connsiteX22" fmla="*/ 4051318 w 4828239"/>
                <a:gd name="connsiteY22" fmla="*/ 4012430 h 4951702"/>
                <a:gd name="connsiteX23" fmla="*/ 3680392 w 4828239"/>
                <a:gd name="connsiteY23" fmla="*/ 4301543 h 4951702"/>
                <a:gd name="connsiteX24" fmla="*/ 3587048 w 4828239"/>
                <a:gd name="connsiteY24" fmla="*/ 4372096 h 4951702"/>
                <a:gd name="connsiteX25" fmla="*/ 3491161 w 4828239"/>
                <a:gd name="connsiteY25" fmla="*/ 4443103 h 4951702"/>
                <a:gd name="connsiteX26" fmla="*/ 3392914 w 4828239"/>
                <a:gd name="connsiteY26" fmla="*/ 4513202 h 4951702"/>
                <a:gd name="connsiteX27" fmla="*/ 3291579 w 4828239"/>
                <a:gd name="connsiteY27" fmla="*/ 4581303 h 4951702"/>
                <a:gd name="connsiteX28" fmla="*/ 3078830 w 4828239"/>
                <a:gd name="connsiteY28" fmla="*/ 4709153 h 4951702"/>
                <a:gd name="connsiteX29" fmla="*/ 2850010 w 4828239"/>
                <a:gd name="connsiteY29" fmla="*/ 4817842 h 4951702"/>
                <a:gd name="connsiteX30" fmla="*/ 2352052 w 4828239"/>
                <a:gd name="connsiteY30" fmla="*/ 4942876 h 4951702"/>
                <a:gd name="connsiteX31" fmla="*/ 2223840 w 4828239"/>
                <a:gd name="connsiteY31" fmla="*/ 4950958 h 4951702"/>
                <a:gd name="connsiteX32" fmla="*/ 2191787 w 4828239"/>
                <a:gd name="connsiteY32" fmla="*/ 4951684 h 4951702"/>
                <a:gd name="connsiteX33" fmla="*/ 2159825 w 4828239"/>
                <a:gd name="connsiteY33" fmla="*/ 4951503 h 4951702"/>
                <a:gd name="connsiteX34" fmla="*/ 2127953 w 4828239"/>
                <a:gd name="connsiteY34" fmla="*/ 4951139 h 4951702"/>
                <a:gd name="connsiteX35" fmla="*/ 2096990 w 4828239"/>
                <a:gd name="connsiteY35" fmla="*/ 4949959 h 4951702"/>
                <a:gd name="connsiteX36" fmla="*/ 1849646 w 4828239"/>
                <a:gd name="connsiteY36" fmla="*/ 4930255 h 4951702"/>
                <a:gd name="connsiteX37" fmla="*/ 1603845 w 4828239"/>
                <a:gd name="connsiteY37" fmla="*/ 4886852 h 4951702"/>
                <a:gd name="connsiteX38" fmla="*/ 1362403 w 4828239"/>
                <a:gd name="connsiteY38" fmla="*/ 4818841 h 4951702"/>
                <a:gd name="connsiteX39" fmla="*/ 900222 w 4828239"/>
                <a:gd name="connsiteY39" fmla="*/ 4614355 h 4951702"/>
                <a:gd name="connsiteX40" fmla="*/ 510682 w 4828239"/>
                <a:gd name="connsiteY40" fmla="*/ 4296004 h 4951702"/>
                <a:gd name="connsiteX41" fmla="*/ 352778 w 4828239"/>
                <a:gd name="connsiteY41" fmla="*/ 4104412 h 4951702"/>
                <a:gd name="connsiteX42" fmla="*/ 214850 w 4828239"/>
                <a:gd name="connsiteY42" fmla="*/ 3901561 h 4951702"/>
                <a:gd name="connsiteX43" fmla="*/ 182615 w 4828239"/>
                <a:gd name="connsiteY43" fmla="*/ 3849894 h 4951702"/>
                <a:gd name="connsiteX44" fmla="*/ 151833 w 4828239"/>
                <a:gd name="connsiteY44" fmla="*/ 3799772 h 4951702"/>
                <a:gd name="connsiteX45" fmla="*/ 91087 w 4828239"/>
                <a:gd name="connsiteY45" fmla="*/ 3702614 h 4951702"/>
                <a:gd name="connsiteX46" fmla="*/ 0 w 4828239"/>
                <a:gd name="connsiteY46" fmla="*/ 3558952 h 4951702"/>
                <a:gd name="connsiteX47" fmla="*/ 0 w 4828239"/>
                <a:gd name="connsiteY47" fmla="*/ 3152786 h 4951702"/>
                <a:gd name="connsiteX48" fmla="*/ 21078 w 4828239"/>
                <a:gd name="connsiteY48" fmla="*/ 3185589 h 4951702"/>
                <a:gd name="connsiteX49" fmla="*/ 159097 w 4828239"/>
                <a:gd name="connsiteY49" fmla="*/ 3365285 h 4951702"/>
                <a:gd name="connsiteX50" fmla="*/ 308466 w 4828239"/>
                <a:gd name="connsiteY50" fmla="*/ 3546344 h 4951702"/>
                <a:gd name="connsiteX51" fmla="*/ 382742 w 4828239"/>
                <a:gd name="connsiteY51" fmla="*/ 3640869 h 4951702"/>
                <a:gd name="connsiteX52" fmla="*/ 418427 w 4828239"/>
                <a:gd name="connsiteY52" fmla="*/ 3687269 h 4951702"/>
                <a:gd name="connsiteX53" fmla="*/ 453386 w 4828239"/>
                <a:gd name="connsiteY53" fmla="*/ 3731671 h 4951702"/>
                <a:gd name="connsiteX54" fmla="*/ 753758 w 4828239"/>
                <a:gd name="connsiteY54" fmla="*/ 4059829 h 4951702"/>
                <a:gd name="connsiteX55" fmla="*/ 913479 w 4828239"/>
                <a:gd name="connsiteY55" fmla="*/ 4207472 h 4951702"/>
                <a:gd name="connsiteX56" fmla="*/ 1080736 w 4828239"/>
                <a:gd name="connsiteY56" fmla="*/ 4343584 h 4951702"/>
                <a:gd name="connsiteX57" fmla="*/ 1454385 w 4828239"/>
                <a:gd name="connsiteY57" fmla="*/ 4558875 h 4951702"/>
                <a:gd name="connsiteX58" fmla="*/ 1663411 w 4828239"/>
                <a:gd name="connsiteY58" fmla="*/ 4619712 h 4951702"/>
                <a:gd name="connsiteX59" fmla="*/ 1716984 w 4828239"/>
                <a:gd name="connsiteY59" fmla="*/ 4630427 h 4951702"/>
                <a:gd name="connsiteX60" fmla="*/ 1771011 w 4828239"/>
                <a:gd name="connsiteY60" fmla="*/ 4639417 h 4951702"/>
                <a:gd name="connsiteX61" fmla="*/ 1880064 w 4828239"/>
                <a:gd name="connsiteY61" fmla="*/ 4652311 h 4951702"/>
                <a:gd name="connsiteX62" fmla="*/ 1934909 w 4828239"/>
                <a:gd name="connsiteY62" fmla="*/ 4656487 h 4951702"/>
                <a:gd name="connsiteX63" fmla="*/ 1989935 w 4828239"/>
                <a:gd name="connsiteY63" fmla="*/ 4659393 h 4951702"/>
                <a:gd name="connsiteX64" fmla="*/ 2045142 w 4828239"/>
                <a:gd name="connsiteY64" fmla="*/ 4660664 h 4951702"/>
                <a:gd name="connsiteX65" fmla="*/ 2100440 w 4828239"/>
                <a:gd name="connsiteY65" fmla="*/ 4660392 h 4951702"/>
                <a:gd name="connsiteX66" fmla="*/ 2128135 w 4828239"/>
                <a:gd name="connsiteY66" fmla="*/ 4660119 h 4951702"/>
                <a:gd name="connsiteX67" fmla="*/ 2154831 w 4828239"/>
                <a:gd name="connsiteY67" fmla="*/ 4658939 h 4951702"/>
                <a:gd name="connsiteX68" fmla="*/ 2181436 w 4828239"/>
                <a:gd name="connsiteY68" fmla="*/ 4657577 h 4951702"/>
                <a:gd name="connsiteX69" fmla="*/ 2207950 w 4828239"/>
                <a:gd name="connsiteY69" fmla="*/ 4655398 h 4951702"/>
                <a:gd name="connsiteX70" fmla="*/ 2313098 w 4828239"/>
                <a:gd name="connsiteY70" fmla="*/ 4642413 h 4951702"/>
                <a:gd name="connsiteX71" fmla="*/ 2713625 w 4828239"/>
                <a:gd name="connsiteY71" fmla="*/ 4510932 h 4951702"/>
                <a:gd name="connsiteX72" fmla="*/ 3083643 w 4828239"/>
                <a:gd name="connsiteY72" fmla="*/ 4280386 h 4951702"/>
                <a:gd name="connsiteX73" fmla="*/ 3173355 w 4828239"/>
                <a:gd name="connsiteY73" fmla="*/ 4212648 h 4951702"/>
                <a:gd name="connsiteX74" fmla="*/ 3263067 w 4828239"/>
                <a:gd name="connsiteY74" fmla="*/ 4142640 h 4951702"/>
                <a:gd name="connsiteX75" fmla="*/ 3444762 w 4828239"/>
                <a:gd name="connsiteY75" fmla="*/ 3997357 h 4951702"/>
                <a:gd name="connsiteX76" fmla="*/ 3818229 w 4828239"/>
                <a:gd name="connsiteY76" fmla="*/ 3716144 h 4951702"/>
                <a:gd name="connsiteX77" fmla="*/ 4166182 w 4828239"/>
                <a:gd name="connsiteY77" fmla="*/ 3436474 h 4951702"/>
                <a:gd name="connsiteX78" fmla="*/ 4444399 w 4828239"/>
                <a:gd name="connsiteY78" fmla="*/ 3115943 h 4951702"/>
                <a:gd name="connsiteX79" fmla="*/ 4539196 w 4828239"/>
                <a:gd name="connsiteY79" fmla="*/ 2929618 h 4951702"/>
                <a:gd name="connsiteX80" fmla="*/ 4596946 w 4828239"/>
                <a:gd name="connsiteY80" fmla="*/ 2726040 h 4951702"/>
                <a:gd name="connsiteX81" fmla="*/ 4612927 w 4828239"/>
                <a:gd name="connsiteY81" fmla="*/ 2619257 h 4951702"/>
                <a:gd name="connsiteX82" fmla="*/ 4615561 w 4828239"/>
                <a:gd name="connsiteY82" fmla="*/ 2592198 h 4951702"/>
                <a:gd name="connsiteX83" fmla="*/ 4617558 w 4828239"/>
                <a:gd name="connsiteY83" fmla="*/ 2564595 h 4951702"/>
                <a:gd name="connsiteX84" fmla="*/ 4620464 w 4828239"/>
                <a:gd name="connsiteY84" fmla="*/ 2507571 h 4951702"/>
                <a:gd name="connsiteX85" fmla="*/ 4615470 w 4828239"/>
                <a:gd name="connsiteY85" fmla="*/ 2279568 h 4951702"/>
                <a:gd name="connsiteX86" fmla="*/ 4583416 w 4828239"/>
                <a:gd name="connsiteY86" fmla="*/ 2054379 h 4951702"/>
                <a:gd name="connsiteX87" fmla="*/ 4529026 w 4828239"/>
                <a:gd name="connsiteY87" fmla="*/ 1834639 h 4951702"/>
                <a:gd name="connsiteX88" fmla="*/ 4388556 w 4828239"/>
                <a:gd name="connsiteY88" fmla="*/ 1408324 h 4951702"/>
                <a:gd name="connsiteX89" fmla="*/ 4292851 w 4828239"/>
                <a:gd name="connsiteY89" fmla="*/ 1205927 h 4951702"/>
                <a:gd name="connsiteX90" fmla="*/ 4264975 w 4828239"/>
                <a:gd name="connsiteY90" fmla="*/ 1157439 h 4951702"/>
                <a:gd name="connsiteX91" fmla="*/ 4235646 w 4828239"/>
                <a:gd name="connsiteY91" fmla="*/ 1109859 h 4951702"/>
                <a:gd name="connsiteX92" fmla="*/ 4204591 w 4828239"/>
                <a:gd name="connsiteY92" fmla="*/ 1063368 h 4951702"/>
                <a:gd name="connsiteX93" fmla="*/ 4172175 w 4828239"/>
                <a:gd name="connsiteY93" fmla="*/ 1017876 h 4951702"/>
                <a:gd name="connsiteX94" fmla="*/ 3865265 w 4828239"/>
                <a:gd name="connsiteY94" fmla="*/ 697618 h 4951702"/>
                <a:gd name="connsiteX95" fmla="*/ 3495792 w 4828239"/>
                <a:gd name="connsiteY95" fmla="*/ 456267 h 4951702"/>
                <a:gd name="connsiteX96" fmla="*/ 3080011 w 4828239"/>
                <a:gd name="connsiteY96" fmla="*/ 304719 h 4951702"/>
                <a:gd name="connsiteX97" fmla="*/ 2638805 w 4828239"/>
                <a:gd name="connsiteY97" fmla="*/ 241884 h 4951702"/>
                <a:gd name="connsiteX98" fmla="*/ 2191696 w 4828239"/>
                <a:gd name="connsiteY98" fmla="*/ 257865 h 4951702"/>
                <a:gd name="connsiteX99" fmla="*/ 1752851 w 4828239"/>
                <a:gd name="connsiteY99" fmla="*/ 350120 h 4951702"/>
                <a:gd name="connsiteX100" fmla="*/ 1333074 w 4828239"/>
                <a:gd name="connsiteY100" fmla="*/ 510657 h 4951702"/>
                <a:gd name="connsiteX101" fmla="*/ 582960 w 4828239"/>
                <a:gd name="connsiteY101" fmla="*/ 1003893 h 4951702"/>
                <a:gd name="connsiteX102" fmla="*/ 276322 w 4828239"/>
                <a:gd name="connsiteY102" fmla="*/ 1333049 h 4951702"/>
                <a:gd name="connsiteX103" fmla="*/ 33882 w 4828239"/>
                <a:gd name="connsiteY103" fmla="*/ 1711057 h 4951702"/>
                <a:gd name="connsiteX104" fmla="*/ 0 w 4828239"/>
                <a:gd name="connsiteY104" fmla="*/ 1785501 h 4951702"/>
                <a:gd name="connsiteX105" fmla="*/ 0 w 4828239"/>
                <a:gd name="connsiteY105" fmla="*/ 1377082 h 4951702"/>
                <a:gd name="connsiteX106" fmla="*/ 111188 w 4828239"/>
                <a:gd name="connsiteY106" fmla="*/ 1208333 h 4951702"/>
                <a:gd name="connsiteX107" fmla="*/ 431321 w 4828239"/>
                <a:gd name="connsiteY107" fmla="*/ 841539 h 4951702"/>
                <a:gd name="connsiteX108" fmla="*/ 807876 w 4828239"/>
                <a:gd name="connsiteY108" fmla="*/ 533448 h 4951702"/>
                <a:gd name="connsiteX109" fmla="*/ 1228743 w 4828239"/>
                <a:gd name="connsiteY109" fmla="*/ 288828 h 4951702"/>
                <a:gd name="connsiteX110" fmla="*/ 2163003 w 4828239"/>
                <a:gd name="connsiteY110" fmla="*/ 19056 h 4951702"/>
                <a:gd name="connsiteX111" fmla="*/ 2407249 w 4828239"/>
                <a:gd name="connsiteY111" fmla="*/ 1168 h 495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4828239" h="4951702">
                  <a:moveTo>
                    <a:pt x="2407249" y="1168"/>
                  </a:moveTo>
                  <a:cubicBezTo>
                    <a:pt x="2488914" y="-1193"/>
                    <a:pt x="2570658" y="33"/>
                    <a:pt x="2651971" y="4800"/>
                  </a:cubicBezTo>
                  <a:cubicBezTo>
                    <a:pt x="2814869" y="14698"/>
                    <a:pt x="2977677" y="38942"/>
                    <a:pt x="3136762" y="80075"/>
                  </a:cubicBezTo>
                  <a:cubicBezTo>
                    <a:pt x="3295846" y="121117"/>
                    <a:pt x="3451209" y="179231"/>
                    <a:pt x="3598035" y="254778"/>
                  </a:cubicBezTo>
                  <a:cubicBezTo>
                    <a:pt x="3744680" y="330325"/>
                    <a:pt x="3883516" y="422670"/>
                    <a:pt x="4006734" y="532540"/>
                  </a:cubicBezTo>
                  <a:cubicBezTo>
                    <a:pt x="4130043" y="642320"/>
                    <a:pt x="4238460" y="767354"/>
                    <a:pt x="4333530" y="900560"/>
                  </a:cubicBezTo>
                  <a:lnTo>
                    <a:pt x="4368761" y="950864"/>
                  </a:lnTo>
                  <a:lnTo>
                    <a:pt x="4402539" y="1002077"/>
                  </a:lnTo>
                  <a:cubicBezTo>
                    <a:pt x="4413436" y="1019329"/>
                    <a:pt x="4424604" y="1036491"/>
                    <a:pt x="4435319" y="1053834"/>
                  </a:cubicBezTo>
                  <a:lnTo>
                    <a:pt x="4466918" y="1106317"/>
                  </a:lnTo>
                  <a:cubicBezTo>
                    <a:pt x="4508233" y="1176779"/>
                    <a:pt x="4547187" y="1248604"/>
                    <a:pt x="4582327" y="1322244"/>
                  </a:cubicBezTo>
                  <a:cubicBezTo>
                    <a:pt x="4652789" y="1469524"/>
                    <a:pt x="4707088" y="1624523"/>
                    <a:pt x="4740322" y="1783517"/>
                  </a:cubicBezTo>
                  <a:cubicBezTo>
                    <a:pt x="4756848" y="1863060"/>
                    <a:pt x="4768380" y="1943238"/>
                    <a:pt x="4777370" y="2023507"/>
                  </a:cubicBezTo>
                  <a:cubicBezTo>
                    <a:pt x="4786540" y="2103685"/>
                    <a:pt x="4793895" y="2183772"/>
                    <a:pt x="4801432" y="2263678"/>
                  </a:cubicBezTo>
                  <a:cubicBezTo>
                    <a:pt x="4808605" y="2343674"/>
                    <a:pt x="4814961" y="2423670"/>
                    <a:pt x="4820591" y="2503848"/>
                  </a:cubicBezTo>
                  <a:lnTo>
                    <a:pt x="4824496" y="2564050"/>
                  </a:lnTo>
                  <a:cubicBezTo>
                    <a:pt x="4825222" y="2573947"/>
                    <a:pt x="4825676" y="2584571"/>
                    <a:pt x="4826221" y="2595013"/>
                  </a:cubicBezTo>
                  <a:cubicBezTo>
                    <a:pt x="4826766" y="2605455"/>
                    <a:pt x="4827311" y="2615989"/>
                    <a:pt x="4827492" y="2626522"/>
                  </a:cubicBezTo>
                  <a:cubicBezTo>
                    <a:pt x="4828854" y="2668563"/>
                    <a:pt x="4828400" y="2710967"/>
                    <a:pt x="4825767" y="2753462"/>
                  </a:cubicBezTo>
                  <a:cubicBezTo>
                    <a:pt x="4815960" y="2923534"/>
                    <a:pt x="4770287" y="3094877"/>
                    <a:pt x="4696465" y="3252055"/>
                  </a:cubicBezTo>
                  <a:cubicBezTo>
                    <a:pt x="4622825" y="3409687"/>
                    <a:pt x="4521308" y="3551156"/>
                    <a:pt x="4409077" y="3675464"/>
                  </a:cubicBezTo>
                  <a:cubicBezTo>
                    <a:pt x="4352961" y="3737845"/>
                    <a:pt x="4294031" y="3796321"/>
                    <a:pt x="4233920" y="3851983"/>
                  </a:cubicBezTo>
                  <a:cubicBezTo>
                    <a:pt x="4173809" y="3907645"/>
                    <a:pt x="4112882" y="3961218"/>
                    <a:pt x="4051318" y="4012430"/>
                  </a:cubicBezTo>
                  <a:cubicBezTo>
                    <a:pt x="3928463" y="4115308"/>
                    <a:pt x="3802884" y="4209107"/>
                    <a:pt x="3680392" y="4301543"/>
                  </a:cubicBezTo>
                  <a:lnTo>
                    <a:pt x="3587048" y="4372096"/>
                  </a:lnTo>
                  <a:cubicBezTo>
                    <a:pt x="3555449" y="4395795"/>
                    <a:pt x="3523578" y="4419676"/>
                    <a:pt x="3491161" y="4443103"/>
                  </a:cubicBezTo>
                  <a:cubicBezTo>
                    <a:pt x="3458836" y="4466621"/>
                    <a:pt x="3426147" y="4490047"/>
                    <a:pt x="3392914" y="4513202"/>
                  </a:cubicBezTo>
                  <a:cubicBezTo>
                    <a:pt x="3359590" y="4536175"/>
                    <a:pt x="3325993" y="4558966"/>
                    <a:pt x="3291579" y="4581303"/>
                  </a:cubicBezTo>
                  <a:cubicBezTo>
                    <a:pt x="3223114" y="4626069"/>
                    <a:pt x="3152471" y="4669472"/>
                    <a:pt x="3078830" y="4709153"/>
                  </a:cubicBezTo>
                  <a:cubicBezTo>
                    <a:pt x="3005281" y="4749014"/>
                    <a:pt x="2929189" y="4786061"/>
                    <a:pt x="2850010" y="4817842"/>
                  </a:cubicBezTo>
                  <a:cubicBezTo>
                    <a:pt x="2692378" y="4882312"/>
                    <a:pt x="2523032" y="4925806"/>
                    <a:pt x="2352052" y="4942876"/>
                  </a:cubicBezTo>
                  <a:cubicBezTo>
                    <a:pt x="2309285" y="4946963"/>
                    <a:pt x="2266517" y="4950050"/>
                    <a:pt x="2223840" y="4950958"/>
                  </a:cubicBezTo>
                  <a:lnTo>
                    <a:pt x="2191787" y="4951684"/>
                  </a:lnTo>
                  <a:cubicBezTo>
                    <a:pt x="2181163" y="4951775"/>
                    <a:pt x="2170449" y="4951503"/>
                    <a:pt x="2159825" y="4951503"/>
                  </a:cubicBezTo>
                  <a:lnTo>
                    <a:pt x="2127953" y="4951139"/>
                  </a:lnTo>
                  <a:lnTo>
                    <a:pt x="2096990" y="4949959"/>
                  </a:lnTo>
                  <a:cubicBezTo>
                    <a:pt x="2014542" y="4947326"/>
                    <a:pt x="1931912" y="4940788"/>
                    <a:pt x="1849646" y="4930255"/>
                  </a:cubicBezTo>
                  <a:cubicBezTo>
                    <a:pt x="1767288" y="4920267"/>
                    <a:pt x="1685113" y="4905920"/>
                    <a:pt x="1603845" y="4886852"/>
                  </a:cubicBezTo>
                  <a:cubicBezTo>
                    <a:pt x="1522668" y="4867601"/>
                    <a:pt x="1442127" y="4844811"/>
                    <a:pt x="1362403" y="4818841"/>
                  </a:cubicBezTo>
                  <a:cubicBezTo>
                    <a:pt x="1203228" y="4766449"/>
                    <a:pt x="1045868" y="4701253"/>
                    <a:pt x="900222" y="4614355"/>
                  </a:cubicBezTo>
                  <a:cubicBezTo>
                    <a:pt x="754485" y="4527639"/>
                    <a:pt x="624366" y="4417678"/>
                    <a:pt x="510682" y="4296004"/>
                  </a:cubicBezTo>
                  <a:cubicBezTo>
                    <a:pt x="453568" y="4235258"/>
                    <a:pt x="401629" y="4170607"/>
                    <a:pt x="352778" y="4104412"/>
                  </a:cubicBezTo>
                  <a:cubicBezTo>
                    <a:pt x="304199" y="4037945"/>
                    <a:pt x="257980" y="3970479"/>
                    <a:pt x="214850" y="3901561"/>
                  </a:cubicBezTo>
                  <a:cubicBezTo>
                    <a:pt x="203772" y="3884490"/>
                    <a:pt x="193330" y="3867147"/>
                    <a:pt x="182615" y="3849894"/>
                  </a:cubicBezTo>
                  <a:lnTo>
                    <a:pt x="151833" y="3799772"/>
                  </a:lnTo>
                  <a:cubicBezTo>
                    <a:pt x="132129" y="3767356"/>
                    <a:pt x="111699" y="3735212"/>
                    <a:pt x="91087" y="3702614"/>
                  </a:cubicBezTo>
                  <a:lnTo>
                    <a:pt x="0" y="3558952"/>
                  </a:lnTo>
                  <a:lnTo>
                    <a:pt x="0" y="3152786"/>
                  </a:lnTo>
                  <a:lnTo>
                    <a:pt x="21078" y="3185589"/>
                  </a:lnTo>
                  <a:cubicBezTo>
                    <a:pt x="63392" y="3246607"/>
                    <a:pt x="110427" y="3305810"/>
                    <a:pt x="159097" y="3365285"/>
                  </a:cubicBezTo>
                  <a:cubicBezTo>
                    <a:pt x="207767" y="3424851"/>
                    <a:pt x="258616" y="3484417"/>
                    <a:pt x="308466" y="3546344"/>
                  </a:cubicBezTo>
                  <a:cubicBezTo>
                    <a:pt x="333437" y="3577217"/>
                    <a:pt x="358135" y="3608816"/>
                    <a:pt x="382742" y="3640869"/>
                  </a:cubicBezTo>
                  <a:lnTo>
                    <a:pt x="418427" y="3687269"/>
                  </a:lnTo>
                  <a:cubicBezTo>
                    <a:pt x="430141" y="3702069"/>
                    <a:pt x="441309" y="3717233"/>
                    <a:pt x="453386" y="3731671"/>
                  </a:cubicBezTo>
                  <a:cubicBezTo>
                    <a:pt x="547638" y="3849168"/>
                    <a:pt x="649881" y="3957313"/>
                    <a:pt x="753758" y="4059829"/>
                  </a:cubicBezTo>
                  <a:cubicBezTo>
                    <a:pt x="805970" y="4110859"/>
                    <a:pt x="859089" y="4160164"/>
                    <a:pt x="913479" y="4207472"/>
                  </a:cubicBezTo>
                  <a:cubicBezTo>
                    <a:pt x="967869" y="4254780"/>
                    <a:pt x="1023258" y="4300544"/>
                    <a:pt x="1080736" y="4343584"/>
                  </a:cubicBezTo>
                  <a:cubicBezTo>
                    <a:pt x="1195237" y="4429846"/>
                    <a:pt x="1318727" y="4506937"/>
                    <a:pt x="1454385" y="4558875"/>
                  </a:cubicBezTo>
                  <a:cubicBezTo>
                    <a:pt x="1522033" y="4584845"/>
                    <a:pt x="1592132" y="4604730"/>
                    <a:pt x="1663411" y="4619712"/>
                  </a:cubicBezTo>
                  <a:cubicBezTo>
                    <a:pt x="1681299" y="4623254"/>
                    <a:pt x="1699006" y="4627340"/>
                    <a:pt x="1716984" y="4630427"/>
                  </a:cubicBezTo>
                  <a:lnTo>
                    <a:pt x="1771011" y="4639417"/>
                  </a:lnTo>
                  <a:cubicBezTo>
                    <a:pt x="1807241" y="4644229"/>
                    <a:pt x="1843471" y="4649314"/>
                    <a:pt x="1880064" y="4652311"/>
                  </a:cubicBezTo>
                  <a:cubicBezTo>
                    <a:pt x="1898316" y="4654036"/>
                    <a:pt x="1916567" y="4655670"/>
                    <a:pt x="1934909" y="4656487"/>
                  </a:cubicBezTo>
                  <a:cubicBezTo>
                    <a:pt x="1953251" y="4657395"/>
                    <a:pt x="1971502" y="4658848"/>
                    <a:pt x="1989935" y="4659393"/>
                  </a:cubicBezTo>
                  <a:lnTo>
                    <a:pt x="2045142" y="4660664"/>
                  </a:lnTo>
                  <a:cubicBezTo>
                    <a:pt x="2063484" y="4661118"/>
                    <a:pt x="2082008" y="4660482"/>
                    <a:pt x="2100440" y="4660392"/>
                  </a:cubicBezTo>
                  <a:lnTo>
                    <a:pt x="2128135" y="4660119"/>
                  </a:lnTo>
                  <a:cubicBezTo>
                    <a:pt x="2137124" y="4659847"/>
                    <a:pt x="2145932" y="4659302"/>
                    <a:pt x="2154831" y="4658939"/>
                  </a:cubicBezTo>
                  <a:cubicBezTo>
                    <a:pt x="2163729" y="4658485"/>
                    <a:pt x="2172628" y="4658212"/>
                    <a:pt x="2181436" y="4657577"/>
                  </a:cubicBezTo>
                  <a:lnTo>
                    <a:pt x="2207950" y="4655398"/>
                  </a:lnTo>
                  <a:cubicBezTo>
                    <a:pt x="2243272" y="4652583"/>
                    <a:pt x="2278321" y="4647861"/>
                    <a:pt x="2313098" y="4642413"/>
                  </a:cubicBezTo>
                  <a:cubicBezTo>
                    <a:pt x="2452298" y="4619349"/>
                    <a:pt x="2586139" y="4574221"/>
                    <a:pt x="2713625" y="4510932"/>
                  </a:cubicBezTo>
                  <a:cubicBezTo>
                    <a:pt x="2841565" y="4448369"/>
                    <a:pt x="2963330" y="4368282"/>
                    <a:pt x="3083643" y="4280386"/>
                  </a:cubicBezTo>
                  <a:cubicBezTo>
                    <a:pt x="3113698" y="4258503"/>
                    <a:pt x="3143572" y="4235712"/>
                    <a:pt x="3173355" y="4212648"/>
                  </a:cubicBezTo>
                  <a:cubicBezTo>
                    <a:pt x="3203319" y="4189675"/>
                    <a:pt x="3233193" y="4166339"/>
                    <a:pt x="3263067" y="4142640"/>
                  </a:cubicBezTo>
                  <a:lnTo>
                    <a:pt x="3444762" y="3997357"/>
                  </a:lnTo>
                  <a:cubicBezTo>
                    <a:pt x="3569432" y="3898473"/>
                    <a:pt x="3695284" y="3806401"/>
                    <a:pt x="3818229" y="3716144"/>
                  </a:cubicBezTo>
                  <a:cubicBezTo>
                    <a:pt x="3941084" y="3625886"/>
                    <a:pt x="4059309" y="3534721"/>
                    <a:pt x="4166182" y="3436474"/>
                  </a:cubicBezTo>
                  <a:cubicBezTo>
                    <a:pt x="4273056" y="3338408"/>
                    <a:pt x="4369578" y="3233895"/>
                    <a:pt x="4444399" y="3115943"/>
                  </a:cubicBezTo>
                  <a:cubicBezTo>
                    <a:pt x="4481809" y="3057013"/>
                    <a:pt x="4513772" y="2994905"/>
                    <a:pt x="4539196" y="2929618"/>
                  </a:cubicBezTo>
                  <a:cubicBezTo>
                    <a:pt x="4564802" y="2864422"/>
                    <a:pt x="4583235" y="2796139"/>
                    <a:pt x="4596946" y="2726040"/>
                  </a:cubicBezTo>
                  <a:cubicBezTo>
                    <a:pt x="4603756" y="2690991"/>
                    <a:pt x="4609204" y="2655306"/>
                    <a:pt x="4612927" y="2619257"/>
                  </a:cubicBezTo>
                  <a:cubicBezTo>
                    <a:pt x="4614017" y="2610268"/>
                    <a:pt x="4614743" y="2601188"/>
                    <a:pt x="4615561" y="2592198"/>
                  </a:cubicBezTo>
                  <a:cubicBezTo>
                    <a:pt x="4616287" y="2583118"/>
                    <a:pt x="4617195" y="2574220"/>
                    <a:pt x="4617558" y="2564595"/>
                  </a:cubicBezTo>
                  <a:lnTo>
                    <a:pt x="4620464" y="2507571"/>
                  </a:lnTo>
                  <a:cubicBezTo>
                    <a:pt x="4623097" y="2431479"/>
                    <a:pt x="4621462" y="2355297"/>
                    <a:pt x="4615470" y="2279568"/>
                  </a:cubicBezTo>
                  <a:cubicBezTo>
                    <a:pt x="4609658" y="2203748"/>
                    <a:pt x="4598490" y="2128564"/>
                    <a:pt x="4583416" y="2054379"/>
                  </a:cubicBezTo>
                  <a:cubicBezTo>
                    <a:pt x="4568162" y="1980194"/>
                    <a:pt x="4549094" y="1907008"/>
                    <a:pt x="4529026" y="1834639"/>
                  </a:cubicBezTo>
                  <a:cubicBezTo>
                    <a:pt x="4488983" y="1689810"/>
                    <a:pt x="4444762" y="1546888"/>
                    <a:pt x="4388556" y="1408324"/>
                  </a:cubicBezTo>
                  <a:cubicBezTo>
                    <a:pt x="4360407" y="1339133"/>
                    <a:pt x="4328990" y="1271213"/>
                    <a:pt x="4292851" y="1205927"/>
                  </a:cubicBezTo>
                  <a:cubicBezTo>
                    <a:pt x="4284043" y="1189492"/>
                    <a:pt x="4274327" y="1173511"/>
                    <a:pt x="4264975" y="1157439"/>
                  </a:cubicBezTo>
                  <a:cubicBezTo>
                    <a:pt x="4255350" y="1141458"/>
                    <a:pt x="4245361" y="1125749"/>
                    <a:pt x="4235646" y="1109859"/>
                  </a:cubicBezTo>
                  <a:lnTo>
                    <a:pt x="4204591" y="1063368"/>
                  </a:lnTo>
                  <a:lnTo>
                    <a:pt x="4172175" y="1017876"/>
                  </a:lnTo>
                  <a:cubicBezTo>
                    <a:pt x="4083462" y="898290"/>
                    <a:pt x="3979312" y="791326"/>
                    <a:pt x="3865265" y="697618"/>
                  </a:cubicBezTo>
                  <a:cubicBezTo>
                    <a:pt x="3751490" y="603638"/>
                    <a:pt x="3627909" y="521917"/>
                    <a:pt x="3495792" y="456267"/>
                  </a:cubicBezTo>
                  <a:cubicBezTo>
                    <a:pt x="3363766" y="390436"/>
                    <a:pt x="3224022" y="339950"/>
                    <a:pt x="3080011" y="304719"/>
                  </a:cubicBezTo>
                  <a:cubicBezTo>
                    <a:pt x="2935999" y="269397"/>
                    <a:pt x="2787992" y="249057"/>
                    <a:pt x="2638805" y="241884"/>
                  </a:cubicBezTo>
                  <a:cubicBezTo>
                    <a:pt x="2489345" y="234347"/>
                    <a:pt x="2340067" y="239341"/>
                    <a:pt x="2191696" y="257865"/>
                  </a:cubicBezTo>
                  <a:cubicBezTo>
                    <a:pt x="2043417" y="276479"/>
                    <a:pt x="1896500" y="307624"/>
                    <a:pt x="1752851" y="350120"/>
                  </a:cubicBezTo>
                  <a:cubicBezTo>
                    <a:pt x="1609112" y="392433"/>
                    <a:pt x="1468914" y="447187"/>
                    <a:pt x="1333074" y="510657"/>
                  </a:cubicBezTo>
                  <a:cubicBezTo>
                    <a:pt x="1060578" y="636236"/>
                    <a:pt x="806151" y="802767"/>
                    <a:pt x="582960" y="1003893"/>
                  </a:cubicBezTo>
                  <a:cubicBezTo>
                    <a:pt x="471728" y="1104774"/>
                    <a:pt x="368668" y="1214825"/>
                    <a:pt x="276322" y="1333049"/>
                  </a:cubicBezTo>
                  <a:cubicBezTo>
                    <a:pt x="183795" y="1451092"/>
                    <a:pt x="102164" y="1577669"/>
                    <a:pt x="33882" y="1711057"/>
                  </a:cubicBezTo>
                  <a:lnTo>
                    <a:pt x="0" y="1785501"/>
                  </a:lnTo>
                  <a:lnTo>
                    <a:pt x="0" y="1377082"/>
                  </a:lnTo>
                  <a:lnTo>
                    <a:pt x="111188" y="1208333"/>
                  </a:lnTo>
                  <a:cubicBezTo>
                    <a:pt x="206927" y="1076920"/>
                    <a:pt x="314732" y="954315"/>
                    <a:pt x="431321" y="841539"/>
                  </a:cubicBezTo>
                  <a:cubicBezTo>
                    <a:pt x="548183" y="728763"/>
                    <a:pt x="674488" y="625885"/>
                    <a:pt x="807876" y="533448"/>
                  </a:cubicBezTo>
                  <a:cubicBezTo>
                    <a:pt x="941446" y="441103"/>
                    <a:pt x="1082007" y="358837"/>
                    <a:pt x="1228743" y="288828"/>
                  </a:cubicBezTo>
                  <a:cubicBezTo>
                    <a:pt x="1522578" y="149811"/>
                    <a:pt x="1838931" y="57919"/>
                    <a:pt x="2163003" y="19056"/>
                  </a:cubicBezTo>
                  <a:cubicBezTo>
                    <a:pt x="2243998" y="9477"/>
                    <a:pt x="2325584" y="3529"/>
                    <a:pt x="2407249" y="116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2935CA6-94DE-46EF-8BB1-9DB074B6C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544811 h 4884231"/>
                <a:gd name="connsiteX1" fmla="*/ 1694919 w 4814598"/>
                <a:gd name="connsiteY1" fmla="*/ 709526 h 4884231"/>
                <a:gd name="connsiteX2" fmla="*/ 932184 w 4814598"/>
                <a:gd name="connsiteY2" fmla="*/ 1163171 h 4884231"/>
                <a:gd name="connsiteX3" fmla="*/ 407894 w 4814598"/>
                <a:gd name="connsiteY3" fmla="*/ 1812768 h 4884231"/>
                <a:gd name="connsiteX4" fmla="*/ 220025 w 4814598"/>
                <a:gd name="connsiteY4" fmla="*/ 2558977 h 4884231"/>
                <a:gd name="connsiteX5" fmla="*/ 530204 w 4814598"/>
                <a:gd name="connsiteY5" fmla="*/ 3236995 h 4884231"/>
                <a:gd name="connsiteX6" fmla="*/ 697098 w 4814598"/>
                <a:gd name="connsiteY6" fmla="*/ 3471717 h 4884231"/>
                <a:gd name="connsiteX7" fmla="*/ 1333800 w 4814598"/>
                <a:gd name="connsiteY7" fmla="*/ 4121677 h 4884231"/>
                <a:gd name="connsiteX8" fmla="*/ 2170902 w 4814598"/>
                <a:gd name="connsiteY8" fmla="*/ 4339420 h 4884231"/>
                <a:gd name="connsiteX9" fmla="*/ 2709357 w 4814598"/>
                <a:gd name="connsiteY9" fmla="*/ 4200765 h 4884231"/>
                <a:gd name="connsiteX10" fmla="*/ 3290852 w 4814598"/>
                <a:gd name="connsiteY10" fmla="*/ 3800420 h 4884231"/>
                <a:gd name="connsiteX11" fmla="*/ 3434410 w 4814598"/>
                <a:gd name="connsiteY11" fmla="*/ 3689188 h 4884231"/>
                <a:gd name="connsiteX12" fmla="*/ 4069660 w 4814598"/>
                <a:gd name="connsiteY12" fmla="*/ 3124945 h 4884231"/>
                <a:gd name="connsiteX13" fmla="*/ 4269787 w 4814598"/>
                <a:gd name="connsiteY13" fmla="*/ 2558977 h 4884231"/>
                <a:gd name="connsiteX14" fmla="*/ 3797526 w 4814598"/>
                <a:gd name="connsiteY14" fmla="*/ 1099701 h 4884231"/>
                <a:gd name="connsiteX15" fmla="*/ 3273691 w 4814598"/>
                <a:gd name="connsiteY15" fmla="*/ 695179 h 4884231"/>
                <a:gd name="connsiteX16" fmla="*/ 2550817 w 4814598"/>
                <a:gd name="connsiteY16" fmla="*/ 544811 h 4884231"/>
                <a:gd name="connsiteX17" fmla="*/ 2550817 w 4814598"/>
                <a:gd name="connsiteY17" fmla="*/ 0 h 4884231"/>
                <a:gd name="connsiteX18" fmla="*/ 4814598 w 4814598"/>
                <a:gd name="connsiteY18" fmla="*/ 2558977 h 4884231"/>
                <a:gd name="connsiteX19" fmla="*/ 3626365 w 4814598"/>
                <a:gd name="connsiteY19" fmla="*/ 4229640 h 4884231"/>
                <a:gd name="connsiteX20" fmla="*/ 2170902 w 4814598"/>
                <a:gd name="connsiteY20" fmla="*/ 4884231 h 4884231"/>
                <a:gd name="connsiteX21" fmla="*/ 246267 w 4814598"/>
                <a:gd name="connsiteY21" fmla="*/ 3777538 h 4884231"/>
                <a:gd name="connsiteX22" fmla="*/ 40127 w 4814598"/>
                <a:gd name="connsiteY22" fmla="*/ 3489366 h 4884231"/>
                <a:gd name="connsiteX23" fmla="*/ 0 w 4814598"/>
                <a:gd name="connsiteY23" fmla="*/ 3432245 h 4884231"/>
                <a:gd name="connsiteX24" fmla="*/ 0 w 4814598"/>
                <a:gd name="connsiteY24" fmla="*/ 1432577 h 4884231"/>
                <a:gd name="connsiteX25" fmla="*/ 54624 w 4814598"/>
                <a:gd name="connsiteY25" fmla="*/ 1339196 h 4884231"/>
                <a:gd name="connsiteX26" fmla="*/ 2550817 w 4814598"/>
                <a:gd name="connsiteY26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4598" h="4884231">
                  <a:moveTo>
                    <a:pt x="2550817" y="544811"/>
                  </a:moveTo>
                  <a:cubicBezTo>
                    <a:pt x="2270966" y="544811"/>
                    <a:pt x="1974952" y="601744"/>
                    <a:pt x="1694919" y="709526"/>
                  </a:cubicBezTo>
                  <a:cubicBezTo>
                    <a:pt x="1417883" y="816127"/>
                    <a:pt x="1154103" y="973032"/>
                    <a:pt x="932184" y="1163171"/>
                  </a:cubicBezTo>
                  <a:cubicBezTo>
                    <a:pt x="710536" y="1353038"/>
                    <a:pt x="529296" y="1577682"/>
                    <a:pt x="407894" y="1812768"/>
                  </a:cubicBezTo>
                  <a:cubicBezTo>
                    <a:pt x="283223" y="2054210"/>
                    <a:pt x="220025" y="2305277"/>
                    <a:pt x="220025" y="2558977"/>
                  </a:cubicBezTo>
                  <a:cubicBezTo>
                    <a:pt x="220025" y="2801418"/>
                    <a:pt x="315095" y="2942070"/>
                    <a:pt x="530204" y="3236995"/>
                  </a:cubicBezTo>
                  <a:cubicBezTo>
                    <a:pt x="584050" y="3310817"/>
                    <a:pt x="639711" y="3387181"/>
                    <a:pt x="697098" y="3471717"/>
                  </a:cubicBezTo>
                  <a:cubicBezTo>
                    <a:pt x="900040" y="3770818"/>
                    <a:pt x="1108249" y="3983476"/>
                    <a:pt x="1333800" y="4121677"/>
                  </a:cubicBezTo>
                  <a:cubicBezTo>
                    <a:pt x="1572882" y="4268231"/>
                    <a:pt x="1846740" y="4339420"/>
                    <a:pt x="2170902" y="4339420"/>
                  </a:cubicBezTo>
                  <a:cubicBezTo>
                    <a:pt x="2354867" y="4339420"/>
                    <a:pt x="2525938" y="4295381"/>
                    <a:pt x="2709357" y="4200765"/>
                  </a:cubicBezTo>
                  <a:cubicBezTo>
                    <a:pt x="2897680" y="4103607"/>
                    <a:pt x="3084097" y="3961956"/>
                    <a:pt x="3290852" y="3800420"/>
                  </a:cubicBezTo>
                  <a:cubicBezTo>
                    <a:pt x="3339340" y="3762556"/>
                    <a:pt x="3387647" y="3725236"/>
                    <a:pt x="3434410" y="3689188"/>
                  </a:cubicBezTo>
                  <a:cubicBezTo>
                    <a:pt x="3682844" y="3497505"/>
                    <a:pt x="3917476" y="3316446"/>
                    <a:pt x="4069660" y="3124945"/>
                  </a:cubicBezTo>
                  <a:cubicBezTo>
                    <a:pt x="4209948" y="2948426"/>
                    <a:pt x="4269787" y="2779172"/>
                    <a:pt x="4269787" y="2558977"/>
                  </a:cubicBezTo>
                  <a:cubicBezTo>
                    <a:pt x="4269787" y="1980933"/>
                    <a:pt x="4102076" y="1462636"/>
                    <a:pt x="3797526" y="1099701"/>
                  </a:cubicBezTo>
                  <a:cubicBezTo>
                    <a:pt x="3650427" y="924453"/>
                    <a:pt x="3474272" y="788342"/>
                    <a:pt x="3273691" y="695179"/>
                  </a:cubicBezTo>
                  <a:cubicBezTo>
                    <a:pt x="3058944" y="595388"/>
                    <a:pt x="2815686" y="544811"/>
                    <a:pt x="2550817" y="544811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52A8D1-612B-42BB-A925-A3EF53F72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960593"/>
              <a:ext cx="4814598" cy="4884231"/>
            </a:xfrm>
            <a:custGeom>
              <a:avLst/>
              <a:gdLst>
                <a:gd name="connsiteX0" fmla="*/ 2550817 w 4814598"/>
                <a:gd name="connsiteY0" fmla="*/ 454009 h 4884231"/>
                <a:gd name="connsiteX1" fmla="*/ 1662321 w 4814598"/>
                <a:gd name="connsiteY1" fmla="*/ 624807 h 4884231"/>
                <a:gd name="connsiteX2" fmla="*/ 873072 w 4814598"/>
                <a:gd name="connsiteY2" fmla="*/ 1094253 h 4884231"/>
                <a:gd name="connsiteX3" fmla="*/ 327171 w 4814598"/>
                <a:gd name="connsiteY3" fmla="*/ 1771181 h 4884231"/>
                <a:gd name="connsiteX4" fmla="*/ 129223 w 4814598"/>
                <a:gd name="connsiteY4" fmla="*/ 2558977 h 4884231"/>
                <a:gd name="connsiteX5" fmla="*/ 456836 w 4814598"/>
                <a:gd name="connsiteY5" fmla="*/ 3290477 h 4884231"/>
                <a:gd name="connsiteX6" fmla="*/ 621914 w 4814598"/>
                <a:gd name="connsiteY6" fmla="*/ 3522657 h 4884231"/>
                <a:gd name="connsiteX7" fmla="*/ 2170902 w 4814598"/>
                <a:gd name="connsiteY7" fmla="*/ 4430222 h 4884231"/>
                <a:gd name="connsiteX8" fmla="*/ 3346786 w 4814598"/>
                <a:gd name="connsiteY8" fmla="*/ 3871881 h 4884231"/>
                <a:gd name="connsiteX9" fmla="*/ 3489890 w 4814598"/>
                <a:gd name="connsiteY9" fmla="*/ 3761012 h 4884231"/>
                <a:gd name="connsiteX10" fmla="*/ 4140757 w 4814598"/>
                <a:gd name="connsiteY10" fmla="*/ 3181424 h 4884231"/>
                <a:gd name="connsiteX11" fmla="*/ 4360589 w 4814598"/>
                <a:gd name="connsiteY11" fmla="*/ 2558977 h 4884231"/>
                <a:gd name="connsiteX12" fmla="*/ 3867171 w 4814598"/>
                <a:gd name="connsiteY12" fmla="*/ 1041315 h 4884231"/>
                <a:gd name="connsiteX13" fmla="*/ 3312009 w 4814598"/>
                <a:gd name="connsiteY13" fmla="*/ 612822 h 4884231"/>
                <a:gd name="connsiteX14" fmla="*/ 2550817 w 4814598"/>
                <a:gd name="connsiteY14" fmla="*/ 454009 h 4884231"/>
                <a:gd name="connsiteX15" fmla="*/ 2550817 w 4814598"/>
                <a:gd name="connsiteY15" fmla="*/ 0 h 4884231"/>
                <a:gd name="connsiteX16" fmla="*/ 4814598 w 4814598"/>
                <a:gd name="connsiteY16" fmla="*/ 2558977 h 4884231"/>
                <a:gd name="connsiteX17" fmla="*/ 3626365 w 4814598"/>
                <a:gd name="connsiteY17" fmla="*/ 4229640 h 4884231"/>
                <a:gd name="connsiteX18" fmla="*/ 2170902 w 4814598"/>
                <a:gd name="connsiteY18" fmla="*/ 4884231 h 4884231"/>
                <a:gd name="connsiteX19" fmla="*/ 246267 w 4814598"/>
                <a:gd name="connsiteY19" fmla="*/ 3777538 h 4884231"/>
                <a:gd name="connsiteX20" fmla="*/ 40127 w 4814598"/>
                <a:gd name="connsiteY20" fmla="*/ 3489366 h 4884231"/>
                <a:gd name="connsiteX21" fmla="*/ 0 w 4814598"/>
                <a:gd name="connsiteY21" fmla="*/ 3432245 h 4884231"/>
                <a:gd name="connsiteX22" fmla="*/ 0 w 4814598"/>
                <a:gd name="connsiteY22" fmla="*/ 1432577 h 4884231"/>
                <a:gd name="connsiteX23" fmla="*/ 54624 w 4814598"/>
                <a:gd name="connsiteY23" fmla="*/ 1339196 h 4884231"/>
                <a:gd name="connsiteX24" fmla="*/ 2550817 w 4814598"/>
                <a:gd name="connsiteY24" fmla="*/ 0 h 4884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4598" h="4884231">
                  <a:moveTo>
                    <a:pt x="2550817" y="454009"/>
                  </a:moveTo>
                  <a:cubicBezTo>
                    <a:pt x="2255802" y="454009"/>
                    <a:pt x="1956792" y="511396"/>
                    <a:pt x="1662321" y="624807"/>
                  </a:cubicBezTo>
                  <a:cubicBezTo>
                    <a:pt x="1375660" y="735041"/>
                    <a:pt x="1102800" y="897394"/>
                    <a:pt x="873072" y="1094253"/>
                  </a:cubicBezTo>
                  <a:cubicBezTo>
                    <a:pt x="639348" y="1294471"/>
                    <a:pt x="455656" y="1522293"/>
                    <a:pt x="327171" y="1771181"/>
                  </a:cubicBezTo>
                  <a:cubicBezTo>
                    <a:pt x="195872" y="2025607"/>
                    <a:pt x="129223" y="2290658"/>
                    <a:pt x="129223" y="2558977"/>
                  </a:cubicBezTo>
                  <a:cubicBezTo>
                    <a:pt x="129223" y="2829294"/>
                    <a:pt x="235552" y="2987108"/>
                    <a:pt x="456836" y="3290477"/>
                  </a:cubicBezTo>
                  <a:cubicBezTo>
                    <a:pt x="510228" y="3363663"/>
                    <a:pt x="565435" y="3439392"/>
                    <a:pt x="621914" y="3522657"/>
                  </a:cubicBezTo>
                  <a:cubicBezTo>
                    <a:pt x="1053495" y="4158815"/>
                    <a:pt x="1516766" y="4430222"/>
                    <a:pt x="2170902" y="4430222"/>
                  </a:cubicBezTo>
                  <a:cubicBezTo>
                    <a:pt x="2600213" y="4430222"/>
                    <a:pt x="2915205" y="4209119"/>
                    <a:pt x="3346786" y="3871881"/>
                  </a:cubicBezTo>
                  <a:cubicBezTo>
                    <a:pt x="3395002" y="3834198"/>
                    <a:pt x="3443218" y="3796969"/>
                    <a:pt x="3489890" y="3761012"/>
                  </a:cubicBezTo>
                  <a:cubicBezTo>
                    <a:pt x="3742864" y="3565879"/>
                    <a:pt x="3981763" y="3381551"/>
                    <a:pt x="4140757" y="3181424"/>
                  </a:cubicBezTo>
                  <a:cubicBezTo>
                    <a:pt x="4292760" y="2990104"/>
                    <a:pt x="4360589" y="2798149"/>
                    <a:pt x="4360589" y="2558977"/>
                  </a:cubicBezTo>
                  <a:cubicBezTo>
                    <a:pt x="4360589" y="1959594"/>
                    <a:pt x="4185341" y="1420595"/>
                    <a:pt x="3867171" y="1041315"/>
                  </a:cubicBezTo>
                  <a:cubicBezTo>
                    <a:pt x="3711446" y="855807"/>
                    <a:pt x="3524667" y="711614"/>
                    <a:pt x="3312009" y="612822"/>
                  </a:cubicBezTo>
                  <a:cubicBezTo>
                    <a:pt x="3085095" y="507491"/>
                    <a:pt x="2829034" y="454009"/>
                    <a:pt x="2550817" y="454009"/>
                  </a:cubicBezTo>
                  <a:close/>
                  <a:moveTo>
                    <a:pt x="2550817" y="0"/>
                  </a:moveTo>
                  <a:cubicBezTo>
                    <a:pt x="3970050" y="0"/>
                    <a:pt x="4814598" y="1145647"/>
                    <a:pt x="4814598" y="2558977"/>
                  </a:cubicBezTo>
                  <a:cubicBezTo>
                    <a:pt x="4814598" y="3376738"/>
                    <a:pt x="4225839" y="3761193"/>
                    <a:pt x="3626365" y="4229640"/>
                  </a:cubicBezTo>
                  <a:cubicBezTo>
                    <a:pt x="3189699" y="4570874"/>
                    <a:pt x="2769014" y="4884231"/>
                    <a:pt x="2170902" y="4884231"/>
                  </a:cubicBezTo>
                  <a:cubicBezTo>
                    <a:pt x="1283950" y="4884231"/>
                    <a:pt x="708085" y="4458279"/>
                    <a:pt x="246267" y="3777538"/>
                  </a:cubicBezTo>
                  <a:cubicBezTo>
                    <a:pt x="176985" y="3675432"/>
                    <a:pt x="106654" y="3581344"/>
                    <a:pt x="40127" y="3489366"/>
                  </a:cubicBezTo>
                  <a:lnTo>
                    <a:pt x="0" y="3432245"/>
                  </a:lnTo>
                  <a:lnTo>
                    <a:pt x="0" y="1432577"/>
                  </a:lnTo>
                  <a:lnTo>
                    <a:pt x="54624" y="1339196"/>
                  </a:lnTo>
                  <a:cubicBezTo>
                    <a:pt x="578230" y="541497"/>
                    <a:pt x="1569352" y="0"/>
                    <a:pt x="255081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34" name="Freeform: Shape 33">
              <a:extLst>
                <a:ext uri="{FF2B5EF4-FFF2-40B4-BE49-F238E27FC236}">
                  <a16:creationId xmlns:a16="http://schemas.microsoft.com/office/drawing/2014/main" id="{0858A699-36FD-4E40-A79C-7B11883C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96695"/>
              <a:ext cx="4850918" cy="5212025"/>
            </a:xfrm>
            <a:custGeom>
              <a:avLst/>
              <a:gdLst>
                <a:gd name="connsiteX0" fmla="*/ 2244906 w 4850918"/>
                <a:gd name="connsiteY0" fmla="*/ 0 h 5212025"/>
                <a:gd name="connsiteX1" fmla="*/ 4850918 w 4850918"/>
                <a:gd name="connsiteY1" fmla="*/ 2606013 h 5212025"/>
                <a:gd name="connsiteX2" fmla="*/ 2244906 w 4850918"/>
                <a:gd name="connsiteY2" fmla="*/ 5212025 h 5212025"/>
                <a:gd name="connsiteX3" fmla="*/ 83949 w 4850918"/>
                <a:gd name="connsiteY3" fmla="*/ 4063077 h 5212025"/>
                <a:gd name="connsiteX4" fmla="*/ 0 w 4850918"/>
                <a:gd name="connsiteY4" fmla="*/ 3924890 h 5212025"/>
                <a:gd name="connsiteX5" fmla="*/ 0 w 4850918"/>
                <a:gd name="connsiteY5" fmla="*/ 3598606 h 5212025"/>
                <a:gd name="connsiteX6" fmla="*/ 15357 w 4850918"/>
                <a:gd name="connsiteY6" fmla="*/ 3619452 h 5212025"/>
                <a:gd name="connsiteX7" fmla="*/ 107340 w 4850918"/>
                <a:gd name="connsiteY7" fmla="*/ 3738402 h 5212025"/>
                <a:gd name="connsiteX8" fmla="*/ 168177 w 4850918"/>
                <a:gd name="connsiteY8" fmla="*/ 3816401 h 5212025"/>
                <a:gd name="connsiteX9" fmla="*/ 245086 w 4850918"/>
                <a:gd name="connsiteY9" fmla="*/ 3916919 h 5212025"/>
                <a:gd name="connsiteX10" fmla="*/ 284403 w 4850918"/>
                <a:gd name="connsiteY10" fmla="*/ 3970310 h 5212025"/>
                <a:gd name="connsiteX11" fmla="*/ 319634 w 4850918"/>
                <a:gd name="connsiteY11" fmla="*/ 4018253 h 5212025"/>
                <a:gd name="connsiteX12" fmla="*/ 319816 w 4850918"/>
                <a:gd name="connsiteY12" fmla="*/ 4018435 h 5212025"/>
                <a:gd name="connsiteX13" fmla="*/ 319998 w 4850918"/>
                <a:gd name="connsiteY13" fmla="*/ 4018617 h 5212025"/>
                <a:gd name="connsiteX14" fmla="*/ 381652 w 4850918"/>
                <a:gd name="connsiteY14" fmla="*/ 4099884 h 5212025"/>
                <a:gd name="connsiteX15" fmla="*/ 393547 w 4850918"/>
                <a:gd name="connsiteY15" fmla="*/ 4115230 h 5212025"/>
                <a:gd name="connsiteX16" fmla="*/ 399540 w 4850918"/>
                <a:gd name="connsiteY16" fmla="*/ 4122676 h 5212025"/>
                <a:gd name="connsiteX17" fmla="*/ 470547 w 4850918"/>
                <a:gd name="connsiteY17" fmla="*/ 4208756 h 5212025"/>
                <a:gd name="connsiteX18" fmla="*/ 633445 w 4850918"/>
                <a:gd name="connsiteY18" fmla="*/ 4384730 h 5212025"/>
                <a:gd name="connsiteX19" fmla="*/ 997833 w 4850918"/>
                <a:gd name="connsiteY19" fmla="*/ 4677384 h 5212025"/>
                <a:gd name="connsiteX20" fmla="*/ 1198505 w 4850918"/>
                <a:gd name="connsiteY20" fmla="*/ 4786982 h 5212025"/>
                <a:gd name="connsiteX21" fmla="*/ 1198687 w 4850918"/>
                <a:gd name="connsiteY21" fmla="*/ 4787073 h 5212025"/>
                <a:gd name="connsiteX22" fmla="*/ 1198869 w 4850918"/>
                <a:gd name="connsiteY22" fmla="*/ 4787164 h 5212025"/>
                <a:gd name="connsiteX23" fmla="*/ 1410709 w 4850918"/>
                <a:gd name="connsiteY23" fmla="*/ 4869975 h 5212025"/>
                <a:gd name="connsiteX24" fmla="*/ 1631902 w 4850918"/>
                <a:gd name="connsiteY24" fmla="*/ 4927271 h 5212025"/>
                <a:gd name="connsiteX25" fmla="*/ 1744134 w 4850918"/>
                <a:gd name="connsiteY25" fmla="*/ 4946157 h 5212025"/>
                <a:gd name="connsiteX26" fmla="*/ 1856819 w 4850918"/>
                <a:gd name="connsiteY26" fmla="*/ 4958961 h 5212025"/>
                <a:gd name="connsiteX27" fmla="*/ 2090089 w 4850918"/>
                <a:gd name="connsiteY27" fmla="*/ 4969130 h 5212025"/>
                <a:gd name="connsiteX28" fmla="*/ 2101802 w 4850918"/>
                <a:gd name="connsiteY28" fmla="*/ 4969130 h 5212025"/>
                <a:gd name="connsiteX29" fmla="*/ 2117238 w 4850918"/>
                <a:gd name="connsiteY29" fmla="*/ 4969221 h 5212025"/>
                <a:gd name="connsiteX30" fmla="*/ 2147294 w 4850918"/>
                <a:gd name="connsiteY30" fmla="*/ 4968767 h 5212025"/>
                <a:gd name="connsiteX31" fmla="*/ 2147566 w 4850918"/>
                <a:gd name="connsiteY31" fmla="*/ 4968767 h 5212025"/>
                <a:gd name="connsiteX32" fmla="*/ 2147838 w 4850918"/>
                <a:gd name="connsiteY32" fmla="*/ 4968767 h 5212025"/>
                <a:gd name="connsiteX33" fmla="*/ 2176078 w 4850918"/>
                <a:gd name="connsiteY33" fmla="*/ 4968041 h 5212025"/>
                <a:gd name="connsiteX34" fmla="*/ 2204499 w 4850918"/>
                <a:gd name="connsiteY34" fmla="*/ 4966588 h 5212025"/>
                <a:gd name="connsiteX35" fmla="*/ 2315822 w 4850918"/>
                <a:gd name="connsiteY35" fmla="*/ 4956872 h 5212025"/>
                <a:gd name="connsiteX36" fmla="*/ 2746222 w 4850918"/>
                <a:gd name="connsiteY36" fmla="*/ 4840555 h 5212025"/>
                <a:gd name="connsiteX37" fmla="*/ 2950617 w 4850918"/>
                <a:gd name="connsiteY37" fmla="*/ 4739220 h 5212025"/>
                <a:gd name="connsiteX38" fmla="*/ 3148929 w 4850918"/>
                <a:gd name="connsiteY38" fmla="*/ 4615367 h 5212025"/>
                <a:gd name="connsiteX39" fmla="*/ 3342791 w 4850918"/>
                <a:gd name="connsiteY39" fmla="*/ 4474533 h 5212025"/>
                <a:gd name="connsiteX40" fmla="*/ 3438496 w 4850918"/>
                <a:gd name="connsiteY40" fmla="*/ 4399894 h 5212025"/>
                <a:gd name="connsiteX41" fmla="*/ 3536108 w 4850918"/>
                <a:gd name="connsiteY41" fmla="*/ 4321804 h 5212025"/>
                <a:gd name="connsiteX42" fmla="*/ 3700641 w 4850918"/>
                <a:gd name="connsiteY42" fmla="*/ 4192956 h 5212025"/>
                <a:gd name="connsiteX43" fmla="*/ 3927282 w 4850918"/>
                <a:gd name="connsiteY43" fmla="*/ 4014258 h 5212025"/>
                <a:gd name="connsiteX44" fmla="*/ 4279230 w 4850918"/>
                <a:gd name="connsiteY44" fmla="*/ 3693909 h 5212025"/>
                <a:gd name="connsiteX45" fmla="*/ 4424785 w 4850918"/>
                <a:gd name="connsiteY45" fmla="*/ 3517209 h 5212025"/>
                <a:gd name="connsiteX46" fmla="*/ 4539922 w 4850918"/>
                <a:gd name="connsiteY46" fmla="*/ 3324800 h 5212025"/>
                <a:gd name="connsiteX47" fmla="*/ 4660234 w 4850918"/>
                <a:gd name="connsiteY47" fmla="*/ 2893945 h 5212025"/>
                <a:gd name="connsiteX48" fmla="*/ 4667045 w 4850918"/>
                <a:gd name="connsiteY48" fmla="*/ 2779081 h 5212025"/>
                <a:gd name="connsiteX49" fmla="*/ 4667135 w 4850918"/>
                <a:gd name="connsiteY49" fmla="*/ 2774632 h 5212025"/>
                <a:gd name="connsiteX50" fmla="*/ 4667408 w 4850918"/>
                <a:gd name="connsiteY50" fmla="*/ 2719787 h 5212025"/>
                <a:gd name="connsiteX51" fmla="*/ 4667317 w 4850918"/>
                <a:gd name="connsiteY51" fmla="*/ 2702444 h 5212025"/>
                <a:gd name="connsiteX52" fmla="*/ 4666772 w 4850918"/>
                <a:gd name="connsiteY52" fmla="*/ 2658950 h 5212025"/>
                <a:gd name="connsiteX53" fmla="*/ 4654787 w 4850918"/>
                <a:gd name="connsiteY53" fmla="*/ 2416691 h 5212025"/>
                <a:gd name="connsiteX54" fmla="*/ 4581781 w 4850918"/>
                <a:gd name="connsiteY54" fmla="*/ 1936985 h 5212025"/>
                <a:gd name="connsiteX55" fmla="*/ 4435046 w 4850918"/>
                <a:gd name="connsiteY55" fmla="*/ 1474894 h 5212025"/>
                <a:gd name="connsiteX56" fmla="*/ 4386104 w 4850918"/>
                <a:gd name="connsiteY56" fmla="*/ 1364116 h 5212025"/>
                <a:gd name="connsiteX57" fmla="*/ 4331623 w 4850918"/>
                <a:gd name="connsiteY57" fmla="*/ 1255698 h 5212025"/>
                <a:gd name="connsiteX58" fmla="*/ 4206861 w 4850918"/>
                <a:gd name="connsiteY58" fmla="*/ 1048216 h 5212025"/>
                <a:gd name="connsiteX59" fmla="*/ 3895592 w 4850918"/>
                <a:gd name="connsiteY59" fmla="*/ 681922 h 5212025"/>
                <a:gd name="connsiteX60" fmla="*/ 3710356 w 4850918"/>
                <a:gd name="connsiteY60" fmla="*/ 530192 h 5212025"/>
                <a:gd name="connsiteX61" fmla="*/ 3507777 w 4850918"/>
                <a:gd name="connsiteY61" fmla="*/ 403705 h 5212025"/>
                <a:gd name="connsiteX62" fmla="*/ 3065936 w 4850918"/>
                <a:gd name="connsiteY62" fmla="*/ 232543 h 5212025"/>
                <a:gd name="connsiteX63" fmla="*/ 2834573 w 4850918"/>
                <a:gd name="connsiteY63" fmla="*/ 187233 h 5212025"/>
                <a:gd name="connsiteX64" fmla="*/ 2601212 w 4850918"/>
                <a:gd name="connsiteY64" fmla="*/ 166894 h 5212025"/>
                <a:gd name="connsiteX65" fmla="*/ 2499332 w 4850918"/>
                <a:gd name="connsiteY65" fmla="*/ 164715 h 5212025"/>
                <a:gd name="connsiteX66" fmla="*/ 2131857 w 4850918"/>
                <a:gd name="connsiteY66" fmla="*/ 192046 h 5212025"/>
                <a:gd name="connsiteX67" fmla="*/ 1901130 w 4850918"/>
                <a:gd name="connsiteY67" fmla="*/ 237084 h 5212025"/>
                <a:gd name="connsiteX68" fmla="*/ 1674579 w 4850918"/>
                <a:gd name="connsiteY68" fmla="*/ 301553 h 5212025"/>
                <a:gd name="connsiteX69" fmla="*/ 1453477 w 4850918"/>
                <a:gd name="connsiteY69" fmla="*/ 383819 h 5212025"/>
                <a:gd name="connsiteX70" fmla="*/ 1238821 w 4850918"/>
                <a:gd name="connsiteY70" fmla="*/ 483338 h 5212025"/>
                <a:gd name="connsiteX71" fmla="*/ 831666 w 4850918"/>
                <a:gd name="connsiteY71" fmla="*/ 727777 h 5212025"/>
                <a:gd name="connsiteX72" fmla="*/ 735416 w 4850918"/>
                <a:gd name="connsiteY72" fmla="*/ 798148 h 5212025"/>
                <a:gd name="connsiteX73" fmla="*/ 735234 w 4850918"/>
                <a:gd name="connsiteY73" fmla="*/ 798330 h 5212025"/>
                <a:gd name="connsiteX74" fmla="*/ 735053 w 4850918"/>
                <a:gd name="connsiteY74" fmla="*/ 798511 h 5212025"/>
                <a:gd name="connsiteX75" fmla="*/ 695554 w 4850918"/>
                <a:gd name="connsiteY75" fmla="*/ 828748 h 5212025"/>
                <a:gd name="connsiteX76" fmla="*/ 687563 w 4850918"/>
                <a:gd name="connsiteY76" fmla="*/ 835014 h 5212025"/>
                <a:gd name="connsiteX77" fmla="*/ 641254 w 4850918"/>
                <a:gd name="connsiteY77" fmla="*/ 871970 h 5212025"/>
                <a:gd name="connsiteX78" fmla="*/ 461013 w 4850918"/>
                <a:gd name="connsiteY78" fmla="*/ 1030147 h 5212025"/>
                <a:gd name="connsiteX79" fmla="*/ 139938 w 4850918"/>
                <a:gd name="connsiteY79" fmla="*/ 1388360 h 5212025"/>
                <a:gd name="connsiteX80" fmla="*/ 3281 w 4850918"/>
                <a:gd name="connsiteY80" fmla="*/ 1587670 h 5212025"/>
                <a:gd name="connsiteX81" fmla="*/ 0 w 4850918"/>
                <a:gd name="connsiteY81" fmla="*/ 1593348 h 5212025"/>
                <a:gd name="connsiteX82" fmla="*/ 0 w 4850918"/>
                <a:gd name="connsiteY82" fmla="*/ 1287136 h 5212025"/>
                <a:gd name="connsiteX83" fmla="*/ 83949 w 4850918"/>
                <a:gd name="connsiteY83" fmla="*/ 1148949 h 5212025"/>
                <a:gd name="connsiteX84" fmla="*/ 2244906 w 4850918"/>
                <a:gd name="connsiteY84" fmla="*/ 0 h 521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50918" h="5212025">
                  <a:moveTo>
                    <a:pt x="2244906" y="0"/>
                  </a:moveTo>
                  <a:cubicBezTo>
                    <a:pt x="3684206" y="0"/>
                    <a:pt x="4850918" y="1166713"/>
                    <a:pt x="4850918" y="2606013"/>
                  </a:cubicBezTo>
                  <a:cubicBezTo>
                    <a:pt x="4850918" y="4045313"/>
                    <a:pt x="3684206" y="5212025"/>
                    <a:pt x="2244906" y="5212025"/>
                  </a:cubicBezTo>
                  <a:cubicBezTo>
                    <a:pt x="1345344" y="5212025"/>
                    <a:pt x="552260" y="4756278"/>
                    <a:pt x="83949" y="4063077"/>
                  </a:cubicBezTo>
                  <a:lnTo>
                    <a:pt x="0" y="3924890"/>
                  </a:lnTo>
                  <a:lnTo>
                    <a:pt x="0" y="3598606"/>
                  </a:lnTo>
                  <a:lnTo>
                    <a:pt x="15357" y="3619452"/>
                  </a:lnTo>
                  <a:cubicBezTo>
                    <a:pt x="45413" y="3659314"/>
                    <a:pt x="76921" y="3699539"/>
                    <a:pt x="107340" y="3738402"/>
                  </a:cubicBezTo>
                  <a:cubicBezTo>
                    <a:pt x="127316" y="3763917"/>
                    <a:pt x="148019" y="3790250"/>
                    <a:pt x="168177" y="3816401"/>
                  </a:cubicBezTo>
                  <a:cubicBezTo>
                    <a:pt x="189334" y="3843732"/>
                    <a:pt x="217210" y="3879781"/>
                    <a:pt x="245086" y="3916919"/>
                  </a:cubicBezTo>
                  <a:cubicBezTo>
                    <a:pt x="258343" y="3934443"/>
                    <a:pt x="271600" y="3952695"/>
                    <a:pt x="284403" y="3970310"/>
                  </a:cubicBezTo>
                  <a:cubicBezTo>
                    <a:pt x="296571" y="3987018"/>
                    <a:pt x="308102" y="4002908"/>
                    <a:pt x="319634" y="4018253"/>
                  </a:cubicBezTo>
                  <a:lnTo>
                    <a:pt x="319816" y="4018435"/>
                  </a:lnTo>
                  <a:lnTo>
                    <a:pt x="319998" y="4018617"/>
                  </a:lnTo>
                  <a:cubicBezTo>
                    <a:pt x="339883" y="4045948"/>
                    <a:pt x="361131" y="4073370"/>
                    <a:pt x="381652" y="4099884"/>
                  </a:cubicBezTo>
                  <a:lnTo>
                    <a:pt x="393547" y="4115230"/>
                  </a:lnTo>
                  <a:lnTo>
                    <a:pt x="399540" y="4122676"/>
                  </a:lnTo>
                  <a:cubicBezTo>
                    <a:pt x="422604" y="4151187"/>
                    <a:pt x="446303" y="4180698"/>
                    <a:pt x="470547" y="4208756"/>
                  </a:cubicBezTo>
                  <a:cubicBezTo>
                    <a:pt x="523848" y="4271228"/>
                    <a:pt x="578692" y="4330430"/>
                    <a:pt x="633445" y="4384730"/>
                  </a:cubicBezTo>
                  <a:cubicBezTo>
                    <a:pt x="750035" y="4499776"/>
                    <a:pt x="872708" y="4598296"/>
                    <a:pt x="997833" y="4677384"/>
                  </a:cubicBezTo>
                  <a:cubicBezTo>
                    <a:pt x="1068659" y="4721786"/>
                    <a:pt x="1134218" y="4757653"/>
                    <a:pt x="1198505" y="4786982"/>
                  </a:cubicBezTo>
                  <a:lnTo>
                    <a:pt x="1198687" y="4787073"/>
                  </a:lnTo>
                  <a:lnTo>
                    <a:pt x="1198869" y="4787164"/>
                  </a:lnTo>
                  <a:cubicBezTo>
                    <a:pt x="1264246" y="4817945"/>
                    <a:pt x="1335525" y="4845821"/>
                    <a:pt x="1410709" y="4869975"/>
                  </a:cubicBezTo>
                  <a:cubicBezTo>
                    <a:pt x="1479900" y="4892221"/>
                    <a:pt x="1554358" y="4911562"/>
                    <a:pt x="1631902" y="4927271"/>
                  </a:cubicBezTo>
                  <a:cubicBezTo>
                    <a:pt x="1667588" y="4934353"/>
                    <a:pt x="1705452" y="4940709"/>
                    <a:pt x="1744134" y="4946157"/>
                  </a:cubicBezTo>
                  <a:cubicBezTo>
                    <a:pt x="1780454" y="4951243"/>
                    <a:pt x="1818409" y="4955510"/>
                    <a:pt x="1856819" y="4958961"/>
                  </a:cubicBezTo>
                  <a:cubicBezTo>
                    <a:pt x="1930277" y="4965680"/>
                    <a:pt x="2006551" y="4968949"/>
                    <a:pt x="2090089" y="4969130"/>
                  </a:cubicBezTo>
                  <a:lnTo>
                    <a:pt x="2101802" y="4969130"/>
                  </a:lnTo>
                  <a:cubicBezTo>
                    <a:pt x="2106978" y="4969221"/>
                    <a:pt x="2112063" y="4969221"/>
                    <a:pt x="2117238" y="4969221"/>
                  </a:cubicBezTo>
                  <a:cubicBezTo>
                    <a:pt x="2129678" y="4969221"/>
                    <a:pt x="2138940" y="4969130"/>
                    <a:pt x="2147294" y="4968767"/>
                  </a:cubicBezTo>
                  <a:lnTo>
                    <a:pt x="2147566" y="4968767"/>
                  </a:lnTo>
                  <a:lnTo>
                    <a:pt x="2147838" y="4968767"/>
                  </a:lnTo>
                  <a:lnTo>
                    <a:pt x="2176078" y="4968041"/>
                  </a:lnTo>
                  <a:lnTo>
                    <a:pt x="2204499" y="4966588"/>
                  </a:lnTo>
                  <a:cubicBezTo>
                    <a:pt x="2236824" y="4965135"/>
                    <a:pt x="2271238" y="4962138"/>
                    <a:pt x="2315822" y="4956872"/>
                  </a:cubicBezTo>
                  <a:cubicBezTo>
                    <a:pt x="2460651" y="4939166"/>
                    <a:pt x="2605480" y="4900030"/>
                    <a:pt x="2746222" y="4840555"/>
                  </a:cubicBezTo>
                  <a:cubicBezTo>
                    <a:pt x="2810783" y="4813587"/>
                    <a:pt x="2877613" y="4780444"/>
                    <a:pt x="2950617" y="4739220"/>
                  </a:cubicBezTo>
                  <a:cubicBezTo>
                    <a:pt x="3013452" y="4703989"/>
                    <a:pt x="3078285" y="4663492"/>
                    <a:pt x="3148929" y="4615367"/>
                  </a:cubicBezTo>
                  <a:cubicBezTo>
                    <a:pt x="3207042" y="4575777"/>
                    <a:pt x="3268696" y="4531012"/>
                    <a:pt x="3342791" y="4474533"/>
                  </a:cubicBezTo>
                  <a:cubicBezTo>
                    <a:pt x="3375298" y="4449835"/>
                    <a:pt x="3408077" y="4423956"/>
                    <a:pt x="3438496" y="4399894"/>
                  </a:cubicBezTo>
                  <a:lnTo>
                    <a:pt x="3536108" y="4321804"/>
                  </a:lnTo>
                  <a:cubicBezTo>
                    <a:pt x="3591043" y="4278219"/>
                    <a:pt x="3646795" y="4234907"/>
                    <a:pt x="3700641" y="4192956"/>
                  </a:cubicBezTo>
                  <a:cubicBezTo>
                    <a:pt x="3775643" y="4134571"/>
                    <a:pt x="3853279" y="4074187"/>
                    <a:pt x="3927282" y="4014258"/>
                  </a:cubicBezTo>
                  <a:cubicBezTo>
                    <a:pt x="4077741" y="3892493"/>
                    <a:pt x="4186340" y="3793610"/>
                    <a:pt x="4279230" y="3693909"/>
                  </a:cubicBezTo>
                  <a:cubicBezTo>
                    <a:pt x="4335800" y="3632800"/>
                    <a:pt x="4383471" y="3574959"/>
                    <a:pt x="4424785" y="3517209"/>
                  </a:cubicBezTo>
                  <a:cubicBezTo>
                    <a:pt x="4471367" y="3451559"/>
                    <a:pt x="4508959" y="3388725"/>
                    <a:pt x="4539922" y="3324800"/>
                  </a:cubicBezTo>
                  <a:cubicBezTo>
                    <a:pt x="4604664" y="3192774"/>
                    <a:pt x="4645162" y="3047763"/>
                    <a:pt x="4660234" y="2893945"/>
                  </a:cubicBezTo>
                  <a:cubicBezTo>
                    <a:pt x="4663776" y="2857443"/>
                    <a:pt x="4666046" y="2818671"/>
                    <a:pt x="4667045" y="2779081"/>
                  </a:cubicBezTo>
                  <a:lnTo>
                    <a:pt x="4667135" y="2774632"/>
                  </a:lnTo>
                  <a:cubicBezTo>
                    <a:pt x="4667408" y="2756834"/>
                    <a:pt x="4667680" y="2738583"/>
                    <a:pt x="4667408" y="2719787"/>
                  </a:cubicBezTo>
                  <a:cubicBezTo>
                    <a:pt x="4667408" y="2713976"/>
                    <a:pt x="4667317" y="2708256"/>
                    <a:pt x="4667317" y="2702444"/>
                  </a:cubicBezTo>
                  <a:cubicBezTo>
                    <a:pt x="4667317" y="2688188"/>
                    <a:pt x="4667226" y="2673569"/>
                    <a:pt x="4666772" y="2658950"/>
                  </a:cubicBezTo>
                  <a:cubicBezTo>
                    <a:pt x="4665228" y="2576139"/>
                    <a:pt x="4661142" y="2494599"/>
                    <a:pt x="4654787" y="2416691"/>
                  </a:cubicBezTo>
                  <a:cubicBezTo>
                    <a:pt x="4640531" y="2247618"/>
                    <a:pt x="4616014" y="2086263"/>
                    <a:pt x="4581781" y="1936985"/>
                  </a:cubicBezTo>
                  <a:cubicBezTo>
                    <a:pt x="4544280" y="1773814"/>
                    <a:pt x="4494884" y="1618361"/>
                    <a:pt x="4435046" y="1474894"/>
                  </a:cubicBezTo>
                  <a:cubicBezTo>
                    <a:pt x="4419519" y="1437484"/>
                    <a:pt x="4402993" y="1400164"/>
                    <a:pt x="4386104" y="1364116"/>
                  </a:cubicBezTo>
                  <a:cubicBezTo>
                    <a:pt x="4369578" y="1329248"/>
                    <a:pt x="4351236" y="1292837"/>
                    <a:pt x="4331623" y="1255698"/>
                  </a:cubicBezTo>
                  <a:cubicBezTo>
                    <a:pt x="4294757" y="1186054"/>
                    <a:pt x="4252988" y="1116318"/>
                    <a:pt x="4206861" y="1048216"/>
                  </a:cubicBezTo>
                  <a:cubicBezTo>
                    <a:pt x="4117058" y="913920"/>
                    <a:pt x="4012273" y="790612"/>
                    <a:pt x="3895592" y="681922"/>
                  </a:cubicBezTo>
                  <a:cubicBezTo>
                    <a:pt x="3836662" y="627441"/>
                    <a:pt x="3774281" y="576319"/>
                    <a:pt x="3710356" y="530192"/>
                  </a:cubicBezTo>
                  <a:cubicBezTo>
                    <a:pt x="3642437" y="481795"/>
                    <a:pt x="3574335" y="439299"/>
                    <a:pt x="3507777" y="403705"/>
                  </a:cubicBezTo>
                  <a:cubicBezTo>
                    <a:pt x="3371575" y="329974"/>
                    <a:pt x="3222932" y="272406"/>
                    <a:pt x="3065936" y="232543"/>
                  </a:cubicBezTo>
                  <a:cubicBezTo>
                    <a:pt x="2990933" y="213475"/>
                    <a:pt x="2913116" y="198220"/>
                    <a:pt x="2834573" y="187233"/>
                  </a:cubicBezTo>
                  <a:cubicBezTo>
                    <a:pt x="2758208" y="176610"/>
                    <a:pt x="2679756" y="169799"/>
                    <a:pt x="2601212" y="166894"/>
                  </a:cubicBezTo>
                  <a:cubicBezTo>
                    <a:pt x="2567434" y="165441"/>
                    <a:pt x="2533201" y="164715"/>
                    <a:pt x="2499332" y="164715"/>
                  </a:cubicBezTo>
                  <a:cubicBezTo>
                    <a:pt x="2378294" y="164715"/>
                    <a:pt x="2254531" y="173886"/>
                    <a:pt x="2131857" y="192046"/>
                  </a:cubicBezTo>
                  <a:cubicBezTo>
                    <a:pt x="2052043" y="204304"/>
                    <a:pt x="1974407" y="219468"/>
                    <a:pt x="1901130" y="237084"/>
                  </a:cubicBezTo>
                  <a:cubicBezTo>
                    <a:pt x="1822314" y="256334"/>
                    <a:pt x="1746040" y="278035"/>
                    <a:pt x="1674579" y="301553"/>
                  </a:cubicBezTo>
                  <a:cubicBezTo>
                    <a:pt x="1599849" y="326069"/>
                    <a:pt x="1525483" y="353764"/>
                    <a:pt x="1453477" y="383819"/>
                  </a:cubicBezTo>
                  <a:cubicBezTo>
                    <a:pt x="1381199" y="414147"/>
                    <a:pt x="1309011" y="447653"/>
                    <a:pt x="1238821" y="483338"/>
                  </a:cubicBezTo>
                  <a:cubicBezTo>
                    <a:pt x="1097715" y="555162"/>
                    <a:pt x="960695" y="637338"/>
                    <a:pt x="831666" y="727777"/>
                  </a:cubicBezTo>
                  <a:cubicBezTo>
                    <a:pt x="805061" y="746573"/>
                    <a:pt x="770102" y="771543"/>
                    <a:pt x="735416" y="798148"/>
                  </a:cubicBezTo>
                  <a:lnTo>
                    <a:pt x="735234" y="798330"/>
                  </a:lnTo>
                  <a:lnTo>
                    <a:pt x="735053" y="798511"/>
                  </a:lnTo>
                  <a:cubicBezTo>
                    <a:pt x="721796" y="808318"/>
                    <a:pt x="708448" y="818669"/>
                    <a:pt x="695554" y="828748"/>
                  </a:cubicBezTo>
                  <a:lnTo>
                    <a:pt x="687563" y="835014"/>
                  </a:lnTo>
                  <a:cubicBezTo>
                    <a:pt x="670765" y="847817"/>
                    <a:pt x="654784" y="860892"/>
                    <a:pt x="641254" y="871970"/>
                  </a:cubicBezTo>
                  <a:cubicBezTo>
                    <a:pt x="574061" y="926996"/>
                    <a:pt x="515131" y="978753"/>
                    <a:pt x="461013" y="1030147"/>
                  </a:cubicBezTo>
                  <a:cubicBezTo>
                    <a:pt x="343152" y="1141288"/>
                    <a:pt x="235189" y="1261782"/>
                    <a:pt x="139938" y="1388360"/>
                  </a:cubicBezTo>
                  <a:cubicBezTo>
                    <a:pt x="90632" y="1453919"/>
                    <a:pt x="44596" y="1521021"/>
                    <a:pt x="3281" y="1587670"/>
                  </a:cubicBezTo>
                  <a:lnTo>
                    <a:pt x="0" y="1593348"/>
                  </a:lnTo>
                  <a:lnTo>
                    <a:pt x="0" y="1287136"/>
                  </a:lnTo>
                  <a:lnTo>
                    <a:pt x="83949" y="1148949"/>
                  </a:lnTo>
                  <a:cubicBezTo>
                    <a:pt x="552260" y="455747"/>
                    <a:pt x="1345344" y="0"/>
                    <a:pt x="224490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A88C646B-AD19-4BED-8768-BEC9DCC9F78E}"/>
              </a:ext>
            </a:extLst>
          </p:cNvPr>
          <p:cNvSpPr txBox="1"/>
          <p:nvPr/>
        </p:nvSpPr>
        <p:spPr>
          <a:xfrm>
            <a:off x="5996197" y="2331680"/>
            <a:ext cx="4977578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Votación </a:t>
            </a:r>
          </a:p>
        </p:txBody>
      </p:sp>
    </p:spTree>
    <p:extLst>
      <p:ext uri="{BB962C8B-B14F-4D97-AF65-F5344CB8AC3E}">
        <p14:creationId xmlns:p14="http://schemas.microsoft.com/office/powerpoint/2010/main" val="193798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3358C-53FF-4972-88E4-01F491604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46" y="3650303"/>
            <a:ext cx="3628008" cy="1132565"/>
          </a:xfrm>
        </p:spPr>
        <p:txBody>
          <a:bodyPr>
            <a:noAutofit/>
          </a:bodyPr>
          <a:lstStyle/>
          <a:p>
            <a:r>
              <a:rPr lang="es-SV" sz="4400"/>
              <a:t>Dr. Herbert Betancourt</a:t>
            </a:r>
            <a:endParaRPr lang="es-SV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56D61A-C308-4416-AB51-2B37CFE82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9756" y="3650303"/>
            <a:ext cx="2778711" cy="1132565"/>
          </a:xfrm>
        </p:spPr>
        <p:txBody>
          <a:bodyPr>
            <a:normAutofit/>
          </a:bodyPr>
          <a:lstStyle/>
          <a:p>
            <a:r>
              <a:rPr lang="es-SV" sz="3200"/>
              <a:t>Lcda. Alexia Alvarado</a:t>
            </a:r>
            <a:endParaRPr lang="es-SV" sz="3200" dirty="0"/>
          </a:p>
        </p:txBody>
      </p:sp>
      <p:pic>
        <p:nvPicPr>
          <p:cNvPr id="1026" name="Picture 2" descr="Herbert Betancourt, Programa VIH - Sida ONUSIDA - 31 de Agosto de 2011 -  YouTube">
            <a:extLst>
              <a:ext uri="{FF2B5EF4-FFF2-40B4-BE49-F238E27FC236}">
                <a16:creationId xmlns:a16="http://schemas.microsoft.com/office/drawing/2014/main" id="{E4D6C841-4AFE-47DE-84C4-33CCD60E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6" y="592283"/>
            <a:ext cx="3403209" cy="25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25CEDB8-77B3-452A-9C69-2CF863964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546" y="380937"/>
            <a:ext cx="2866196" cy="31528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6313CB-2A17-41EF-9BC0-78EAE0DF1D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37" t="29028" r="11481" b="23658"/>
          <a:stretch/>
        </p:blipFill>
        <p:spPr>
          <a:xfrm>
            <a:off x="5024761" y="246062"/>
            <a:ext cx="1711912" cy="3244851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B826F746-4C58-4711-9AD1-D076A49CA144}"/>
              </a:ext>
            </a:extLst>
          </p:cNvPr>
          <p:cNvSpPr txBox="1">
            <a:spLocks/>
          </p:cNvSpPr>
          <p:nvPr/>
        </p:nvSpPr>
        <p:spPr>
          <a:xfrm>
            <a:off x="8446671" y="3648107"/>
            <a:ext cx="2201805" cy="959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SV" sz="2800"/>
              <a:t>Dr. Darío Chávez</a:t>
            </a:r>
            <a:endParaRPr lang="es-SV" sz="2800" dirty="0"/>
          </a:p>
        </p:txBody>
      </p:sp>
      <p:pic>
        <p:nvPicPr>
          <p:cNvPr id="10" name="Gráfico 9" descr="Insignia 5">
            <a:extLst>
              <a:ext uri="{FF2B5EF4-FFF2-40B4-BE49-F238E27FC236}">
                <a16:creationId xmlns:a16="http://schemas.microsoft.com/office/drawing/2014/main" id="{11045B39-FD59-43DE-88D1-DAF02B3290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3517" y="5029200"/>
            <a:ext cx="914400" cy="914400"/>
          </a:xfrm>
          <a:prstGeom prst="rect">
            <a:avLst/>
          </a:prstGeom>
        </p:spPr>
      </p:pic>
      <p:pic>
        <p:nvPicPr>
          <p:cNvPr id="12" name="Gráfico 11" descr="Insignia 8">
            <a:extLst>
              <a:ext uri="{FF2B5EF4-FFF2-40B4-BE49-F238E27FC236}">
                <a16:creationId xmlns:a16="http://schemas.microsoft.com/office/drawing/2014/main" id="{38826AF3-2DFB-4300-AC7B-666194F3E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7050" y="4951520"/>
            <a:ext cx="914400" cy="914400"/>
          </a:xfrm>
          <a:prstGeom prst="rect">
            <a:avLst/>
          </a:prstGeom>
        </p:spPr>
      </p:pic>
      <p:pic>
        <p:nvPicPr>
          <p:cNvPr id="14" name="Gráfico 13" descr="bolas de harvey 100%">
            <a:extLst>
              <a:ext uri="{FF2B5EF4-FFF2-40B4-BE49-F238E27FC236}">
                <a16:creationId xmlns:a16="http://schemas.microsoft.com/office/drawing/2014/main" id="{47BB88EA-0102-4CCD-AE2C-D1093840D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20687" y="49342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872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4007568E-968E-43B9-B929-3DCA2FD58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0797" y="576073"/>
            <a:ext cx="3084758" cy="5266472"/>
          </a:xfrm>
        </p:spPr>
        <p:txBody>
          <a:bodyPr anchor="t">
            <a:normAutofit/>
          </a:bodyPr>
          <a:lstStyle/>
          <a:p>
            <a:pPr algn="l"/>
            <a:r>
              <a:rPr lang="es-SV" sz="3600" dirty="0"/>
              <a:t>Sr. Javier Palacios </a:t>
            </a:r>
          </a:p>
          <a:p>
            <a:pPr algn="l"/>
            <a:endParaRPr lang="es-SV" sz="3600" dirty="0"/>
          </a:p>
          <a:p>
            <a:pPr algn="l"/>
            <a:endParaRPr lang="es-SV" sz="3600" dirty="0"/>
          </a:p>
          <a:p>
            <a:pPr algn="l"/>
            <a:endParaRPr lang="es-SV" sz="3600" dirty="0"/>
          </a:p>
          <a:p>
            <a:pPr algn="l"/>
            <a:r>
              <a:rPr lang="es-SV" sz="3600" dirty="0"/>
              <a:t> </a:t>
            </a:r>
          </a:p>
          <a:p>
            <a:pPr algn="l"/>
            <a:r>
              <a:rPr lang="es-SV" sz="3600" dirty="0"/>
              <a:t>Sra. Maripaz Calleja</a:t>
            </a:r>
          </a:p>
        </p:txBody>
      </p:sp>
      <p:pic>
        <p:nvPicPr>
          <p:cNvPr id="4" name="Imagen 3" descr="Niño con traje y corbata&#10;&#10;Descripción generada automáticamente">
            <a:extLst>
              <a:ext uri="{FF2B5EF4-FFF2-40B4-BE49-F238E27FC236}">
                <a16:creationId xmlns:a16="http://schemas.microsoft.com/office/drawing/2014/main" id="{467A5550-4311-4888-AC5F-91D8AA43B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001"/>
          <a:stretch/>
        </p:blipFill>
        <p:spPr>
          <a:xfrm>
            <a:off x="224949" y="576072"/>
            <a:ext cx="3919228" cy="5522976"/>
          </a:xfrm>
          <a:prstGeom prst="rect">
            <a:avLst/>
          </a:prstGeom>
        </p:spPr>
      </p:pic>
      <p:pic>
        <p:nvPicPr>
          <p:cNvPr id="1026" name="Picture 2" descr="Página/12 :: las12">
            <a:extLst>
              <a:ext uri="{FF2B5EF4-FFF2-40B4-BE49-F238E27FC236}">
                <a16:creationId xmlns:a16="http://schemas.microsoft.com/office/drawing/2014/main" id="{15E28A33-993B-4EE6-B57B-B4908804D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678"/>
          <a:stretch/>
        </p:blipFill>
        <p:spPr bwMode="auto">
          <a:xfrm>
            <a:off x="4346544" y="576072"/>
            <a:ext cx="3922776" cy="55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áfico 4" descr="Insignia 1">
            <a:extLst>
              <a:ext uri="{FF2B5EF4-FFF2-40B4-BE49-F238E27FC236}">
                <a16:creationId xmlns:a16="http://schemas.microsoft.com/office/drawing/2014/main" id="{63BD2BE1-E951-4D28-BFB0-7B147239D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8027" y="5184648"/>
            <a:ext cx="914400" cy="914400"/>
          </a:xfrm>
          <a:prstGeom prst="rect">
            <a:avLst/>
          </a:prstGeom>
        </p:spPr>
      </p:pic>
      <p:pic>
        <p:nvPicPr>
          <p:cNvPr id="7" name="Gráfico 6" descr="Insignia 1">
            <a:extLst>
              <a:ext uri="{FF2B5EF4-FFF2-40B4-BE49-F238E27FC236}">
                <a16:creationId xmlns:a16="http://schemas.microsoft.com/office/drawing/2014/main" id="{453CF319-9CF0-4667-B83B-FC2FC65CF5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4772" y="5184648"/>
            <a:ext cx="914400" cy="914400"/>
          </a:xfrm>
          <a:prstGeom prst="rect">
            <a:avLst/>
          </a:prstGeom>
        </p:spPr>
      </p:pic>
      <p:pic>
        <p:nvPicPr>
          <p:cNvPr id="9" name="Gráfico 8" descr="Insignia">
            <a:extLst>
              <a:ext uri="{FF2B5EF4-FFF2-40B4-BE49-F238E27FC236}">
                <a16:creationId xmlns:a16="http://schemas.microsoft.com/office/drawing/2014/main" id="{3DAE2C1E-4D87-45C7-A43C-C7F28D5ED7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7552" y="1638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6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D77A0-23AC-439A-8DAB-983A9F44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007" y="621437"/>
            <a:ext cx="10053986" cy="16728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MX" sz="5400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Miembros </a:t>
            </a:r>
            <a:br>
              <a:rPr lang="es-MX" sz="5400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s-MX" sz="5400" kern="1200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Comité de ética</a:t>
            </a:r>
            <a:endParaRPr lang="en-US" sz="5400" kern="12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8C646B-AD19-4BED-8768-BEC9DCC9F78E}"/>
              </a:ext>
            </a:extLst>
          </p:cNvPr>
          <p:cNvSpPr txBox="1"/>
          <p:nvPr/>
        </p:nvSpPr>
        <p:spPr>
          <a:xfrm>
            <a:off x="857217" y="3013764"/>
            <a:ext cx="11056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NOMBRE								Cargo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Dr. Herbert Betancourt				Punto Focal 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Lcda. Alexia Alvarado				Miembro externo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Ana Isabel Nieto                                     Miembro MCP-ES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Dra. Celina de Miranda                                 Miembro MCP-ES</a:t>
            </a:r>
          </a:p>
          <a:p>
            <a:r>
              <a:rPr lang="es-SV" sz="2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Sra. Maripaz Callejas                                      Miembro PASTM</a:t>
            </a:r>
          </a:p>
        </p:txBody>
      </p:sp>
    </p:spTree>
    <p:extLst>
      <p:ext uri="{BB962C8B-B14F-4D97-AF65-F5344CB8AC3E}">
        <p14:creationId xmlns:p14="http://schemas.microsoft.com/office/powerpoint/2010/main" val="2718410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ítulo 1">
            <a:extLst>
              <a:ext uri="{FF2B5EF4-FFF2-40B4-BE49-F238E27FC236}">
                <a16:creationId xmlns:a16="http://schemas.microsoft.com/office/drawing/2014/main" id="{ABC8796D-2A50-49C8-811E-4E1D43354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140" y="3443289"/>
            <a:ext cx="11674548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altLang="es-SV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Contribuyendo a la respuesta nacional al VIH, Tuberculosis y Malaria en El Salvador.</a:t>
            </a:r>
            <a:endParaRPr kumimoji="0" lang="es-SV" altLang="es-SV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340" name="Grupo 7">
            <a:extLst>
              <a:ext uri="{FF2B5EF4-FFF2-40B4-BE49-F238E27FC236}">
                <a16:creationId xmlns:a16="http://schemas.microsoft.com/office/drawing/2014/main" id="{4CB22231-6ABA-4AFB-8C73-674B1E18E34E}"/>
              </a:ext>
            </a:extLst>
          </p:cNvPr>
          <p:cNvGrpSpPr>
            <a:grpSpLocks/>
          </p:cNvGrpSpPr>
          <p:nvPr/>
        </p:nvGrpSpPr>
        <p:grpSpPr bwMode="auto">
          <a:xfrm>
            <a:off x="2909889" y="4843464"/>
            <a:ext cx="6365875" cy="846137"/>
            <a:chOff x="-82321" y="-51424"/>
            <a:chExt cx="6844083" cy="536057"/>
          </a:xfrm>
        </p:grpSpPr>
        <p:sp>
          <p:nvSpPr>
            <p:cNvPr id="9" name="5 CuadroTexto">
              <a:extLst>
                <a:ext uri="{FF2B5EF4-FFF2-40B4-BE49-F238E27FC236}">
                  <a16:creationId xmlns:a16="http://schemas.microsoft.com/office/drawing/2014/main" id="{DB9501A2-A253-43DF-8C4D-75E348357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2321" y="188947"/>
              <a:ext cx="6844083" cy="29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  <a:hlinkClick r:id="rId2"/>
                </a:rPr>
                <a:t>www.mcpelsalvador.org.sv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  <a:hlinkClick r:id="rId3"/>
                </a:rPr>
                <a:t>https://www.facebook.com/MCPES2002/</a:t>
              </a:r>
              <a:r>
                <a:rPr kumimoji="0" lang="es-SV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                         </a:t>
              </a:r>
              <a:r>
                <a:rPr kumimoji="0" lang="es-SV" sz="900" b="0" i="0" u="sng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Berlin Sans FB" panose="020E0602020502020306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@MCPElSalvador</a:t>
              </a:r>
              <a:endParaRPr kumimoji="0" lang="es-SV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4344" name="8 Imagen">
              <a:extLst>
                <a:ext uri="{FF2B5EF4-FFF2-40B4-BE49-F238E27FC236}">
                  <a16:creationId xmlns:a16="http://schemas.microsoft.com/office/drawing/2014/main" id="{F04BA1CC-25BD-425A-ABFE-7CD2B41B86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644" y="-51424"/>
              <a:ext cx="376529" cy="206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9 Imagen">
              <a:extLst>
                <a:ext uri="{FF2B5EF4-FFF2-40B4-BE49-F238E27FC236}">
                  <a16:creationId xmlns:a16="http://schemas.microsoft.com/office/drawing/2014/main" id="{479BBCE2-9FE4-4A06-B15D-0735575895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9288" y="-41335"/>
              <a:ext cx="318146" cy="21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1" name="Imagen 11">
            <a:extLst>
              <a:ext uri="{FF2B5EF4-FFF2-40B4-BE49-F238E27FC236}">
                <a16:creationId xmlns:a16="http://schemas.microsoft.com/office/drawing/2014/main" id="{112C4EF0-CAA8-4B07-BF4C-098BC7A5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9" y="4759325"/>
            <a:ext cx="4270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iagrama de flujo: proceso 9">
            <a:extLst>
              <a:ext uri="{FF2B5EF4-FFF2-40B4-BE49-F238E27FC236}">
                <a16:creationId xmlns:a16="http://schemas.microsoft.com/office/drawing/2014/main" id="{94BACE14-746F-4E33-89FE-A789C041674A}"/>
              </a:ext>
            </a:extLst>
          </p:cNvPr>
          <p:cNvSpPr/>
          <p:nvPr/>
        </p:nvSpPr>
        <p:spPr>
          <a:xfrm>
            <a:off x="1512888" y="5757864"/>
            <a:ext cx="9155113" cy="79057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Imagen que contiene dibujo, reloj, señal&#10;&#10;Descripción generada automáticamente">
            <a:extLst>
              <a:ext uri="{FF2B5EF4-FFF2-40B4-BE49-F238E27FC236}">
                <a16:creationId xmlns:a16="http://schemas.microsoft.com/office/drawing/2014/main" id="{370CE5C7-719B-4CB1-91E0-841658AA6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952" y="1119817"/>
            <a:ext cx="7744984" cy="26517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233</Words>
  <Application>Microsoft Office PowerPoint</Application>
  <PresentationFormat>Panorámica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Berlin Sans FB</vt:lpstr>
      <vt:lpstr>Calibri</vt:lpstr>
      <vt:lpstr>Calibri Light</vt:lpstr>
      <vt:lpstr>Century Gothic</vt:lpstr>
      <vt:lpstr>Times New Roman</vt:lpstr>
      <vt:lpstr>Tema de Office</vt:lpstr>
      <vt:lpstr>1_Tema de Office</vt:lpstr>
      <vt:lpstr>Nombramiento Punto Focal y Comité de Ética</vt:lpstr>
      <vt:lpstr>Propuestas para Punto Focal </vt:lpstr>
      <vt:lpstr>Propuestas Miembros  Comité de ética</vt:lpstr>
      <vt:lpstr>Aprobación de Punto Focal y Miembros </vt:lpstr>
      <vt:lpstr>Dr. Herbert Betancourt</vt:lpstr>
      <vt:lpstr>Presentación de PowerPoint</vt:lpstr>
      <vt:lpstr>Miembros  Comité de ética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Nombramiento Punto Focal  Comité de Ética</dc:title>
  <dc:creator>Karla Eugenia Rivera Arévalo</dc:creator>
  <cp:lastModifiedBy>Karla Eugenia Rivera Arévalo</cp:lastModifiedBy>
  <cp:revision>9</cp:revision>
  <dcterms:created xsi:type="dcterms:W3CDTF">2020-08-19T21:23:09Z</dcterms:created>
  <dcterms:modified xsi:type="dcterms:W3CDTF">2020-08-20T18:13:27Z</dcterms:modified>
</cp:coreProperties>
</file>