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94" r:id="rId4"/>
    <p:sldId id="306" r:id="rId5"/>
    <p:sldId id="302" r:id="rId6"/>
    <p:sldId id="305" r:id="rId7"/>
    <p:sldId id="295" r:id="rId8"/>
    <p:sldId id="296" r:id="rId9"/>
    <p:sldId id="297" r:id="rId10"/>
    <p:sldId id="298" r:id="rId11"/>
    <p:sldId id="307" r:id="rId12"/>
    <p:sldId id="299" r:id="rId13"/>
    <p:sldId id="309" r:id="rId14"/>
    <p:sldId id="310" r:id="rId15"/>
    <p:sldId id="268" r:id="rId16"/>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463CE-4343-4053-811A-AD2FDA4DBE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521B2FB2-98E1-4071-A4DA-3E37893F7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D5B44E01-E44C-4C3E-B27A-5F54D6F433E7}"/>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5" name="Marcador de pie de página 4">
            <a:extLst>
              <a:ext uri="{FF2B5EF4-FFF2-40B4-BE49-F238E27FC236}">
                <a16:creationId xmlns:a16="http://schemas.microsoft.com/office/drawing/2014/main" id="{BF63E697-0566-4335-B1D4-996833F3287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70D1FB5E-A810-4F98-879A-B939DEBE6CC1}"/>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12141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588C6-D441-4EB2-B1D4-5342512793A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3C2DEE5F-C4E3-43B1-865E-4C71CFA695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3135C9A-7B92-48E3-95FA-1A44F08EFB89}"/>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5" name="Marcador de pie de página 4">
            <a:extLst>
              <a:ext uri="{FF2B5EF4-FFF2-40B4-BE49-F238E27FC236}">
                <a16:creationId xmlns:a16="http://schemas.microsoft.com/office/drawing/2014/main" id="{B665ABF4-FF86-4C9A-BC30-1944E4B3457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1EFC84C1-ABED-4F28-A248-85A706398611}"/>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71735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747B62-D578-4CCF-88A4-C58BCDECE8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E18CA714-59C7-4A23-8DEC-C3E4B18AB3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CD4EF79B-B281-492F-809A-C6D9AD5C25A1}"/>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5" name="Marcador de pie de página 4">
            <a:extLst>
              <a:ext uri="{FF2B5EF4-FFF2-40B4-BE49-F238E27FC236}">
                <a16:creationId xmlns:a16="http://schemas.microsoft.com/office/drawing/2014/main" id="{4393C13C-A2CC-42B2-BE2A-A30CA61AA90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367B4E0-6346-4814-A261-99E90FBF237B}"/>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61879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463CE-4343-4053-811A-AD2FDA4DBE90}"/>
              </a:ext>
            </a:extLst>
          </p:cNvPr>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521B2FB2-98E1-4071-A4DA-3E37893F7D5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160F50EE-A190-437E-A4C0-3BA1B52680BF}"/>
              </a:ext>
            </a:extLst>
          </p:cNvPr>
          <p:cNvSpPr>
            <a:spLocks noGrp="1"/>
          </p:cNvSpPr>
          <p:nvPr>
            <p:ph type="dt" sz="half" idx="10"/>
          </p:nvPr>
        </p:nvSpPr>
        <p:spPr/>
        <p:txBody>
          <a:bodyPr/>
          <a:lstStyle>
            <a:lvl1pPr>
              <a:defRPr/>
            </a:lvl1pPr>
          </a:lstStyle>
          <a:p>
            <a:pPr>
              <a:defRPr/>
            </a:pPr>
            <a:fld id="{987E24E4-8863-4B9B-8725-C0C2F1465A64}" type="datetimeFigureOut">
              <a:rPr lang="es-SV"/>
              <a:pPr>
                <a:defRPr/>
              </a:pPr>
              <a:t>20/8/2020</a:t>
            </a:fld>
            <a:endParaRPr lang="es-SV"/>
          </a:p>
        </p:txBody>
      </p:sp>
      <p:sp>
        <p:nvSpPr>
          <p:cNvPr id="5" name="Marcador de pie de página 4">
            <a:extLst>
              <a:ext uri="{FF2B5EF4-FFF2-40B4-BE49-F238E27FC236}">
                <a16:creationId xmlns:a16="http://schemas.microsoft.com/office/drawing/2014/main" id="{734583EB-8B7B-4383-9FA9-3753864EBF68}"/>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3CA8C0C6-3A9C-4210-9858-9165225EE78F}"/>
              </a:ext>
            </a:extLst>
          </p:cNvPr>
          <p:cNvSpPr>
            <a:spLocks noGrp="1"/>
          </p:cNvSpPr>
          <p:nvPr>
            <p:ph type="sldNum" sz="quarter" idx="12"/>
          </p:nvPr>
        </p:nvSpPr>
        <p:spPr/>
        <p:txBody>
          <a:bodyPr/>
          <a:lstStyle>
            <a:lvl1pPr>
              <a:defRPr/>
            </a:lvl1pPr>
          </a:lstStyle>
          <a:p>
            <a:pPr>
              <a:defRPr/>
            </a:pPr>
            <a:fld id="{7CE1C0C4-8251-4576-A4AA-F53404A3562F}" type="slidenum">
              <a:rPr lang="es-SV"/>
              <a:pPr>
                <a:defRPr/>
              </a:pPr>
              <a:t>‹Nº›</a:t>
            </a:fld>
            <a:endParaRPr lang="es-SV"/>
          </a:p>
        </p:txBody>
      </p:sp>
    </p:spTree>
    <p:extLst>
      <p:ext uri="{BB962C8B-B14F-4D97-AF65-F5344CB8AC3E}">
        <p14:creationId xmlns:p14="http://schemas.microsoft.com/office/powerpoint/2010/main" val="1964629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55F15-0CC9-44B7-A28A-A5F121EC71A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715018C-692A-403B-9E9D-6ADF4A02A9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083DAB55-6AB8-4AA8-A3C8-8BB13FD3B9B7}"/>
              </a:ext>
            </a:extLst>
          </p:cNvPr>
          <p:cNvSpPr>
            <a:spLocks noGrp="1"/>
          </p:cNvSpPr>
          <p:nvPr>
            <p:ph type="dt" sz="half" idx="10"/>
          </p:nvPr>
        </p:nvSpPr>
        <p:spPr/>
        <p:txBody>
          <a:bodyPr/>
          <a:lstStyle>
            <a:lvl1pPr>
              <a:defRPr/>
            </a:lvl1pPr>
          </a:lstStyle>
          <a:p>
            <a:pPr>
              <a:defRPr/>
            </a:pPr>
            <a:fld id="{976316A8-64D6-4FFF-ADF2-49FEC39445D9}" type="datetimeFigureOut">
              <a:rPr lang="es-SV"/>
              <a:pPr>
                <a:defRPr/>
              </a:pPr>
              <a:t>20/8/2020</a:t>
            </a:fld>
            <a:endParaRPr lang="es-SV"/>
          </a:p>
        </p:txBody>
      </p:sp>
      <p:sp>
        <p:nvSpPr>
          <p:cNvPr id="5" name="Marcador de pie de página 4">
            <a:extLst>
              <a:ext uri="{FF2B5EF4-FFF2-40B4-BE49-F238E27FC236}">
                <a16:creationId xmlns:a16="http://schemas.microsoft.com/office/drawing/2014/main" id="{099484E2-51DC-4A63-917E-14FB515CB970}"/>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7A6160D8-E4BD-4AC0-97F5-9FC60A729686}"/>
              </a:ext>
            </a:extLst>
          </p:cNvPr>
          <p:cNvSpPr>
            <a:spLocks noGrp="1"/>
          </p:cNvSpPr>
          <p:nvPr>
            <p:ph type="sldNum" sz="quarter" idx="12"/>
          </p:nvPr>
        </p:nvSpPr>
        <p:spPr/>
        <p:txBody>
          <a:bodyPr/>
          <a:lstStyle>
            <a:lvl1pPr>
              <a:defRPr/>
            </a:lvl1pPr>
          </a:lstStyle>
          <a:p>
            <a:pPr>
              <a:defRPr/>
            </a:pPr>
            <a:fld id="{2F4C7229-96C4-44EA-9463-5D348F416C03}" type="slidenum">
              <a:rPr lang="es-SV"/>
              <a:pPr>
                <a:defRPr/>
              </a:pPr>
              <a:t>‹Nº›</a:t>
            </a:fld>
            <a:endParaRPr lang="es-SV"/>
          </a:p>
        </p:txBody>
      </p:sp>
    </p:spTree>
    <p:extLst>
      <p:ext uri="{BB962C8B-B14F-4D97-AF65-F5344CB8AC3E}">
        <p14:creationId xmlns:p14="http://schemas.microsoft.com/office/powerpoint/2010/main" val="342110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F532C-4CC4-43BC-8E76-87BCC45D3EFA}"/>
              </a:ext>
            </a:extLst>
          </p:cNvPr>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CCFCC6F-A2D8-477A-A3E2-D1CF9BB9042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583160A-AA04-465A-991A-F1AA6FF331F4}"/>
              </a:ext>
            </a:extLst>
          </p:cNvPr>
          <p:cNvSpPr>
            <a:spLocks noGrp="1"/>
          </p:cNvSpPr>
          <p:nvPr>
            <p:ph type="dt" sz="half" idx="10"/>
          </p:nvPr>
        </p:nvSpPr>
        <p:spPr/>
        <p:txBody>
          <a:bodyPr/>
          <a:lstStyle>
            <a:lvl1pPr>
              <a:defRPr/>
            </a:lvl1pPr>
          </a:lstStyle>
          <a:p>
            <a:pPr>
              <a:defRPr/>
            </a:pPr>
            <a:fld id="{121E155A-D569-4AB5-9317-EF3E9B342A1F}" type="datetimeFigureOut">
              <a:rPr lang="es-SV"/>
              <a:pPr>
                <a:defRPr/>
              </a:pPr>
              <a:t>20/8/2020</a:t>
            </a:fld>
            <a:endParaRPr lang="es-SV"/>
          </a:p>
        </p:txBody>
      </p:sp>
      <p:sp>
        <p:nvSpPr>
          <p:cNvPr id="5" name="Marcador de pie de página 4">
            <a:extLst>
              <a:ext uri="{FF2B5EF4-FFF2-40B4-BE49-F238E27FC236}">
                <a16:creationId xmlns:a16="http://schemas.microsoft.com/office/drawing/2014/main" id="{12EC3D95-A771-4FBE-9345-1855847B40E1}"/>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8EA85ADF-E073-43A7-A504-D6BA69A1CB63}"/>
              </a:ext>
            </a:extLst>
          </p:cNvPr>
          <p:cNvSpPr>
            <a:spLocks noGrp="1"/>
          </p:cNvSpPr>
          <p:nvPr>
            <p:ph type="sldNum" sz="quarter" idx="12"/>
          </p:nvPr>
        </p:nvSpPr>
        <p:spPr/>
        <p:txBody>
          <a:bodyPr/>
          <a:lstStyle>
            <a:lvl1pPr>
              <a:defRPr/>
            </a:lvl1pPr>
          </a:lstStyle>
          <a:p>
            <a:pPr>
              <a:defRPr/>
            </a:pPr>
            <a:fld id="{CAA57274-9721-40E2-8846-ABF72D9F6979}" type="slidenum">
              <a:rPr lang="es-SV"/>
              <a:pPr>
                <a:defRPr/>
              </a:pPr>
              <a:t>‹Nº›</a:t>
            </a:fld>
            <a:endParaRPr lang="es-SV"/>
          </a:p>
        </p:txBody>
      </p:sp>
    </p:spTree>
    <p:extLst>
      <p:ext uri="{BB962C8B-B14F-4D97-AF65-F5344CB8AC3E}">
        <p14:creationId xmlns:p14="http://schemas.microsoft.com/office/powerpoint/2010/main" val="184148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5A67A-3E4F-4DE0-BAAD-77A43704042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8377CB5C-5413-4795-B8DE-175C31138B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1804F089-213D-4154-A3DA-566CAAB69A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3">
            <a:extLst>
              <a:ext uri="{FF2B5EF4-FFF2-40B4-BE49-F238E27FC236}">
                <a16:creationId xmlns:a16="http://schemas.microsoft.com/office/drawing/2014/main" id="{55445465-021B-4511-85CE-256208F9A376}"/>
              </a:ext>
            </a:extLst>
          </p:cNvPr>
          <p:cNvSpPr>
            <a:spLocks noGrp="1"/>
          </p:cNvSpPr>
          <p:nvPr>
            <p:ph type="dt" sz="half" idx="10"/>
          </p:nvPr>
        </p:nvSpPr>
        <p:spPr/>
        <p:txBody>
          <a:bodyPr/>
          <a:lstStyle>
            <a:lvl1pPr>
              <a:defRPr/>
            </a:lvl1pPr>
          </a:lstStyle>
          <a:p>
            <a:pPr>
              <a:defRPr/>
            </a:pPr>
            <a:fld id="{9EAE65F0-15FB-4A0E-A71D-764DF7588FF4}" type="datetimeFigureOut">
              <a:rPr lang="es-SV"/>
              <a:pPr>
                <a:defRPr/>
              </a:pPr>
              <a:t>20/8/2020</a:t>
            </a:fld>
            <a:endParaRPr lang="es-SV"/>
          </a:p>
        </p:txBody>
      </p:sp>
      <p:sp>
        <p:nvSpPr>
          <p:cNvPr id="6" name="Marcador de pie de página 4">
            <a:extLst>
              <a:ext uri="{FF2B5EF4-FFF2-40B4-BE49-F238E27FC236}">
                <a16:creationId xmlns:a16="http://schemas.microsoft.com/office/drawing/2014/main" id="{3F830780-D84D-4F70-AD73-46ACE3D37666}"/>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888BDBED-9810-4834-83DF-FE2D2DF4188A}"/>
              </a:ext>
            </a:extLst>
          </p:cNvPr>
          <p:cNvSpPr>
            <a:spLocks noGrp="1"/>
          </p:cNvSpPr>
          <p:nvPr>
            <p:ph type="sldNum" sz="quarter" idx="12"/>
          </p:nvPr>
        </p:nvSpPr>
        <p:spPr/>
        <p:txBody>
          <a:bodyPr/>
          <a:lstStyle>
            <a:lvl1pPr>
              <a:defRPr/>
            </a:lvl1pPr>
          </a:lstStyle>
          <a:p>
            <a:pPr>
              <a:defRPr/>
            </a:pPr>
            <a:fld id="{E69B4869-DE34-4E67-9E04-CDC3475FCF37}" type="slidenum">
              <a:rPr lang="es-SV"/>
              <a:pPr>
                <a:defRPr/>
              </a:pPr>
              <a:t>‹Nº›</a:t>
            </a:fld>
            <a:endParaRPr lang="es-SV"/>
          </a:p>
        </p:txBody>
      </p:sp>
    </p:spTree>
    <p:extLst>
      <p:ext uri="{BB962C8B-B14F-4D97-AF65-F5344CB8AC3E}">
        <p14:creationId xmlns:p14="http://schemas.microsoft.com/office/powerpoint/2010/main" val="218304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1951-7D98-44B2-89F4-1DC9D35A8658}"/>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0CB8B969-2E73-40AE-92D5-D3DA52F687D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F93205-87CE-48E7-81FB-35017288A5E0}"/>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749862E4-8B0F-48A9-8EC5-68181F6245F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4A7A6A-22A6-4584-9D44-B6C5C159D42D}"/>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3">
            <a:extLst>
              <a:ext uri="{FF2B5EF4-FFF2-40B4-BE49-F238E27FC236}">
                <a16:creationId xmlns:a16="http://schemas.microsoft.com/office/drawing/2014/main" id="{DDD76B4C-2860-425C-9B71-D8B2E5F1D43B}"/>
              </a:ext>
            </a:extLst>
          </p:cNvPr>
          <p:cNvSpPr>
            <a:spLocks noGrp="1"/>
          </p:cNvSpPr>
          <p:nvPr>
            <p:ph type="dt" sz="half" idx="10"/>
          </p:nvPr>
        </p:nvSpPr>
        <p:spPr/>
        <p:txBody>
          <a:bodyPr/>
          <a:lstStyle>
            <a:lvl1pPr>
              <a:defRPr/>
            </a:lvl1pPr>
          </a:lstStyle>
          <a:p>
            <a:pPr>
              <a:defRPr/>
            </a:pPr>
            <a:fld id="{B5FAFAE2-A950-4601-9D9C-649820D5D906}" type="datetimeFigureOut">
              <a:rPr lang="es-SV"/>
              <a:pPr>
                <a:defRPr/>
              </a:pPr>
              <a:t>20/8/2020</a:t>
            </a:fld>
            <a:endParaRPr lang="es-SV"/>
          </a:p>
        </p:txBody>
      </p:sp>
      <p:sp>
        <p:nvSpPr>
          <p:cNvPr id="8" name="Marcador de pie de página 4">
            <a:extLst>
              <a:ext uri="{FF2B5EF4-FFF2-40B4-BE49-F238E27FC236}">
                <a16:creationId xmlns:a16="http://schemas.microsoft.com/office/drawing/2014/main" id="{719A9950-E638-4295-90B0-9BE0818AFE19}"/>
              </a:ext>
            </a:extLst>
          </p:cNvPr>
          <p:cNvSpPr>
            <a:spLocks noGrp="1"/>
          </p:cNvSpPr>
          <p:nvPr>
            <p:ph type="ftr" sz="quarter" idx="11"/>
          </p:nvPr>
        </p:nvSpPr>
        <p:spPr/>
        <p:txBody>
          <a:bodyPr/>
          <a:lstStyle>
            <a:lvl1pPr>
              <a:defRPr/>
            </a:lvl1pPr>
          </a:lstStyle>
          <a:p>
            <a:pPr>
              <a:defRPr/>
            </a:pPr>
            <a:endParaRPr lang="es-SV"/>
          </a:p>
        </p:txBody>
      </p:sp>
      <p:sp>
        <p:nvSpPr>
          <p:cNvPr id="9" name="Marcador de número de diapositiva 5">
            <a:extLst>
              <a:ext uri="{FF2B5EF4-FFF2-40B4-BE49-F238E27FC236}">
                <a16:creationId xmlns:a16="http://schemas.microsoft.com/office/drawing/2014/main" id="{A2D9CC9F-978D-4857-BAD5-9925867968CC}"/>
              </a:ext>
            </a:extLst>
          </p:cNvPr>
          <p:cNvSpPr>
            <a:spLocks noGrp="1"/>
          </p:cNvSpPr>
          <p:nvPr>
            <p:ph type="sldNum" sz="quarter" idx="12"/>
          </p:nvPr>
        </p:nvSpPr>
        <p:spPr/>
        <p:txBody>
          <a:bodyPr/>
          <a:lstStyle>
            <a:lvl1pPr>
              <a:defRPr/>
            </a:lvl1pPr>
          </a:lstStyle>
          <a:p>
            <a:pPr>
              <a:defRPr/>
            </a:pPr>
            <a:fld id="{E312ABFD-8693-4059-93EC-A1E830DFB58E}" type="slidenum">
              <a:rPr lang="es-SV"/>
              <a:pPr>
                <a:defRPr/>
              </a:pPr>
              <a:t>‹Nº›</a:t>
            </a:fld>
            <a:endParaRPr lang="es-SV"/>
          </a:p>
        </p:txBody>
      </p:sp>
    </p:spTree>
    <p:extLst>
      <p:ext uri="{BB962C8B-B14F-4D97-AF65-F5344CB8AC3E}">
        <p14:creationId xmlns:p14="http://schemas.microsoft.com/office/powerpoint/2010/main" val="381244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C6A80-1A4C-4544-959B-0BDE7B27D44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3">
            <a:extLst>
              <a:ext uri="{FF2B5EF4-FFF2-40B4-BE49-F238E27FC236}">
                <a16:creationId xmlns:a16="http://schemas.microsoft.com/office/drawing/2014/main" id="{187C56C5-41B6-4A3B-A9FA-FCA0EF7B52C1}"/>
              </a:ext>
            </a:extLst>
          </p:cNvPr>
          <p:cNvSpPr>
            <a:spLocks noGrp="1"/>
          </p:cNvSpPr>
          <p:nvPr>
            <p:ph type="dt" sz="half" idx="10"/>
          </p:nvPr>
        </p:nvSpPr>
        <p:spPr/>
        <p:txBody>
          <a:bodyPr/>
          <a:lstStyle>
            <a:lvl1pPr>
              <a:defRPr/>
            </a:lvl1pPr>
          </a:lstStyle>
          <a:p>
            <a:pPr>
              <a:defRPr/>
            </a:pPr>
            <a:fld id="{EE9A8469-7646-4F3A-98FE-179C621C360A}" type="datetimeFigureOut">
              <a:rPr lang="es-SV"/>
              <a:pPr>
                <a:defRPr/>
              </a:pPr>
              <a:t>20/8/2020</a:t>
            </a:fld>
            <a:endParaRPr lang="es-SV"/>
          </a:p>
        </p:txBody>
      </p:sp>
      <p:sp>
        <p:nvSpPr>
          <p:cNvPr id="4" name="Marcador de pie de página 4">
            <a:extLst>
              <a:ext uri="{FF2B5EF4-FFF2-40B4-BE49-F238E27FC236}">
                <a16:creationId xmlns:a16="http://schemas.microsoft.com/office/drawing/2014/main" id="{E6A03366-8009-47AB-AF34-AFFC40B36782}"/>
              </a:ext>
            </a:extLst>
          </p:cNvPr>
          <p:cNvSpPr>
            <a:spLocks noGrp="1"/>
          </p:cNvSpPr>
          <p:nvPr>
            <p:ph type="ftr" sz="quarter" idx="11"/>
          </p:nvPr>
        </p:nvSpPr>
        <p:spPr/>
        <p:txBody>
          <a:bodyPr/>
          <a:lstStyle>
            <a:lvl1pPr>
              <a:defRPr/>
            </a:lvl1pPr>
          </a:lstStyle>
          <a:p>
            <a:pPr>
              <a:defRPr/>
            </a:pPr>
            <a:endParaRPr lang="es-SV"/>
          </a:p>
        </p:txBody>
      </p:sp>
      <p:sp>
        <p:nvSpPr>
          <p:cNvPr id="5" name="Marcador de número de diapositiva 5">
            <a:extLst>
              <a:ext uri="{FF2B5EF4-FFF2-40B4-BE49-F238E27FC236}">
                <a16:creationId xmlns:a16="http://schemas.microsoft.com/office/drawing/2014/main" id="{5CF58167-C5E8-47AA-BE99-27F919229C92}"/>
              </a:ext>
            </a:extLst>
          </p:cNvPr>
          <p:cNvSpPr>
            <a:spLocks noGrp="1"/>
          </p:cNvSpPr>
          <p:nvPr>
            <p:ph type="sldNum" sz="quarter" idx="12"/>
          </p:nvPr>
        </p:nvSpPr>
        <p:spPr/>
        <p:txBody>
          <a:bodyPr/>
          <a:lstStyle>
            <a:lvl1pPr>
              <a:defRPr/>
            </a:lvl1pPr>
          </a:lstStyle>
          <a:p>
            <a:pPr>
              <a:defRPr/>
            </a:pPr>
            <a:fld id="{F4431D14-FBCC-451C-92AC-05ADCE34DC02}" type="slidenum">
              <a:rPr lang="es-SV"/>
              <a:pPr>
                <a:defRPr/>
              </a:pPr>
              <a:t>‹Nº›</a:t>
            </a:fld>
            <a:endParaRPr lang="es-SV"/>
          </a:p>
        </p:txBody>
      </p:sp>
    </p:spTree>
    <p:extLst>
      <p:ext uri="{BB962C8B-B14F-4D97-AF65-F5344CB8AC3E}">
        <p14:creationId xmlns:p14="http://schemas.microsoft.com/office/powerpoint/2010/main" val="119431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72827CDC-2A42-4F94-B120-AE3A568A741A}"/>
              </a:ext>
            </a:extLst>
          </p:cNvPr>
          <p:cNvSpPr>
            <a:spLocks noGrp="1"/>
          </p:cNvSpPr>
          <p:nvPr>
            <p:ph type="dt" sz="half" idx="10"/>
          </p:nvPr>
        </p:nvSpPr>
        <p:spPr/>
        <p:txBody>
          <a:bodyPr/>
          <a:lstStyle>
            <a:lvl1pPr>
              <a:defRPr/>
            </a:lvl1pPr>
          </a:lstStyle>
          <a:p>
            <a:pPr>
              <a:defRPr/>
            </a:pPr>
            <a:fld id="{648F1EBF-7F75-402F-9F69-7FB3E426DFEC}" type="datetimeFigureOut">
              <a:rPr lang="es-SV"/>
              <a:pPr>
                <a:defRPr/>
              </a:pPr>
              <a:t>20/8/2020</a:t>
            </a:fld>
            <a:endParaRPr lang="es-SV"/>
          </a:p>
        </p:txBody>
      </p:sp>
      <p:sp>
        <p:nvSpPr>
          <p:cNvPr id="3" name="Marcador de pie de página 4">
            <a:extLst>
              <a:ext uri="{FF2B5EF4-FFF2-40B4-BE49-F238E27FC236}">
                <a16:creationId xmlns:a16="http://schemas.microsoft.com/office/drawing/2014/main" id="{DEA817C9-05BB-4256-A140-D5EFC5F6ED1F}"/>
              </a:ext>
            </a:extLst>
          </p:cNvPr>
          <p:cNvSpPr>
            <a:spLocks noGrp="1"/>
          </p:cNvSpPr>
          <p:nvPr>
            <p:ph type="ftr" sz="quarter" idx="11"/>
          </p:nvPr>
        </p:nvSpPr>
        <p:spPr/>
        <p:txBody>
          <a:bodyPr/>
          <a:lstStyle>
            <a:lvl1pPr>
              <a:defRPr/>
            </a:lvl1pPr>
          </a:lstStyle>
          <a:p>
            <a:pPr>
              <a:defRPr/>
            </a:pPr>
            <a:endParaRPr lang="es-SV"/>
          </a:p>
        </p:txBody>
      </p:sp>
      <p:sp>
        <p:nvSpPr>
          <p:cNvPr id="4" name="Marcador de número de diapositiva 5">
            <a:extLst>
              <a:ext uri="{FF2B5EF4-FFF2-40B4-BE49-F238E27FC236}">
                <a16:creationId xmlns:a16="http://schemas.microsoft.com/office/drawing/2014/main" id="{41253741-1350-48A5-A563-B5D120FB4D71}"/>
              </a:ext>
            </a:extLst>
          </p:cNvPr>
          <p:cNvSpPr>
            <a:spLocks noGrp="1"/>
          </p:cNvSpPr>
          <p:nvPr>
            <p:ph type="sldNum" sz="quarter" idx="12"/>
          </p:nvPr>
        </p:nvSpPr>
        <p:spPr/>
        <p:txBody>
          <a:bodyPr/>
          <a:lstStyle>
            <a:lvl1pPr>
              <a:defRPr/>
            </a:lvl1pPr>
          </a:lstStyle>
          <a:p>
            <a:pPr>
              <a:defRPr/>
            </a:pPr>
            <a:fld id="{90650D88-97EF-4348-B259-357FBBDF0193}" type="slidenum">
              <a:rPr lang="es-SV"/>
              <a:pPr>
                <a:defRPr/>
              </a:pPr>
              <a:t>‹Nº›</a:t>
            </a:fld>
            <a:endParaRPr lang="es-SV"/>
          </a:p>
        </p:txBody>
      </p:sp>
    </p:spTree>
    <p:extLst>
      <p:ext uri="{BB962C8B-B14F-4D97-AF65-F5344CB8AC3E}">
        <p14:creationId xmlns:p14="http://schemas.microsoft.com/office/powerpoint/2010/main" val="2504742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51D2C-CFEA-4258-8FC8-ED050B95419D}"/>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5150EAA8-1797-4427-BED4-60EFE31A1D5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E230068-EBCF-4DC7-9B8E-538611727BA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8DBB241-B627-4693-80D8-8CD013A56CA9}"/>
              </a:ext>
            </a:extLst>
          </p:cNvPr>
          <p:cNvSpPr>
            <a:spLocks noGrp="1"/>
          </p:cNvSpPr>
          <p:nvPr>
            <p:ph type="dt" sz="half" idx="10"/>
          </p:nvPr>
        </p:nvSpPr>
        <p:spPr/>
        <p:txBody>
          <a:bodyPr/>
          <a:lstStyle>
            <a:lvl1pPr>
              <a:defRPr/>
            </a:lvl1pPr>
          </a:lstStyle>
          <a:p>
            <a:pPr>
              <a:defRPr/>
            </a:pPr>
            <a:fld id="{F3C69EF3-855F-40C8-AAE9-D16EC02C37D5}" type="datetimeFigureOut">
              <a:rPr lang="es-SV"/>
              <a:pPr>
                <a:defRPr/>
              </a:pPr>
              <a:t>20/8/2020</a:t>
            </a:fld>
            <a:endParaRPr lang="es-SV"/>
          </a:p>
        </p:txBody>
      </p:sp>
      <p:sp>
        <p:nvSpPr>
          <p:cNvPr id="6" name="Marcador de pie de página 4">
            <a:extLst>
              <a:ext uri="{FF2B5EF4-FFF2-40B4-BE49-F238E27FC236}">
                <a16:creationId xmlns:a16="http://schemas.microsoft.com/office/drawing/2014/main" id="{1039B7C6-6DDF-4D48-BF30-09581ECD04E5}"/>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B0BDDF76-444F-4384-B08D-9C46C338A309}"/>
              </a:ext>
            </a:extLst>
          </p:cNvPr>
          <p:cNvSpPr>
            <a:spLocks noGrp="1"/>
          </p:cNvSpPr>
          <p:nvPr>
            <p:ph type="sldNum" sz="quarter" idx="12"/>
          </p:nvPr>
        </p:nvSpPr>
        <p:spPr/>
        <p:txBody>
          <a:bodyPr/>
          <a:lstStyle>
            <a:lvl1pPr>
              <a:defRPr/>
            </a:lvl1pPr>
          </a:lstStyle>
          <a:p>
            <a:pPr>
              <a:defRPr/>
            </a:pPr>
            <a:fld id="{3C90A6CF-A49E-42D4-B691-DB6624A8AAE4}" type="slidenum">
              <a:rPr lang="es-SV"/>
              <a:pPr>
                <a:defRPr/>
              </a:pPr>
              <a:t>‹Nº›</a:t>
            </a:fld>
            <a:endParaRPr lang="es-SV"/>
          </a:p>
        </p:txBody>
      </p:sp>
    </p:spTree>
    <p:extLst>
      <p:ext uri="{BB962C8B-B14F-4D97-AF65-F5344CB8AC3E}">
        <p14:creationId xmlns:p14="http://schemas.microsoft.com/office/powerpoint/2010/main" val="34390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55F15-0CC9-44B7-A28A-A5F121EC71A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715018C-692A-403B-9E9D-6ADF4A02A9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4A5341F-BBED-4782-8F31-AE821056E43D}"/>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5" name="Marcador de pie de página 4">
            <a:extLst>
              <a:ext uri="{FF2B5EF4-FFF2-40B4-BE49-F238E27FC236}">
                <a16:creationId xmlns:a16="http://schemas.microsoft.com/office/drawing/2014/main" id="{D5F2BEE8-5F6A-4C6A-8921-675200A7A191}"/>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58D82E14-7727-4CB2-B4FA-9AA01E0706BB}"/>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35634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CC90-7F49-4599-9401-1808CFE03101}"/>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C3DFCB4-8639-4580-B214-611898D6A0F1}"/>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SV" noProof="0"/>
          </a:p>
        </p:txBody>
      </p:sp>
      <p:sp>
        <p:nvSpPr>
          <p:cNvPr id="4" name="Marcador de texto 3">
            <a:extLst>
              <a:ext uri="{FF2B5EF4-FFF2-40B4-BE49-F238E27FC236}">
                <a16:creationId xmlns:a16="http://schemas.microsoft.com/office/drawing/2014/main" id="{DD13CC69-FEFB-4F46-B8BC-6AF85C56B8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5D484056-3821-4C35-B8ED-E4A30D9B5408}"/>
              </a:ext>
            </a:extLst>
          </p:cNvPr>
          <p:cNvSpPr>
            <a:spLocks noGrp="1"/>
          </p:cNvSpPr>
          <p:nvPr>
            <p:ph type="dt" sz="half" idx="10"/>
          </p:nvPr>
        </p:nvSpPr>
        <p:spPr/>
        <p:txBody>
          <a:bodyPr/>
          <a:lstStyle>
            <a:lvl1pPr>
              <a:defRPr/>
            </a:lvl1pPr>
          </a:lstStyle>
          <a:p>
            <a:pPr>
              <a:defRPr/>
            </a:pPr>
            <a:fld id="{B981F752-12E3-423B-8440-E72A3E13E35D}" type="datetimeFigureOut">
              <a:rPr lang="es-SV"/>
              <a:pPr>
                <a:defRPr/>
              </a:pPr>
              <a:t>20/8/2020</a:t>
            </a:fld>
            <a:endParaRPr lang="es-SV"/>
          </a:p>
        </p:txBody>
      </p:sp>
      <p:sp>
        <p:nvSpPr>
          <p:cNvPr id="6" name="Marcador de pie de página 4">
            <a:extLst>
              <a:ext uri="{FF2B5EF4-FFF2-40B4-BE49-F238E27FC236}">
                <a16:creationId xmlns:a16="http://schemas.microsoft.com/office/drawing/2014/main" id="{22568249-C3D2-4B6F-823B-596DD4042180}"/>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D3507CBD-D708-462C-A026-986D2C96B1D4}"/>
              </a:ext>
            </a:extLst>
          </p:cNvPr>
          <p:cNvSpPr>
            <a:spLocks noGrp="1"/>
          </p:cNvSpPr>
          <p:nvPr>
            <p:ph type="sldNum" sz="quarter" idx="12"/>
          </p:nvPr>
        </p:nvSpPr>
        <p:spPr/>
        <p:txBody>
          <a:bodyPr/>
          <a:lstStyle>
            <a:lvl1pPr>
              <a:defRPr/>
            </a:lvl1pPr>
          </a:lstStyle>
          <a:p>
            <a:pPr>
              <a:defRPr/>
            </a:pPr>
            <a:fld id="{748FF7FF-6A4F-4EDD-83A0-E0D76CC0F7D4}" type="slidenum">
              <a:rPr lang="es-SV"/>
              <a:pPr>
                <a:defRPr/>
              </a:pPr>
              <a:t>‹Nº›</a:t>
            </a:fld>
            <a:endParaRPr lang="es-SV"/>
          </a:p>
        </p:txBody>
      </p:sp>
    </p:spTree>
    <p:extLst>
      <p:ext uri="{BB962C8B-B14F-4D97-AF65-F5344CB8AC3E}">
        <p14:creationId xmlns:p14="http://schemas.microsoft.com/office/powerpoint/2010/main" val="353319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588C6-D441-4EB2-B1D4-5342512793A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3C2DEE5F-C4E3-43B1-865E-4C71CFA695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51994F4-63C9-4EB8-972C-7492A34EB384}"/>
              </a:ext>
            </a:extLst>
          </p:cNvPr>
          <p:cNvSpPr>
            <a:spLocks noGrp="1"/>
          </p:cNvSpPr>
          <p:nvPr>
            <p:ph type="dt" sz="half" idx="10"/>
          </p:nvPr>
        </p:nvSpPr>
        <p:spPr/>
        <p:txBody>
          <a:bodyPr/>
          <a:lstStyle>
            <a:lvl1pPr>
              <a:defRPr/>
            </a:lvl1pPr>
          </a:lstStyle>
          <a:p>
            <a:pPr>
              <a:defRPr/>
            </a:pPr>
            <a:fld id="{D32230F6-5DA1-4409-B890-5031D2F67D55}" type="datetimeFigureOut">
              <a:rPr lang="es-SV"/>
              <a:pPr>
                <a:defRPr/>
              </a:pPr>
              <a:t>20/8/2020</a:t>
            </a:fld>
            <a:endParaRPr lang="es-SV"/>
          </a:p>
        </p:txBody>
      </p:sp>
      <p:sp>
        <p:nvSpPr>
          <p:cNvPr id="5" name="Marcador de pie de página 4">
            <a:extLst>
              <a:ext uri="{FF2B5EF4-FFF2-40B4-BE49-F238E27FC236}">
                <a16:creationId xmlns:a16="http://schemas.microsoft.com/office/drawing/2014/main" id="{B2A149A1-725E-4922-AF07-4B2BAA7BA0B1}"/>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EC7EB61A-3B19-49D3-9BAA-61D471C79362}"/>
              </a:ext>
            </a:extLst>
          </p:cNvPr>
          <p:cNvSpPr>
            <a:spLocks noGrp="1"/>
          </p:cNvSpPr>
          <p:nvPr>
            <p:ph type="sldNum" sz="quarter" idx="12"/>
          </p:nvPr>
        </p:nvSpPr>
        <p:spPr/>
        <p:txBody>
          <a:bodyPr/>
          <a:lstStyle>
            <a:lvl1pPr>
              <a:defRPr/>
            </a:lvl1pPr>
          </a:lstStyle>
          <a:p>
            <a:pPr>
              <a:defRPr/>
            </a:pPr>
            <a:fld id="{2859111F-7B72-4AAD-93B4-78D8C14AD147}" type="slidenum">
              <a:rPr lang="es-SV"/>
              <a:pPr>
                <a:defRPr/>
              </a:pPr>
              <a:t>‹Nº›</a:t>
            </a:fld>
            <a:endParaRPr lang="es-SV"/>
          </a:p>
        </p:txBody>
      </p:sp>
    </p:spTree>
    <p:extLst>
      <p:ext uri="{BB962C8B-B14F-4D97-AF65-F5344CB8AC3E}">
        <p14:creationId xmlns:p14="http://schemas.microsoft.com/office/powerpoint/2010/main" val="2037259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747B62-D578-4CCF-88A4-C58BCDECE873}"/>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E18CA714-59C7-4A23-8DEC-C3E4B18AB3D3}"/>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A0240FC7-FDFB-4831-91DC-86FF4541A2D5}"/>
              </a:ext>
            </a:extLst>
          </p:cNvPr>
          <p:cNvSpPr>
            <a:spLocks noGrp="1"/>
          </p:cNvSpPr>
          <p:nvPr>
            <p:ph type="dt" sz="half" idx="10"/>
          </p:nvPr>
        </p:nvSpPr>
        <p:spPr/>
        <p:txBody>
          <a:bodyPr/>
          <a:lstStyle>
            <a:lvl1pPr>
              <a:defRPr/>
            </a:lvl1pPr>
          </a:lstStyle>
          <a:p>
            <a:pPr>
              <a:defRPr/>
            </a:pPr>
            <a:fld id="{2F33F9D0-13CA-4031-BB8A-C13CD046324E}" type="datetimeFigureOut">
              <a:rPr lang="es-SV"/>
              <a:pPr>
                <a:defRPr/>
              </a:pPr>
              <a:t>20/8/2020</a:t>
            </a:fld>
            <a:endParaRPr lang="es-SV"/>
          </a:p>
        </p:txBody>
      </p:sp>
      <p:sp>
        <p:nvSpPr>
          <p:cNvPr id="5" name="Marcador de pie de página 4">
            <a:extLst>
              <a:ext uri="{FF2B5EF4-FFF2-40B4-BE49-F238E27FC236}">
                <a16:creationId xmlns:a16="http://schemas.microsoft.com/office/drawing/2014/main" id="{374AEAAB-F798-434A-8FAC-A5EDBF148FE2}"/>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971AB76D-AFF3-49FB-B39A-231DE9B86DCA}"/>
              </a:ext>
            </a:extLst>
          </p:cNvPr>
          <p:cNvSpPr>
            <a:spLocks noGrp="1"/>
          </p:cNvSpPr>
          <p:nvPr>
            <p:ph type="sldNum" sz="quarter" idx="12"/>
          </p:nvPr>
        </p:nvSpPr>
        <p:spPr/>
        <p:txBody>
          <a:bodyPr/>
          <a:lstStyle>
            <a:lvl1pPr>
              <a:defRPr/>
            </a:lvl1pPr>
          </a:lstStyle>
          <a:p>
            <a:pPr>
              <a:defRPr/>
            </a:pPr>
            <a:fld id="{E1A49E94-8799-4410-A13A-57AC58D2DD1B}" type="slidenum">
              <a:rPr lang="es-SV"/>
              <a:pPr>
                <a:defRPr/>
              </a:pPr>
              <a:t>‹Nº›</a:t>
            </a:fld>
            <a:endParaRPr lang="es-SV"/>
          </a:p>
        </p:txBody>
      </p:sp>
    </p:spTree>
    <p:extLst>
      <p:ext uri="{BB962C8B-B14F-4D97-AF65-F5344CB8AC3E}">
        <p14:creationId xmlns:p14="http://schemas.microsoft.com/office/powerpoint/2010/main" val="148450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F532C-4CC4-43BC-8E76-87BCC45D3EF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CCFCC6F-A2D8-477A-A3E2-D1CF9BB90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F95428-1B5C-4953-9382-437EFA1ECF7C}"/>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5" name="Marcador de pie de página 4">
            <a:extLst>
              <a:ext uri="{FF2B5EF4-FFF2-40B4-BE49-F238E27FC236}">
                <a16:creationId xmlns:a16="http://schemas.microsoft.com/office/drawing/2014/main" id="{5237FF91-017F-4E31-8BA2-830E2088B7A8}"/>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B1046CC-3758-4C25-93A9-D6A3B5FCE4D0}"/>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17379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5A67A-3E4F-4DE0-BAAD-77A43704042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8377CB5C-5413-4795-B8DE-175C31138B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1804F089-213D-4154-A3DA-566CAAB69A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824B61E1-59B5-40C0-8EB2-A8834117C367}"/>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6" name="Marcador de pie de página 5">
            <a:extLst>
              <a:ext uri="{FF2B5EF4-FFF2-40B4-BE49-F238E27FC236}">
                <a16:creationId xmlns:a16="http://schemas.microsoft.com/office/drawing/2014/main" id="{18194C04-0DEA-4F17-834D-68221607D4F9}"/>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1750128C-A57A-4B2F-B370-4FDB3F052A90}"/>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46511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1951-7D98-44B2-89F4-1DC9D35A865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0CB8B969-2E73-40AE-92D5-D3DA52F68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F93205-87CE-48E7-81FB-35017288A5E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749862E4-8B0F-48A9-8EC5-68181F624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4A7A6A-22A6-4584-9D44-B6C5C159D4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65797755-214F-4F22-85D3-0F44F30E8960}"/>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8" name="Marcador de pie de página 7">
            <a:extLst>
              <a:ext uri="{FF2B5EF4-FFF2-40B4-BE49-F238E27FC236}">
                <a16:creationId xmlns:a16="http://schemas.microsoft.com/office/drawing/2014/main" id="{E8D34384-5916-4F7B-B0A5-BD165FEE11CD}"/>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5ECCAE2C-1728-4FEF-94AC-5436F93C188F}"/>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8690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C6A80-1A4C-4544-959B-0BDE7B27D44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6CE98397-7150-432E-A820-8E7937806441}"/>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4" name="Marcador de pie de página 3">
            <a:extLst>
              <a:ext uri="{FF2B5EF4-FFF2-40B4-BE49-F238E27FC236}">
                <a16:creationId xmlns:a16="http://schemas.microsoft.com/office/drawing/2014/main" id="{BC68E4E0-7F61-458E-882C-CF1E4FB8E92D}"/>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A81BE09F-1696-4809-96C1-42472D08FD9A}"/>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51554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DBD6FC-6897-457C-9563-D05311F8F83D}"/>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3" name="Marcador de pie de página 2">
            <a:extLst>
              <a:ext uri="{FF2B5EF4-FFF2-40B4-BE49-F238E27FC236}">
                <a16:creationId xmlns:a16="http://schemas.microsoft.com/office/drawing/2014/main" id="{2D5EE12D-8ED5-4B29-A9BE-5456FB6D9ECD}"/>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5730AC4F-296B-4F53-932F-2001EB2B84EC}"/>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43397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51D2C-CFEA-4258-8FC8-ED050B9541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5150EAA8-1797-4427-BED4-60EFE31A1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E230068-EBCF-4DC7-9B8E-538611727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CD0282-3BDF-400B-8387-C093D86271D7}"/>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6" name="Marcador de pie de página 5">
            <a:extLst>
              <a:ext uri="{FF2B5EF4-FFF2-40B4-BE49-F238E27FC236}">
                <a16:creationId xmlns:a16="http://schemas.microsoft.com/office/drawing/2014/main" id="{1C714660-DC83-441B-BF06-8A090D3E033E}"/>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946E6DB6-69B4-48A3-AE6D-277069073AED}"/>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31939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CC90-7F49-4599-9401-1808CFE031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C3DFCB4-8639-4580-B214-611898D6A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DD13CC69-FEFB-4F46-B8BC-6AF85C56B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0DA542-207F-4642-85A1-B366ABBD9554}"/>
              </a:ext>
            </a:extLst>
          </p:cNvPr>
          <p:cNvSpPr>
            <a:spLocks noGrp="1"/>
          </p:cNvSpPr>
          <p:nvPr>
            <p:ph type="dt" sz="half" idx="10"/>
          </p:nvPr>
        </p:nvSpPr>
        <p:spPr/>
        <p:txBody>
          <a:bodyPr/>
          <a:lstStyle/>
          <a:p>
            <a:fld id="{7829B477-CB78-4D88-9C86-5F07C5E75C2F}" type="datetimeFigureOut">
              <a:rPr lang="es-SV" smtClean="0"/>
              <a:t>20/8/2020</a:t>
            </a:fld>
            <a:endParaRPr lang="es-SV"/>
          </a:p>
        </p:txBody>
      </p:sp>
      <p:sp>
        <p:nvSpPr>
          <p:cNvPr id="6" name="Marcador de pie de página 5">
            <a:extLst>
              <a:ext uri="{FF2B5EF4-FFF2-40B4-BE49-F238E27FC236}">
                <a16:creationId xmlns:a16="http://schemas.microsoft.com/office/drawing/2014/main" id="{22722234-F110-41D7-88C7-9812015CF225}"/>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F705F48C-1FDD-4126-AF53-27D3E01151BA}"/>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06208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BA01E0-FEF9-4DD5-A05C-D426B7068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371BFE1C-9253-42A8-AD3C-618B09187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13737E2-0B8E-400D-94DB-71BA9032D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9B477-CB78-4D88-9C86-5F07C5E75C2F}" type="datetimeFigureOut">
              <a:rPr lang="es-SV" smtClean="0"/>
              <a:t>20/8/2020</a:t>
            </a:fld>
            <a:endParaRPr lang="es-SV"/>
          </a:p>
        </p:txBody>
      </p:sp>
      <p:sp>
        <p:nvSpPr>
          <p:cNvPr id="5" name="Marcador de pie de página 4">
            <a:extLst>
              <a:ext uri="{FF2B5EF4-FFF2-40B4-BE49-F238E27FC236}">
                <a16:creationId xmlns:a16="http://schemas.microsoft.com/office/drawing/2014/main" id="{536E1AE3-210F-40AC-AE53-814153747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0F3CEC54-8346-47A3-90DB-A99D36693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8A6F-1865-49F3-B46F-26AE037AE7E6}" type="slidenum">
              <a:rPr lang="es-SV" smtClean="0"/>
              <a:t>‹Nº›</a:t>
            </a:fld>
            <a:endParaRPr lang="es-SV"/>
          </a:p>
        </p:txBody>
      </p:sp>
    </p:spTree>
    <p:extLst>
      <p:ext uri="{BB962C8B-B14F-4D97-AF65-F5344CB8AC3E}">
        <p14:creationId xmlns:p14="http://schemas.microsoft.com/office/powerpoint/2010/main" val="82543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arcador de título 1">
            <a:extLst>
              <a:ext uri="{FF2B5EF4-FFF2-40B4-BE49-F238E27FC236}">
                <a16:creationId xmlns:a16="http://schemas.microsoft.com/office/drawing/2014/main" id="{0311EAB9-5207-4F53-B5DD-5A89469F3218}"/>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Marcador de texto 2">
            <a:extLst>
              <a:ext uri="{FF2B5EF4-FFF2-40B4-BE49-F238E27FC236}">
                <a16:creationId xmlns:a16="http://schemas.microsoft.com/office/drawing/2014/main" id="{EB82F508-6AA4-49D0-8625-D3351027ABD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los estilos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Marcador de fecha 3">
            <a:extLst>
              <a:ext uri="{FF2B5EF4-FFF2-40B4-BE49-F238E27FC236}">
                <a16:creationId xmlns:a16="http://schemas.microsoft.com/office/drawing/2014/main" id="{813737E2-0B8E-400D-94DB-71BA9032D78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C138BE5-223D-402F-BB0C-5B02570BB368}" type="datetimeFigureOut">
              <a:rPr lang="es-SV"/>
              <a:pPr>
                <a:defRPr/>
              </a:pPr>
              <a:t>20/8/2020</a:t>
            </a:fld>
            <a:endParaRPr lang="es-SV"/>
          </a:p>
        </p:txBody>
      </p:sp>
      <p:sp>
        <p:nvSpPr>
          <p:cNvPr id="5" name="Marcador de pie de página 4">
            <a:extLst>
              <a:ext uri="{FF2B5EF4-FFF2-40B4-BE49-F238E27FC236}">
                <a16:creationId xmlns:a16="http://schemas.microsoft.com/office/drawing/2014/main" id="{536E1AE3-210F-40AC-AE53-8141537479E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SV"/>
          </a:p>
        </p:txBody>
      </p:sp>
      <p:sp>
        <p:nvSpPr>
          <p:cNvPr id="6" name="Marcador de número de diapositiva 5">
            <a:extLst>
              <a:ext uri="{FF2B5EF4-FFF2-40B4-BE49-F238E27FC236}">
                <a16:creationId xmlns:a16="http://schemas.microsoft.com/office/drawing/2014/main" id="{0F3CEC54-8346-47A3-90DB-A99D3669327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808717A-1FC3-4606-B921-FC551543B4AD}" type="slidenum">
              <a:rPr lang="es-SV"/>
              <a:pPr>
                <a:defRPr/>
              </a:pPr>
              <a:t>‹Nº›</a:t>
            </a:fld>
            <a:endParaRPr lang="es-SV"/>
          </a:p>
        </p:txBody>
      </p:sp>
    </p:spTree>
    <p:extLst>
      <p:ext uri="{BB962C8B-B14F-4D97-AF65-F5344CB8AC3E}">
        <p14:creationId xmlns:p14="http://schemas.microsoft.com/office/powerpoint/2010/main" val="720508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S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MCPES2002/" TargetMode="External"/><Relationship Id="rId7" Type="http://schemas.openxmlformats.org/officeDocument/2006/relationships/image" Target="../media/image2.png"/><Relationship Id="rId2" Type="http://schemas.openxmlformats.org/officeDocument/2006/relationships/hyperlink" Target="http://www.mcpelsalvador.org.sv/" TargetMode="Externa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30581"/>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flipV="1">
            <a:off x="0" y="422884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ítulo 1">
            <a:extLst>
              <a:ext uri="{FF2B5EF4-FFF2-40B4-BE49-F238E27FC236}">
                <a16:creationId xmlns:a16="http://schemas.microsoft.com/office/drawing/2014/main" id="{CB809A31-346A-4411-A0FC-51CF212315CF}"/>
              </a:ext>
            </a:extLst>
          </p:cNvPr>
          <p:cNvSpPr>
            <a:spLocks noGrp="1"/>
          </p:cNvSpPr>
          <p:nvPr>
            <p:ph type="title"/>
          </p:nvPr>
        </p:nvSpPr>
        <p:spPr>
          <a:xfrm>
            <a:off x="733651" y="4894715"/>
            <a:ext cx="10579398" cy="1189708"/>
          </a:xfrm>
        </p:spPr>
        <p:txBody>
          <a:bodyPr vert="horz" lIns="91440" tIns="45720" rIns="91440" bIns="45720" rtlCol="0" anchor="ctr">
            <a:normAutofit/>
          </a:bodyPr>
          <a:lstStyle/>
          <a:p>
            <a:r>
              <a:rPr lang="en-US" sz="3700" b="1" kern="1200" dirty="0">
                <a:solidFill>
                  <a:srgbClr val="FFFFFF"/>
                </a:solidFill>
                <a:latin typeface="+mj-lt"/>
                <a:ea typeface="+mj-ea"/>
                <a:cs typeface="+mj-cs"/>
              </a:rPr>
              <a:t>Resultados Encuesta </a:t>
            </a:r>
            <a:br>
              <a:rPr lang="en-US" sz="3700" b="1" kern="1200" dirty="0">
                <a:solidFill>
                  <a:srgbClr val="FFFFFF"/>
                </a:solidFill>
                <a:latin typeface="+mj-lt"/>
                <a:ea typeface="+mj-ea"/>
                <a:cs typeface="+mj-cs"/>
              </a:rPr>
            </a:br>
            <a:r>
              <a:rPr lang="en-US" sz="3700" b="1" kern="1200" dirty="0">
                <a:solidFill>
                  <a:srgbClr val="FFFFFF"/>
                </a:solidFill>
                <a:latin typeface="+mj-lt"/>
                <a:ea typeface="+mj-ea"/>
                <a:cs typeface="+mj-cs"/>
              </a:rPr>
              <a:t>Conectividad en tiempos de COVID19</a:t>
            </a:r>
          </a:p>
        </p:txBody>
      </p:sp>
      <p:sp>
        <p:nvSpPr>
          <p:cNvPr id="18" name="Rectangle 17">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43732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09A0EDD9-59B0-4383-A812-FF6DC1EF366F}"/>
              </a:ext>
            </a:extLst>
          </p:cNvPr>
          <p:cNvSpPr txBox="1"/>
          <p:nvPr/>
        </p:nvSpPr>
        <p:spPr>
          <a:xfrm>
            <a:off x="10193414" y="6134272"/>
            <a:ext cx="1820971" cy="744150"/>
          </a:xfrm>
          <a:prstGeom prst="rect">
            <a:avLst/>
          </a:prstGeom>
        </p:spPr>
        <p:txBody>
          <a:bodyPr vert="horz" lIns="91440" tIns="45720" rIns="91440" bIns="45720" rtlCol="0" anchor="ctr">
            <a:normAutofit/>
          </a:bodyPr>
          <a:lstStyle/>
          <a:p>
            <a:pPr>
              <a:lnSpc>
                <a:spcPct val="90000"/>
              </a:lnSpc>
              <a:spcAft>
                <a:spcPts val="600"/>
              </a:spcAft>
            </a:pPr>
            <a:r>
              <a:rPr lang="en-US" sz="1900" dirty="0">
                <a:solidFill>
                  <a:schemeClr val="bg1"/>
                </a:solidFill>
              </a:rPr>
              <a:t>Agosto 20, 2020</a:t>
            </a:r>
          </a:p>
        </p:txBody>
      </p:sp>
      <p:sp>
        <p:nvSpPr>
          <p:cNvPr id="3" name="CuadroTexto 2">
            <a:extLst>
              <a:ext uri="{FF2B5EF4-FFF2-40B4-BE49-F238E27FC236}">
                <a16:creationId xmlns:a16="http://schemas.microsoft.com/office/drawing/2014/main" id="{7E3BE72A-5235-4681-884B-DBFDAE136FC9}"/>
              </a:ext>
            </a:extLst>
          </p:cNvPr>
          <p:cNvSpPr txBox="1"/>
          <p:nvPr/>
        </p:nvSpPr>
        <p:spPr>
          <a:xfrm>
            <a:off x="733651" y="5999728"/>
            <a:ext cx="2023374" cy="800219"/>
          </a:xfrm>
          <a:prstGeom prst="rect">
            <a:avLst/>
          </a:prstGeom>
          <a:noFill/>
        </p:spPr>
        <p:txBody>
          <a:bodyPr wrap="none" rtlCol="0">
            <a:spAutoFit/>
          </a:bodyPr>
          <a:lstStyle/>
          <a:p>
            <a:pPr>
              <a:spcAft>
                <a:spcPts val="600"/>
              </a:spcAft>
            </a:pPr>
            <a:r>
              <a:rPr lang="es-SV" sz="1200" dirty="0">
                <a:solidFill>
                  <a:schemeClr val="bg1"/>
                </a:solidFill>
              </a:rPr>
              <a:t>Lcda. Marta Alicia de Magaña</a:t>
            </a:r>
          </a:p>
          <a:p>
            <a:pPr>
              <a:spcAft>
                <a:spcPts val="600"/>
              </a:spcAft>
            </a:pPr>
            <a:r>
              <a:rPr lang="es-SV" sz="1200" dirty="0">
                <a:solidFill>
                  <a:schemeClr val="bg1"/>
                </a:solidFill>
              </a:rPr>
              <a:t>Directora Ejecutiva MCP-ES </a:t>
            </a:r>
          </a:p>
          <a:p>
            <a:pPr>
              <a:spcAft>
                <a:spcPts val="600"/>
              </a:spcAft>
            </a:pPr>
            <a:r>
              <a:rPr lang="es-SV" sz="1200" dirty="0">
                <a:solidFill>
                  <a:schemeClr val="bg1"/>
                </a:solidFill>
              </a:rPr>
              <a:t>Plenaria 06-2020</a:t>
            </a:r>
          </a:p>
        </p:txBody>
      </p:sp>
      <p:pic>
        <p:nvPicPr>
          <p:cNvPr id="5" name="Imagen 4" descr="Imagen que contiene dibujo, reloj, señal&#10;&#10;Descripción generada automáticamente">
            <a:extLst>
              <a:ext uri="{FF2B5EF4-FFF2-40B4-BE49-F238E27FC236}">
                <a16:creationId xmlns:a16="http://schemas.microsoft.com/office/drawing/2014/main" id="{1D0B9C5A-E057-45FB-B839-2B7BAA57D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635" y="825708"/>
            <a:ext cx="8833681" cy="3025537"/>
          </a:xfrm>
          <a:prstGeom prst="rect">
            <a:avLst/>
          </a:prstGeom>
        </p:spPr>
      </p:pic>
    </p:spTree>
    <p:extLst>
      <p:ext uri="{BB962C8B-B14F-4D97-AF65-F5344CB8AC3E}">
        <p14:creationId xmlns:p14="http://schemas.microsoft.com/office/powerpoint/2010/main" val="11839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D77A0-23AC-439A-8DAB-983A9F44B32D}"/>
              </a:ext>
            </a:extLst>
          </p:cNvPr>
          <p:cNvSpPr>
            <a:spLocks noGrp="1"/>
          </p:cNvSpPr>
          <p:nvPr>
            <p:ph type="title"/>
          </p:nvPr>
        </p:nvSpPr>
        <p:spPr>
          <a:xfrm>
            <a:off x="2942300" y="12661"/>
            <a:ext cx="9249700" cy="1325563"/>
          </a:xfrm>
        </p:spPr>
        <p:txBody>
          <a:bodyPr vert="horz" lIns="91440" tIns="45720" rIns="91440" bIns="45720" rtlCol="0" anchor="ctr">
            <a:normAutofit fontScale="90000"/>
          </a:bodyPr>
          <a:lstStyle/>
          <a:p>
            <a:r>
              <a:rPr lang="en-US" sz="5400" dirty="0">
                <a:solidFill>
                  <a:schemeClr val="accent1"/>
                </a:solidFill>
              </a:rPr>
              <a:t>Detalle de las fallas en conectividad</a:t>
            </a:r>
            <a:endParaRPr lang="en-US" sz="5400" kern="1200" dirty="0">
              <a:solidFill>
                <a:schemeClr val="accent1"/>
              </a:solidFill>
            </a:endParaRPr>
          </a:p>
        </p:txBody>
      </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lnSpc>
                <a:spcPct val="90000"/>
              </a:lnSpc>
              <a:buFont typeface="Arial" panose="020B0604020202020204" pitchFamily="34" charset="0"/>
              <a:buChar char="•"/>
            </a:pPr>
            <a:endParaRPr lang="en-US" sz="2400"/>
          </a:p>
        </p:txBody>
      </p:sp>
      <p:graphicFrame>
        <p:nvGraphicFramePr>
          <p:cNvPr id="3" name="Tabla 2">
            <a:extLst>
              <a:ext uri="{FF2B5EF4-FFF2-40B4-BE49-F238E27FC236}">
                <a16:creationId xmlns:a16="http://schemas.microsoft.com/office/drawing/2014/main" id="{7E05BCA2-3B15-4475-9F52-497D030199FC}"/>
              </a:ext>
            </a:extLst>
          </p:cNvPr>
          <p:cNvGraphicFramePr>
            <a:graphicFrameLocks noGrp="1"/>
          </p:cNvGraphicFramePr>
          <p:nvPr>
            <p:extLst>
              <p:ext uri="{D42A27DB-BD31-4B8C-83A1-F6EECF244321}">
                <p14:modId xmlns:p14="http://schemas.microsoft.com/office/powerpoint/2010/main" val="3096722427"/>
              </p:ext>
            </p:extLst>
          </p:nvPr>
        </p:nvGraphicFramePr>
        <p:xfrm>
          <a:off x="471276" y="1338224"/>
          <a:ext cx="11424801" cy="5281128"/>
        </p:xfrm>
        <a:graphic>
          <a:graphicData uri="http://schemas.openxmlformats.org/drawingml/2006/table">
            <a:tbl>
              <a:tblPr>
                <a:tableStyleId>{5C22544A-7EE6-4342-B048-85BDC9FD1C3A}</a:tableStyleId>
              </a:tblPr>
              <a:tblGrid>
                <a:gridCol w="442608">
                  <a:extLst>
                    <a:ext uri="{9D8B030D-6E8A-4147-A177-3AD203B41FA5}">
                      <a16:colId xmlns:a16="http://schemas.microsoft.com/office/drawing/2014/main" val="862089175"/>
                    </a:ext>
                  </a:extLst>
                </a:gridCol>
                <a:gridCol w="2958971">
                  <a:extLst>
                    <a:ext uri="{9D8B030D-6E8A-4147-A177-3AD203B41FA5}">
                      <a16:colId xmlns:a16="http://schemas.microsoft.com/office/drawing/2014/main" val="2000408805"/>
                    </a:ext>
                  </a:extLst>
                </a:gridCol>
                <a:gridCol w="3341747">
                  <a:extLst>
                    <a:ext uri="{9D8B030D-6E8A-4147-A177-3AD203B41FA5}">
                      <a16:colId xmlns:a16="http://schemas.microsoft.com/office/drawing/2014/main" val="915304345"/>
                    </a:ext>
                  </a:extLst>
                </a:gridCol>
                <a:gridCol w="4681475">
                  <a:extLst>
                    <a:ext uri="{9D8B030D-6E8A-4147-A177-3AD203B41FA5}">
                      <a16:colId xmlns:a16="http://schemas.microsoft.com/office/drawing/2014/main" val="2261874188"/>
                    </a:ext>
                  </a:extLst>
                </a:gridCol>
              </a:tblGrid>
              <a:tr h="835074">
                <a:tc>
                  <a:txBody>
                    <a:bodyPr/>
                    <a:lstStyle/>
                    <a:p>
                      <a:pPr algn="ctr" fontAlgn="ctr"/>
                      <a:r>
                        <a:rPr lang="es-SV" sz="1600" u="none" strike="noStrike">
                          <a:solidFill>
                            <a:schemeClr val="bg1"/>
                          </a:solidFill>
                          <a:effectLst/>
                        </a:rPr>
                        <a:t>N°</a:t>
                      </a:r>
                      <a:endParaRPr lang="es-SV" sz="1600" b="0" i="0" u="none" strike="noStrike">
                        <a:solidFill>
                          <a:schemeClr val="bg1"/>
                        </a:solidFill>
                        <a:effectLst/>
                        <a:latin typeface="Arial" panose="020B0604020202020204" pitchFamily="34" charset="0"/>
                      </a:endParaRPr>
                    </a:p>
                  </a:txBody>
                  <a:tcPr marL="7620" marR="7620" marT="7620" marB="0" anchor="ctr">
                    <a:solidFill>
                      <a:schemeClr val="accent5">
                        <a:lumMod val="75000"/>
                      </a:schemeClr>
                    </a:solidFill>
                  </a:tcPr>
                </a:tc>
                <a:tc>
                  <a:txBody>
                    <a:bodyPr/>
                    <a:lstStyle/>
                    <a:p>
                      <a:pPr algn="ctr" fontAlgn="ctr"/>
                      <a:r>
                        <a:rPr lang="es-SV" sz="1600" u="none" strike="noStrike" dirty="0">
                          <a:solidFill>
                            <a:schemeClr val="bg1"/>
                          </a:solidFill>
                          <a:effectLst/>
                        </a:rPr>
                        <a:t>Nombre completo</a:t>
                      </a:r>
                      <a:endParaRPr lang="es-SV" sz="1600" b="0" i="0" u="none" strike="noStrike" dirty="0">
                        <a:solidFill>
                          <a:schemeClr val="bg1"/>
                        </a:solidFill>
                        <a:effectLst/>
                        <a:latin typeface="Arial" panose="020B0604020202020204" pitchFamily="34" charset="0"/>
                      </a:endParaRPr>
                    </a:p>
                  </a:txBody>
                  <a:tcPr marL="7620" marR="7620" marT="7620" marB="0" anchor="ctr">
                    <a:solidFill>
                      <a:schemeClr val="accent5">
                        <a:lumMod val="75000"/>
                      </a:schemeClr>
                    </a:solidFill>
                  </a:tcPr>
                </a:tc>
                <a:tc>
                  <a:txBody>
                    <a:bodyPr/>
                    <a:lstStyle/>
                    <a:p>
                      <a:pPr algn="ctr" fontAlgn="ctr"/>
                      <a:r>
                        <a:rPr lang="es-SV" sz="1600" u="none" strike="noStrike">
                          <a:solidFill>
                            <a:schemeClr val="bg1"/>
                          </a:solidFill>
                          <a:effectLst/>
                        </a:rPr>
                        <a:t>En la zona en que vive ¿Tiene problemas de conexión a Internet?</a:t>
                      </a:r>
                      <a:endParaRPr lang="es-SV" sz="1600" b="0" i="0" u="none" strike="noStrike">
                        <a:solidFill>
                          <a:schemeClr val="bg1"/>
                        </a:solidFill>
                        <a:effectLst/>
                        <a:latin typeface="Arial" panose="020B0604020202020204" pitchFamily="34" charset="0"/>
                      </a:endParaRPr>
                    </a:p>
                  </a:txBody>
                  <a:tcPr marL="7620" marR="7620" marT="7620" marB="0" anchor="ctr">
                    <a:solidFill>
                      <a:schemeClr val="accent5">
                        <a:lumMod val="75000"/>
                      </a:schemeClr>
                    </a:solidFill>
                  </a:tcPr>
                </a:tc>
                <a:tc>
                  <a:txBody>
                    <a:bodyPr/>
                    <a:lstStyle/>
                    <a:p>
                      <a:pPr algn="ctr" fontAlgn="ctr"/>
                      <a:r>
                        <a:rPr lang="es-SV" sz="1600" u="none" strike="noStrike" dirty="0">
                          <a:solidFill>
                            <a:schemeClr val="bg1"/>
                          </a:solidFill>
                          <a:effectLst/>
                        </a:rPr>
                        <a:t>Si su respuesta fue SI, esto de debe a:</a:t>
                      </a:r>
                      <a:endParaRPr lang="es-SV" sz="1600" b="0" i="0" u="none" strike="noStrike" dirty="0">
                        <a:solidFill>
                          <a:schemeClr val="bg1"/>
                        </a:solidFill>
                        <a:effectLst/>
                        <a:latin typeface="Arial" panose="020B0604020202020204" pitchFamily="34" charset="0"/>
                      </a:endParaRPr>
                    </a:p>
                  </a:txBody>
                  <a:tcPr marL="7620" marR="7620" marT="7620" marB="0" anchor="ctr">
                    <a:solidFill>
                      <a:schemeClr val="accent5">
                        <a:lumMod val="75000"/>
                      </a:schemeClr>
                    </a:solidFill>
                  </a:tcPr>
                </a:tc>
                <a:extLst>
                  <a:ext uri="{0D108BD9-81ED-4DB2-BD59-A6C34878D82A}">
                    <a16:rowId xmlns:a16="http://schemas.microsoft.com/office/drawing/2014/main" val="2332556646"/>
                  </a:ext>
                </a:extLst>
              </a:tr>
              <a:tr h="741009">
                <a:tc>
                  <a:txBody>
                    <a:bodyPr/>
                    <a:lstStyle/>
                    <a:p>
                      <a:pPr algn="ctr" fontAlgn="ctr"/>
                      <a:r>
                        <a:rPr lang="es-SV" sz="1600" b="0" i="0" u="none" strike="noStrike" dirty="0">
                          <a:solidFill>
                            <a:srgbClr val="000000"/>
                          </a:solidFill>
                          <a:effectLst/>
                          <a:latin typeface="Arial" panose="020B0604020202020204" pitchFamily="34" charset="0"/>
                        </a:rPr>
                        <a:t>1</a:t>
                      </a:r>
                    </a:p>
                  </a:txBody>
                  <a:tcPr marL="7620" marR="7620" marT="7620" marB="0" anchor="ctr"/>
                </a:tc>
                <a:tc>
                  <a:txBody>
                    <a:bodyPr/>
                    <a:lstStyle/>
                    <a:p>
                      <a:pPr algn="l" fontAlgn="ctr"/>
                      <a:r>
                        <a:rPr lang="es-SV" sz="1600" u="none" strike="noStrike">
                          <a:effectLst/>
                        </a:rPr>
                        <a:t>Rober Amadeo Martinez Arevalo</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SI</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dirty="0">
                          <a:effectLst/>
                        </a:rPr>
                        <a:t>Ambas</a:t>
                      </a:r>
                      <a:endParaRPr lang="es-SV" sz="16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009509311"/>
                  </a:ext>
                </a:extLst>
              </a:tr>
              <a:tr h="741009">
                <a:tc>
                  <a:txBody>
                    <a:bodyPr/>
                    <a:lstStyle/>
                    <a:p>
                      <a:pPr algn="ctr" fontAlgn="ctr"/>
                      <a:r>
                        <a:rPr lang="es-SV" sz="1600" b="0" i="0" u="none" strike="noStrike" dirty="0">
                          <a:solidFill>
                            <a:srgbClr val="000000"/>
                          </a:solidFill>
                          <a:effectLst/>
                          <a:latin typeface="Arial" panose="020B0604020202020204" pitchFamily="34" charset="0"/>
                        </a:rPr>
                        <a:t>2</a:t>
                      </a:r>
                    </a:p>
                  </a:txBody>
                  <a:tcPr marL="7620" marR="7620" marT="7620" marB="0" anchor="ctr"/>
                </a:tc>
                <a:tc>
                  <a:txBody>
                    <a:bodyPr/>
                    <a:lstStyle/>
                    <a:p>
                      <a:pPr algn="l" fontAlgn="ctr"/>
                      <a:r>
                        <a:rPr lang="es-SV" sz="1600" u="none" strike="noStrike">
                          <a:effectLst/>
                        </a:rPr>
                        <a:t>Reina Isabel Espinoza Aguilar</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SI</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Falta o falla del proveedor de servicio de internet</a:t>
                      </a:r>
                      <a:endParaRPr lang="es-SV" sz="16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47495810"/>
                  </a:ext>
                </a:extLst>
              </a:tr>
              <a:tr h="741009">
                <a:tc>
                  <a:txBody>
                    <a:bodyPr/>
                    <a:lstStyle/>
                    <a:p>
                      <a:pPr algn="ctr" fontAlgn="ctr"/>
                      <a:r>
                        <a:rPr lang="es-SV" sz="1600" b="0" i="0" u="none" strike="noStrike" dirty="0">
                          <a:solidFill>
                            <a:srgbClr val="000000"/>
                          </a:solidFill>
                          <a:effectLst/>
                          <a:latin typeface="Arial" panose="020B0604020202020204" pitchFamily="34" charset="0"/>
                        </a:rPr>
                        <a:t>3</a:t>
                      </a:r>
                    </a:p>
                  </a:txBody>
                  <a:tcPr marL="7620" marR="7620" marT="7620" marB="0" anchor="ctr"/>
                </a:tc>
                <a:tc>
                  <a:txBody>
                    <a:bodyPr/>
                    <a:lstStyle/>
                    <a:p>
                      <a:pPr algn="l" fontAlgn="ctr"/>
                      <a:r>
                        <a:rPr lang="pt-BR" sz="1600" u="none" strike="noStrike">
                          <a:effectLst/>
                        </a:rPr>
                        <a:t>Doris Elizabeth Acosta de Alvarado</a:t>
                      </a:r>
                      <a:endParaRPr lang="pt-BR"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SI</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Ambas</a:t>
                      </a:r>
                      <a:endParaRPr lang="es-SV" sz="16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2885490"/>
                  </a:ext>
                </a:extLst>
              </a:tr>
              <a:tr h="741009">
                <a:tc>
                  <a:txBody>
                    <a:bodyPr/>
                    <a:lstStyle/>
                    <a:p>
                      <a:pPr algn="ctr" fontAlgn="ctr"/>
                      <a:r>
                        <a:rPr lang="es-SV" sz="1600" b="0" i="0" u="none" strike="noStrike" dirty="0">
                          <a:solidFill>
                            <a:srgbClr val="000000"/>
                          </a:solidFill>
                          <a:effectLst/>
                          <a:latin typeface="Arial" panose="020B0604020202020204" pitchFamily="34" charset="0"/>
                        </a:rPr>
                        <a:t>4</a:t>
                      </a:r>
                    </a:p>
                  </a:txBody>
                  <a:tcPr marL="7620" marR="7620" marT="7620" marB="0" anchor="ctr"/>
                </a:tc>
                <a:tc>
                  <a:txBody>
                    <a:bodyPr/>
                    <a:lstStyle/>
                    <a:p>
                      <a:pPr algn="l" fontAlgn="ctr"/>
                      <a:r>
                        <a:rPr lang="es-SV" sz="1600" u="none" strike="noStrike">
                          <a:effectLst/>
                        </a:rPr>
                        <a:t>Irma Yanet Hernandez Marroquin </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SI</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Ambas</a:t>
                      </a:r>
                      <a:endParaRPr lang="es-SV" sz="16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103101494"/>
                  </a:ext>
                </a:extLst>
              </a:tr>
              <a:tr h="741009">
                <a:tc>
                  <a:txBody>
                    <a:bodyPr/>
                    <a:lstStyle/>
                    <a:p>
                      <a:pPr algn="ctr" fontAlgn="ctr"/>
                      <a:r>
                        <a:rPr lang="es-SV" sz="1600" b="0" i="0" u="none" strike="noStrike" dirty="0">
                          <a:solidFill>
                            <a:srgbClr val="000000"/>
                          </a:solidFill>
                          <a:effectLst/>
                          <a:latin typeface="Arial" panose="020B0604020202020204" pitchFamily="34" charset="0"/>
                        </a:rPr>
                        <a:t>5</a:t>
                      </a:r>
                    </a:p>
                  </a:txBody>
                  <a:tcPr marL="7620" marR="7620" marT="7620" marB="0" anchor="ctr"/>
                </a:tc>
                <a:tc>
                  <a:txBody>
                    <a:bodyPr/>
                    <a:lstStyle/>
                    <a:p>
                      <a:pPr algn="l" fontAlgn="ctr"/>
                      <a:r>
                        <a:rPr lang="es-SV" sz="1600" u="none" strike="noStrike">
                          <a:effectLst/>
                        </a:rPr>
                        <a:t>Elisa Michelle Arteaga Torres </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SI</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a:effectLst/>
                        </a:rPr>
                        <a:t>Falta o falla del dispositivo electrónico que utiliza</a:t>
                      </a:r>
                      <a:endParaRPr lang="es-SV" sz="16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68114828"/>
                  </a:ext>
                </a:extLst>
              </a:tr>
              <a:tr h="741009">
                <a:tc>
                  <a:txBody>
                    <a:bodyPr/>
                    <a:lstStyle/>
                    <a:p>
                      <a:pPr algn="ctr" fontAlgn="ctr"/>
                      <a:r>
                        <a:rPr lang="es-SV" sz="1600" b="0" i="0" u="none" strike="noStrike" dirty="0">
                          <a:solidFill>
                            <a:srgbClr val="000000"/>
                          </a:solidFill>
                          <a:effectLst/>
                          <a:latin typeface="Arial" panose="020B0604020202020204" pitchFamily="34" charset="0"/>
                        </a:rPr>
                        <a:t>6</a:t>
                      </a:r>
                    </a:p>
                  </a:txBody>
                  <a:tcPr marL="7620" marR="7620" marT="7620" marB="0" anchor="ctr"/>
                </a:tc>
                <a:tc>
                  <a:txBody>
                    <a:bodyPr/>
                    <a:lstStyle/>
                    <a:p>
                      <a:pPr algn="l" fontAlgn="ctr"/>
                      <a:r>
                        <a:rPr lang="es-SV" sz="1600" u="none" strike="noStrike">
                          <a:effectLst/>
                        </a:rPr>
                        <a:t>María Consuelo Raymundo </a:t>
                      </a:r>
                      <a:endParaRPr lang="es-SV"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dirty="0">
                          <a:effectLst/>
                        </a:rPr>
                        <a:t>SI</a:t>
                      </a:r>
                      <a:endParaRPr lang="es-SV"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SV" sz="1600" u="none" strike="noStrike" dirty="0">
                          <a:effectLst/>
                        </a:rPr>
                        <a:t>Falta o falla del dispositivo electrónico que utiliza</a:t>
                      </a:r>
                      <a:endParaRPr lang="es-SV" sz="16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64488753"/>
                  </a:ext>
                </a:extLst>
              </a:tr>
            </a:tbl>
          </a:graphicData>
        </a:graphic>
      </p:graphicFrame>
      <p:pic>
        <p:nvPicPr>
          <p:cNvPr id="4" name="Imagen 3" descr="Imagen que contiene dibujo, reloj, señal&#10;&#10;Descripción generada automáticamente">
            <a:extLst>
              <a:ext uri="{FF2B5EF4-FFF2-40B4-BE49-F238E27FC236}">
                <a16:creationId xmlns:a16="http://schemas.microsoft.com/office/drawing/2014/main" id="{5FD4ED65-B737-401D-8BD2-ECBCD653E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21" y="238651"/>
            <a:ext cx="2550609" cy="873584"/>
          </a:xfrm>
          <a:prstGeom prst="rect">
            <a:avLst/>
          </a:prstGeom>
        </p:spPr>
      </p:pic>
    </p:spTree>
    <p:extLst>
      <p:ext uri="{BB962C8B-B14F-4D97-AF65-F5344CB8AC3E}">
        <p14:creationId xmlns:p14="http://schemas.microsoft.com/office/powerpoint/2010/main" val="397955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lnSpc>
                <a:spcPct val="90000"/>
              </a:lnSpc>
              <a:buFont typeface="Arial" panose="020B0604020202020204" pitchFamily="34" charset="0"/>
              <a:buChar char="•"/>
            </a:pPr>
            <a:endParaRPr lang="en-US" sz="2400"/>
          </a:p>
        </p:txBody>
      </p:sp>
      <p:pic>
        <p:nvPicPr>
          <p:cNvPr id="3" name="Imagen 2">
            <a:extLst>
              <a:ext uri="{FF2B5EF4-FFF2-40B4-BE49-F238E27FC236}">
                <a16:creationId xmlns:a16="http://schemas.microsoft.com/office/drawing/2014/main" id="{D591AE3E-2B56-4804-8511-940837313E75}"/>
              </a:ext>
            </a:extLst>
          </p:cNvPr>
          <p:cNvPicPr>
            <a:picLocks noChangeAspect="1"/>
          </p:cNvPicPr>
          <p:nvPr/>
        </p:nvPicPr>
        <p:blipFill rotWithShape="1">
          <a:blip r:embed="rId2"/>
          <a:srcRect l="19066" t="16937" r="32729" b="41251"/>
          <a:stretch/>
        </p:blipFill>
        <p:spPr>
          <a:xfrm>
            <a:off x="276094" y="837744"/>
            <a:ext cx="11386656" cy="5555729"/>
          </a:xfrm>
          <a:prstGeom prst="rect">
            <a:avLst/>
          </a:prstGeom>
        </p:spPr>
      </p:pic>
      <p:pic>
        <p:nvPicPr>
          <p:cNvPr id="7" name="Imagen 6" descr="Imagen que contiene dibujo, reloj, señal&#10;&#10;Descripción generada automáticamente">
            <a:extLst>
              <a:ext uri="{FF2B5EF4-FFF2-40B4-BE49-F238E27FC236}">
                <a16:creationId xmlns:a16="http://schemas.microsoft.com/office/drawing/2014/main" id="{E500D21E-B286-4B6E-904A-8546720DC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219" y="5620817"/>
            <a:ext cx="2550609" cy="873584"/>
          </a:xfrm>
          <a:prstGeom prst="rect">
            <a:avLst/>
          </a:prstGeom>
        </p:spPr>
      </p:pic>
    </p:spTree>
    <p:extLst>
      <p:ext uri="{BB962C8B-B14F-4D97-AF65-F5344CB8AC3E}">
        <p14:creationId xmlns:p14="http://schemas.microsoft.com/office/powerpoint/2010/main" val="380811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D77A0-23AC-439A-8DAB-983A9F44B32D}"/>
              </a:ext>
            </a:extLst>
          </p:cNvPr>
          <p:cNvSpPr>
            <a:spLocks noGrp="1"/>
          </p:cNvSpPr>
          <p:nvPr>
            <p:ph type="title"/>
          </p:nvPr>
        </p:nvSpPr>
        <p:spPr>
          <a:xfrm>
            <a:off x="249335" y="167750"/>
            <a:ext cx="11407487" cy="1325563"/>
          </a:xfrm>
        </p:spPr>
        <p:txBody>
          <a:bodyPr vert="horz" lIns="91440" tIns="45720" rIns="91440" bIns="45720" rtlCol="0" anchor="ctr">
            <a:normAutofit fontScale="90000"/>
          </a:bodyPr>
          <a:lstStyle/>
          <a:p>
            <a:r>
              <a:rPr lang="en-US" sz="5400" kern="1200" dirty="0">
                <a:solidFill>
                  <a:schemeClr val="accent1"/>
                </a:solidFill>
              </a:rPr>
              <a:t>Recomendaciones del</a:t>
            </a:r>
            <a:br>
              <a:rPr lang="en-US" sz="5400" kern="1200" dirty="0">
                <a:solidFill>
                  <a:schemeClr val="accent1"/>
                </a:solidFill>
              </a:rPr>
            </a:br>
            <a:r>
              <a:rPr lang="en-US" sz="5400" kern="1200" dirty="0">
                <a:solidFill>
                  <a:schemeClr val="accent1"/>
                </a:solidFill>
              </a:rPr>
              <a:t>Comité Ejecutivo</a:t>
            </a:r>
          </a:p>
        </p:txBody>
      </p:sp>
      <p:pic>
        <p:nvPicPr>
          <p:cNvPr id="5" name="Imagen 4" descr="Imagen que contiene dibujo, reloj, señal&#10;&#10;Descripción generada automáticamente">
            <a:extLst>
              <a:ext uri="{FF2B5EF4-FFF2-40B4-BE49-F238E27FC236}">
                <a16:creationId xmlns:a16="http://schemas.microsoft.com/office/drawing/2014/main" id="{1CF0E8C8-D0B7-4A0D-BDE0-2175BDE4D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213" y="167750"/>
            <a:ext cx="2550609" cy="873584"/>
          </a:xfrm>
          <a:prstGeom prst="rect">
            <a:avLst/>
          </a:prstGeom>
        </p:spPr>
      </p:pic>
      <p:graphicFrame>
        <p:nvGraphicFramePr>
          <p:cNvPr id="12" name="Tabla 11">
            <a:extLst>
              <a:ext uri="{FF2B5EF4-FFF2-40B4-BE49-F238E27FC236}">
                <a16:creationId xmlns:a16="http://schemas.microsoft.com/office/drawing/2014/main" id="{C6E0DAB8-9FAA-4F87-BC64-8432C97CFCE4}"/>
              </a:ext>
            </a:extLst>
          </p:cNvPr>
          <p:cNvGraphicFramePr>
            <a:graphicFrameLocks noGrp="1"/>
          </p:cNvGraphicFramePr>
          <p:nvPr>
            <p:extLst>
              <p:ext uri="{D42A27DB-BD31-4B8C-83A1-F6EECF244321}">
                <p14:modId xmlns:p14="http://schemas.microsoft.com/office/powerpoint/2010/main" val="2826573288"/>
              </p:ext>
            </p:extLst>
          </p:nvPr>
        </p:nvGraphicFramePr>
        <p:xfrm>
          <a:off x="323294" y="1672670"/>
          <a:ext cx="11739397" cy="4934928"/>
        </p:xfrm>
        <a:graphic>
          <a:graphicData uri="http://schemas.openxmlformats.org/drawingml/2006/table">
            <a:tbl>
              <a:tblPr/>
              <a:tblGrid>
                <a:gridCol w="2473708">
                  <a:extLst>
                    <a:ext uri="{9D8B030D-6E8A-4147-A177-3AD203B41FA5}">
                      <a16:colId xmlns:a16="http://schemas.microsoft.com/office/drawing/2014/main" val="1675869201"/>
                    </a:ext>
                  </a:extLst>
                </a:gridCol>
                <a:gridCol w="1471662">
                  <a:extLst>
                    <a:ext uri="{9D8B030D-6E8A-4147-A177-3AD203B41FA5}">
                      <a16:colId xmlns:a16="http://schemas.microsoft.com/office/drawing/2014/main" val="1967065942"/>
                    </a:ext>
                  </a:extLst>
                </a:gridCol>
                <a:gridCol w="1559185">
                  <a:extLst>
                    <a:ext uri="{9D8B030D-6E8A-4147-A177-3AD203B41FA5}">
                      <a16:colId xmlns:a16="http://schemas.microsoft.com/office/drawing/2014/main" val="1933286157"/>
                    </a:ext>
                  </a:extLst>
                </a:gridCol>
                <a:gridCol w="1687969">
                  <a:extLst>
                    <a:ext uri="{9D8B030D-6E8A-4147-A177-3AD203B41FA5}">
                      <a16:colId xmlns:a16="http://schemas.microsoft.com/office/drawing/2014/main" val="708450104"/>
                    </a:ext>
                  </a:extLst>
                </a:gridCol>
                <a:gridCol w="4546873">
                  <a:extLst>
                    <a:ext uri="{9D8B030D-6E8A-4147-A177-3AD203B41FA5}">
                      <a16:colId xmlns:a16="http://schemas.microsoft.com/office/drawing/2014/main" val="1593591991"/>
                    </a:ext>
                  </a:extLst>
                </a:gridCol>
              </a:tblGrid>
              <a:tr h="687353">
                <a:tc>
                  <a:txBody>
                    <a:bodyPr/>
                    <a:lstStyle/>
                    <a:p>
                      <a:pPr algn="ctr" fontAlgn="ctr"/>
                      <a:r>
                        <a:rPr lang="es-SV" sz="1200" b="0" i="0" u="none" strike="noStrike">
                          <a:solidFill>
                            <a:srgbClr val="FFFFFF"/>
                          </a:solidFill>
                          <a:effectLst/>
                          <a:latin typeface="Arial" panose="020B0604020202020204" pitchFamily="34" charset="0"/>
                        </a:rPr>
                        <a:t>Nombre completo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s-SV" sz="1200" b="0" i="0" u="none" strike="noStrike">
                          <a:solidFill>
                            <a:srgbClr val="FFFFFF"/>
                          </a:solidFill>
                          <a:effectLst/>
                          <a:latin typeface="Arial" panose="020B0604020202020204" pitchFamily="34" charset="0"/>
                        </a:rPr>
                        <a:t>Si los datos los obtiene a través de recargas, ¿Requiere de apoyo para la compra de esta?</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s-SV" sz="1200" b="0" i="0" u="none" strike="noStrike">
                          <a:solidFill>
                            <a:srgbClr val="FFFFFF"/>
                          </a:solidFill>
                          <a:effectLst/>
                          <a:latin typeface="Arial" panose="020B0604020202020204" pitchFamily="34" charset="0"/>
                        </a:rPr>
                        <a:t>En la zona en que vive ¿Tiene problemas de conexión a Internet?</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s-SV" sz="1200" b="0" i="0" u="none" strike="noStrike" dirty="0">
                          <a:solidFill>
                            <a:srgbClr val="FFFFFF"/>
                          </a:solidFill>
                          <a:effectLst/>
                          <a:latin typeface="Arial" panose="020B0604020202020204" pitchFamily="34" charset="0"/>
                        </a:rPr>
                        <a:t>¿Cuál es la compañía con la que posee los servicios de Internet?</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s-SV" sz="1200" b="0" i="0" u="none" strike="noStrike">
                          <a:solidFill>
                            <a:srgbClr val="FFFFFF"/>
                          </a:solidFill>
                          <a:effectLst/>
                          <a:latin typeface="Arial" panose="020B0604020202020204" pitchFamily="34" charset="0"/>
                        </a:rPr>
                        <a:t>Recomendaciones Comité ejecutivo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250950167"/>
                  </a:ext>
                </a:extLst>
              </a:tr>
              <a:tr h="802614">
                <a:tc>
                  <a:txBody>
                    <a:bodyPr/>
                    <a:lstStyle/>
                    <a:p>
                      <a:pPr algn="l" fontAlgn="ctr"/>
                      <a:r>
                        <a:rPr lang="es-SV" sz="1200" b="0" i="0" u="none" strike="noStrike">
                          <a:solidFill>
                            <a:srgbClr val="000000"/>
                          </a:solidFill>
                          <a:effectLst/>
                          <a:latin typeface="Arial" panose="020B0604020202020204" pitchFamily="34" charset="0"/>
                        </a:rPr>
                        <a:t>Sail Mauricio Quintanilla Mejía</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Si</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NO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Teléfonica</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Arial" panose="020B0604020202020204" pitchFamily="34" charset="0"/>
                        </a:rPr>
                        <a:t>Apoyo con recarga, consultar por recarga USB, requiere computadora</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359203"/>
                  </a:ext>
                </a:extLst>
              </a:tr>
              <a:tr h="802614">
                <a:tc>
                  <a:txBody>
                    <a:bodyPr/>
                    <a:lstStyle/>
                    <a:p>
                      <a:pPr algn="l" fontAlgn="ctr"/>
                      <a:r>
                        <a:rPr lang="es-SV" sz="1200" b="0" i="0" u="none" strike="noStrike">
                          <a:solidFill>
                            <a:srgbClr val="000000"/>
                          </a:solidFill>
                          <a:effectLst/>
                          <a:latin typeface="Arial" panose="020B0604020202020204" pitchFamily="34" charset="0"/>
                        </a:rPr>
                        <a:t>Norberto Enrique Diaz Martinez</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Si</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NO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Tigo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Arial" panose="020B0604020202020204" pitchFamily="34" charset="0"/>
                        </a:rPr>
                        <a:t>Apoyo con recarga, consultar por recarga USB, requiere computadora</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344509"/>
                  </a:ext>
                </a:extLst>
              </a:tr>
              <a:tr h="802614">
                <a:tc>
                  <a:txBody>
                    <a:bodyPr/>
                    <a:lstStyle/>
                    <a:p>
                      <a:pPr algn="l" fontAlgn="ctr"/>
                      <a:r>
                        <a:rPr lang="es-SV" sz="1200" b="0" i="0" u="none" strike="noStrike">
                          <a:solidFill>
                            <a:srgbClr val="000000"/>
                          </a:solidFill>
                          <a:effectLst/>
                          <a:latin typeface="Arial" panose="020B0604020202020204" pitchFamily="34" charset="0"/>
                        </a:rPr>
                        <a:t>Rober Amadeo Martinez Arevalo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Si</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SI</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Claro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Arial" panose="020B0604020202020204" pitchFamily="34" charset="0"/>
                        </a:rPr>
                        <a:t>Apoyo con préstamo de Tablet del comité de monitoreo con recarga de internet</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009067"/>
                  </a:ext>
                </a:extLst>
              </a:tr>
              <a:tr h="802614">
                <a:tc>
                  <a:txBody>
                    <a:bodyPr/>
                    <a:lstStyle/>
                    <a:p>
                      <a:pPr algn="l" fontAlgn="ctr"/>
                      <a:r>
                        <a:rPr lang="es-SV" sz="1200" b="0" i="0" u="none" strike="noStrike" dirty="0">
                          <a:solidFill>
                            <a:srgbClr val="000000"/>
                          </a:solidFill>
                          <a:effectLst/>
                          <a:latin typeface="Arial" panose="020B0604020202020204" pitchFamily="34" charset="0"/>
                        </a:rPr>
                        <a:t>Rony Fernando Cantaderio Ruiz</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Arial" panose="020B0604020202020204" pitchFamily="34" charset="0"/>
                        </a:rPr>
                        <a:t>Si</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Arial" panose="020B0604020202020204" pitchFamily="34" charset="0"/>
                        </a:rPr>
                        <a:t>NO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Arial" panose="020B0604020202020204" pitchFamily="34" charset="0"/>
                        </a:rPr>
                        <a:t>Claro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Arial" panose="020B0604020202020204" pitchFamily="34" charset="0"/>
                        </a:rPr>
                        <a:t>Apoyo con recarga de saldo </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467605"/>
                  </a:ext>
                </a:extLst>
              </a:tr>
              <a:tr h="802614">
                <a:tc>
                  <a:txBody>
                    <a:bodyPr/>
                    <a:lstStyle/>
                    <a:p>
                      <a:pPr algn="l" fontAlgn="ctr"/>
                      <a:r>
                        <a:rPr lang="es-SV" sz="1200" b="0" i="0" u="none" strike="noStrike">
                          <a:solidFill>
                            <a:srgbClr val="000000"/>
                          </a:solidFill>
                          <a:effectLst/>
                          <a:latin typeface="Arial" panose="020B0604020202020204" pitchFamily="34" charset="0"/>
                        </a:rPr>
                        <a:t>Elisa Michelle Arteaga Torres </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Si</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SI</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Arial" panose="020B0604020202020204" pitchFamily="34" charset="0"/>
                        </a:rPr>
                        <a:t>Tigo</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Arial" panose="020B0604020202020204" pitchFamily="34" charset="0"/>
                        </a:rPr>
                        <a:t>Apoyo con préstamo de Tablet del comité de monitoreo con recarga de internet</a:t>
                      </a:r>
                    </a:p>
                  </a:txBody>
                  <a:tcPr marL="7458" marR="7458" marT="7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491510"/>
                  </a:ext>
                </a:extLst>
              </a:tr>
            </a:tbl>
          </a:graphicData>
        </a:graphic>
      </p:graphicFrame>
    </p:spTree>
    <p:extLst>
      <p:ext uri="{BB962C8B-B14F-4D97-AF65-F5344CB8AC3E}">
        <p14:creationId xmlns:p14="http://schemas.microsoft.com/office/powerpoint/2010/main" val="316134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D77A0-23AC-439A-8DAB-983A9F44B32D}"/>
              </a:ext>
            </a:extLst>
          </p:cNvPr>
          <p:cNvSpPr>
            <a:spLocks noGrp="1"/>
          </p:cNvSpPr>
          <p:nvPr>
            <p:ph type="title"/>
          </p:nvPr>
        </p:nvSpPr>
        <p:spPr>
          <a:xfrm>
            <a:off x="720730" y="0"/>
            <a:ext cx="11407487" cy="1325563"/>
          </a:xfrm>
        </p:spPr>
        <p:txBody>
          <a:bodyPr vert="horz" lIns="91440" tIns="45720" rIns="91440" bIns="45720" rtlCol="0" anchor="ctr">
            <a:normAutofit/>
          </a:bodyPr>
          <a:lstStyle/>
          <a:p>
            <a:r>
              <a:rPr lang="en-US" sz="5400" kern="1200" dirty="0">
                <a:solidFill>
                  <a:schemeClr val="accent1"/>
                </a:solidFill>
              </a:rPr>
              <a:t>Aprobación del pleno</a:t>
            </a:r>
          </a:p>
        </p:txBody>
      </p:sp>
      <p:sp>
        <p:nvSpPr>
          <p:cNvPr id="4" name="Franja diagonal 3">
            <a:extLst>
              <a:ext uri="{FF2B5EF4-FFF2-40B4-BE49-F238E27FC236}">
                <a16:creationId xmlns:a16="http://schemas.microsoft.com/office/drawing/2014/main" id="{E55E289F-E389-4161-BEA7-93BE27270D80}"/>
              </a:ext>
            </a:extLst>
          </p:cNvPr>
          <p:cNvSpPr/>
          <p:nvPr/>
        </p:nvSpPr>
        <p:spPr>
          <a:xfrm rot="2687700">
            <a:off x="9341832" y="-484480"/>
            <a:ext cx="3330013" cy="332829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pic>
        <p:nvPicPr>
          <p:cNvPr id="5" name="Imagen 4" descr="Imagen que contiene dibujo, reloj, señal&#10;&#10;Descripción generada automáticamente">
            <a:extLst>
              <a:ext uri="{FF2B5EF4-FFF2-40B4-BE49-F238E27FC236}">
                <a16:creationId xmlns:a16="http://schemas.microsoft.com/office/drawing/2014/main" id="{F81C211B-675D-4A55-9AC6-9AF69993A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3578" y="5680662"/>
            <a:ext cx="2550609" cy="873584"/>
          </a:xfrm>
          <a:prstGeom prst="rect">
            <a:avLst/>
          </a:prstGeom>
        </p:spPr>
      </p:pic>
      <p:sp>
        <p:nvSpPr>
          <p:cNvPr id="3" name="CuadroTexto 2">
            <a:extLst>
              <a:ext uri="{FF2B5EF4-FFF2-40B4-BE49-F238E27FC236}">
                <a16:creationId xmlns:a16="http://schemas.microsoft.com/office/drawing/2014/main" id="{52B3C7DF-FFE6-4446-A441-766D4C0B576F}"/>
              </a:ext>
            </a:extLst>
          </p:cNvPr>
          <p:cNvSpPr txBox="1"/>
          <p:nvPr/>
        </p:nvSpPr>
        <p:spPr>
          <a:xfrm>
            <a:off x="2358500" y="2849730"/>
            <a:ext cx="7474999" cy="830997"/>
          </a:xfrm>
          <a:prstGeom prst="rect">
            <a:avLst/>
          </a:prstGeom>
          <a:noFill/>
        </p:spPr>
        <p:txBody>
          <a:bodyPr wrap="square" rtlCol="0">
            <a:spAutoFit/>
          </a:bodyPr>
          <a:lstStyle/>
          <a:p>
            <a:pPr algn="ctr"/>
            <a:r>
              <a:rPr lang="es-SV" sz="4800" dirty="0">
                <a:effectLst>
                  <a:outerShdw blurRad="38100" dist="38100" dir="2700000" algn="tl">
                    <a:srgbClr val="000000">
                      <a:alpha val="43137"/>
                    </a:srgbClr>
                  </a:outerShdw>
                </a:effectLst>
              </a:rPr>
              <a:t>Aprobado por unanimidad</a:t>
            </a:r>
          </a:p>
        </p:txBody>
      </p:sp>
    </p:spTree>
    <p:extLst>
      <p:ext uri="{BB962C8B-B14F-4D97-AF65-F5344CB8AC3E}">
        <p14:creationId xmlns:p14="http://schemas.microsoft.com/office/powerpoint/2010/main" val="149004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ítulo 1">
            <a:extLst>
              <a:ext uri="{FF2B5EF4-FFF2-40B4-BE49-F238E27FC236}">
                <a16:creationId xmlns:a16="http://schemas.microsoft.com/office/drawing/2014/main" id="{ABC8796D-2A50-49C8-811E-4E1D433542ED}"/>
              </a:ext>
            </a:extLst>
          </p:cNvPr>
          <p:cNvSpPr txBox="1">
            <a:spLocks noChangeArrowheads="1"/>
          </p:cNvSpPr>
          <p:nvPr/>
        </p:nvSpPr>
        <p:spPr bwMode="auto">
          <a:xfrm>
            <a:off x="372140" y="3443289"/>
            <a:ext cx="1167454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ctr" defTabSz="6858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s-MX" altLang="es-SV" sz="20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Contribuyendo a la respuesta nacional al VIH, Tuberculosis y Malaria en El Salvador.</a:t>
            </a:r>
            <a:endParaRPr kumimoji="0" lang="es-SV" altLang="es-SV" sz="20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endParaRPr>
          </a:p>
        </p:txBody>
      </p:sp>
      <p:grpSp>
        <p:nvGrpSpPr>
          <p:cNvPr id="14340" name="Grupo 7">
            <a:extLst>
              <a:ext uri="{FF2B5EF4-FFF2-40B4-BE49-F238E27FC236}">
                <a16:creationId xmlns:a16="http://schemas.microsoft.com/office/drawing/2014/main" id="{4CB22231-6ABA-4AFB-8C73-674B1E18E34E}"/>
              </a:ext>
            </a:extLst>
          </p:cNvPr>
          <p:cNvGrpSpPr>
            <a:grpSpLocks/>
          </p:cNvGrpSpPr>
          <p:nvPr/>
        </p:nvGrpSpPr>
        <p:grpSpPr bwMode="auto">
          <a:xfrm>
            <a:off x="2909889" y="4843464"/>
            <a:ext cx="6365875" cy="846137"/>
            <a:chOff x="-82321" y="-51424"/>
            <a:chExt cx="6844083" cy="536057"/>
          </a:xfrm>
        </p:grpSpPr>
        <p:sp>
          <p:nvSpPr>
            <p:cNvPr id="9" name="5 CuadroTexto">
              <a:extLst>
                <a:ext uri="{FF2B5EF4-FFF2-40B4-BE49-F238E27FC236}">
                  <a16:creationId xmlns:a16="http://schemas.microsoft.com/office/drawing/2014/main" id="{DB9501A2-A253-43DF-8C4D-75E348357960}"/>
                </a:ext>
              </a:extLst>
            </p:cNvPr>
            <p:cNvSpPr txBox="1">
              <a:spLocks noChangeArrowheads="1"/>
            </p:cNvSpPr>
            <p:nvPr/>
          </p:nvSpPr>
          <p:spPr bwMode="auto">
            <a:xfrm>
              <a:off x="-82321" y="188947"/>
              <a:ext cx="6844083" cy="29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kumimoji="0" lang="es-SV" sz="900" b="0" i="0" u="sng" strike="noStrike" kern="1200" cap="none" spc="0" normalizeH="0" baseline="0" noProof="0" dirty="0">
                  <a:ln>
                    <a:noFill/>
                  </a:ln>
                  <a:solidFill>
                    <a:srgbClr val="0563C1"/>
                  </a:solidFill>
                  <a:effectLst/>
                  <a:uLnTx/>
                  <a:uFillTx/>
                  <a:latin typeface="Berlin Sans FB" panose="020E0602020502020306" pitchFamily="34" charset="0"/>
                  <a:ea typeface="Times New Roman" panose="02020603050405020304" pitchFamily="18" charset="0"/>
                  <a:cs typeface="Arial" panose="020B0604020202020204" pitchFamily="34" charset="0"/>
                  <a:hlinkClick r:id="rId2"/>
                </a:rPr>
                <a:t>www.mcpelsalvador.org.sv</a:t>
              </a:r>
              <a:r>
                <a:rPr kumimoji="0" lang="es-SV" sz="900" b="0" i="0" u="none" strike="noStrike" kern="1200" cap="none" spc="0" normalizeH="0" baseline="0" noProof="0" dirty="0">
                  <a:ln>
                    <a:noFill/>
                  </a:ln>
                  <a:solidFill>
                    <a:prstClr val="black"/>
                  </a:solidFill>
                  <a:effectLst/>
                  <a:uLnTx/>
                  <a:uFillTx/>
                  <a:latin typeface="Berlin Sans FB" panose="020E0602020502020306" pitchFamily="34" charset="0"/>
                  <a:ea typeface="Times New Roman" panose="02020603050405020304" pitchFamily="18" charset="0"/>
                  <a:cs typeface="Arial" panose="020B0604020202020204" pitchFamily="34" charset="0"/>
                </a:rPr>
                <a:t>                                 </a:t>
              </a:r>
              <a:r>
                <a:rPr kumimoji="0" lang="es-SV"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https://www.facebook.com/MCPES2002/</a:t>
              </a:r>
              <a:r>
                <a:rPr kumimoji="0" lang="es-SV" sz="900" b="0" i="0" u="none" strike="noStrike" kern="1200" cap="none" spc="0" normalizeH="0" baseline="0" noProof="0" dirty="0">
                  <a:ln>
                    <a:noFill/>
                  </a:ln>
                  <a:solidFill>
                    <a:prstClr val="black"/>
                  </a:solidFill>
                  <a:effectLst/>
                  <a:uLnTx/>
                  <a:uFillTx/>
                  <a:latin typeface="Berlin Sans FB" panose="020E0602020502020306" pitchFamily="34" charset="0"/>
                  <a:ea typeface="Times New Roman" panose="02020603050405020304" pitchFamily="18" charset="0"/>
                  <a:cs typeface="Arial" panose="020B0604020202020204" pitchFamily="34" charset="0"/>
                </a:rPr>
                <a:t>                                 </a:t>
              </a:r>
              <a:r>
                <a:rPr kumimoji="0" lang="es-SV" sz="900" b="0" i="0" u="sng" strike="noStrike" kern="1200" cap="none" spc="0" normalizeH="0" baseline="0" noProof="0" dirty="0">
                  <a:ln>
                    <a:noFill/>
                  </a:ln>
                  <a:solidFill>
                    <a:srgbClr val="00B0F0"/>
                  </a:solidFill>
                  <a:effectLst/>
                  <a:uLnTx/>
                  <a:uFillTx/>
                  <a:latin typeface="Berlin Sans FB" panose="020E0602020502020306" pitchFamily="34" charset="0"/>
                  <a:ea typeface="Times New Roman" panose="02020603050405020304" pitchFamily="18" charset="0"/>
                  <a:cs typeface="Arial" panose="020B0604020202020204" pitchFamily="34" charset="0"/>
                </a:rPr>
                <a:t>@MCPElSalvador</a:t>
              </a:r>
              <a:endParaRPr kumimoji="0" lang="es-SV" sz="1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pic>
          <p:nvPicPr>
            <p:cNvPr id="14344" name="8 Imagen">
              <a:extLst>
                <a:ext uri="{FF2B5EF4-FFF2-40B4-BE49-F238E27FC236}">
                  <a16:creationId xmlns:a16="http://schemas.microsoft.com/office/drawing/2014/main" id="{F04BA1CC-25BD-425A-ABFE-7CD2B41B8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644" y="-51424"/>
              <a:ext cx="376529" cy="20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9 Imagen">
              <a:extLst>
                <a:ext uri="{FF2B5EF4-FFF2-40B4-BE49-F238E27FC236}">
                  <a16:creationId xmlns:a16="http://schemas.microsoft.com/office/drawing/2014/main" id="{479BBCE2-9FE4-4A06-B15D-073557589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288" y="-41335"/>
              <a:ext cx="318146"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Imagen 11">
            <a:extLst>
              <a:ext uri="{FF2B5EF4-FFF2-40B4-BE49-F238E27FC236}">
                <a16:creationId xmlns:a16="http://schemas.microsoft.com/office/drawing/2014/main" id="{112C4EF0-CAA8-4B07-BF4C-098BC7A53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139" y="4759325"/>
            <a:ext cx="4270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agrama de flujo: proceso 9">
            <a:extLst>
              <a:ext uri="{FF2B5EF4-FFF2-40B4-BE49-F238E27FC236}">
                <a16:creationId xmlns:a16="http://schemas.microsoft.com/office/drawing/2014/main" id="{94BACE14-746F-4E33-89FE-A789C041674A}"/>
              </a:ext>
            </a:extLst>
          </p:cNvPr>
          <p:cNvSpPr/>
          <p:nvPr/>
        </p:nvSpPr>
        <p:spPr>
          <a:xfrm>
            <a:off x="1512888" y="5757864"/>
            <a:ext cx="9155113" cy="7905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S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descr="Imagen que contiene dibujo, reloj, señal&#10;&#10;Descripción generada automáticamente">
            <a:extLst>
              <a:ext uri="{FF2B5EF4-FFF2-40B4-BE49-F238E27FC236}">
                <a16:creationId xmlns:a16="http://schemas.microsoft.com/office/drawing/2014/main" id="{370CE5C7-719B-4CB1-91E0-841658AA63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7952" y="1119817"/>
            <a:ext cx="7744984" cy="26517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7D77A0-23AC-439A-8DAB-983A9F44B32D}"/>
              </a:ext>
            </a:extLst>
          </p:cNvPr>
          <p:cNvSpPr>
            <a:spLocks noGrp="1"/>
          </p:cNvSpPr>
          <p:nvPr>
            <p:ph type="title"/>
          </p:nvPr>
        </p:nvSpPr>
        <p:spPr>
          <a:xfrm>
            <a:off x="341721" y="1748901"/>
            <a:ext cx="3374136" cy="3097795"/>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r>
              <a:rPr lang="en-US" sz="4800" kern="1200" dirty="0">
                <a:solidFill>
                  <a:schemeClr val="bg1"/>
                </a:solidFill>
                <a:latin typeface="+mj-lt"/>
                <a:ea typeface="+mj-ea"/>
                <a:cs typeface="+mj-cs"/>
              </a:rPr>
              <a:t>Personas encuestadas</a:t>
            </a:r>
          </a:p>
        </p:txBody>
      </p:sp>
      <p:graphicFrame>
        <p:nvGraphicFramePr>
          <p:cNvPr id="3" name="Tabla 2">
            <a:extLst>
              <a:ext uri="{FF2B5EF4-FFF2-40B4-BE49-F238E27FC236}">
                <a16:creationId xmlns:a16="http://schemas.microsoft.com/office/drawing/2014/main" id="{FF60456A-A499-46E8-BFA8-82F8D7ABB520}"/>
              </a:ext>
            </a:extLst>
          </p:cNvPr>
          <p:cNvGraphicFramePr>
            <a:graphicFrameLocks noGrp="1"/>
          </p:cNvGraphicFramePr>
          <p:nvPr>
            <p:extLst>
              <p:ext uri="{D42A27DB-BD31-4B8C-83A1-F6EECF244321}">
                <p14:modId xmlns:p14="http://schemas.microsoft.com/office/powerpoint/2010/main" val="3513443556"/>
              </p:ext>
            </p:extLst>
          </p:nvPr>
        </p:nvGraphicFramePr>
        <p:xfrm>
          <a:off x="4615130" y="238651"/>
          <a:ext cx="6934719" cy="6410720"/>
        </p:xfrm>
        <a:graphic>
          <a:graphicData uri="http://schemas.openxmlformats.org/drawingml/2006/table">
            <a:tbl>
              <a:tblPr firstRow="1" bandRow="1"/>
              <a:tblGrid>
                <a:gridCol w="580919">
                  <a:extLst>
                    <a:ext uri="{9D8B030D-6E8A-4147-A177-3AD203B41FA5}">
                      <a16:colId xmlns:a16="http://schemas.microsoft.com/office/drawing/2014/main" val="3095858782"/>
                    </a:ext>
                  </a:extLst>
                </a:gridCol>
                <a:gridCol w="6353800">
                  <a:extLst>
                    <a:ext uri="{9D8B030D-6E8A-4147-A177-3AD203B41FA5}">
                      <a16:colId xmlns:a16="http://schemas.microsoft.com/office/drawing/2014/main" val="155374900"/>
                    </a:ext>
                  </a:extLst>
                </a:gridCol>
              </a:tblGrid>
              <a:tr h="400670">
                <a:tc>
                  <a:txBody>
                    <a:bodyPr/>
                    <a:lstStyle/>
                    <a:p>
                      <a:pPr algn="ctr" fontAlgn="ctr"/>
                      <a:r>
                        <a:rPr lang="es-SV" sz="1900" b="0" i="0" u="none" strike="noStrike">
                          <a:solidFill>
                            <a:srgbClr val="FFFFFF"/>
                          </a:solidFill>
                          <a:effectLst/>
                          <a:latin typeface="Arial" panose="020B0604020202020204" pitchFamily="34" charset="0"/>
                        </a:rPr>
                        <a:t>N°</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s-SV" sz="1900" b="0" i="0" u="none" strike="noStrike">
                          <a:solidFill>
                            <a:srgbClr val="FFFFFF"/>
                          </a:solidFill>
                          <a:effectLst/>
                          <a:latin typeface="Arial" panose="020B0604020202020204" pitchFamily="34" charset="0"/>
                        </a:rPr>
                        <a:t>Nombre completo</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435311314"/>
                  </a:ext>
                </a:extLst>
              </a:tr>
              <a:tr h="400670">
                <a:tc>
                  <a:txBody>
                    <a:bodyPr/>
                    <a:lstStyle/>
                    <a:p>
                      <a:pPr algn="ctr" fontAlgn="ctr"/>
                      <a:r>
                        <a:rPr lang="es-SV" sz="1900" b="0" i="0" u="none" strike="noStrike">
                          <a:solidFill>
                            <a:srgbClr val="000000"/>
                          </a:solidFill>
                          <a:effectLst/>
                          <a:latin typeface="Arial" panose="020B0604020202020204" pitchFamily="34" charset="0"/>
                        </a:rPr>
                        <a:t>1</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a:solidFill>
                            <a:srgbClr val="000000"/>
                          </a:solidFill>
                          <a:effectLst/>
                          <a:latin typeface="Arial" panose="020B0604020202020204" pitchFamily="34" charset="0"/>
                        </a:rPr>
                        <a:t>Sail Mauricio Quintanilla Mejía</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139102"/>
                  </a:ext>
                </a:extLst>
              </a:tr>
              <a:tr h="400670">
                <a:tc>
                  <a:txBody>
                    <a:bodyPr/>
                    <a:lstStyle/>
                    <a:p>
                      <a:pPr algn="ctr" fontAlgn="ctr"/>
                      <a:r>
                        <a:rPr lang="es-SV" sz="1900" b="0" i="0" u="none" strike="noStrike">
                          <a:solidFill>
                            <a:srgbClr val="000000"/>
                          </a:solidFill>
                          <a:effectLst/>
                          <a:latin typeface="Arial" panose="020B0604020202020204" pitchFamily="34" charset="0"/>
                        </a:rPr>
                        <a:t>2</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dirty="0">
                          <a:solidFill>
                            <a:srgbClr val="000000"/>
                          </a:solidFill>
                          <a:effectLst/>
                          <a:latin typeface="Arial" panose="020B0604020202020204" pitchFamily="34" charset="0"/>
                        </a:rPr>
                        <a:t>Norberto Enrique Díaz Martínez</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1370"/>
                  </a:ext>
                </a:extLst>
              </a:tr>
              <a:tr h="400670">
                <a:tc>
                  <a:txBody>
                    <a:bodyPr/>
                    <a:lstStyle/>
                    <a:p>
                      <a:pPr algn="ctr" fontAlgn="ctr"/>
                      <a:r>
                        <a:rPr lang="es-SV" sz="1900" b="0" i="0" u="none" strike="noStrike">
                          <a:solidFill>
                            <a:srgbClr val="000000"/>
                          </a:solidFill>
                          <a:effectLst/>
                          <a:latin typeface="Arial" panose="020B0604020202020204" pitchFamily="34" charset="0"/>
                        </a:rPr>
                        <a:t>3</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dirty="0">
                          <a:solidFill>
                            <a:srgbClr val="000000"/>
                          </a:solidFill>
                          <a:effectLst/>
                          <a:latin typeface="Arial" panose="020B0604020202020204" pitchFamily="34" charset="0"/>
                        </a:rPr>
                        <a:t>Rober Amadeo Martínez Arévalo</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551745"/>
                  </a:ext>
                </a:extLst>
              </a:tr>
              <a:tr h="400670">
                <a:tc>
                  <a:txBody>
                    <a:bodyPr/>
                    <a:lstStyle/>
                    <a:p>
                      <a:pPr algn="ctr" fontAlgn="ctr"/>
                      <a:r>
                        <a:rPr lang="es-SV" sz="1900" b="0" i="0" u="none" strike="noStrike">
                          <a:solidFill>
                            <a:srgbClr val="000000"/>
                          </a:solidFill>
                          <a:effectLst/>
                          <a:latin typeface="Arial" panose="020B0604020202020204" pitchFamily="34" charset="0"/>
                        </a:rPr>
                        <a:t>4</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a:solidFill>
                            <a:srgbClr val="000000"/>
                          </a:solidFill>
                          <a:effectLst/>
                          <a:latin typeface="Arial" panose="020B0604020202020204" pitchFamily="34" charset="0"/>
                        </a:rPr>
                        <a:t>Juan Francisco Ortíz</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470940"/>
                  </a:ext>
                </a:extLst>
              </a:tr>
              <a:tr h="400670">
                <a:tc>
                  <a:txBody>
                    <a:bodyPr/>
                    <a:lstStyle/>
                    <a:p>
                      <a:pPr algn="ctr" fontAlgn="ctr"/>
                      <a:r>
                        <a:rPr lang="es-SV" sz="1900" b="0" i="0" u="none" strike="noStrike">
                          <a:solidFill>
                            <a:srgbClr val="000000"/>
                          </a:solidFill>
                          <a:effectLst/>
                          <a:latin typeface="Arial" panose="020B0604020202020204" pitchFamily="34" charset="0"/>
                        </a:rPr>
                        <a:t>5</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dirty="0">
                          <a:solidFill>
                            <a:srgbClr val="000000"/>
                          </a:solidFill>
                          <a:effectLst/>
                          <a:latin typeface="Arial" panose="020B0604020202020204" pitchFamily="34" charset="0"/>
                        </a:rPr>
                        <a:t>Habely Janeth Coca</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57267"/>
                  </a:ext>
                </a:extLst>
              </a:tr>
              <a:tr h="400670">
                <a:tc>
                  <a:txBody>
                    <a:bodyPr/>
                    <a:lstStyle/>
                    <a:p>
                      <a:pPr algn="ctr" fontAlgn="ctr"/>
                      <a:r>
                        <a:rPr lang="es-SV" sz="1900" b="0" i="0" u="none" strike="noStrike">
                          <a:solidFill>
                            <a:srgbClr val="000000"/>
                          </a:solidFill>
                          <a:effectLst/>
                          <a:latin typeface="Arial" panose="020B0604020202020204" pitchFamily="34" charset="0"/>
                        </a:rPr>
                        <a:t>6</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a:solidFill>
                            <a:srgbClr val="000000"/>
                          </a:solidFill>
                          <a:effectLst/>
                          <a:latin typeface="Arial" panose="020B0604020202020204" pitchFamily="34" charset="0"/>
                        </a:rPr>
                        <a:t>Gabriel Escobar Barahona</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034611"/>
                  </a:ext>
                </a:extLst>
              </a:tr>
              <a:tr h="400670">
                <a:tc>
                  <a:txBody>
                    <a:bodyPr/>
                    <a:lstStyle/>
                    <a:p>
                      <a:pPr algn="ctr" fontAlgn="ctr"/>
                      <a:r>
                        <a:rPr lang="es-SV" sz="1900" b="0" i="0" u="none" strike="noStrike">
                          <a:solidFill>
                            <a:srgbClr val="000000"/>
                          </a:solidFill>
                          <a:effectLst/>
                          <a:latin typeface="Arial" panose="020B0604020202020204" pitchFamily="34" charset="0"/>
                        </a:rPr>
                        <a:t>7</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a:solidFill>
                            <a:srgbClr val="000000"/>
                          </a:solidFill>
                          <a:effectLst/>
                          <a:latin typeface="Arial" panose="020B0604020202020204" pitchFamily="34" charset="0"/>
                        </a:rPr>
                        <a:t>Oscar Giovanni Marroquín Zepeda</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237170"/>
                  </a:ext>
                </a:extLst>
              </a:tr>
              <a:tr h="400670">
                <a:tc>
                  <a:txBody>
                    <a:bodyPr/>
                    <a:lstStyle/>
                    <a:p>
                      <a:pPr algn="ctr" fontAlgn="ctr"/>
                      <a:r>
                        <a:rPr lang="es-SV" sz="1900" b="0" i="0" u="none" strike="noStrike">
                          <a:solidFill>
                            <a:srgbClr val="000000"/>
                          </a:solidFill>
                          <a:effectLst/>
                          <a:latin typeface="Arial" panose="020B0604020202020204" pitchFamily="34" charset="0"/>
                        </a:rPr>
                        <a:t>8</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a:solidFill>
                            <a:srgbClr val="000000"/>
                          </a:solidFill>
                          <a:effectLst/>
                          <a:latin typeface="Arial" panose="020B0604020202020204" pitchFamily="34" charset="0"/>
                        </a:rPr>
                        <a:t>Reina Isabel Espinoza Aguilar</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537749"/>
                  </a:ext>
                </a:extLst>
              </a:tr>
              <a:tr h="400670">
                <a:tc>
                  <a:txBody>
                    <a:bodyPr/>
                    <a:lstStyle/>
                    <a:p>
                      <a:pPr algn="ctr" fontAlgn="ctr"/>
                      <a:r>
                        <a:rPr lang="es-SV" sz="1900" b="0" i="0" u="none" strike="noStrike">
                          <a:solidFill>
                            <a:srgbClr val="000000"/>
                          </a:solidFill>
                          <a:effectLst/>
                          <a:latin typeface="Arial" panose="020B0604020202020204" pitchFamily="34" charset="0"/>
                        </a:rPr>
                        <a:t>9</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900" b="0" i="0" u="none" strike="noStrike">
                          <a:solidFill>
                            <a:srgbClr val="000000"/>
                          </a:solidFill>
                          <a:effectLst/>
                          <a:latin typeface="Arial" panose="020B0604020202020204" pitchFamily="34" charset="0"/>
                        </a:rPr>
                        <a:t>Doris Elizabeth Acosta de Alvarado</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86354"/>
                  </a:ext>
                </a:extLst>
              </a:tr>
              <a:tr h="400670">
                <a:tc>
                  <a:txBody>
                    <a:bodyPr/>
                    <a:lstStyle/>
                    <a:p>
                      <a:pPr algn="ctr" fontAlgn="ctr"/>
                      <a:r>
                        <a:rPr lang="es-SV" sz="1900" b="0" i="0" u="none" strike="noStrike">
                          <a:solidFill>
                            <a:srgbClr val="000000"/>
                          </a:solidFill>
                          <a:effectLst/>
                          <a:latin typeface="Arial" panose="020B0604020202020204" pitchFamily="34" charset="0"/>
                        </a:rPr>
                        <a:t>10</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dirty="0">
                          <a:solidFill>
                            <a:srgbClr val="000000"/>
                          </a:solidFill>
                          <a:effectLst/>
                          <a:latin typeface="Arial" panose="020B0604020202020204" pitchFamily="34" charset="0"/>
                        </a:rPr>
                        <a:t>María Esmeralda Sorto Villatoro </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415628"/>
                  </a:ext>
                </a:extLst>
              </a:tr>
              <a:tr h="400670">
                <a:tc>
                  <a:txBody>
                    <a:bodyPr/>
                    <a:lstStyle/>
                    <a:p>
                      <a:pPr algn="ctr" fontAlgn="ctr"/>
                      <a:r>
                        <a:rPr lang="es-SV" sz="1900" b="0" i="0" u="none" strike="noStrike">
                          <a:solidFill>
                            <a:srgbClr val="000000"/>
                          </a:solidFill>
                          <a:effectLst/>
                          <a:latin typeface="Arial" panose="020B0604020202020204" pitchFamily="34" charset="0"/>
                        </a:rPr>
                        <a:t>11</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a:solidFill>
                            <a:srgbClr val="000000"/>
                          </a:solidFill>
                          <a:effectLst/>
                          <a:latin typeface="Arial" panose="020B0604020202020204" pitchFamily="34" charset="0"/>
                        </a:rPr>
                        <a:t>Rony Fernando Cantaderio Ruiz</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46137"/>
                  </a:ext>
                </a:extLst>
              </a:tr>
              <a:tr h="400670">
                <a:tc>
                  <a:txBody>
                    <a:bodyPr/>
                    <a:lstStyle/>
                    <a:p>
                      <a:pPr algn="ctr" fontAlgn="ctr"/>
                      <a:r>
                        <a:rPr lang="es-SV" sz="1900" b="0" i="0" u="none" strike="noStrike">
                          <a:solidFill>
                            <a:srgbClr val="000000"/>
                          </a:solidFill>
                          <a:effectLst/>
                          <a:latin typeface="Arial" panose="020B0604020202020204" pitchFamily="34" charset="0"/>
                        </a:rPr>
                        <a:t>12</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dirty="0">
                          <a:solidFill>
                            <a:srgbClr val="000000"/>
                          </a:solidFill>
                          <a:effectLst/>
                          <a:latin typeface="Arial" panose="020B0604020202020204" pitchFamily="34" charset="0"/>
                        </a:rPr>
                        <a:t>Irma Yanet Hernandez Marroquín </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187847"/>
                  </a:ext>
                </a:extLst>
              </a:tr>
              <a:tr h="400670">
                <a:tc>
                  <a:txBody>
                    <a:bodyPr/>
                    <a:lstStyle/>
                    <a:p>
                      <a:pPr algn="ctr" fontAlgn="ctr"/>
                      <a:r>
                        <a:rPr lang="es-SV" sz="1900" b="0" i="0" u="none" strike="noStrike">
                          <a:solidFill>
                            <a:srgbClr val="000000"/>
                          </a:solidFill>
                          <a:effectLst/>
                          <a:latin typeface="Arial" panose="020B0604020202020204" pitchFamily="34" charset="0"/>
                        </a:rPr>
                        <a:t>13</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a:solidFill>
                            <a:srgbClr val="000000"/>
                          </a:solidFill>
                          <a:effectLst/>
                          <a:latin typeface="Arial" panose="020B0604020202020204" pitchFamily="34" charset="0"/>
                        </a:rPr>
                        <a:t>Karla Guevara Solis</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627809"/>
                  </a:ext>
                </a:extLst>
              </a:tr>
              <a:tr h="400670">
                <a:tc>
                  <a:txBody>
                    <a:bodyPr/>
                    <a:lstStyle/>
                    <a:p>
                      <a:pPr algn="ctr" fontAlgn="ctr"/>
                      <a:r>
                        <a:rPr lang="es-SV" sz="1900" b="0" i="0" u="none" strike="noStrike">
                          <a:solidFill>
                            <a:srgbClr val="000000"/>
                          </a:solidFill>
                          <a:effectLst/>
                          <a:latin typeface="Arial" panose="020B0604020202020204" pitchFamily="34" charset="0"/>
                        </a:rPr>
                        <a:t>14</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a:solidFill>
                            <a:srgbClr val="000000"/>
                          </a:solidFill>
                          <a:effectLst/>
                          <a:latin typeface="Arial" panose="020B0604020202020204" pitchFamily="34" charset="0"/>
                        </a:rPr>
                        <a:t>Elisa Michelle Arteaga Torres </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487714"/>
                  </a:ext>
                </a:extLst>
              </a:tr>
              <a:tr h="400670">
                <a:tc>
                  <a:txBody>
                    <a:bodyPr/>
                    <a:lstStyle/>
                    <a:p>
                      <a:pPr algn="ctr" fontAlgn="ctr"/>
                      <a:r>
                        <a:rPr lang="es-SV" sz="1900" b="0" i="0" u="none" strike="noStrike">
                          <a:solidFill>
                            <a:srgbClr val="000000"/>
                          </a:solidFill>
                          <a:effectLst/>
                          <a:latin typeface="Arial" panose="020B0604020202020204" pitchFamily="34" charset="0"/>
                        </a:rPr>
                        <a:t>15</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900" b="0" i="0" u="none" strike="noStrike" dirty="0">
                          <a:solidFill>
                            <a:srgbClr val="000000"/>
                          </a:solidFill>
                          <a:effectLst/>
                          <a:latin typeface="Arial" panose="020B0604020202020204" pitchFamily="34" charset="0"/>
                        </a:rPr>
                        <a:t>María Consuelo Raymundo </a:t>
                      </a:r>
                    </a:p>
                  </a:txBody>
                  <a:tcPr marL="9102" marR="9102" marT="9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30260"/>
                  </a:ext>
                </a:extLst>
              </a:tr>
            </a:tbl>
          </a:graphicData>
        </a:graphic>
      </p:graphicFrame>
      <p:pic>
        <p:nvPicPr>
          <p:cNvPr id="6" name="Imagen 5" descr="Imagen que contiene dibujo, reloj, señal&#10;&#10;Descripción generada automáticamente">
            <a:extLst>
              <a:ext uri="{FF2B5EF4-FFF2-40B4-BE49-F238E27FC236}">
                <a16:creationId xmlns:a16="http://schemas.microsoft.com/office/drawing/2014/main" id="{7DFF74CB-121A-421F-A4D6-0B669C7F5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21" y="238651"/>
            <a:ext cx="2550609" cy="873584"/>
          </a:xfrm>
          <a:prstGeom prst="rect">
            <a:avLst/>
          </a:prstGeom>
        </p:spPr>
      </p:pic>
    </p:spTree>
    <p:extLst>
      <p:ext uri="{BB962C8B-B14F-4D97-AF65-F5344CB8AC3E}">
        <p14:creationId xmlns:p14="http://schemas.microsoft.com/office/powerpoint/2010/main" val="43829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7D77A0-23AC-439A-8DAB-983A9F44B32D}"/>
              </a:ext>
            </a:extLst>
          </p:cNvPr>
          <p:cNvSpPr>
            <a:spLocks noGrp="1"/>
          </p:cNvSpPr>
          <p:nvPr>
            <p:ph type="title"/>
          </p:nvPr>
        </p:nvSpPr>
        <p:spPr>
          <a:xfrm>
            <a:off x="429827" y="2068497"/>
            <a:ext cx="3374136" cy="3097795"/>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pPr algn="ctr"/>
            <a:r>
              <a:rPr lang="en-US" sz="4800" kern="1200" dirty="0">
                <a:solidFill>
                  <a:schemeClr val="bg1"/>
                </a:solidFill>
                <a:latin typeface="+mj-lt"/>
                <a:ea typeface="+mj-ea"/>
                <a:cs typeface="+mj-cs"/>
              </a:rPr>
              <a:t>Municipios de</a:t>
            </a: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residencia de encuestados</a:t>
            </a:r>
          </a:p>
        </p:txBody>
      </p:sp>
      <p:graphicFrame>
        <p:nvGraphicFramePr>
          <p:cNvPr id="4" name="Objeto 3">
            <a:extLst>
              <a:ext uri="{FF2B5EF4-FFF2-40B4-BE49-F238E27FC236}">
                <a16:creationId xmlns:a16="http://schemas.microsoft.com/office/drawing/2014/main" id="{01E129EC-DB8E-4800-BECC-70973C070797}"/>
              </a:ext>
            </a:extLst>
          </p:cNvPr>
          <p:cNvGraphicFramePr>
            <a:graphicFrameLocks noChangeAspect="1"/>
          </p:cNvGraphicFramePr>
          <p:nvPr>
            <p:extLst>
              <p:ext uri="{D42A27DB-BD31-4B8C-83A1-F6EECF244321}">
                <p14:modId xmlns:p14="http://schemas.microsoft.com/office/powerpoint/2010/main" val="912565160"/>
              </p:ext>
            </p:extLst>
          </p:nvPr>
        </p:nvGraphicFramePr>
        <p:xfrm>
          <a:off x="5078027" y="199351"/>
          <a:ext cx="6373427" cy="6459298"/>
        </p:xfrm>
        <a:graphic>
          <a:graphicData uri="http://schemas.openxmlformats.org/presentationml/2006/ole">
            <mc:AlternateContent xmlns:mc="http://schemas.openxmlformats.org/markup-compatibility/2006">
              <mc:Choice xmlns:v="urn:schemas-microsoft-com:vml" Requires="v">
                <p:oleObj spid="_x0000_s5135" name="Worksheet" r:id="rId3" imgW="2392813" imgH="3543476" progId="Excel.Sheet.12">
                  <p:embed/>
                </p:oleObj>
              </mc:Choice>
              <mc:Fallback>
                <p:oleObj name="Worksheet" r:id="rId3" imgW="2392813" imgH="3543476" progId="Excel.Sheet.12">
                  <p:embed/>
                  <p:pic>
                    <p:nvPicPr>
                      <p:cNvPr id="4" name="Objeto 3">
                        <a:extLst>
                          <a:ext uri="{FF2B5EF4-FFF2-40B4-BE49-F238E27FC236}">
                            <a16:creationId xmlns:a16="http://schemas.microsoft.com/office/drawing/2014/main" id="{298D8CEE-E9BF-43DD-AF3D-B5D8ECA566C1}"/>
                          </a:ext>
                        </a:extLst>
                      </p:cNvPr>
                      <p:cNvPicPr/>
                      <p:nvPr/>
                    </p:nvPicPr>
                    <p:blipFill>
                      <a:blip r:embed="rId4"/>
                      <a:stretch>
                        <a:fillRect/>
                      </a:stretch>
                    </p:blipFill>
                    <p:spPr>
                      <a:xfrm>
                        <a:off x="5078027" y="199351"/>
                        <a:ext cx="6373427" cy="6459298"/>
                      </a:xfrm>
                      <a:prstGeom prst="rect">
                        <a:avLst/>
                      </a:prstGeom>
                    </p:spPr>
                  </p:pic>
                </p:oleObj>
              </mc:Fallback>
            </mc:AlternateContent>
          </a:graphicData>
        </a:graphic>
      </p:graphicFrame>
      <p:pic>
        <p:nvPicPr>
          <p:cNvPr id="6" name="Imagen 5" descr="Imagen que contiene dibujo, reloj, señal&#10;&#10;Descripción generada automáticamente">
            <a:extLst>
              <a:ext uri="{FF2B5EF4-FFF2-40B4-BE49-F238E27FC236}">
                <a16:creationId xmlns:a16="http://schemas.microsoft.com/office/drawing/2014/main" id="{51703C7F-E9C5-45A6-A505-7817A9E5F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21" y="238651"/>
            <a:ext cx="2550609" cy="873584"/>
          </a:xfrm>
          <a:prstGeom prst="rect">
            <a:avLst/>
          </a:prstGeom>
        </p:spPr>
      </p:pic>
    </p:spTree>
    <p:extLst>
      <p:ext uri="{BB962C8B-B14F-4D97-AF65-F5344CB8AC3E}">
        <p14:creationId xmlns:p14="http://schemas.microsoft.com/office/powerpoint/2010/main" val="248181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lnSpc>
                <a:spcPct val="90000"/>
              </a:lnSpc>
              <a:buFont typeface="Arial" panose="020B0604020202020204" pitchFamily="34" charset="0"/>
              <a:buChar char="•"/>
            </a:pPr>
            <a:endParaRPr lang="en-US" sz="2400"/>
          </a:p>
        </p:txBody>
      </p:sp>
      <p:pic>
        <p:nvPicPr>
          <p:cNvPr id="4098" name="Picture 2" descr="Gráfico de respuestas de formularios. Título de la pregunta: Dispositivos tecnológicos que posee. Número de respuestas: 15 respuestas.">
            <a:extLst>
              <a:ext uri="{FF2B5EF4-FFF2-40B4-BE49-F238E27FC236}">
                <a16:creationId xmlns:a16="http://schemas.microsoft.com/office/drawing/2014/main" id="{68084783-89E5-4AA5-81F3-EF7AEE72E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0640"/>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A4BE26FE-B2AD-4B92-909E-9690F849F79B}"/>
              </a:ext>
            </a:extLst>
          </p:cNvPr>
          <p:cNvSpPr txBox="1"/>
          <p:nvPr/>
        </p:nvSpPr>
        <p:spPr>
          <a:xfrm>
            <a:off x="2654423" y="3290580"/>
            <a:ext cx="641522" cy="369332"/>
          </a:xfrm>
          <a:prstGeom prst="rect">
            <a:avLst/>
          </a:prstGeom>
          <a:noFill/>
        </p:spPr>
        <p:txBody>
          <a:bodyPr wrap="none" rtlCol="0">
            <a:spAutoFit/>
          </a:bodyPr>
          <a:lstStyle/>
          <a:p>
            <a:r>
              <a:rPr lang="es-SV" dirty="0">
                <a:solidFill>
                  <a:schemeClr val="bg1"/>
                </a:solidFill>
              </a:rPr>
              <a:t>6,7%</a:t>
            </a:r>
          </a:p>
        </p:txBody>
      </p:sp>
      <p:sp>
        <p:nvSpPr>
          <p:cNvPr id="9" name="CuadroTexto 8">
            <a:extLst>
              <a:ext uri="{FF2B5EF4-FFF2-40B4-BE49-F238E27FC236}">
                <a16:creationId xmlns:a16="http://schemas.microsoft.com/office/drawing/2014/main" id="{FC6B7CE9-3076-47A0-9A54-FF85B1BB7D7B}"/>
              </a:ext>
            </a:extLst>
          </p:cNvPr>
          <p:cNvSpPr txBox="1"/>
          <p:nvPr/>
        </p:nvSpPr>
        <p:spPr>
          <a:xfrm>
            <a:off x="1087844" y="5955575"/>
            <a:ext cx="8055731" cy="646331"/>
          </a:xfrm>
          <a:prstGeom prst="rect">
            <a:avLst/>
          </a:prstGeom>
          <a:noFill/>
        </p:spPr>
        <p:txBody>
          <a:bodyPr wrap="none" rtlCol="0">
            <a:spAutoFit/>
          </a:bodyPr>
          <a:lstStyle/>
          <a:p>
            <a:r>
              <a:rPr lang="es-SV" dirty="0"/>
              <a:t>Nota: * El 13% que corresponde a ninguno se debe a que el celular no es inteligente.</a:t>
            </a:r>
          </a:p>
          <a:p>
            <a:r>
              <a:rPr lang="es-SV" dirty="0"/>
              <a:t>           * La opción de Tablet no se ve reflejada en el gráfico porque es el 0%</a:t>
            </a:r>
          </a:p>
        </p:txBody>
      </p:sp>
      <p:pic>
        <p:nvPicPr>
          <p:cNvPr id="11" name="Imagen 10" descr="Imagen que contiene dibujo, reloj, señal&#10;&#10;Descripción generada automáticamente">
            <a:extLst>
              <a:ext uri="{FF2B5EF4-FFF2-40B4-BE49-F238E27FC236}">
                <a16:creationId xmlns:a16="http://schemas.microsoft.com/office/drawing/2014/main" id="{B08C8B96-279D-4F7C-849D-C00BA98BA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742" y="5828651"/>
            <a:ext cx="2550609" cy="873584"/>
          </a:xfrm>
          <a:prstGeom prst="rect">
            <a:avLst/>
          </a:prstGeom>
        </p:spPr>
      </p:pic>
    </p:spTree>
    <p:extLst>
      <p:ext uri="{BB962C8B-B14F-4D97-AF65-F5344CB8AC3E}">
        <p14:creationId xmlns:p14="http://schemas.microsoft.com/office/powerpoint/2010/main" val="4997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D77A0-23AC-439A-8DAB-983A9F44B32D}"/>
              </a:ext>
            </a:extLst>
          </p:cNvPr>
          <p:cNvSpPr>
            <a:spLocks noGrp="1"/>
          </p:cNvSpPr>
          <p:nvPr>
            <p:ph type="title"/>
          </p:nvPr>
        </p:nvSpPr>
        <p:spPr>
          <a:xfrm>
            <a:off x="3249989" y="-13386"/>
            <a:ext cx="9036708" cy="1325563"/>
          </a:xfrm>
        </p:spPr>
        <p:txBody>
          <a:bodyPr vert="horz" lIns="91440" tIns="45720" rIns="91440" bIns="45720" rtlCol="0" anchor="ctr">
            <a:normAutofit fontScale="90000"/>
          </a:bodyPr>
          <a:lstStyle/>
          <a:p>
            <a:r>
              <a:rPr lang="en-US" sz="5400" kern="1200" dirty="0">
                <a:solidFill>
                  <a:schemeClr val="accent5"/>
                </a:solidFill>
                <a:latin typeface="+mj-lt"/>
                <a:ea typeface="+mj-ea"/>
                <a:cs typeface="+mj-cs"/>
              </a:rPr>
              <a:t>Falla en dispositivos tecnológicos</a:t>
            </a:r>
          </a:p>
        </p:txBody>
      </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lnSpc>
                <a:spcPct val="90000"/>
              </a:lnSpc>
              <a:buFont typeface="Arial" panose="020B0604020202020204" pitchFamily="34" charset="0"/>
              <a:buChar char="•"/>
            </a:pPr>
            <a:endParaRPr lang="en-US" sz="2400"/>
          </a:p>
        </p:txBody>
      </p:sp>
      <p:graphicFrame>
        <p:nvGraphicFramePr>
          <p:cNvPr id="7" name="Tabla 6">
            <a:extLst>
              <a:ext uri="{FF2B5EF4-FFF2-40B4-BE49-F238E27FC236}">
                <a16:creationId xmlns:a16="http://schemas.microsoft.com/office/drawing/2014/main" id="{4A299C3E-B429-4B55-93F1-C46E88D3B9AB}"/>
              </a:ext>
            </a:extLst>
          </p:cNvPr>
          <p:cNvGraphicFramePr>
            <a:graphicFrameLocks noGrp="1"/>
          </p:cNvGraphicFramePr>
          <p:nvPr>
            <p:extLst>
              <p:ext uri="{D42A27DB-BD31-4B8C-83A1-F6EECF244321}">
                <p14:modId xmlns:p14="http://schemas.microsoft.com/office/powerpoint/2010/main" val="3669169565"/>
              </p:ext>
            </p:extLst>
          </p:nvPr>
        </p:nvGraphicFramePr>
        <p:xfrm>
          <a:off x="510773" y="1706268"/>
          <a:ext cx="11288092" cy="4951984"/>
        </p:xfrm>
        <a:graphic>
          <a:graphicData uri="http://schemas.openxmlformats.org/drawingml/2006/table">
            <a:tbl>
              <a:tblPr firstRow="1" bandRow="1">
                <a:tableStyleId>{5C22544A-7EE6-4342-B048-85BDC9FD1C3A}</a:tableStyleId>
              </a:tblPr>
              <a:tblGrid>
                <a:gridCol w="11288092">
                  <a:extLst>
                    <a:ext uri="{9D8B030D-6E8A-4147-A177-3AD203B41FA5}">
                      <a16:colId xmlns:a16="http://schemas.microsoft.com/office/drawing/2014/main" val="2543783635"/>
                    </a:ext>
                  </a:extLst>
                </a:gridCol>
              </a:tblGrid>
              <a:tr h="416485">
                <a:tc>
                  <a:txBody>
                    <a:bodyPr/>
                    <a:lstStyle/>
                    <a:p>
                      <a:pPr marL="0" indent="0" algn="just" fontAlgn="ctr">
                        <a:buFont typeface="Arial" panose="020B0604020202020204" pitchFamily="34" charset="0"/>
                        <a:buNone/>
                      </a:pPr>
                      <a:r>
                        <a:rPr lang="es-SV" sz="2100" u="none" strike="noStrike">
                          <a:effectLst/>
                        </a:rPr>
                        <a:t>¿El dispositivo que utiliza presenta alguna deficiencia para la conectividad?</a:t>
                      </a:r>
                      <a:endParaRPr lang="es-SV" sz="2100" b="0" i="0" u="none" strike="noStrike">
                        <a:solidFill>
                          <a:srgbClr val="000000"/>
                        </a:solidFill>
                        <a:effectLst/>
                        <a:latin typeface="Arial" panose="020B0604020202020204" pitchFamily="34" charset="0"/>
                      </a:endParaRPr>
                    </a:p>
                  </a:txBody>
                  <a:tcPr marL="8755" marR="8755" marT="8755" marB="0" anchor="ctr"/>
                </a:tc>
                <a:extLst>
                  <a:ext uri="{0D108BD9-81ED-4DB2-BD59-A6C34878D82A}">
                    <a16:rowId xmlns:a16="http://schemas.microsoft.com/office/drawing/2014/main" val="89948369"/>
                  </a:ext>
                </a:extLst>
              </a:tr>
              <a:tr h="416485">
                <a:tc>
                  <a:txBody>
                    <a:bodyPr/>
                    <a:lstStyle/>
                    <a:p>
                      <a:pPr marL="285750" indent="-285750" algn="just" fontAlgn="ctr">
                        <a:buFont typeface="Arial" panose="020B0604020202020204" pitchFamily="34" charset="0"/>
                        <a:buChar char="•"/>
                      </a:pPr>
                      <a:r>
                        <a:rPr lang="es-SV" sz="2100" u="none" strike="noStrike">
                          <a:effectLst/>
                        </a:rPr>
                        <a:t>Si, no es tan avanzado</a:t>
                      </a:r>
                      <a:endParaRPr lang="es-SV" sz="2100" b="0" i="0" u="none" strike="noStrike">
                        <a:solidFill>
                          <a:srgbClr val="000000"/>
                        </a:solidFill>
                        <a:effectLst/>
                        <a:latin typeface="Arial" panose="020B0604020202020204" pitchFamily="34" charset="0"/>
                      </a:endParaRPr>
                    </a:p>
                  </a:txBody>
                  <a:tcPr marL="8755" marR="8755" marT="8755" marB="0" anchor="ctr"/>
                </a:tc>
                <a:extLst>
                  <a:ext uri="{0D108BD9-81ED-4DB2-BD59-A6C34878D82A}">
                    <a16:rowId xmlns:a16="http://schemas.microsoft.com/office/drawing/2014/main" val="1781895539"/>
                  </a:ext>
                </a:extLst>
              </a:tr>
              <a:tr h="775180">
                <a:tc>
                  <a:txBody>
                    <a:bodyPr/>
                    <a:lstStyle/>
                    <a:p>
                      <a:pPr marL="285750" indent="-285750" algn="just" fontAlgn="ctr">
                        <a:buFont typeface="Arial" panose="020B0604020202020204" pitchFamily="34" charset="0"/>
                        <a:buChar char="•"/>
                      </a:pPr>
                      <a:r>
                        <a:rPr lang="es-SV" sz="2100" u="none" strike="noStrike" dirty="0">
                          <a:effectLst/>
                        </a:rPr>
                        <a:t>Se ha hecho mas lenta mi laptop debido a la instalación de zoom, Skype y Teams.</a:t>
                      </a:r>
                      <a:endParaRPr lang="es-SV" sz="2100" b="0" i="0" u="none" strike="noStrike" dirty="0">
                        <a:solidFill>
                          <a:srgbClr val="000000"/>
                        </a:solidFill>
                        <a:effectLst/>
                        <a:latin typeface="Arial" panose="020B0604020202020204" pitchFamily="34" charset="0"/>
                      </a:endParaRPr>
                    </a:p>
                  </a:txBody>
                  <a:tcPr marL="8755" marR="8755" marT="8755" marB="0" anchor="ctr"/>
                </a:tc>
                <a:extLst>
                  <a:ext uri="{0D108BD9-81ED-4DB2-BD59-A6C34878D82A}">
                    <a16:rowId xmlns:a16="http://schemas.microsoft.com/office/drawing/2014/main" val="2841633587"/>
                  </a:ext>
                </a:extLst>
              </a:tr>
              <a:tr h="775180">
                <a:tc>
                  <a:txBody>
                    <a:bodyPr/>
                    <a:lstStyle/>
                    <a:p>
                      <a:pPr marL="285750" indent="-285750" algn="just" fontAlgn="ctr">
                        <a:buFont typeface="Arial" panose="020B0604020202020204" pitchFamily="34" charset="0"/>
                        <a:buChar char="•"/>
                      </a:pPr>
                      <a:r>
                        <a:rPr lang="es-SV" sz="2100" u="none" strike="noStrike" dirty="0">
                          <a:effectLst/>
                        </a:rPr>
                        <a:t>Si, la memoria es insuficiente dependiendo de la plataforma que se utiliza, y el celular tiende a calentarse. </a:t>
                      </a:r>
                      <a:endParaRPr lang="es-SV" sz="2100" b="0" i="0" u="none" strike="noStrike" dirty="0">
                        <a:solidFill>
                          <a:srgbClr val="000000"/>
                        </a:solidFill>
                        <a:effectLst/>
                        <a:latin typeface="Arial" panose="020B0604020202020204" pitchFamily="34" charset="0"/>
                      </a:endParaRPr>
                    </a:p>
                  </a:txBody>
                  <a:tcPr marL="8755" marR="8755" marT="8755" marB="0" anchor="ctr"/>
                </a:tc>
                <a:extLst>
                  <a:ext uri="{0D108BD9-81ED-4DB2-BD59-A6C34878D82A}">
                    <a16:rowId xmlns:a16="http://schemas.microsoft.com/office/drawing/2014/main" val="834515877"/>
                  </a:ext>
                </a:extLst>
              </a:tr>
              <a:tr h="2568654">
                <a:tc>
                  <a:txBody>
                    <a:bodyPr/>
                    <a:lstStyle/>
                    <a:p>
                      <a:pPr marL="285750" indent="-285750" algn="just" fontAlgn="ctr">
                        <a:buFont typeface="Arial" panose="020B0604020202020204" pitchFamily="34" charset="0"/>
                        <a:buChar char="•"/>
                      </a:pPr>
                      <a:r>
                        <a:rPr lang="es-SV" sz="2100" u="none" strike="noStrike" dirty="0">
                          <a:effectLst/>
                        </a:rPr>
                        <a:t>En mi domicilio no tengo internet residencial, existe bloqueo de la señal tanto para llamadas normales, de WhatsApp y señal de internet en celular. El aparato celular ya no funciona correctamente. Para poderme conectar en reuniones virtuales, debo trasladarme a la oficina, aunque esta cerca de mi domicilio, sin embargo durante la cuarentena no he podido cumplir con el confinamiento poniendo en riesgo mi salud al exponerme al contagio. (Hubo un periodo de tiempo que la fuerza policial, no dejaba que instituciones diferentes al consumo de alimentos estuviesen funcionando)</a:t>
                      </a:r>
                      <a:endParaRPr lang="es-SV" sz="2100" b="0" i="0" u="none" strike="noStrike" dirty="0">
                        <a:solidFill>
                          <a:srgbClr val="000000"/>
                        </a:solidFill>
                        <a:effectLst/>
                        <a:latin typeface="Arial" panose="020B0604020202020204" pitchFamily="34" charset="0"/>
                      </a:endParaRPr>
                    </a:p>
                  </a:txBody>
                  <a:tcPr marL="8755" marR="8755" marT="8755" marB="0" anchor="ctr"/>
                </a:tc>
                <a:extLst>
                  <a:ext uri="{0D108BD9-81ED-4DB2-BD59-A6C34878D82A}">
                    <a16:rowId xmlns:a16="http://schemas.microsoft.com/office/drawing/2014/main" val="2755367376"/>
                  </a:ext>
                </a:extLst>
              </a:tr>
            </a:tbl>
          </a:graphicData>
        </a:graphic>
      </p:graphicFrame>
      <p:pic>
        <p:nvPicPr>
          <p:cNvPr id="3" name="Imagen 2" descr="Imagen que contiene dibujo, reloj, señal&#10;&#10;Descripción generada automáticamente">
            <a:extLst>
              <a:ext uri="{FF2B5EF4-FFF2-40B4-BE49-F238E27FC236}">
                <a16:creationId xmlns:a16="http://schemas.microsoft.com/office/drawing/2014/main" id="{EA9B937E-1E8D-49DD-B10B-424BDE599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21" y="238651"/>
            <a:ext cx="2550609" cy="873584"/>
          </a:xfrm>
          <a:prstGeom prst="rect">
            <a:avLst/>
          </a:prstGeom>
        </p:spPr>
      </p:pic>
    </p:spTree>
    <p:extLst>
      <p:ext uri="{BB962C8B-B14F-4D97-AF65-F5344CB8AC3E}">
        <p14:creationId xmlns:p14="http://schemas.microsoft.com/office/powerpoint/2010/main" val="85223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lnSpc>
                <a:spcPct val="90000"/>
              </a:lnSpc>
              <a:buFont typeface="Arial" panose="020B0604020202020204" pitchFamily="34" charset="0"/>
              <a:buChar char="•"/>
            </a:pPr>
            <a:endParaRPr lang="en-US" sz="2400"/>
          </a:p>
        </p:txBody>
      </p:sp>
      <p:pic>
        <p:nvPicPr>
          <p:cNvPr id="4" name="Imagen 3">
            <a:extLst>
              <a:ext uri="{FF2B5EF4-FFF2-40B4-BE49-F238E27FC236}">
                <a16:creationId xmlns:a16="http://schemas.microsoft.com/office/drawing/2014/main" id="{58600D1C-58E9-4FE7-AD47-00FBC9A723BB}"/>
              </a:ext>
            </a:extLst>
          </p:cNvPr>
          <p:cNvPicPr>
            <a:picLocks noChangeAspect="1"/>
          </p:cNvPicPr>
          <p:nvPr/>
        </p:nvPicPr>
        <p:blipFill rotWithShape="1">
          <a:blip r:embed="rId2"/>
          <a:srcRect l="18829" t="22500" r="19296" b="27361"/>
          <a:stretch/>
        </p:blipFill>
        <p:spPr>
          <a:xfrm>
            <a:off x="409711" y="837744"/>
            <a:ext cx="11468612" cy="5019732"/>
          </a:xfrm>
          <a:prstGeom prst="rect">
            <a:avLst/>
          </a:prstGeom>
        </p:spPr>
      </p:pic>
      <p:pic>
        <p:nvPicPr>
          <p:cNvPr id="7" name="Imagen 6" descr="Imagen que contiene dibujo, reloj, señal&#10;&#10;Descripción generada automáticamente">
            <a:extLst>
              <a:ext uri="{FF2B5EF4-FFF2-40B4-BE49-F238E27FC236}">
                <a16:creationId xmlns:a16="http://schemas.microsoft.com/office/drawing/2014/main" id="{B5A0919A-AAEF-4E31-9DF6-46027952D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2749" y="5857476"/>
            <a:ext cx="2550609" cy="873584"/>
          </a:xfrm>
          <a:prstGeom prst="rect">
            <a:avLst/>
          </a:prstGeom>
        </p:spPr>
      </p:pic>
    </p:spTree>
    <p:extLst>
      <p:ext uri="{BB962C8B-B14F-4D97-AF65-F5344CB8AC3E}">
        <p14:creationId xmlns:p14="http://schemas.microsoft.com/office/powerpoint/2010/main" val="348824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lnSpc>
                <a:spcPct val="90000"/>
              </a:lnSpc>
              <a:buFont typeface="Arial" panose="020B0604020202020204" pitchFamily="34" charset="0"/>
              <a:buChar char="•"/>
            </a:pPr>
            <a:endParaRPr lang="en-US" sz="2400"/>
          </a:p>
        </p:txBody>
      </p:sp>
      <p:pic>
        <p:nvPicPr>
          <p:cNvPr id="3" name="Imagen 2">
            <a:extLst>
              <a:ext uri="{FF2B5EF4-FFF2-40B4-BE49-F238E27FC236}">
                <a16:creationId xmlns:a16="http://schemas.microsoft.com/office/drawing/2014/main" id="{60BE9918-D68F-4983-8CF1-F1AF6CE34FCB}"/>
              </a:ext>
            </a:extLst>
          </p:cNvPr>
          <p:cNvPicPr>
            <a:picLocks noChangeAspect="1"/>
          </p:cNvPicPr>
          <p:nvPr/>
        </p:nvPicPr>
        <p:blipFill rotWithShape="1">
          <a:blip r:embed="rId2"/>
          <a:srcRect l="19618" t="18231" r="19332" b="31672"/>
          <a:stretch/>
        </p:blipFill>
        <p:spPr>
          <a:xfrm>
            <a:off x="409710" y="754970"/>
            <a:ext cx="11247607" cy="5191743"/>
          </a:xfrm>
          <a:prstGeom prst="rect">
            <a:avLst/>
          </a:prstGeom>
        </p:spPr>
      </p:pic>
      <p:pic>
        <p:nvPicPr>
          <p:cNvPr id="7" name="Imagen 6" descr="Imagen que contiene dibujo, reloj, señal&#10;&#10;Descripción generada automáticamente">
            <a:extLst>
              <a:ext uri="{FF2B5EF4-FFF2-40B4-BE49-F238E27FC236}">
                <a16:creationId xmlns:a16="http://schemas.microsoft.com/office/drawing/2014/main" id="{93228553-C045-4720-AFD9-4AC727A92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077" y="5732428"/>
            <a:ext cx="2550609" cy="873584"/>
          </a:xfrm>
          <a:prstGeom prst="rect">
            <a:avLst/>
          </a:prstGeom>
        </p:spPr>
      </p:pic>
    </p:spTree>
    <p:extLst>
      <p:ext uri="{BB962C8B-B14F-4D97-AF65-F5344CB8AC3E}">
        <p14:creationId xmlns:p14="http://schemas.microsoft.com/office/powerpoint/2010/main" val="27817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lnSpc>
                <a:spcPct val="90000"/>
              </a:lnSpc>
              <a:buFont typeface="Arial" panose="020B0604020202020204" pitchFamily="34" charset="0"/>
              <a:buChar char="•"/>
            </a:pPr>
            <a:endParaRPr lang="en-US" sz="2400"/>
          </a:p>
        </p:txBody>
      </p:sp>
      <p:pic>
        <p:nvPicPr>
          <p:cNvPr id="3" name="Imagen 2">
            <a:extLst>
              <a:ext uri="{FF2B5EF4-FFF2-40B4-BE49-F238E27FC236}">
                <a16:creationId xmlns:a16="http://schemas.microsoft.com/office/drawing/2014/main" id="{7AA2EDA1-80C7-4323-9870-92D273B86CA3}"/>
              </a:ext>
            </a:extLst>
          </p:cNvPr>
          <p:cNvPicPr>
            <a:picLocks noChangeAspect="1"/>
          </p:cNvPicPr>
          <p:nvPr/>
        </p:nvPicPr>
        <p:blipFill rotWithShape="1">
          <a:blip r:embed="rId2"/>
          <a:srcRect l="18265" t="37080" r="30110" b="19504"/>
          <a:stretch/>
        </p:blipFill>
        <p:spPr>
          <a:xfrm>
            <a:off x="263615" y="837744"/>
            <a:ext cx="11703777" cy="5536423"/>
          </a:xfrm>
          <a:prstGeom prst="rect">
            <a:avLst/>
          </a:prstGeom>
        </p:spPr>
      </p:pic>
      <p:pic>
        <p:nvPicPr>
          <p:cNvPr id="7" name="Imagen 6" descr="Imagen que contiene dibujo, reloj, señal&#10;&#10;Descripción generada automáticamente">
            <a:extLst>
              <a:ext uri="{FF2B5EF4-FFF2-40B4-BE49-F238E27FC236}">
                <a16:creationId xmlns:a16="http://schemas.microsoft.com/office/drawing/2014/main" id="{08784214-52D1-4F6E-AF50-34673FEBA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91" y="5730626"/>
            <a:ext cx="2550609" cy="873584"/>
          </a:xfrm>
          <a:prstGeom prst="rect">
            <a:avLst/>
          </a:prstGeom>
        </p:spPr>
      </p:pic>
    </p:spTree>
    <p:extLst>
      <p:ext uri="{BB962C8B-B14F-4D97-AF65-F5344CB8AC3E}">
        <p14:creationId xmlns:p14="http://schemas.microsoft.com/office/powerpoint/2010/main" val="266282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lnSpc>
                <a:spcPct val="90000"/>
              </a:lnSpc>
              <a:buFont typeface="Arial" panose="020B0604020202020204" pitchFamily="34" charset="0"/>
              <a:buChar char="•"/>
            </a:pPr>
            <a:endParaRPr lang="en-US" sz="2400"/>
          </a:p>
        </p:txBody>
      </p:sp>
      <p:pic>
        <p:nvPicPr>
          <p:cNvPr id="4" name="Imagen 3">
            <a:extLst>
              <a:ext uri="{FF2B5EF4-FFF2-40B4-BE49-F238E27FC236}">
                <a16:creationId xmlns:a16="http://schemas.microsoft.com/office/drawing/2014/main" id="{1A83964C-C7DB-40A8-8542-6CB3FF6201B4}"/>
              </a:ext>
            </a:extLst>
          </p:cNvPr>
          <p:cNvPicPr>
            <a:picLocks noChangeAspect="1"/>
          </p:cNvPicPr>
          <p:nvPr/>
        </p:nvPicPr>
        <p:blipFill rotWithShape="1">
          <a:blip r:embed="rId2"/>
          <a:srcRect l="18556" t="27486" r="20570" b="29990"/>
          <a:stretch/>
        </p:blipFill>
        <p:spPr>
          <a:xfrm>
            <a:off x="243222" y="837744"/>
            <a:ext cx="11874797" cy="4666180"/>
          </a:xfrm>
          <a:prstGeom prst="rect">
            <a:avLst/>
          </a:prstGeom>
        </p:spPr>
      </p:pic>
      <p:pic>
        <p:nvPicPr>
          <p:cNvPr id="7" name="Imagen 6" descr="Imagen que contiene dibujo, reloj, señal&#10;&#10;Descripción generada automáticamente">
            <a:extLst>
              <a:ext uri="{FF2B5EF4-FFF2-40B4-BE49-F238E27FC236}">
                <a16:creationId xmlns:a16="http://schemas.microsoft.com/office/drawing/2014/main" id="{97DE0878-C060-42F0-85F0-365EB9E2E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91" y="5824467"/>
            <a:ext cx="2550609" cy="873584"/>
          </a:xfrm>
          <a:prstGeom prst="rect">
            <a:avLst/>
          </a:prstGeom>
        </p:spPr>
      </p:pic>
    </p:spTree>
    <p:extLst>
      <p:ext uri="{BB962C8B-B14F-4D97-AF65-F5344CB8AC3E}">
        <p14:creationId xmlns:p14="http://schemas.microsoft.com/office/powerpoint/2010/main" val="39234933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592</Words>
  <Application>Microsoft Office PowerPoint</Application>
  <PresentationFormat>Panorámica</PresentationFormat>
  <Paragraphs>112</Paragraphs>
  <Slides>14</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14</vt:i4>
      </vt:variant>
    </vt:vector>
  </HeadingPairs>
  <TitlesOfParts>
    <vt:vector size="23" baseType="lpstr">
      <vt:lpstr>Arial</vt:lpstr>
      <vt:lpstr>Berlin Sans FB</vt:lpstr>
      <vt:lpstr>Calibri</vt:lpstr>
      <vt:lpstr>Calibri Light</vt:lpstr>
      <vt:lpstr>Century Gothic</vt:lpstr>
      <vt:lpstr>Times New Roman</vt:lpstr>
      <vt:lpstr>Tema de Office</vt:lpstr>
      <vt:lpstr>1_Tema de Office</vt:lpstr>
      <vt:lpstr>Worksheet</vt:lpstr>
      <vt:lpstr>Resultados Encuesta  Conectividad en tiempos de COVID19</vt:lpstr>
      <vt:lpstr>Personas encuestadas</vt:lpstr>
      <vt:lpstr>Municipios de residencia de encuestados</vt:lpstr>
      <vt:lpstr>Presentación de PowerPoint</vt:lpstr>
      <vt:lpstr>Falla en dispositivos tecnológicos</vt:lpstr>
      <vt:lpstr>Presentación de PowerPoint</vt:lpstr>
      <vt:lpstr>Presentación de PowerPoint</vt:lpstr>
      <vt:lpstr>Presentación de PowerPoint</vt:lpstr>
      <vt:lpstr>Presentación de PowerPoint</vt:lpstr>
      <vt:lpstr>Detalle de las fallas en conectividad</vt:lpstr>
      <vt:lpstr>Presentación de PowerPoint</vt:lpstr>
      <vt:lpstr>Recomendaciones del Comité Ejecutivo</vt:lpstr>
      <vt:lpstr>Aprobación del pleno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Resultados Encuesta  Conectividad en tiempos de COVID19</dc:title>
  <dc:creator>Karla Eugenia Rivera Arévalo</dc:creator>
  <cp:lastModifiedBy>Karla Eugenia Rivera Arévalo</cp:lastModifiedBy>
  <cp:revision>9</cp:revision>
  <dcterms:created xsi:type="dcterms:W3CDTF">2020-08-19T22:05:26Z</dcterms:created>
  <dcterms:modified xsi:type="dcterms:W3CDTF">2020-08-20T18:21:16Z</dcterms:modified>
</cp:coreProperties>
</file>