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showGuides="1">
      <p:cViewPr varScale="1">
        <p:scale>
          <a:sx n="86" d="100"/>
          <a:sy n="86" d="100"/>
        </p:scale>
        <p:origin x="470"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7F7FB-ED9B-4B09-9396-868234E647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2141CC-8600-4098-8CFD-629B0851BD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0316D7-3914-4FDE-893A-754BCFE7A0C1}"/>
              </a:ext>
            </a:extLst>
          </p:cNvPr>
          <p:cNvSpPr>
            <a:spLocks noGrp="1"/>
          </p:cNvSpPr>
          <p:nvPr>
            <p:ph type="dt" sz="half" idx="10"/>
          </p:nvPr>
        </p:nvSpPr>
        <p:spPr/>
        <p:txBody>
          <a:bodyPr/>
          <a:lstStyle/>
          <a:p>
            <a:fld id="{881C8FC4-9B6C-4B2C-BAD8-5A5CDFDE10F7}" type="datetimeFigureOut">
              <a:rPr lang="en-US" smtClean="0"/>
              <a:t>8/20/2020</a:t>
            </a:fld>
            <a:endParaRPr lang="en-US"/>
          </a:p>
        </p:txBody>
      </p:sp>
      <p:sp>
        <p:nvSpPr>
          <p:cNvPr id="5" name="Footer Placeholder 4">
            <a:extLst>
              <a:ext uri="{FF2B5EF4-FFF2-40B4-BE49-F238E27FC236}">
                <a16:creationId xmlns:a16="http://schemas.microsoft.com/office/drawing/2014/main" id="{7807C460-5426-4D77-8F23-9C9A41F899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2E4E3D-A3A8-4CAF-8FE0-630B38D25360}"/>
              </a:ext>
            </a:extLst>
          </p:cNvPr>
          <p:cNvSpPr>
            <a:spLocks noGrp="1"/>
          </p:cNvSpPr>
          <p:nvPr>
            <p:ph type="sldNum" sz="quarter" idx="12"/>
          </p:nvPr>
        </p:nvSpPr>
        <p:spPr/>
        <p:txBody>
          <a:bodyPr/>
          <a:lstStyle/>
          <a:p>
            <a:fld id="{16F88AD3-5333-4664-8A81-462FFAAE8BD4}" type="slidenum">
              <a:rPr lang="en-US" smtClean="0"/>
              <a:t>‹Nº›</a:t>
            </a:fld>
            <a:endParaRPr lang="en-US"/>
          </a:p>
        </p:txBody>
      </p:sp>
    </p:spTree>
    <p:extLst>
      <p:ext uri="{BB962C8B-B14F-4D97-AF65-F5344CB8AC3E}">
        <p14:creationId xmlns:p14="http://schemas.microsoft.com/office/powerpoint/2010/main" val="452479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7596E-8D5E-480E-8B74-F2F3906B8E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C53D7D-9C9A-4904-9495-7A07362809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64E77F-A983-40C1-9B2F-81504CC93317}"/>
              </a:ext>
            </a:extLst>
          </p:cNvPr>
          <p:cNvSpPr>
            <a:spLocks noGrp="1"/>
          </p:cNvSpPr>
          <p:nvPr>
            <p:ph type="dt" sz="half" idx="10"/>
          </p:nvPr>
        </p:nvSpPr>
        <p:spPr/>
        <p:txBody>
          <a:bodyPr/>
          <a:lstStyle/>
          <a:p>
            <a:fld id="{881C8FC4-9B6C-4B2C-BAD8-5A5CDFDE10F7}" type="datetimeFigureOut">
              <a:rPr lang="en-US" smtClean="0"/>
              <a:t>8/20/2020</a:t>
            </a:fld>
            <a:endParaRPr lang="en-US"/>
          </a:p>
        </p:txBody>
      </p:sp>
      <p:sp>
        <p:nvSpPr>
          <p:cNvPr id="5" name="Footer Placeholder 4">
            <a:extLst>
              <a:ext uri="{FF2B5EF4-FFF2-40B4-BE49-F238E27FC236}">
                <a16:creationId xmlns:a16="http://schemas.microsoft.com/office/drawing/2014/main" id="{7093A91E-4867-4138-8E4C-5DEF03EDE6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D87B3E-B423-4FFA-967D-EC53E219B302}"/>
              </a:ext>
            </a:extLst>
          </p:cNvPr>
          <p:cNvSpPr>
            <a:spLocks noGrp="1"/>
          </p:cNvSpPr>
          <p:nvPr>
            <p:ph type="sldNum" sz="quarter" idx="12"/>
          </p:nvPr>
        </p:nvSpPr>
        <p:spPr/>
        <p:txBody>
          <a:bodyPr/>
          <a:lstStyle/>
          <a:p>
            <a:fld id="{16F88AD3-5333-4664-8A81-462FFAAE8BD4}" type="slidenum">
              <a:rPr lang="en-US" smtClean="0"/>
              <a:t>‹Nº›</a:t>
            </a:fld>
            <a:endParaRPr lang="en-US"/>
          </a:p>
        </p:txBody>
      </p:sp>
    </p:spTree>
    <p:extLst>
      <p:ext uri="{BB962C8B-B14F-4D97-AF65-F5344CB8AC3E}">
        <p14:creationId xmlns:p14="http://schemas.microsoft.com/office/powerpoint/2010/main" val="2231154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C94283-5AA1-47F2-BD43-2FBA2FDF29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E75C2E-C22E-4BCB-B9C5-F0197B528F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C1200C-7264-4C62-A4E1-C7498AA9772E}"/>
              </a:ext>
            </a:extLst>
          </p:cNvPr>
          <p:cNvSpPr>
            <a:spLocks noGrp="1"/>
          </p:cNvSpPr>
          <p:nvPr>
            <p:ph type="dt" sz="half" idx="10"/>
          </p:nvPr>
        </p:nvSpPr>
        <p:spPr/>
        <p:txBody>
          <a:bodyPr/>
          <a:lstStyle/>
          <a:p>
            <a:fld id="{881C8FC4-9B6C-4B2C-BAD8-5A5CDFDE10F7}" type="datetimeFigureOut">
              <a:rPr lang="en-US" smtClean="0"/>
              <a:t>8/20/2020</a:t>
            </a:fld>
            <a:endParaRPr lang="en-US"/>
          </a:p>
        </p:txBody>
      </p:sp>
      <p:sp>
        <p:nvSpPr>
          <p:cNvPr id="5" name="Footer Placeholder 4">
            <a:extLst>
              <a:ext uri="{FF2B5EF4-FFF2-40B4-BE49-F238E27FC236}">
                <a16:creationId xmlns:a16="http://schemas.microsoft.com/office/drawing/2014/main" id="{5AC07C62-EA4E-4103-9F99-53B1ADF805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0F6248-949D-46DF-8349-506B691D0919}"/>
              </a:ext>
            </a:extLst>
          </p:cNvPr>
          <p:cNvSpPr>
            <a:spLocks noGrp="1"/>
          </p:cNvSpPr>
          <p:nvPr>
            <p:ph type="sldNum" sz="quarter" idx="12"/>
          </p:nvPr>
        </p:nvSpPr>
        <p:spPr/>
        <p:txBody>
          <a:bodyPr/>
          <a:lstStyle/>
          <a:p>
            <a:fld id="{16F88AD3-5333-4664-8A81-462FFAAE8BD4}" type="slidenum">
              <a:rPr lang="en-US" smtClean="0"/>
              <a:t>‹Nº›</a:t>
            </a:fld>
            <a:endParaRPr lang="en-US"/>
          </a:p>
        </p:txBody>
      </p:sp>
    </p:spTree>
    <p:extLst>
      <p:ext uri="{BB962C8B-B14F-4D97-AF65-F5344CB8AC3E}">
        <p14:creationId xmlns:p14="http://schemas.microsoft.com/office/powerpoint/2010/main" val="2112910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D817F-B1D8-43F8-A539-D0DDA2201C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FB2BBC-E088-4085-ACD2-12D7117E79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401910-E048-41A7-890F-174FCAD6BF89}"/>
              </a:ext>
            </a:extLst>
          </p:cNvPr>
          <p:cNvSpPr>
            <a:spLocks noGrp="1"/>
          </p:cNvSpPr>
          <p:nvPr>
            <p:ph type="dt" sz="half" idx="10"/>
          </p:nvPr>
        </p:nvSpPr>
        <p:spPr/>
        <p:txBody>
          <a:bodyPr/>
          <a:lstStyle/>
          <a:p>
            <a:fld id="{881C8FC4-9B6C-4B2C-BAD8-5A5CDFDE10F7}" type="datetimeFigureOut">
              <a:rPr lang="en-US" smtClean="0"/>
              <a:t>8/20/2020</a:t>
            </a:fld>
            <a:endParaRPr lang="en-US"/>
          </a:p>
        </p:txBody>
      </p:sp>
      <p:sp>
        <p:nvSpPr>
          <p:cNvPr id="5" name="Footer Placeholder 4">
            <a:extLst>
              <a:ext uri="{FF2B5EF4-FFF2-40B4-BE49-F238E27FC236}">
                <a16:creationId xmlns:a16="http://schemas.microsoft.com/office/drawing/2014/main" id="{18F75CF2-C4C6-4A10-B121-1C9B298E0D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BCAC5A-8B36-48F8-9F73-5223AFEA4BFD}"/>
              </a:ext>
            </a:extLst>
          </p:cNvPr>
          <p:cNvSpPr>
            <a:spLocks noGrp="1"/>
          </p:cNvSpPr>
          <p:nvPr>
            <p:ph type="sldNum" sz="quarter" idx="12"/>
          </p:nvPr>
        </p:nvSpPr>
        <p:spPr/>
        <p:txBody>
          <a:bodyPr/>
          <a:lstStyle/>
          <a:p>
            <a:fld id="{16F88AD3-5333-4664-8A81-462FFAAE8BD4}" type="slidenum">
              <a:rPr lang="en-US" smtClean="0"/>
              <a:t>‹Nº›</a:t>
            </a:fld>
            <a:endParaRPr lang="en-US"/>
          </a:p>
        </p:txBody>
      </p:sp>
    </p:spTree>
    <p:extLst>
      <p:ext uri="{BB962C8B-B14F-4D97-AF65-F5344CB8AC3E}">
        <p14:creationId xmlns:p14="http://schemas.microsoft.com/office/powerpoint/2010/main" val="1258681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CFEBF-AEA1-4B00-AC4A-633666A3EE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73A6E4-CDBE-4DCD-A5D9-26E53578A3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4F5AA7-C372-4F72-8687-7399A54B1A04}"/>
              </a:ext>
            </a:extLst>
          </p:cNvPr>
          <p:cNvSpPr>
            <a:spLocks noGrp="1"/>
          </p:cNvSpPr>
          <p:nvPr>
            <p:ph type="dt" sz="half" idx="10"/>
          </p:nvPr>
        </p:nvSpPr>
        <p:spPr/>
        <p:txBody>
          <a:bodyPr/>
          <a:lstStyle/>
          <a:p>
            <a:fld id="{881C8FC4-9B6C-4B2C-BAD8-5A5CDFDE10F7}" type="datetimeFigureOut">
              <a:rPr lang="en-US" smtClean="0"/>
              <a:t>8/20/2020</a:t>
            </a:fld>
            <a:endParaRPr lang="en-US"/>
          </a:p>
        </p:txBody>
      </p:sp>
      <p:sp>
        <p:nvSpPr>
          <p:cNvPr id="5" name="Footer Placeholder 4">
            <a:extLst>
              <a:ext uri="{FF2B5EF4-FFF2-40B4-BE49-F238E27FC236}">
                <a16:creationId xmlns:a16="http://schemas.microsoft.com/office/drawing/2014/main" id="{6B96977B-013F-4D23-A02B-6F8607DFA9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FE7B7D-FB1A-4D3F-A735-07CE00A6BC37}"/>
              </a:ext>
            </a:extLst>
          </p:cNvPr>
          <p:cNvSpPr>
            <a:spLocks noGrp="1"/>
          </p:cNvSpPr>
          <p:nvPr>
            <p:ph type="sldNum" sz="quarter" idx="12"/>
          </p:nvPr>
        </p:nvSpPr>
        <p:spPr/>
        <p:txBody>
          <a:bodyPr/>
          <a:lstStyle/>
          <a:p>
            <a:fld id="{16F88AD3-5333-4664-8A81-462FFAAE8BD4}" type="slidenum">
              <a:rPr lang="en-US" smtClean="0"/>
              <a:t>‹Nº›</a:t>
            </a:fld>
            <a:endParaRPr lang="en-US"/>
          </a:p>
        </p:txBody>
      </p:sp>
    </p:spTree>
    <p:extLst>
      <p:ext uri="{BB962C8B-B14F-4D97-AF65-F5344CB8AC3E}">
        <p14:creationId xmlns:p14="http://schemas.microsoft.com/office/powerpoint/2010/main" val="504775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56506-AF74-4F52-929C-167EA7402C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5D32DC-6354-4111-A4B6-CC2FAFDE7D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54343F-49CF-4A7E-851E-9B985B4B24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949191-3CD0-4B41-9406-EC29B8F63E8A}"/>
              </a:ext>
            </a:extLst>
          </p:cNvPr>
          <p:cNvSpPr>
            <a:spLocks noGrp="1"/>
          </p:cNvSpPr>
          <p:nvPr>
            <p:ph type="dt" sz="half" idx="10"/>
          </p:nvPr>
        </p:nvSpPr>
        <p:spPr/>
        <p:txBody>
          <a:bodyPr/>
          <a:lstStyle/>
          <a:p>
            <a:fld id="{881C8FC4-9B6C-4B2C-BAD8-5A5CDFDE10F7}" type="datetimeFigureOut">
              <a:rPr lang="en-US" smtClean="0"/>
              <a:t>8/20/2020</a:t>
            </a:fld>
            <a:endParaRPr lang="en-US"/>
          </a:p>
        </p:txBody>
      </p:sp>
      <p:sp>
        <p:nvSpPr>
          <p:cNvPr id="6" name="Footer Placeholder 5">
            <a:extLst>
              <a:ext uri="{FF2B5EF4-FFF2-40B4-BE49-F238E27FC236}">
                <a16:creationId xmlns:a16="http://schemas.microsoft.com/office/drawing/2014/main" id="{223F5F4F-0977-42DC-A36B-32C4453F41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6B60D7-68B2-456C-BFAF-E732DBCF1CB9}"/>
              </a:ext>
            </a:extLst>
          </p:cNvPr>
          <p:cNvSpPr>
            <a:spLocks noGrp="1"/>
          </p:cNvSpPr>
          <p:nvPr>
            <p:ph type="sldNum" sz="quarter" idx="12"/>
          </p:nvPr>
        </p:nvSpPr>
        <p:spPr/>
        <p:txBody>
          <a:bodyPr/>
          <a:lstStyle/>
          <a:p>
            <a:fld id="{16F88AD3-5333-4664-8A81-462FFAAE8BD4}" type="slidenum">
              <a:rPr lang="en-US" smtClean="0"/>
              <a:t>‹Nº›</a:t>
            </a:fld>
            <a:endParaRPr lang="en-US"/>
          </a:p>
        </p:txBody>
      </p:sp>
    </p:spTree>
    <p:extLst>
      <p:ext uri="{BB962C8B-B14F-4D97-AF65-F5344CB8AC3E}">
        <p14:creationId xmlns:p14="http://schemas.microsoft.com/office/powerpoint/2010/main" val="2942363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67A38-AA2D-44A2-AC76-661531F0ED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F4843F-0432-40D4-BFC1-CE50B71E9E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36763A-B72C-44E5-A7E1-F311D13E34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5893C7-C419-4F4D-BA35-1565BAC160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8783F2-5AAC-4F7B-9711-7F6044CC7B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05E599-8523-4389-AD39-60DE5C5031D5}"/>
              </a:ext>
            </a:extLst>
          </p:cNvPr>
          <p:cNvSpPr>
            <a:spLocks noGrp="1"/>
          </p:cNvSpPr>
          <p:nvPr>
            <p:ph type="dt" sz="half" idx="10"/>
          </p:nvPr>
        </p:nvSpPr>
        <p:spPr/>
        <p:txBody>
          <a:bodyPr/>
          <a:lstStyle/>
          <a:p>
            <a:fld id="{881C8FC4-9B6C-4B2C-BAD8-5A5CDFDE10F7}" type="datetimeFigureOut">
              <a:rPr lang="en-US" smtClean="0"/>
              <a:t>8/20/2020</a:t>
            </a:fld>
            <a:endParaRPr lang="en-US"/>
          </a:p>
        </p:txBody>
      </p:sp>
      <p:sp>
        <p:nvSpPr>
          <p:cNvPr id="8" name="Footer Placeholder 7">
            <a:extLst>
              <a:ext uri="{FF2B5EF4-FFF2-40B4-BE49-F238E27FC236}">
                <a16:creationId xmlns:a16="http://schemas.microsoft.com/office/drawing/2014/main" id="{0FCCDEA4-89BD-4E12-BAD3-FF3826CB1C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547B85-DBE9-4674-A47A-B4B1FD82210D}"/>
              </a:ext>
            </a:extLst>
          </p:cNvPr>
          <p:cNvSpPr>
            <a:spLocks noGrp="1"/>
          </p:cNvSpPr>
          <p:nvPr>
            <p:ph type="sldNum" sz="quarter" idx="12"/>
          </p:nvPr>
        </p:nvSpPr>
        <p:spPr/>
        <p:txBody>
          <a:bodyPr/>
          <a:lstStyle/>
          <a:p>
            <a:fld id="{16F88AD3-5333-4664-8A81-462FFAAE8BD4}" type="slidenum">
              <a:rPr lang="en-US" smtClean="0"/>
              <a:t>‹Nº›</a:t>
            </a:fld>
            <a:endParaRPr lang="en-US"/>
          </a:p>
        </p:txBody>
      </p:sp>
    </p:spTree>
    <p:extLst>
      <p:ext uri="{BB962C8B-B14F-4D97-AF65-F5344CB8AC3E}">
        <p14:creationId xmlns:p14="http://schemas.microsoft.com/office/powerpoint/2010/main" val="820754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25D80-5E97-41C4-9533-67CE80177C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089A4C-1B1A-4486-86D1-41A44912BD8A}"/>
              </a:ext>
            </a:extLst>
          </p:cNvPr>
          <p:cNvSpPr>
            <a:spLocks noGrp="1"/>
          </p:cNvSpPr>
          <p:nvPr>
            <p:ph type="dt" sz="half" idx="10"/>
          </p:nvPr>
        </p:nvSpPr>
        <p:spPr/>
        <p:txBody>
          <a:bodyPr/>
          <a:lstStyle/>
          <a:p>
            <a:fld id="{881C8FC4-9B6C-4B2C-BAD8-5A5CDFDE10F7}" type="datetimeFigureOut">
              <a:rPr lang="en-US" smtClean="0"/>
              <a:t>8/20/2020</a:t>
            </a:fld>
            <a:endParaRPr lang="en-US"/>
          </a:p>
        </p:txBody>
      </p:sp>
      <p:sp>
        <p:nvSpPr>
          <p:cNvPr id="4" name="Footer Placeholder 3">
            <a:extLst>
              <a:ext uri="{FF2B5EF4-FFF2-40B4-BE49-F238E27FC236}">
                <a16:creationId xmlns:a16="http://schemas.microsoft.com/office/drawing/2014/main" id="{BDBD5872-0E49-4B00-A856-98BE1DD0B7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C1C6CF-5336-4C97-92AE-656E587AA404}"/>
              </a:ext>
            </a:extLst>
          </p:cNvPr>
          <p:cNvSpPr>
            <a:spLocks noGrp="1"/>
          </p:cNvSpPr>
          <p:nvPr>
            <p:ph type="sldNum" sz="quarter" idx="12"/>
          </p:nvPr>
        </p:nvSpPr>
        <p:spPr/>
        <p:txBody>
          <a:bodyPr/>
          <a:lstStyle/>
          <a:p>
            <a:fld id="{16F88AD3-5333-4664-8A81-462FFAAE8BD4}" type="slidenum">
              <a:rPr lang="en-US" smtClean="0"/>
              <a:t>‹Nº›</a:t>
            </a:fld>
            <a:endParaRPr lang="en-US"/>
          </a:p>
        </p:txBody>
      </p:sp>
    </p:spTree>
    <p:extLst>
      <p:ext uri="{BB962C8B-B14F-4D97-AF65-F5344CB8AC3E}">
        <p14:creationId xmlns:p14="http://schemas.microsoft.com/office/powerpoint/2010/main" val="22791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0AAE57-E1EA-4721-AA4F-402EBA47599B}"/>
              </a:ext>
            </a:extLst>
          </p:cNvPr>
          <p:cNvSpPr>
            <a:spLocks noGrp="1"/>
          </p:cNvSpPr>
          <p:nvPr>
            <p:ph type="dt" sz="half" idx="10"/>
          </p:nvPr>
        </p:nvSpPr>
        <p:spPr/>
        <p:txBody>
          <a:bodyPr/>
          <a:lstStyle/>
          <a:p>
            <a:fld id="{881C8FC4-9B6C-4B2C-BAD8-5A5CDFDE10F7}" type="datetimeFigureOut">
              <a:rPr lang="en-US" smtClean="0"/>
              <a:t>8/20/2020</a:t>
            </a:fld>
            <a:endParaRPr lang="en-US"/>
          </a:p>
        </p:txBody>
      </p:sp>
      <p:sp>
        <p:nvSpPr>
          <p:cNvPr id="3" name="Footer Placeholder 2">
            <a:extLst>
              <a:ext uri="{FF2B5EF4-FFF2-40B4-BE49-F238E27FC236}">
                <a16:creationId xmlns:a16="http://schemas.microsoft.com/office/drawing/2014/main" id="{557679A8-A8EC-4311-BD91-2A77620583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7405501-1346-41DE-B65D-F1394C60C65A}"/>
              </a:ext>
            </a:extLst>
          </p:cNvPr>
          <p:cNvSpPr>
            <a:spLocks noGrp="1"/>
          </p:cNvSpPr>
          <p:nvPr>
            <p:ph type="sldNum" sz="quarter" idx="12"/>
          </p:nvPr>
        </p:nvSpPr>
        <p:spPr/>
        <p:txBody>
          <a:bodyPr/>
          <a:lstStyle/>
          <a:p>
            <a:fld id="{16F88AD3-5333-4664-8A81-462FFAAE8BD4}" type="slidenum">
              <a:rPr lang="en-US" smtClean="0"/>
              <a:t>‹Nº›</a:t>
            </a:fld>
            <a:endParaRPr lang="en-US"/>
          </a:p>
        </p:txBody>
      </p:sp>
    </p:spTree>
    <p:extLst>
      <p:ext uri="{BB962C8B-B14F-4D97-AF65-F5344CB8AC3E}">
        <p14:creationId xmlns:p14="http://schemas.microsoft.com/office/powerpoint/2010/main" val="4040044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5234A-09B7-4B48-8D70-9309B9E23C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BDA3DF-F0CC-4047-B3DD-89E0304AAB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FE9A1D-0C0A-4D8D-A5A3-A52C15631B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3079C0-22DA-45CC-A6B4-4E5F99CFE9CE}"/>
              </a:ext>
            </a:extLst>
          </p:cNvPr>
          <p:cNvSpPr>
            <a:spLocks noGrp="1"/>
          </p:cNvSpPr>
          <p:nvPr>
            <p:ph type="dt" sz="half" idx="10"/>
          </p:nvPr>
        </p:nvSpPr>
        <p:spPr/>
        <p:txBody>
          <a:bodyPr/>
          <a:lstStyle/>
          <a:p>
            <a:fld id="{881C8FC4-9B6C-4B2C-BAD8-5A5CDFDE10F7}" type="datetimeFigureOut">
              <a:rPr lang="en-US" smtClean="0"/>
              <a:t>8/20/2020</a:t>
            </a:fld>
            <a:endParaRPr lang="en-US"/>
          </a:p>
        </p:txBody>
      </p:sp>
      <p:sp>
        <p:nvSpPr>
          <p:cNvPr id="6" name="Footer Placeholder 5">
            <a:extLst>
              <a:ext uri="{FF2B5EF4-FFF2-40B4-BE49-F238E27FC236}">
                <a16:creationId xmlns:a16="http://schemas.microsoft.com/office/drawing/2014/main" id="{F1B96FC6-69B0-457F-A27B-CD69B5C1E7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D37C77-99E9-4318-9199-0241203126C7}"/>
              </a:ext>
            </a:extLst>
          </p:cNvPr>
          <p:cNvSpPr>
            <a:spLocks noGrp="1"/>
          </p:cNvSpPr>
          <p:nvPr>
            <p:ph type="sldNum" sz="quarter" idx="12"/>
          </p:nvPr>
        </p:nvSpPr>
        <p:spPr/>
        <p:txBody>
          <a:bodyPr/>
          <a:lstStyle/>
          <a:p>
            <a:fld id="{16F88AD3-5333-4664-8A81-462FFAAE8BD4}" type="slidenum">
              <a:rPr lang="en-US" smtClean="0"/>
              <a:t>‹Nº›</a:t>
            </a:fld>
            <a:endParaRPr lang="en-US"/>
          </a:p>
        </p:txBody>
      </p:sp>
    </p:spTree>
    <p:extLst>
      <p:ext uri="{BB962C8B-B14F-4D97-AF65-F5344CB8AC3E}">
        <p14:creationId xmlns:p14="http://schemas.microsoft.com/office/powerpoint/2010/main" val="2005381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CF430-5254-4C57-BCE3-95785FE4FB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9564EB7-FD88-4E8D-9E9E-BE8CB649AC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AD102D-CC53-4673-B3E7-65163F3BE9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915964-584B-4E87-8E9E-1F5D3053CD4B}"/>
              </a:ext>
            </a:extLst>
          </p:cNvPr>
          <p:cNvSpPr>
            <a:spLocks noGrp="1"/>
          </p:cNvSpPr>
          <p:nvPr>
            <p:ph type="dt" sz="half" idx="10"/>
          </p:nvPr>
        </p:nvSpPr>
        <p:spPr/>
        <p:txBody>
          <a:bodyPr/>
          <a:lstStyle/>
          <a:p>
            <a:fld id="{881C8FC4-9B6C-4B2C-BAD8-5A5CDFDE10F7}" type="datetimeFigureOut">
              <a:rPr lang="en-US" smtClean="0"/>
              <a:t>8/20/2020</a:t>
            </a:fld>
            <a:endParaRPr lang="en-US"/>
          </a:p>
        </p:txBody>
      </p:sp>
      <p:sp>
        <p:nvSpPr>
          <p:cNvPr id="6" name="Footer Placeholder 5">
            <a:extLst>
              <a:ext uri="{FF2B5EF4-FFF2-40B4-BE49-F238E27FC236}">
                <a16:creationId xmlns:a16="http://schemas.microsoft.com/office/drawing/2014/main" id="{81C39BC4-8DB5-4DB5-894A-02D8895515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E1AA0D-FD31-4EBC-8135-15A44657FAB8}"/>
              </a:ext>
            </a:extLst>
          </p:cNvPr>
          <p:cNvSpPr>
            <a:spLocks noGrp="1"/>
          </p:cNvSpPr>
          <p:nvPr>
            <p:ph type="sldNum" sz="quarter" idx="12"/>
          </p:nvPr>
        </p:nvSpPr>
        <p:spPr/>
        <p:txBody>
          <a:bodyPr/>
          <a:lstStyle/>
          <a:p>
            <a:fld id="{16F88AD3-5333-4664-8A81-462FFAAE8BD4}" type="slidenum">
              <a:rPr lang="en-US" smtClean="0"/>
              <a:t>‹Nº›</a:t>
            </a:fld>
            <a:endParaRPr lang="en-US"/>
          </a:p>
        </p:txBody>
      </p:sp>
    </p:spTree>
    <p:extLst>
      <p:ext uri="{BB962C8B-B14F-4D97-AF65-F5344CB8AC3E}">
        <p14:creationId xmlns:p14="http://schemas.microsoft.com/office/powerpoint/2010/main" val="3675537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DF3D6B-84BF-4B41-9517-7251F6B839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764E9F-4F5A-418B-B103-F54A49B5B8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F8F317-5D93-4808-90B5-710C0F003F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C8FC4-9B6C-4B2C-BAD8-5A5CDFDE10F7}" type="datetimeFigureOut">
              <a:rPr lang="en-US" smtClean="0"/>
              <a:t>8/20/2020</a:t>
            </a:fld>
            <a:endParaRPr lang="en-US"/>
          </a:p>
        </p:txBody>
      </p:sp>
      <p:sp>
        <p:nvSpPr>
          <p:cNvPr id="5" name="Footer Placeholder 4">
            <a:extLst>
              <a:ext uri="{FF2B5EF4-FFF2-40B4-BE49-F238E27FC236}">
                <a16:creationId xmlns:a16="http://schemas.microsoft.com/office/drawing/2014/main" id="{8E5FB395-F167-4671-B1AC-38BCE0028A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642D60-3B52-4A10-817D-A122B4D856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F88AD3-5333-4664-8A81-462FFAAE8BD4}" type="slidenum">
              <a:rPr lang="en-US" smtClean="0"/>
              <a:t>‹Nº›</a:t>
            </a:fld>
            <a:endParaRPr lang="en-US"/>
          </a:p>
        </p:txBody>
      </p:sp>
    </p:spTree>
    <p:extLst>
      <p:ext uri="{BB962C8B-B14F-4D97-AF65-F5344CB8AC3E}">
        <p14:creationId xmlns:p14="http://schemas.microsoft.com/office/powerpoint/2010/main" val="751612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tel:+503%202209%203591" TargetMode="External"/><Relationship Id="rId7" Type="http://schemas.openxmlformats.org/officeDocument/2006/relationships/image" Target="cid:image001.jpg@01D67553.355DBF80" TargetMode="External"/><Relationship Id="rId2" Type="http://schemas.openxmlformats.org/officeDocument/2006/relationships/hyperlink" Target="mailto:volivares@esco.gob.sv"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www.onusida-latina.org/" TargetMode="External"/><Relationship Id="rId4" Type="http://schemas.openxmlformats.org/officeDocument/2006/relationships/hyperlink" Target="mailto:mirandaCe@unaids.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cid:image001.jpg@01D67553.355DBF8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88541-38DB-4388-9DE9-F809A2B5683B}"/>
              </a:ext>
            </a:extLst>
          </p:cNvPr>
          <p:cNvSpPr>
            <a:spLocks noGrp="1"/>
          </p:cNvSpPr>
          <p:nvPr>
            <p:ph type="ctrTitle"/>
          </p:nvPr>
        </p:nvSpPr>
        <p:spPr>
          <a:xfrm>
            <a:off x="1524000" y="2245809"/>
            <a:ext cx="9144000" cy="1564716"/>
          </a:xfrm>
        </p:spPr>
        <p:txBody>
          <a:bodyPr>
            <a:normAutofit/>
          </a:bodyPr>
          <a:lstStyle/>
          <a:p>
            <a:pPr algn="l"/>
            <a:r>
              <a:rPr lang="es-ES" sz="4800" dirty="0">
                <a:latin typeface="Aharoni" panose="02010803020104030203" pitchFamily="2" charset="-79"/>
                <a:cs typeface="Aharoni" panose="02010803020104030203" pitchFamily="2" charset="-79"/>
              </a:rPr>
              <a:t>PUNTO </a:t>
            </a:r>
            <a:br>
              <a:rPr lang="es-ES" sz="4800" dirty="0">
                <a:latin typeface="Aharoni" panose="02010803020104030203" pitchFamily="2" charset="-79"/>
                <a:cs typeface="Aharoni" panose="02010803020104030203" pitchFamily="2" charset="-79"/>
              </a:rPr>
            </a:br>
            <a:r>
              <a:rPr lang="es-ES" sz="4800" dirty="0">
                <a:latin typeface="Aharoni" panose="02010803020104030203" pitchFamily="2" charset="-79"/>
                <a:cs typeface="Aharoni" panose="02010803020104030203" pitchFamily="2" charset="-79"/>
              </a:rPr>
              <a:t>ESCO</a:t>
            </a:r>
            <a:endParaRPr lang="en-US" sz="4800" dirty="0">
              <a:latin typeface="Aharoni" panose="02010803020104030203" pitchFamily="2" charset="-79"/>
              <a:cs typeface="Aharoni" panose="02010803020104030203" pitchFamily="2" charset="-79"/>
            </a:endParaRPr>
          </a:p>
        </p:txBody>
      </p:sp>
      <p:sp>
        <p:nvSpPr>
          <p:cNvPr id="3" name="Subtitle 2">
            <a:extLst>
              <a:ext uri="{FF2B5EF4-FFF2-40B4-BE49-F238E27FC236}">
                <a16:creationId xmlns:a16="http://schemas.microsoft.com/office/drawing/2014/main" id="{0D6EC331-116E-492A-B50B-EC24917D9962}"/>
              </a:ext>
            </a:extLst>
          </p:cNvPr>
          <p:cNvSpPr>
            <a:spLocks noGrp="1"/>
          </p:cNvSpPr>
          <p:nvPr>
            <p:ph type="subTitle" idx="1"/>
          </p:nvPr>
        </p:nvSpPr>
        <p:spPr>
          <a:xfrm>
            <a:off x="1524000" y="3947050"/>
            <a:ext cx="9144000" cy="572583"/>
          </a:xfrm>
        </p:spPr>
        <p:txBody>
          <a:bodyPr>
            <a:noAutofit/>
          </a:bodyPr>
          <a:lstStyle/>
          <a:p>
            <a:pPr algn="l"/>
            <a:r>
              <a:rPr lang="es-ES" dirty="0"/>
              <a:t>MCP ES </a:t>
            </a:r>
          </a:p>
          <a:p>
            <a:pPr algn="l"/>
            <a:r>
              <a:rPr lang="es-ES" dirty="0"/>
              <a:t>20 de agosto 2020</a:t>
            </a:r>
            <a:endParaRPr lang="en-US" dirty="0"/>
          </a:p>
        </p:txBody>
      </p:sp>
      <p:sp>
        <p:nvSpPr>
          <p:cNvPr id="65"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9" name="Freeform: Shape 68">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71"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2849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C76D7-264B-43AB-B246-9E0FD7430B20}"/>
              </a:ext>
            </a:extLst>
          </p:cNvPr>
          <p:cNvSpPr>
            <a:spLocks noGrp="1"/>
          </p:cNvSpPr>
          <p:nvPr>
            <p:ph type="title"/>
          </p:nvPr>
        </p:nvSpPr>
        <p:spPr>
          <a:xfrm>
            <a:off x="1653363" y="365760"/>
            <a:ext cx="9367203" cy="1188720"/>
          </a:xfrm>
        </p:spPr>
        <p:txBody>
          <a:bodyPr>
            <a:normAutofit/>
          </a:bodyPr>
          <a:lstStyle/>
          <a:p>
            <a:r>
              <a:rPr lang="es-ES" dirty="0"/>
              <a:t>COORDINACIÓN</a:t>
            </a:r>
            <a:endParaRPr lang="en-US"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ectangle 2">
            <a:extLst>
              <a:ext uri="{FF2B5EF4-FFF2-40B4-BE49-F238E27FC236}">
                <a16:creationId xmlns:a16="http://schemas.microsoft.com/office/drawing/2014/main" id="{D44140A9-F4B2-4A3B-AACD-1A53D3293EA1}"/>
              </a:ext>
            </a:extLst>
          </p:cNvPr>
          <p:cNvSpPr>
            <a:spLocks noChangeArrowheads="1"/>
          </p:cNvSpPr>
          <p:nvPr/>
        </p:nvSpPr>
        <p:spPr bwMode="auto">
          <a:xfrm>
            <a:off x="667753" y="3077654"/>
            <a:ext cx="9754153"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n-US" sz="1100" b="1"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From</a:t>
            </a:r>
            <a:r>
              <a:rPr kumimoji="0" lang="es-ES" altLang="en-US" sz="11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a:t>
            </a:r>
            <a:r>
              <a:rPr kumimoji="0" lang="es-E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 MARTINEZ DE MIRANDA, Celina </a:t>
            </a:r>
            <a:br>
              <a:rPr kumimoji="0" lang="es-E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br>
            <a:r>
              <a:rPr kumimoji="0" lang="es-ES" altLang="en-US" sz="1100" b="1"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Sent</a:t>
            </a:r>
            <a:r>
              <a:rPr kumimoji="0" lang="es-ES" altLang="en-US" sz="11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a:t>
            </a:r>
            <a:r>
              <a:rPr kumimoji="0" lang="es-E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 Monday, August 10, 2020 10:31 AM</a:t>
            </a:r>
            <a:br>
              <a:rPr kumimoji="0" lang="es-E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br>
            <a:r>
              <a:rPr kumimoji="0" lang="es-ES" altLang="en-US" sz="1100" b="1"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To</a:t>
            </a:r>
            <a:r>
              <a:rPr kumimoji="0" lang="es-ES" altLang="en-US" sz="11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a:t>
            </a:r>
            <a:r>
              <a:rPr kumimoji="0" lang="es-E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 'Verónica Olivares' &lt;</a:t>
            </a:r>
            <a:r>
              <a:rPr kumimoji="0" lang="es-E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hlinkClick r:id="rId2"/>
              </a:rPr>
              <a:t>volivares@esco.gob.sv</a:t>
            </a:r>
            <a:r>
              <a:rPr kumimoji="0" lang="es-E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&gt;</a:t>
            </a:r>
            <a:br>
              <a:rPr kumimoji="0" lang="es-E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br>
            <a:r>
              <a:rPr kumimoji="0" lang="es-ES" altLang="en-US" sz="11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Subject:</a:t>
            </a:r>
            <a:r>
              <a:rPr kumimoji="0" lang="es-E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 RE: Nota de presentación de ESCO-El Salvador Cooperación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Estimada Ing. Verónica Olivares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Buenos días, deseo que tenga un buen inicio de semana. Atentamente solicito poder tener una llamada con ud para hacer algunas consultas relacionadas con  proyectos del Fondo Mundial para VIH, Tuberculosis y Malaria actualmente en ejecución pero que estamos por elaborar la solicitud de las nuevas subvenciones para marzo 2021.</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El MCP-ES es el mecanismo coordinador de estas subvenciones en el país, y es un ente rector integrado por 28 sectores dentro de los cuales tenemos sociedad civil, gobierno, agencias de Cooperación Internacional, personas afectadas por las tres enfermedades, </a:t>
            </a:r>
            <a:r>
              <a:rPr kumimoji="0" lang="es-ES" altLang="en-US" sz="11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etc</a:t>
            </a:r>
            <a:r>
              <a:rPr kumimoji="0" lang="es-E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 en mi caso como ONUSIDA coordino la elaboración de estas notas conceptuales dentro del Mecanismo  Coordinador de País MCP-ES.</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Agradezco su disposición para atendernos</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Saludos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n-US" sz="900" b="1" i="0" u="none" strike="noStrike" cap="none" normalizeH="0" baseline="0" dirty="0">
                <a:ln>
                  <a:noFill/>
                </a:ln>
                <a:solidFill>
                  <a:srgbClr val="808080"/>
                </a:solidFill>
                <a:effectLst/>
                <a:latin typeface="Tahoma" panose="020B0604030504040204" pitchFamily="34" charset="0"/>
                <a:ea typeface="Calibri" panose="020F0502020204030204" pitchFamily="34" charset="0"/>
                <a:cs typeface="Tahoma" panose="020B0604030504040204" pitchFamily="34" charset="0"/>
              </a:rPr>
              <a:t>Dra. Celina Miranda</a:t>
            </a:r>
            <a:r>
              <a:rPr kumimoji="0" lang="es-ES" altLang="en-US" sz="900" b="0" i="0" u="none" strike="noStrike" cap="none" normalizeH="0" baseline="0" dirty="0">
                <a:ln>
                  <a:noFill/>
                </a:ln>
                <a:solidFill>
                  <a:srgbClr val="808080"/>
                </a:solidFill>
                <a:effectLst/>
                <a:latin typeface="Tahoma" panose="020B0604030504040204" pitchFamily="34" charset="0"/>
                <a:ea typeface="Calibri" panose="020F0502020204030204" pitchFamily="34" charset="0"/>
                <a:cs typeface="Tahoma" panose="020B0604030504040204" pitchFamily="34" charset="0"/>
              </a:rPr>
              <a:t> </a:t>
            </a:r>
            <a:r>
              <a:rPr kumimoji="0" lang="es-ES" altLang="en-US" sz="900" b="0" i="0" u="none" strike="noStrike" cap="none" normalizeH="0" baseline="0" dirty="0">
                <a:ln>
                  <a:noFill/>
                </a:ln>
                <a:solidFill>
                  <a:srgbClr val="FF0000"/>
                </a:solidFill>
                <a:effectLst/>
                <a:latin typeface="Tahoma" panose="020B0604030504040204" pitchFamily="34" charset="0"/>
                <a:ea typeface="Calibri" panose="020F0502020204030204" pitchFamily="34" charset="0"/>
                <a:cs typeface="Tahoma" panose="020B0604030504040204" pitchFamily="34" charset="0"/>
              </a:rPr>
              <a:t>|</a:t>
            </a:r>
            <a:r>
              <a:rPr kumimoji="0" lang="es-ES" altLang="en-US" sz="900" b="0" i="0" u="none" strike="noStrike" cap="none" normalizeH="0" baseline="0" dirty="0">
                <a:ln>
                  <a:noFill/>
                </a:ln>
                <a:solidFill>
                  <a:srgbClr val="808080"/>
                </a:solidFill>
                <a:effectLst/>
                <a:latin typeface="Tahoma" panose="020B0604030504040204" pitchFamily="34" charset="0"/>
                <a:ea typeface="Calibri" panose="020F0502020204030204" pitchFamily="34" charset="0"/>
                <a:cs typeface="Tahoma" panose="020B0604030504040204" pitchFamily="34" charset="0"/>
              </a:rPr>
              <a:t>Directora</a:t>
            </a:r>
            <a:r>
              <a:rPr kumimoji="0" lang="es-ES" altLang="en-US" sz="900" b="0" i="0" u="none" strike="noStrike" cap="none" normalizeH="0" baseline="0" dirty="0">
                <a:ln>
                  <a:noFill/>
                </a:ln>
                <a:solidFill>
                  <a:srgbClr val="FF0000"/>
                </a:solidFill>
                <a:effectLst/>
                <a:latin typeface="Tahoma" panose="020B0604030504040204" pitchFamily="34" charset="0"/>
                <a:ea typeface="Calibri" panose="020F0502020204030204" pitchFamily="34" charset="0"/>
                <a:cs typeface="Tahoma" panose="020B0604030504040204" pitchFamily="34" charset="0"/>
              </a:rPr>
              <a:t>| </a:t>
            </a:r>
            <a:r>
              <a:rPr kumimoji="0" lang="es-ES" altLang="en-US" sz="900" b="1" i="0" u="none" strike="noStrike" cap="none" normalizeH="0" baseline="0" dirty="0">
                <a:ln>
                  <a:noFill/>
                </a:ln>
                <a:solidFill>
                  <a:srgbClr val="808080"/>
                </a:solidFill>
                <a:effectLst/>
                <a:latin typeface="Tahoma" panose="020B0604030504040204" pitchFamily="34" charset="0"/>
                <a:ea typeface="Calibri" panose="020F0502020204030204" pitchFamily="34" charset="0"/>
                <a:cs typeface="Tahoma" panose="020B0604030504040204" pitchFamily="34" charset="0"/>
              </a:rPr>
              <a:t>ONU</a:t>
            </a:r>
            <a:r>
              <a:rPr kumimoji="0" lang="es-ES" altLang="en-US" sz="900" b="1" i="0" u="none" strike="noStrike" cap="none" normalizeH="0" baseline="0" dirty="0">
                <a:ln>
                  <a:noFill/>
                </a:ln>
                <a:solidFill>
                  <a:srgbClr val="FF0000"/>
                </a:solidFill>
                <a:effectLst/>
                <a:latin typeface="Tahoma" panose="020B0604030504040204" pitchFamily="34" charset="0"/>
                <a:ea typeface="Calibri" panose="020F0502020204030204" pitchFamily="34" charset="0"/>
                <a:cs typeface="Tahoma" panose="020B0604030504040204" pitchFamily="34" charset="0"/>
              </a:rPr>
              <a:t>SIDA</a:t>
            </a:r>
            <a:r>
              <a:rPr kumimoji="0" lang="es-ES" altLang="en-US" sz="900" b="0" i="0" u="none" strike="noStrike" cap="none" normalizeH="0" baseline="0" dirty="0">
                <a:ln>
                  <a:noFill/>
                </a:ln>
                <a:solidFill>
                  <a:srgbClr val="FF0000"/>
                </a:solidFill>
                <a:effectLst/>
                <a:latin typeface="Tahoma" panose="020B0604030504040204" pitchFamily="34" charset="0"/>
                <a:ea typeface="Calibri" panose="020F0502020204030204" pitchFamily="34" charset="0"/>
                <a:cs typeface="Tahoma" panose="020B0604030504040204" pitchFamily="34" charset="0"/>
              </a:rPr>
              <a:t>|</a:t>
            </a:r>
            <a:r>
              <a:rPr kumimoji="0" lang="es-ES" altLang="en-US" sz="900" b="0" i="0" u="none" strike="noStrike" cap="none" normalizeH="0" baseline="0" dirty="0">
                <a:ln>
                  <a:noFill/>
                </a:ln>
                <a:solidFill>
                  <a:srgbClr val="808080"/>
                </a:solidFill>
                <a:effectLst/>
                <a:latin typeface="Tahoma" panose="020B0604030504040204" pitchFamily="34" charset="0"/>
                <a:ea typeface="Calibri" panose="020F0502020204030204" pitchFamily="34" charset="0"/>
                <a:cs typeface="Tahoma" panose="020B0604030504040204" pitchFamily="34" charset="0"/>
              </a:rPr>
              <a:t> El Salvador</a:t>
            </a:r>
            <a:r>
              <a:rPr kumimoji="0" lang="es-ES" altLang="en-US" sz="900" b="0" i="0" u="none" strike="noStrike" cap="none" normalizeH="0" baseline="0" dirty="0">
                <a:ln>
                  <a:noFill/>
                </a:ln>
                <a:solidFill>
                  <a:srgbClr val="FF0000"/>
                </a:solidFill>
                <a:effectLst/>
                <a:latin typeface="Tahoma" panose="020B0604030504040204" pitchFamily="34" charset="0"/>
                <a:ea typeface="Calibri" panose="020F0502020204030204" pitchFamily="34" charset="0"/>
                <a:cs typeface="Tahoma" panose="020B0604030504040204" pitchFamily="34" charset="0"/>
              </a:rPr>
              <a:t>|</a:t>
            </a:r>
            <a:r>
              <a:rPr kumimoji="0" lang="es-ES" altLang="en-US" sz="1100" b="0" i="0" u="none" strike="noStrike" cap="none" normalizeH="0" baseline="0" dirty="0">
                <a:ln>
                  <a:noFill/>
                </a:ln>
                <a:solidFill>
                  <a:srgbClr val="808080"/>
                </a:solidFill>
                <a:effectLst/>
                <a:ea typeface="Calibri" panose="020F0502020204030204" pitchFamily="34" charset="0"/>
                <a:cs typeface="Calibri" panose="020F0502020204030204" pitchFamily="34" charset="0"/>
              </a:rPr>
              <a:t> </a:t>
            </a:r>
            <a:r>
              <a:rPr kumimoji="0" lang="es-ES" altLang="en-US" sz="900" b="0" i="0" u="none" strike="noStrike" cap="none" normalizeH="0" baseline="0" dirty="0">
                <a:ln>
                  <a:noFill/>
                </a:ln>
                <a:solidFill>
                  <a:srgbClr val="808080"/>
                </a:solidFill>
                <a:effectLst/>
                <a:latin typeface="Tahoma" panose="020B0604030504040204" pitchFamily="34" charset="0"/>
                <a:ea typeface="Calibri" panose="020F0502020204030204" pitchFamily="34" charset="0"/>
                <a:cs typeface="Tahoma" panose="020B0604030504040204" pitchFamily="34" charset="0"/>
              </a:rPr>
              <a:t>Edificio Naciones Unidas Blvd. Orden de Malta Sur, No. 2-B</a:t>
            </a:r>
            <a:r>
              <a:rPr kumimoji="0" lang="es-ES" altLang="en-US" sz="900" b="0" i="0" u="none" strike="noStrike" cap="none" normalizeH="0" baseline="0" dirty="0">
                <a:ln>
                  <a:noFill/>
                </a:ln>
                <a:solidFill>
                  <a:srgbClr val="FF0000"/>
                </a:solidFill>
                <a:effectLst/>
                <a:latin typeface="Tahoma" panose="020B0604030504040204" pitchFamily="34" charset="0"/>
                <a:ea typeface="Calibri" panose="020F0502020204030204" pitchFamily="34" charset="0"/>
                <a:cs typeface="Tahoma" panose="020B0604030504040204" pitchFamily="34" charset="0"/>
              </a:rPr>
              <a:t> </a:t>
            </a:r>
            <a:r>
              <a:rPr kumimoji="0" lang="es-ES" altLang="en-US" sz="900" b="0" i="0" u="none" strike="noStrike" cap="none" normalizeH="0" baseline="0" dirty="0">
                <a:ln>
                  <a:noFill/>
                </a:ln>
                <a:solidFill>
                  <a:srgbClr val="808080"/>
                </a:solidFill>
                <a:effectLst/>
                <a:latin typeface="Tahoma" panose="020B0604030504040204" pitchFamily="34" charset="0"/>
                <a:ea typeface="Calibri" panose="020F0502020204030204" pitchFamily="34" charset="0"/>
                <a:cs typeface="Tahoma" panose="020B0604030504040204" pitchFamily="34" charset="0"/>
              </a:rPr>
              <a:t>Santa Elena, Antiguo </a:t>
            </a:r>
            <a:r>
              <a:rPr kumimoji="0" lang="es-ES" altLang="en-US" sz="900" b="0" i="0" u="none" strike="noStrike" cap="none" normalizeH="0" baseline="0" dirty="0" err="1">
                <a:ln>
                  <a:noFill/>
                </a:ln>
                <a:solidFill>
                  <a:srgbClr val="808080"/>
                </a:solidFill>
                <a:effectLst/>
                <a:latin typeface="Tahoma" panose="020B0604030504040204" pitchFamily="34" charset="0"/>
                <a:ea typeface="Calibri" panose="020F0502020204030204" pitchFamily="34" charset="0"/>
                <a:cs typeface="Tahoma" panose="020B0604030504040204" pitchFamily="34" charset="0"/>
              </a:rPr>
              <a:t>Cuscatlan</a:t>
            </a:r>
            <a:r>
              <a:rPr kumimoji="0" lang="es-ES" altLang="en-US" sz="900" b="0" i="0" u="none" strike="noStrike" cap="none" normalizeH="0" baseline="0" dirty="0">
                <a:ln>
                  <a:noFill/>
                </a:ln>
                <a:solidFill>
                  <a:srgbClr val="808080"/>
                </a:solidFill>
                <a:effectLst/>
                <a:latin typeface="Tahoma" panose="020B0604030504040204" pitchFamily="34" charset="0"/>
                <a:ea typeface="Calibri" panose="020F0502020204030204" pitchFamily="34" charset="0"/>
                <a:cs typeface="Tahoma" panose="020B0604030504040204" pitchFamily="34" charset="0"/>
              </a:rPr>
              <a:t> La Libertad </a:t>
            </a:r>
            <a:r>
              <a:rPr kumimoji="0" lang="es-ES" altLang="en-US" sz="900" b="0" i="0" u="none" strike="noStrike" cap="none" normalizeH="0" baseline="0" dirty="0">
                <a:ln>
                  <a:noFill/>
                </a:ln>
                <a:solidFill>
                  <a:srgbClr val="FF0000"/>
                </a:solidFill>
                <a:effectLst/>
                <a:latin typeface="Tahoma" panose="020B0604030504040204" pitchFamily="34" charset="0"/>
                <a:ea typeface="Calibri" panose="020F0502020204030204" pitchFamily="34" charset="0"/>
                <a:cs typeface="Tahoma" panose="020B0604030504040204" pitchFamily="34" charset="0"/>
              </a:rPr>
              <a:t>|</a:t>
            </a:r>
            <a:r>
              <a:rPr kumimoji="0" lang="es-ES" altLang="en-US" sz="900" b="0" i="0" u="none" strike="noStrike" cap="none" normalizeH="0" baseline="0" dirty="0">
                <a:ln>
                  <a:noFill/>
                </a:ln>
                <a:solidFill>
                  <a:srgbClr val="808080"/>
                </a:solidFill>
                <a:effectLst/>
                <a:latin typeface="Tahoma" panose="020B0604030504040204" pitchFamily="34" charset="0"/>
                <a:ea typeface="Calibri" panose="020F0502020204030204" pitchFamily="34" charset="0"/>
                <a:cs typeface="Tahoma" panose="020B0604030504040204" pitchFamily="34" charset="0"/>
              </a:rPr>
              <a:t>Tel: </a:t>
            </a:r>
            <a:r>
              <a:rPr kumimoji="0" lang="es-ES" altLang="en-US" sz="900" b="0" i="0" u="none" strike="noStrike" cap="none" normalizeH="0" baseline="0" dirty="0">
                <a:ln>
                  <a:noFill/>
                </a:ln>
                <a:solidFill>
                  <a:srgbClr val="808080"/>
                </a:solidFill>
                <a:effectLst/>
                <a:latin typeface="Tahoma" panose="020B0604030504040204" pitchFamily="34" charset="0"/>
                <a:ea typeface="Calibri" panose="020F0502020204030204" pitchFamily="34" charset="0"/>
                <a:cs typeface="Tahoma" panose="020B0604030504040204" pitchFamily="34" charset="0"/>
                <a:hlinkClick r:id="rId3"/>
              </a:rPr>
              <a:t>+503 2209 3591</a:t>
            </a:r>
            <a:r>
              <a:rPr kumimoji="0" lang="es-ES" altLang="en-US" sz="900" b="0" i="0" u="none" strike="noStrike" cap="none" normalizeH="0" baseline="0" dirty="0">
                <a:ln>
                  <a:noFill/>
                </a:ln>
                <a:solidFill>
                  <a:srgbClr val="808080"/>
                </a:solidFill>
                <a:effectLst/>
                <a:latin typeface="Tahoma" panose="020B0604030504040204" pitchFamily="34" charset="0"/>
                <a:ea typeface="Calibri" panose="020F0502020204030204" pitchFamily="34" charset="0"/>
                <a:cs typeface="Tahoma" panose="020B0604030504040204" pitchFamily="34" charset="0"/>
              </a:rPr>
              <a:t> </a:t>
            </a:r>
            <a:r>
              <a:rPr kumimoji="0" lang="es-ES" altLang="en-US" sz="900" b="0" i="0" u="none" strike="noStrike" cap="none" normalizeH="0" baseline="0" dirty="0">
                <a:ln>
                  <a:noFill/>
                </a:ln>
                <a:solidFill>
                  <a:srgbClr val="FF0000"/>
                </a:solidFill>
                <a:effectLst/>
                <a:latin typeface="Tahoma" panose="020B0604030504040204" pitchFamily="34" charset="0"/>
                <a:ea typeface="Calibri" panose="020F0502020204030204" pitchFamily="34" charset="0"/>
                <a:cs typeface="Tahoma" panose="020B0604030504040204" pitchFamily="34" charset="0"/>
              </a:rPr>
              <a:t>|</a:t>
            </a:r>
            <a:r>
              <a:rPr kumimoji="0" lang="es-ES" altLang="en-US" sz="900" b="0" i="0" u="none" strike="noStrike" cap="none" normalizeH="0" baseline="0" dirty="0">
                <a:ln>
                  <a:noFill/>
                </a:ln>
                <a:solidFill>
                  <a:srgbClr val="FF0000"/>
                </a:solidFill>
                <a:effectLst/>
                <a:latin typeface="Tahoma" panose="020B0604030504040204" pitchFamily="34" charset="0"/>
                <a:ea typeface="Calibri" panose="020F0502020204030204" pitchFamily="34" charset="0"/>
                <a:cs typeface="Tahoma" panose="020B0604030504040204" pitchFamily="34" charset="0"/>
                <a:hlinkClick r:id="rId4"/>
              </a:rPr>
              <a:t>mirandaCe@unaids.org</a:t>
            </a:r>
            <a:r>
              <a:rPr kumimoji="0" lang="es-ES" altLang="en-US" sz="900" b="0" i="0" u="none" strike="noStrike" cap="none" normalizeH="0" baseline="0" dirty="0">
                <a:ln>
                  <a:noFill/>
                </a:ln>
                <a:solidFill>
                  <a:srgbClr val="FF0000"/>
                </a:solidFill>
                <a:effectLst/>
                <a:latin typeface="Tahoma" panose="020B0604030504040204" pitchFamily="34" charset="0"/>
                <a:ea typeface="Calibri" panose="020F0502020204030204" pitchFamily="34" charset="0"/>
                <a:cs typeface="Tahoma" panose="020B0604030504040204" pitchFamily="34" charset="0"/>
              </a:rPr>
              <a:t>|</a:t>
            </a:r>
            <a:r>
              <a:rPr kumimoji="0" lang="es-ES" altLang="en-US" sz="900" b="0" i="0" u="none" strike="noStrike" cap="none" normalizeH="0" baseline="0" dirty="0">
                <a:ln>
                  <a:noFill/>
                </a:ln>
                <a:solidFill>
                  <a:srgbClr val="1F497D"/>
                </a:solidFill>
                <a:effectLst/>
                <a:latin typeface="Tahoma" panose="020B0604030504040204" pitchFamily="34" charset="0"/>
                <a:ea typeface="Calibri" panose="020F0502020204030204" pitchFamily="34" charset="0"/>
                <a:cs typeface="Tahoma" panose="020B0604030504040204" pitchFamily="34" charset="0"/>
                <a:hlinkClick r:id="rId5" tooltip="http://www.onusida-latina.org/"/>
              </a:rPr>
              <a:t>www.onusida-latina.org</a:t>
            </a:r>
            <a:r>
              <a:rPr kumimoji="0" lang="es-ES" altLang="en-US" sz="900" b="0" i="0" u="none" strike="noStrike" cap="none" normalizeH="0" baseline="0" dirty="0">
                <a:ln>
                  <a:noFill/>
                </a:ln>
                <a:solidFill>
                  <a:srgbClr val="1F497D"/>
                </a:solidFill>
                <a:effectLst/>
                <a:latin typeface="Tahoma" panose="020B0604030504040204" pitchFamily="34" charset="0"/>
                <a:ea typeface="Calibri" panose="020F0502020204030204" pitchFamily="34" charset="0"/>
                <a:cs typeface="Tahoma" panose="020B0604030504040204" pitchFamily="34" charset="0"/>
              </a:rPr>
              <a:t> </a:t>
            </a:r>
            <a:endParaRPr kumimoji="0" lang="es-ES" altLang="en-US" sz="1800" b="0" i="0" u="none" strike="noStrike" cap="none" normalizeH="0" baseline="0" dirty="0">
              <a:ln>
                <a:noFill/>
              </a:ln>
              <a:solidFill>
                <a:schemeClr val="tx1"/>
              </a:solidFill>
              <a:effectLst/>
              <a:latin typeface="Arial" panose="020B0604020202020204" pitchFamily="34" charset="0"/>
            </a:endParaRPr>
          </a:p>
        </p:txBody>
      </p:sp>
      <p:pic>
        <p:nvPicPr>
          <p:cNvPr id="1025" name="Picture 1">
            <a:extLst>
              <a:ext uri="{FF2B5EF4-FFF2-40B4-BE49-F238E27FC236}">
                <a16:creationId xmlns:a16="http://schemas.microsoft.com/office/drawing/2014/main" id="{CBDA58C5-F772-4AE4-944C-103E62FBA70D}"/>
              </a:ext>
            </a:extLst>
          </p:cNvPr>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10421906" y="956"/>
            <a:ext cx="1770093" cy="169068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31E3892A-FC45-4CDA-8B2D-479F492D3351}"/>
              </a:ext>
            </a:extLst>
          </p:cNvPr>
          <p:cNvSpPr>
            <a:spLocks noChangeArrowheads="1"/>
          </p:cNvSpPr>
          <p:nvPr/>
        </p:nvSpPr>
        <p:spPr bwMode="auto">
          <a:xfrm>
            <a:off x="114300" y="302514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8">
            <a:extLst>
              <a:ext uri="{FF2B5EF4-FFF2-40B4-BE49-F238E27FC236}">
                <a16:creationId xmlns:a16="http://schemas.microsoft.com/office/drawing/2014/main" id="{4AA22AB7-C14A-46F7-9150-FB9AF4BDF34A}"/>
              </a:ext>
            </a:extLst>
          </p:cNvPr>
          <p:cNvSpPr/>
          <p:nvPr/>
        </p:nvSpPr>
        <p:spPr>
          <a:xfrm>
            <a:off x="1085953" y="2373595"/>
            <a:ext cx="8322742" cy="646331"/>
          </a:xfrm>
          <a:prstGeom prst="rect">
            <a:avLst/>
          </a:prstGeom>
        </p:spPr>
        <p:txBody>
          <a:bodyPr wrap="square">
            <a:spAutoFit/>
          </a:bodyPr>
          <a:lstStyle/>
          <a:p>
            <a:pPr algn="just"/>
            <a:r>
              <a:rPr lang="es-ES" dirty="0"/>
              <a:t>Se envió correo de solicitud de reunión a la Ing. Olivares el 10 de agosto de 2020. NO SE OBTUVO RESPUESTA</a:t>
            </a:r>
          </a:p>
        </p:txBody>
      </p:sp>
    </p:spTree>
    <p:extLst>
      <p:ext uri="{BB962C8B-B14F-4D97-AF65-F5344CB8AC3E}">
        <p14:creationId xmlns:p14="http://schemas.microsoft.com/office/powerpoint/2010/main" val="597542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C76D7-264B-43AB-B246-9E0FD7430B20}"/>
              </a:ext>
            </a:extLst>
          </p:cNvPr>
          <p:cNvSpPr>
            <a:spLocks noGrp="1"/>
          </p:cNvSpPr>
          <p:nvPr>
            <p:ph type="title"/>
          </p:nvPr>
        </p:nvSpPr>
        <p:spPr>
          <a:xfrm>
            <a:off x="1653363" y="365760"/>
            <a:ext cx="9367203" cy="1188720"/>
          </a:xfrm>
        </p:spPr>
        <p:txBody>
          <a:bodyPr>
            <a:normAutofit/>
          </a:bodyPr>
          <a:lstStyle/>
          <a:p>
            <a:r>
              <a:rPr lang="es-ES" dirty="0"/>
              <a:t>COORDINACIÓN</a:t>
            </a:r>
            <a:endParaRPr lang="en-US"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8D35959-2B41-4ED2-A421-A05AE00DE501}"/>
              </a:ext>
            </a:extLst>
          </p:cNvPr>
          <p:cNvSpPr>
            <a:spLocks noGrp="1"/>
          </p:cNvSpPr>
          <p:nvPr>
            <p:ph idx="1"/>
          </p:nvPr>
        </p:nvSpPr>
        <p:spPr>
          <a:xfrm>
            <a:off x="1653363" y="2176272"/>
            <a:ext cx="9367204" cy="4041648"/>
          </a:xfrm>
        </p:spPr>
        <p:txBody>
          <a:bodyPr anchor="t">
            <a:normAutofit/>
          </a:bodyPr>
          <a:lstStyle/>
          <a:p>
            <a:pPr marL="0" indent="0" algn="just">
              <a:buNone/>
            </a:pPr>
            <a:endParaRPr lang="es-ES" sz="2400" dirty="0"/>
          </a:p>
          <a:p>
            <a:pPr algn="just"/>
            <a:r>
              <a:rPr lang="es-ES" sz="2400" dirty="0"/>
              <a:t>Se </a:t>
            </a:r>
            <a:r>
              <a:rPr lang="es-ES" sz="2400" dirty="0" err="1"/>
              <a:t>llam</a:t>
            </a:r>
            <a:r>
              <a:rPr lang="en-US" sz="2400" dirty="0"/>
              <a:t>ó a la </a:t>
            </a:r>
            <a:r>
              <a:rPr lang="en-US" sz="2400" dirty="0" err="1"/>
              <a:t>Oficina,donde</a:t>
            </a:r>
            <a:r>
              <a:rPr lang="en-US" sz="2400" dirty="0"/>
              <a:t> </a:t>
            </a:r>
            <a:r>
              <a:rPr lang="en-US" sz="2400" dirty="0" err="1"/>
              <a:t>notificaron</a:t>
            </a:r>
            <a:r>
              <a:rPr lang="en-US" sz="2400" dirty="0"/>
              <a:t> que </a:t>
            </a:r>
            <a:r>
              <a:rPr lang="en-US" sz="2400" dirty="0" err="1"/>
              <a:t>habian</a:t>
            </a:r>
            <a:r>
              <a:rPr lang="en-US" sz="2400" dirty="0"/>
              <a:t> </a:t>
            </a:r>
            <a:r>
              <a:rPr lang="en-US" sz="2400" dirty="0" err="1"/>
              <a:t>cambiado</a:t>
            </a:r>
            <a:r>
              <a:rPr lang="en-US" sz="2400" dirty="0"/>
              <a:t> las personas </a:t>
            </a:r>
            <a:r>
              <a:rPr lang="en-US" sz="2400" dirty="0" err="1"/>
              <a:t>siendo</a:t>
            </a:r>
            <a:r>
              <a:rPr lang="en-US" sz="2400" dirty="0"/>
              <a:t> hoy la </a:t>
            </a:r>
            <a:r>
              <a:rPr lang="en-US" sz="2400" dirty="0" err="1"/>
              <a:t>nueva</a:t>
            </a:r>
            <a:r>
              <a:rPr lang="en-US" sz="2400" dirty="0"/>
              <a:t> </a:t>
            </a:r>
            <a:r>
              <a:rPr lang="en-US" sz="2400" dirty="0" err="1"/>
              <a:t>directora</a:t>
            </a:r>
            <a:r>
              <a:rPr lang="en-US" sz="2400" dirty="0"/>
              <a:t>: Lic. Karla Palma y </a:t>
            </a:r>
            <a:r>
              <a:rPr lang="en-US" sz="2400" dirty="0" err="1"/>
              <a:t>asistente</a:t>
            </a:r>
            <a:r>
              <a:rPr lang="en-US" sz="2400" dirty="0"/>
              <a:t> </a:t>
            </a:r>
            <a:r>
              <a:rPr lang="en-US" sz="2400" dirty="0" err="1"/>
              <a:t>Sra.Gloria</a:t>
            </a:r>
            <a:r>
              <a:rPr lang="en-US" sz="2400" dirty="0"/>
              <a:t> Judith Melendez</a:t>
            </a:r>
          </a:p>
          <a:p>
            <a:pPr marL="0" indent="0" algn="just">
              <a:buNone/>
            </a:pPr>
            <a:endParaRPr lang="en-US" sz="2400" dirty="0"/>
          </a:p>
          <a:p>
            <a:pPr algn="just"/>
            <a:r>
              <a:rPr lang="en-US" sz="2400" dirty="0"/>
              <a:t>Se </a:t>
            </a:r>
            <a:r>
              <a:rPr lang="en-US" sz="2400" dirty="0" err="1"/>
              <a:t>estableció</a:t>
            </a:r>
            <a:r>
              <a:rPr lang="en-US" sz="2400" dirty="0"/>
              <a:t> comunicaciòn con la Sra. Melendez, </a:t>
            </a:r>
            <a:r>
              <a:rPr lang="en-US" sz="2400" dirty="0" err="1"/>
              <a:t>quien</a:t>
            </a:r>
            <a:r>
              <a:rPr lang="en-US" sz="2400" dirty="0"/>
              <a:t> </a:t>
            </a:r>
            <a:r>
              <a:rPr lang="en-US" sz="2400" dirty="0" err="1"/>
              <a:t>solicitó</a:t>
            </a:r>
            <a:r>
              <a:rPr lang="en-US" sz="2400" dirty="0"/>
              <a:t> un nuevo </a:t>
            </a:r>
            <a:r>
              <a:rPr lang="en-US" sz="2400" dirty="0" err="1"/>
              <a:t>envío</a:t>
            </a:r>
            <a:r>
              <a:rPr lang="en-US" sz="2400" dirty="0"/>
              <a:t> de </a:t>
            </a:r>
            <a:r>
              <a:rPr lang="en-US" sz="2400" dirty="0" err="1"/>
              <a:t>solicitud</a:t>
            </a:r>
            <a:r>
              <a:rPr lang="en-US" sz="2400" dirty="0"/>
              <a:t> y a la Fecha </a:t>
            </a:r>
            <a:r>
              <a:rPr lang="en-US" sz="2400" dirty="0" err="1"/>
              <a:t>estamos</a:t>
            </a:r>
            <a:r>
              <a:rPr lang="en-US" sz="2400" dirty="0"/>
              <a:t> a la </a:t>
            </a:r>
            <a:r>
              <a:rPr lang="en-US" sz="2400" dirty="0" err="1"/>
              <a:t>espera</a:t>
            </a:r>
            <a:r>
              <a:rPr lang="en-US" sz="2400" dirty="0"/>
              <a:t> de la </a:t>
            </a:r>
            <a:r>
              <a:rPr lang="en-US" sz="2400" dirty="0" err="1"/>
              <a:t>confirmación</a:t>
            </a:r>
            <a:r>
              <a:rPr lang="en-US" sz="2400" dirty="0"/>
              <a:t> de la reunion virtual.</a:t>
            </a:r>
          </a:p>
          <a:p>
            <a:pPr algn="just"/>
            <a:endParaRPr lang="en-US" sz="2400" dirty="0"/>
          </a:p>
          <a:p>
            <a:pPr marL="0" indent="0" algn="just">
              <a:buNone/>
            </a:pPr>
            <a:endParaRPr lang="es-ES" sz="2400" dirty="0"/>
          </a:p>
        </p:txBody>
      </p:sp>
      <p:pic>
        <p:nvPicPr>
          <p:cNvPr id="7" name="Picture 1">
            <a:extLst>
              <a:ext uri="{FF2B5EF4-FFF2-40B4-BE49-F238E27FC236}">
                <a16:creationId xmlns:a16="http://schemas.microsoft.com/office/drawing/2014/main" id="{7887CB83-585F-4279-B44E-3655A76965E9}"/>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383190" y="133427"/>
            <a:ext cx="1558212" cy="1558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851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324</Words>
  <Application>Microsoft Office PowerPoint</Application>
  <PresentationFormat>Panorámica</PresentationFormat>
  <Paragraphs>20</Paragraphs>
  <Slides>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Aharoni</vt:lpstr>
      <vt:lpstr>Arial</vt:lpstr>
      <vt:lpstr>Calibri</vt:lpstr>
      <vt:lpstr>Calibri Light</vt:lpstr>
      <vt:lpstr>Tahoma</vt:lpstr>
      <vt:lpstr>Office Theme</vt:lpstr>
      <vt:lpstr>PUNTO  ESCO</vt:lpstr>
      <vt:lpstr>COORDINACIÓN</vt:lpstr>
      <vt:lpstr>COORDINACIÓN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PUNTO  ESCO</dc:title>
  <dc:creator>MARTINEZ DE MIRANDA, Celina</dc:creator>
  <cp:lastModifiedBy>Karla Eugenia Rivera Arévalo</cp:lastModifiedBy>
  <cp:revision>2</cp:revision>
  <dcterms:created xsi:type="dcterms:W3CDTF">2020-08-20T17:11:38Z</dcterms:created>
  <dcterms:modified xsi:type="dcterms:W3CDTF">2020-08-20T17:34:27Z</dcterms:modified>
</cp:coreProperties>
</file>