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9"/>
  </p:notesMasterIdLst>
  <p:sldIdLst>
    <p:sldId id="262" r:id="rId4"/>
    <p:sldId id="279" r:id="rId5"/>
    <p:sldId id="281" r:id="rId6"/>
    <p:sldId id="282" r:id="rId7"/>
    <p:sldId id="280" r:id="rId8"/>
    <p:sldId id="324" r:id="rId9"/>
    <p:sldId id="326" r:id="rId10"/>
    <p:sldId id="327" r:id="rId11"/>
    <p:sldId id="328" r:id="rId12"/>
    <p:sldId id="329" r:id="rId13"/>
    <p:sldId id="330" r:id="rId14"/>
    <p:sldId id="332" r:id="rId15"/>
    <p:sldId id="333" r:id="rId16"/>
    <p:sldId id="331" r:id="rId17"/>
    <p:sldId id="323" r:id="rId18"/>
  </p:sldIdLst>
  <p:sldSz cx="9144000" cy="6858000" type="screen4x3"/>
  <p:notesSz cx="6858000" cy="9144000"/>
  <p:defaultText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8"/>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SV"/>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93A904-28AD-4408-A91C-520B50C0AC13}" type="datetimeFigureOut">
              <a:rPr lang="es-SV" smtClean="0"/>
              <a:t>19/8/2020</a:t>
            </a:fld>
            <a:endParaRPr lang="es-SV"/>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SV"/>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SV"/>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A072AE-8823-4737-8333-2AB6D6988F50}" type="slidenum">
              <a:rPr lang="es-SV" smtClean="0"/>
              <a:t>‹Nº›</a:t>
            </a:fld>
            <a:endParaRPr lang="es-SV"/>
          </a:p>
        </p:txBody>
      </p:sp>
    </p:spTree>
    <p:extLst>
      <p:ext uri="{BB962C8B-B14F-4D97-AF65-F5344CB8AC3E}">
        <p14:creationId xmlns:p14="http://schemas.microsoft.com/office/powerpoint/2010/main" val="3484564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Marcador de imagen de diapositiva 1">
            <a:extLst>
              <a:ext uri="{FF2B5EF4-FFF2-40B4-BE49-F238E27FC236}">
                <a16:creationId xmlns:a16="http://schemas.microsoft.com/office/drawing/2014/main" id="{99E1BB90-C3D5-44DA-ACBA-6648B1B190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Marcador de notas 2">
            <a:extLst>
              <a:ext uri="{FF2B5EF4-FFF2-40B4-BE49-F238E27FC236}">
                <a16:creationId xmlns:a16="http://schemas.microsoft.com/office/drawing/2014/main" id="{72887795-D1E3-460C-94D9-49912C46C9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SV" altLang="es-SV"/>
          </a:p>
        </p:txBody>
      </p:sp>
      <p:sp>
        <p:nvSpPr>
          <p:cNvPr id="18436" name="Marcador de número de diapositiva 3">
            <a:extLst>
              <a:ext uri="{FF2B5EF4-FFF2-40B4-BE49-F238E27FC236}">
                <a16:creationId xmlns:a16="http://schemas.microsoft.com/office/drawing/2014/main" id="{7261F755-B7F2-4C3C-B6F2-09BB2E530B3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E4FA8B6-3E5D-4BDE-AA0F-BBC96418B21A}" type="slidenum">
              <a:rPr kumimoji="0" lang="es-SV" altLang="es-SV"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s-SV" altLang="es-SV"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Marcador de imagen de diapositiva 1">
            <a:extLst>
              <a:ext uri="{FF2B5EF4-FFF2-40B4-BE49-F238E27FC236}">
                <a16:creationId xmlns:a16="http://schemas.microsoft.com/office/drawing/2014/main" id="{99E1BB90-C3D5-44DA-ACBA-6648B1B190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Marcador de notas 2">
            <a:extLst>
              <a:ext uri="{FF2B5EF4-FFF2-40B4-BE49-F238E27FC236}">
                <a16:creationId xmlns:a16="http://schemas.microsoft.com/office/drawing/2014/main" id="{72887795-D1E3-460C-94D9-49912C46C9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SV" altLang="es-SV"/>
          </a:p>
        </p:txBody>
      </p:sp>
      <p:sp>
        <p:nvSpPr>
          <p:cNvPr id="18436" name="Marcador de número de diapositiva 3">
            <a:extLst>
              <a:ext uri="{FF2B5EF4-FFF2-40B4-BE49-F238E27FC236}">
                <a16:creationId xmlns:a16="http://schemas.microsoft.com/office/drawing/2014/main" id="{7261F755-B7F2-4C3C-B6F2-09BB2E530B3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E4FA8B6-3E5D-4BDE-AA0F-BBC96418B21A}" type="slidenum">
              <a:rPr kumimoji="0" lang="es-SV" altLang="es-SV"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s-SV" altLang="es-SV"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69242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Marcador de imagen de diapositiva 1">
            <a:extLst>
              <a:ext uri="{FF2B5EF4-FFF2-40B4-BE49-F238E27FC236}">
                <a16:creationId xmlns:a16="http://schemas.microsoft.com/office/drawing/2014/main" id="{99E1BB90-C3D5-44DA-ACBA-6648B1B190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Marcador de notas 2">
            <a:extLst>
              <a:ext uri="{FF2B5EF4-FFF2-40B4-BE49-F238E27FC236}">
                <a16:creationId xmlns:a16="http://schemas.microsoft.com/office/drawing/2014/main" id="{72887795-D1E3-460C-94D9-49912C46C9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SV" altLang="es-SV"/>
          </a:p>
        </p:txBody>
      </p:sp>
      <p:sp>
        <p:nvSpPr>
          <p:cNvPr id="18436" name="Marcador de número de diapositiva 3">
            <a:extLst>
              <a:ext uri="{FF2B5EF4-FFF2-40B4-BE49-F238E27FC236}">
                <a16:creationId xmlns:a16="http://schemas.microsoft.com/office/drawing/2014/main" id="{7261F755-B7F2-4C3C-B6F2-09BB2E530B3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E4FA8B6-3E5D-4BDE-AA0F-BBC96418B21A}" type="slidenum">
              <a:rPr kumimoji="0" lang="es-SV" altLang="es-SV"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s-SV" altLang="es-SV"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61107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Marcador de imagen de diapositiva 1">
            <a:extLst>
              <a:ext uri="{FF2B5EF4-FFF2-40B4-BE49-F238E27FC236}">
                <a16:creationId xmlns:a16="http://schemas.microsoft.com/office/drawing/2014/main" id="{99E1BB90-C3D5-44DA-ACBA-6648B1B190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Marcador de notas 2">
            <a:extLst>
              <a:ext uri="{FF2B5EF4-FFF2-40B4-BE49-F238E27FC236}">
                <a16:creationId xmlns:a16="http://schemas.microsoft.com/office/drawing/2014/main" id="{72887795-D1E3-460C-94D9-49912C46C9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SV" altLang="es-SV"/>
          </a:p>
        </p:txBody>
      </p:sp>
      <p:sp>
        <p:nvSpPr>
          <p:cNvPr id="18436" name="Marcador de número de diapositiva 3">
            <a:extLst>
              <a:ext uri="{FF2B5EF4-FFF2-40B4-BE49-F238E27FC236}">
                <a16:creationId xmlns:a16="http://schemas.microsoft.com/office/drawing/2014/main" id="{7261F755-B7F2-4C3C-B6F2-09BB2E530B3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E4FA8B6-3E5D-4BDE-AA0F-BBC96418B21A}" type="slidenum">
              <a:rPr kumimoji="0" lang="es-SV" altLang="es-SV"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s-SV" altLang="es-SV"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842627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Marcador de imagen de diapositiva 1">
            <a:extLst>
              <a:ext uri="{FF2B5EF4-FFF2-40B4-BE49-F238E27FC236}">
                <a16:creationId xmlns:a16="http://schemas.microsoft.com/office/drawing/2014/main" id="{99E1BB90-C3D5-44DA-ACBA-6648B1B190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Marcador de notas 2">
            <a:extLst>
              <a:ext uri="{FF2B5EF4-FFF2-40B4-BE49-F238E27FC236}">
                <a16:creationId xmlns:a16="http://schemas.microsoft.com/office/drawing/2014/main" id="{72887795-D1E3-460C-94D9-49912C46C9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SV" altLang="es-SV"/>
          </a:p>
        </p:txBody>
      </p:sp>
      <p:sp>
        <p:nvSpPr>
          <p:cNvPr id="18436" name="Marcador de número de diapositiva 3">
            <a:extLst>
              <a:ext uri="{FF2B5EF4-FFF2-40B4-BE49-F238E27FC236}">
                <a16:creationId xmlns:a16="http://schemas.microsoft.com/office/drawing/2014/main" id="{7261F755-B7F2-4C3C-B6F2-09BB2E530B3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E4FA8B6-3E5D-4BDE-AA0F-BBC96418B21A}" type="slidenum">
              <a:rPr kumimoji="0" lang="es-SV" altLang="es-SV"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s-SV" altLang="es-SV"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74719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Marcador de imagen de diapositiva 1">
            <a:extLst>
              <a:ext uri="{FF2B5EF4-FFF2-40B4-BE49-F238E27FC236}">
                <a16:creationId xmlns:a16="http://schemas.microsoft.com/office/drawing/2014/main" id="{D8350D44-8E8A-4E5F-A5F6-E090A577C3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Marcador de notas 2">
            <a:extLst>
              <a:ext uri="{FF2B5EF4-FFF2-40B4-BE49-F238E27FC236}">
                <a16:creationId xmlns:a16="http://schemas.microsoft.com/office/drawing/2014/main" id="{B2327B44-C96C-46B9-9E8E-59AD1A9379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SV" altLang="es-SV"/>
          </a:p>
        </p:txBody>
      </p:sp>
      <p:sp>
        <p:nvSpPr>
          <p:cNvPr id="30724" name="Marcador de número de diapositiva 3">
            <a:extLst>
              <a:ext uri="{FF2B5EF4-FFF2-40B4-BE49-F238E27FC236}">
                <a16:creationId xmlns:a16="http://schemas.microsoft.com/office/drawing/2014/main" id="{544B08A4-571D-434D-A2E1-3FDF0BA695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2B48140-98D6-4749-905A-D7C1867F643E}" type="slidenum">
              <a:rPr lang="es-SV" altLang="es-SV"/>
              <a:pPr/>
              <a:t>15</a:t>
            </a:fld>
            <a:endParaRPr lang="es-SV" altLang="es-SV"/>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Marcador de imagen de diapositiva 1">
            <a:extLst>
              <a:ext uri="{FF2B5EF4-FFF2-40B4-BE49-F238E27FC236}">
                <a16:creationId xmlns:a16="http://schemas.microsoft.com/office/drawing/2014/main" id="{99E1BB90-C3D5-44DA-ACBA-6648B1B190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Marcador de notas 2">
            <a:extLst>
              <a:ext uri="{FF2B5EF4-FFF2-40B4-BE49-F238E27FC236}">
                <a16:creationId xmlns:a16="http://schemas.microsoft.com/office/drawing/2014/main" id="{72887795-D1E3-460C-94D9-49912C46C9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SV" altLang="es-SV"/>
          </a:p>
        </p:txBody>
      </p:sp>
      <p:sp>
        <p:nvSpPr>
          <p:cNvPr id="18436" name="Marcador de número de diapositiva 3">
            <a:extLst>
              <a:ext uri="{FF2B5EF4-FFF2-40B4-BE49-F238E27FC236}">
                <a16:creationId xmlns:a16="http://schemas.microsoft.com/office/drawing/2014/main" id="{7261F755-B7F2-4C3C-B6F2-09BB2E530B3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E4FA8B6-3E5D-4BDE-AA0F-BBC96418B21A}" type="slidenum">
              <a:rPr kumimoji="0" lang="es-SV" altLang="es-SV"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s-SV" altLang="es-SV"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56112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Marcador de imagen de diapositiva 1">
            <a:extLst>
              <a:ext uri="{FF2B5EF4-FFF2-40B4-BE49-F238E27FC236}">
                <a16:creationId xmlns:a16="http://schemas.microsoft.com/office/drawing/2014/main" id="{99E1BB90-C3D5-44DA-ACBA-6648B1B190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Marcador de notas 2">
            <a:extLst>
              <a:ext uri="{FF2B5EF4-FFF2-40B4-BE49-F238E27FC236}">
                <a16:creationId xmlns:a16="http://schemas.microsoft.com/office/drawing/2014/main" id="{72887795-D1E3-460C-94D9-49912C46C9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SV" altLang="es-SV"/>
          </a:p>
        </p:txBody>
      </p:sp>
      <p:sp>
        <p:nvSpPr>
          <p:cNvPr id="18436" name="Marcador de número de diapositiva 3">
            <a:extLst>
              <a:ext uri="{FF2B5EF4-FFF2-40B4-BE49-F238E27FC236}">
                <a16:creationId xmlns:a16="http://schemas.microsoft.com/office/drawing/2014/main" id="{7261F755-B7F2-4C3C-B6F2-09BB2E530B3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E4FA8B6-3E5D-4BDE-AA0F-BBC96418B21A}" type="slidenum">
              <a:rPr kumimoji="0" lang="es-SV" altLang="es-SV"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s-SV" altLang="es-SV"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08105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Marcador de imagen de diapositiva 1">
            <a:extLst>
              <a:ext uri="{FF2B5EF4-FFF2-40B4-BE49-F238E27FC236}">
                <a16:creationId xmlns:a16="http://schemas.microsoft.com/office/drawing/2014/main" id="{99E1BB90-C3D5-44DA-ACBA-6648B1B190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Marcador de notas 2">
            <a:extLst>
              <a:ext uri="{FF2B5EF4-FFF2-40B4-BE49-F238E27FC236}">
                <a16:creationId xmlns:a16="http://schemas.microsoft.com/office/drawing/2014/main" id="{72887795-D1E3-460C-94D9-49912C46C9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SV" altLang="es-SV"/>
          </a:p>
        </p:txBody>
      </p:sp>
      <p:sp>
        <p:nvSpPr>
          <p:cNvPr id="18436" name="Marcador de número de diapositiva 3">
            <a:extLst>
              <a:ext uri="{FF2B5EF4-FFF2-40B4-BE49-F238E27FC236}">
                <a16:creationId xmlns:a16="http://schemas.microsoft.com/office/drawing/2014/main" id="{7261F755-B7F2-4C3C-B6F2-09BB2E530B3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E4FA8B6-3E5D-4BDE-AA0F-BBC96418B21A}" type="slidenum">
              <a:rPr kumimoji="0" lang="es-SV" altLang="es-SV"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s-SV" altLang="es-SV"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22350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Marcador de imagen de diapositiva 1">
            <a:extLst>
              <a:ext uri="{FF2B5EF4-FFF2-40B4-BE49-F238E27FC236}">
                <a16:creationId xmlns:a16="http://schemas.microsoft.com/office/drawing/2014/main" id="{99E1BB90-C3D5-44DA-ACBA-6648B1B190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Marcador de notas 2">
            <a:extLst>
              <a:ext uri="{FF2B5EF4-FFF2-40B4-BE49-F238E27FC236}">
                <a16:creationId xmlns:a16="http://schemas.microsoft.com/office/drawing/2014/main" id="{72887795-D1E3-460C-94D9-49912C46C9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SV" altLang="es-SV"/>
          </a:p>
        </p:txBody>
      </p:sp>
      <p:sp>
        <p:nvSpPr>
          <p:cNvPr id="18436" name="Marcador de número de diapositiva 3">
            <a:extLst>
              <a:ext uri="{FF2B5EF4-FFF2-40B4-BE49-F238E27FC236}">
                <a16:creationId xmlns:a16="http://schemas.microsoft.com/office/drawing/2014/main" id="{7261F755-B7F2-4C3C-B6F2-09BB2E530B3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E4FA8B6-3E5D-4BDE-AA0F-BBC96418B21A}" type="slidenum">
              <a:rPr kumimoji="0" lang="es-SV" altLang="es-SV"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s-SV" altLang="es-SV"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07997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Marcador de imagen de diapositiva 1">
            <a:extLst>
              <a:ext uri="{FF2B5EF4-FFF2-40B4-BE49-F238E27FC236}">
                <a16:creationId xmlns:a16="http://schemas.microsoft.com/office/drawing/2014/main" id="{99E1BB90-C3D5-44DA-ACBA-6648B1B190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Marcador de notas 2">
            <a:extLst>
              <a:ext uri="{FF2B5EF4-FFF2-40B4-BE49-F238E27FC236}">
                <a16:creationId xmlns:a16="http://schemas.microsoft.com/office/drawing/2014/main" id="{72887795-D1E3-460C-94D9-49912C46C9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SV" altLang="es-SV"/>
          </a:p>
        </p:txBody>
      </p:sp>
      <p:sp>
        <p:nvSpPr>
          <p:cNvPr id="18436" name="Marcador de número de diapositiva 3">
            <a:extLst>
              <a:ext uri="{FF2B5EF4-FFF2-40B4-BE49-F238E27FC236}">
                <a16:creationId xmlns:a16="http://schemas.microsoft.com/office/drawing/2014/main" id="{7261F755-B7F2-4C3C-B6F2-09BB2E530B3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E4FA8B6-3E5D-4BDE-AA0F-BBC96418B21A}" type="slidenum">
              <a:rPr kumimoji="0" lang="es-SV" altLang="es-SV"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s-SV" altLang="es-SV"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86400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Marcador de imagen de diapositiva 1">
            <a:extLst>
              <a:ext uri="{FF2B5EF4-FFF2-40B4-BE49-F238E27FC236}">
                <a16:creationId xmlns:a16="http://schemas.microsoft.com/office/drawing/2014/main" id="{99E1BB90-C3D5-44DA-ACBA-6648B1B190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Marcador de notas 2">
            <a:extLst>
              <a:ext uri="{FF2B5EF4-FFF2-40B4-BE49-F238E27FC236}">
                <a16:creationId xmlns:a16="http://schemas.microsoft.com/office/drawing/2014/main" id="{72887795-D1E3-460C-94D9-49912C46C9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SV" altLang="es-SV"/>
          </a:p>
        </p:txBody>
      </p:sp>
      <p:sp>
        <p:nvSpPr>
          <p:cNvPr id="18436" name="Marcador de número de diapositiva 3">
            <a:extLst>
              <a:ext uri="{FF2B5EF4-FFF2-40B4-BE49-F238E27FC236}">
                <a16:creationId xmlns:a16="http://schemas.microsoft.com/office/drawing/2014/main" id="{7261F755-B7F2-4C3C-B6F2-09BB2E530B3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E4FA8B6-3E5D-4BDE-AA0F-BBC96418B21A}" type="slidenum">
              <a:rPr kumimoji="0" lang="es-SV" altLang="es-SV"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s-SV" altLang="es-SV"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69070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Marcador de imagen de diapositiva 1">
            <a:extLst>
              <a:ext uri="{FF2B5EF4-FFF2-40B4-BE49-F238E27FC236}">
                <a16:creationId xmlns:a16="http://schemas.microsoft.com/office/drawing/2014/main" id="{99E1BB90-C3D5-44DA-ACBA-6648B1B190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Marcador de notas 2">
            <a:extLst>
              <a:ext uri="{FF2B5EF4-FFF2-40B4-BE49-F238E27FC236}">
                <a16:creationId xmlns:a16="http://schemas.microsoft.com/office/drawing/2014/main" id="{72887795-D1E3-460C-94D9-49912C46C9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SV" altLang="es-SV"/>
          </a:p>
        </p:txBody>
      </p:sp>
      <p:sp>
        <p:nvSpPr>
          <p:cNvPr id="18436" name="Marcador de número de diapositiva 3">
            <a:extLst>
              <a:ext uri="{FF2B5EF4-FFF2-40B4-BE49-F238E27FC236}">
                <a16:creationId xmlns:a16="http://schemas.microsoft.com/office/drawing/2014/main" id="{7261F755-B7F2-4C3C-B6F2-09BB2E530B3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E4FA8B6-3E5D-4BDE-AA0F-BBC96418B21A}" type="slidenum">
              <a:rPr kumimoji="0" lang="es-SV" altLang="es-SV"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s-SV" altLang="es-SV"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0162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Marcador de imagen de diapositiva 1">
            <a:extLst>
              <a:ext uri="{FF2B5EF4-FFF2-40B4-BE49-F238E27FC236}">
                <a16:creationId xmlns:a16="http://schemas.microsoft.com/office/drawing/2014/main" id="{99E1BB90-C3D5-44DA-ACBA-6648B1B190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Marcador de notas 2">
            <a:extLst>
              <a:ext uri="{FF2B5EF4-FFF2-40B4-BE49-F238E27FC236}">
                <a16:creationId xmlns:a16="http://schemas.microsoft.com/office/drawing/2014/main" id="{72887795-D1E3-460C-94D9-49912C46C9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SV" altLang="es-SV"/>
          </a:p>
        </p:txBody>
      </p:sp>
      <p:sp>
        <p:nvSpPr>
          <p:cNvPr id="18436" name="Marcador de número de diapositiva 3">
            <a:extLst>
              <a:ext uri="{FF2B5EF4-FFF2-40B4-BE49-F238E27FC236}">
                <a16:creationId xmlns:a16="http://schemas.microsoft.com/office/drawing/2014/main" id="{7261F755-B7F2-4C3C-B6F2-09BB2E530B3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E4FA8B6-3E5D-4BDE-AA0F-BBC96418B21A}" type="slidenum">
              <a:rPr kumimoji="0" lang="es-SV" altLang="es-SV"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s-SV" altLang="es-SV"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02206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SV"/>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SV"/>
          </a:p>
        </p:txBody>
      </p:sp>
      <p:sp>
        <p:nvSpPr>
          <p:cNvPr id="4" name="3 Marcador de fecha"/>
          <p:cNvSpPr>
            <a:spLocks noGrp="1"/>
          </p:cNvSpPr>
          <p:nvPr>
            <p:ph type="dt" sz="half" idx="10"/>
          </p:nvPr>
        </p:nvSpPr>
        <p:spPr/>
        <p:txBody>
          <a:bodyPr/>
          <a:lstStyle/>
          <a:p>
            <a:fld id="{11ECBDED-FC6E-4694-9D35-09B28548EF9A}" type="datetimeFigureOut">
              <a:rPr lang="es-SV" smtClean="0"/>
              <a:pPr/>
              <a:t>19/8/2020</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AA7BBF37-D2A9-45E4-ABBA-DA97D26E9276}" type="slidenum">
              <a:rPr lang="es-SV" smtClean="0"/>
              <a:pPr/>
              <a:t>‹Nº›</a:t>
            </a:fld>
            <a:endParaRPr lang="es-SV"/>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SV"/>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3 Marcador de fecha"/>
          <p:cNvSpPr>
            <a:spLocks noGrp="1"/>
          </p:cNvSpPr>
          <p:nvPr>
            <p:ph type="dt" sz="half" idx="10"/>
          </p:nvPr>
        </p:nvSpPr>
        <p:spPr/>
        <p:txBody>
          <a:bodyPr/>
          <a:lstStyle/>
          <a:p>
            <a:fld id="{11ECBDED-FC6E-4694-9D35-09B28548EF9A}" type="datetimeFigureOut">
              <a:rPr lang="es-SV" smtClean="0"/>
              <a:pPr/>
              <a:t>19/8/2020</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AA7BBF37-D2A9-45E4-ABBA-DA97D26E9276}" type="slidenum">
              <a:rPr lang="es-SV" smtClean="0"/>
              <a:pPr/>
              <a:t>‹Nº›</a:t>
            </a:fld>
            <a:endParaRPr lang="es-SV"/>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SV"/>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3 Marcador de fecha"/>
          <p:cNvSpPr>
            <a:spLocks noGrp="1"/>
          </p:cNvSpPr>
          <p:nvPr>
            <p:ph type="dt" sz="half" idx="10"/>
          </p:nvPr>
        </p:nvSpPr>
        <p:spPr/>
        <p:txBody>
          <a:bodyPr/>
          <a:lstStyle/>
          <a:p>
            <a:fld id="{11ECBDED-FC6E-4694-9D35-09B28548EF9A}" type="datetimeFigureOut">
              <a:rPr lang="es-SV" smtClean="0"/>
              <a:pPr/>
              <a:t>19/8/2020</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AA7BBF37-D2A9-45E4-ABBA-DA97D26E9276}" type="slidenum">
              <a:rPr lang="es-SV" smtClean="0"/>
              <a:pPr/>
              <a:t>‹Nº›</a:t>
            </a:fld>
            <a:endParaRPr lang="es-SV"/>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SV"/>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SV"/>
          </a:p>
        </p:txBody>
      </p:sp>
      <p:sp>
        <p:nvSpPr>
          <p:cNvPr id="4" name="3 Marcador de fecha">
            <a:extLst>
              <a:ext uri="{FF2B5EF4-FFF2-40B4-BE49-F238E27FC236}">
                <a16:creationId xmlns:a16="http://schemas.microsoft.com/office/drawing/2014/main" id="{85DAB10F-D862-4C55-A506-A4260C12855B}"/>
              </a:ext>
            </a:extLst>
          </p:cNvPr>
          <p:cNvSpPr>
            <a:spLocks noGrp="1"/>
          </p:cNvSpPr>
          <p:nvPr>
            <p:ph type="dt" sz="half" idx="10"/>
          </p:nvPr>
        </p:nvSpPr>
        <p:spPr/>
        <p:txBody>
          <a:bodyPr/>
          <a:lstStyle>
            <a:lvl1pPr>
              <a:defRPr/>
            </a:lvl1pPr>
          </a:lstStyle>
          <a:p>
            <a:pPr>
              <a:defRPr/>
            </a:pPr>
            <a:fld id="{E91A1C94-A78C-459F-B2C4-A0FA1049D9E9}" type="datetimeFigureOut">
              <a:rPr lang="es-SV"/>
              <a:pPr>
                <a:defRPr/>
              </a:pPr>
              <a:t>19/8/2020</a:t>
            </a:fld>
            <a:endParaRPr lang="es-SV" dirty="0"/>
          </a:p>
        </p:txBody>
      </p:sp>
      <p:sp>
        <p:nvSpPr>
          <p:cNvPr id="5" name="4 Marcador de pie de página">
            <a:extLst>
              <a:ext uri="{FF2B5EF4-FFF2-40B4-BE49-F238E27FC236}">
                <a16:creationId xmlns:a16="http://schemas.microsoft.com/office/drawing/2014/main" id="{429A587F-9E2E-43D9-A593-23B81D5907E7}"/>
              </a:ext>
            </a:extLst>
          </p:cNvPr>
          <p:cNvSpPr>
            <a:spLocks noGrp="1"/>
          </p:cNvSpPr>
          <p:nvPr>
            <p:ph type="ftr" sz="quarter" idx="11"/>
          </p:nvPr>
        </p:nvSpPr>
        <p:spPr/>
        <p:txBody>
          <a:bodyPr/>
          <a:lstStyle>
            <a:lvl1pPr>
              <a:defRPr/>
            </a:lvl1pPr>
          </a:lstStyle>
          <a:p>
            <a:pPr>
              <a:defRPr/>
            </a:pPr>
            <a:endParaRPr lang="es-SV"/>
          </a:p>
        </p:txBody>
      </p:sp>
      <p:sp>
        <p:nvSpPr>
          <p:cNvPr id="6" name="5 Marcador de número de diapositiva">
            <a:extLst>
              <a:ext uri="{FF2B5EF4-FFF2-40B4-BE49-F238E27FC236}">
                <a16:creationId xmlns:a16="http://schemas.microsoft.com/office/drawing/2014/main" id="{7BF5DED0-6628-40E6-A1D5-D295C39B45A9}"/>
              </a:ext>
            </a:extLst>
          </p:cNvPr>
          <p:cNvSpPr>
            <a:spLocks noGrp="1"/>
          </p:cNvSpPr>
          <p:nvPr>
            <p:ph type="sldNum" sz="quarter" idx="12"/>
          </p:nvPr>
        </p:nvSpPr>
        <p:spPr/>
        <p:txBody>
          <a:bodyPr/>
          <a:lstStyle>
            <a:lvl1pPr>
              <a:defRPr/>
            </a:lvl1pPr>
          </a:lstStyle>
          <a:p>
            <a:pPr>
              <a:defRPr/>
            </a:pPr>
            <a:fld id="{1A2DFCDE-457D-4583-BFA5-96B82025958D}" type="slidenum">
              <a:rPr lang="es-SV" altLang="es-SV"/>
              <a:pPr>
                <a:defRPr/>
              </a:pPr>
              <a:t>‹Nº›</a:t>
            </a:fld>
            <a:endParaRPr lang="es-SV" altLang="es-SV"/>
          </a:p>
        </p:txBody>
      </p:sp>
    </p:spTree>
    <p:extLst>
      <p:ext uri="{BB962C8B-B14F-4D97-AF65-F5344CB8AC3E}">
        <p14:creationId xmlns:p14="http://schemas.microsoft.com/office/powerpoint/2010/main" val="782109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SV"/>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3 Marcador de fecha">
            <a:extLst>
              <a:ext uri="{FF2B5EF4-FFF2-40B4-BE49-F238E27FC236}">
                <a16:creationId xmlns:a16="http://schemas.microsoft.com/office/drawing/2014/main" id="{C9EF0E54-B11C-4142-9B28-8FE43808C0A6}"/>
              </a:ext>
            </a:extLst>
          </p:cNvPr>
          <p:cNvSpPr>
            <a:spLocks noGrp="1"/>
          </p:cNvSpPr>
          <p:nvPr>
            <p:ph type="dt" sz="half" idx="10"/>
          </p:nvPr>
        </p:nvSpPr>
        <p:spPr/>
        <p:txBody>
          <a:bodyPr/>
          <a:lstStyle>
            <a:lvl1pPr>
              <a:defRPr/>
            </a:lvl1pPr>
          </a:lstStyle>
          <a:p>
            <a:pPr>
              <a:defRPr/>
            </a:pPr>
            <a:fld id="{8458B5FD-BD0D-4A33-A8F0-930CFFF79F0B}" type="datetimeFigureOut">
              <a:rPr lang="es-SV"/>
              <a:pPr>
                <a:defRPr/>
              </a:pPr>
              <a:t>19/8/2020</a:t>
            </a:fld>
            <a:endParaRPr lang="es-SV" dirty="0"/>
          </a:p>
        </p:txBody>
      </p:sp>
      <p:sp>
        <p:nvSpPr>
          <p:cNvPr id="5" name="4 Marcador de pie de página">
            <a:extLst>
              <a:ext uri="{FF2B5EF4-FFF2-40B4-BE49-F238E27FC236}">
                <a16:creationId xmlns:a16="http://schemas.microsoft.com/office/drawing/2014/main" id="{C96E5997-9B1B-483A-AC80-8FAB3163E3BA}"/>
              </a:ext>
            </a:extLst>
          </p:cNvPr>
          <p:cNvSpPr>
            <a:spLocks noGrp="1"/>
          </p:cNvSpPr>
          <p:nvPr>
            <p:ph type="ftr" sz="quarter" idx="11"/>
          </p:nvPr>
        </p:nvSpPr>
        <p:spPr/>
        <p:txBody>
          <a:bodyPr/>
          <a:lstStyle>
            <a:lvl1pPr>
              <a:defRPr/>
            </a:lvl1pPr>
          </a:lstStyle>
          <a:p>
            <a:pPr>
              <a:defRPr/>
            </a:pPr>
            <a:endParaRPr lang="es-SV"/>
          </a:p>
        </p:txBody>
      </p:sp>
      <p:sp>
        <p:nvSpPr>
          <p:cNvPr id="6" name="5 Marcador de número de diapositiva">
            <a:extLst>
              <a:ext uri="{FF2B5EF4-FFF2-40B4-BE49-F238E27FC236}">
                <a16:creationId xmlns:a16="http://schemas.microsoft.com/office/drawing/2014/main" id="{D3869A71-30F5-40C9-99D4-9B482BF36BF7}"/>
              </a:ext>
            </a:extLst>
          </p:cNvPr>
          <p:cNvSpPr>
            <a:spLocks noGrp="1"/>
          </p:cNvSpPr>
          <p:nvPr>
            <p:ph type="sldNum" sz="quarter" idx="12"/>
          </p:nvPr>
        </p:nvSpPr>
        <p:spPr/>
        <p:txBody>
          <a:bodyPr/>
          <a:lstStyle>
            <a:lvl1pPr>
              <a:defRPr/>
            </a:lvl1pPr>
          </a:lstStyle>
          <a:p>
            <a:pPr>
              <a:defRPr/>
            </a:pPr>
            <a:fld id="{9CF1FCCD-DE87-4FB8-8C42-12BE809796CD}" type="slidenum">
              <a:rPr lang="es-SV" altLang="es-SV"/>
              <a:pPr>
                <a:defRPr/>
              </a:pPr>
              <a:t>‹Nº›</a:t>
            </a:fld>
            <a:endParaRPr lang="es-SV" altLang="es-SV"/>
          </a:p>
        </p:txBody>
      </p:sp>
    </p:spTree>
    <p:extLst>
      <p:ext uri="{BB962C8B-B14F-4D97-AF65-F5344CB8AC3E}">
        <p14:creationId xmlns:p14="http://schemas.microsoft.com/office/powerpoint/2010/main" val="41335701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SV"/>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a:extLst>
              <a:ext uri="{FF2B5EF4-FFF2-40B4-BE49-F238E27FC236}">
                <a16:creationId xmlns:a16="http://schemas.microsoft.com/office/drawing/2014/main" id="{4CE319BC-FE6F-43CF-A9D6-C49B5A47E8B7}"/>
              </a:ext>
            </a:extLst>
          </p:cNvPr>
          <p:cNvSpPr>
            <a:spLocks noGrp="1"/>
          </p:cNvSpPr>
          <p:nvPr>
            <p:ph type="dt" sz="half" idx="10"/>
          </p:nvPr>
        </p:nvSpPr>
        <p:spPr/>
        <p:txBody>
          <a:bodyPr/>
          <a:lstStyle>
            <a:lvl1pPr>
              <a:defRPr/>
            </a:lvl1pPr>
          </a:lstStyle>
          <a:p>
            <a:pPr>
              <a:defRPr/>
            </a:pPr>
            <a:fld id="{55FC0BDC-95D5-4631-9A6E-E93D3B8674B9}" type="datetimeFigureOut">
              <a:rPr lang="es-SV"/>
              <a:pPr>
                <a:defRPr/>
              </a:pPr>
              <a:t>19/8/2020</a:t>
            </a:fld>
            <a:endParaRPr lang="es-SV" dirty="0"/>
          </a:p>
        </p:txBody>
      </p:sp>
      <p:sp>
        <p:nvSpPr>
          <p:cNvPr id="5" name="4 Marcador de pie de página">
            <a:extLst>
              <a:ext uri="{FF2B5EF4-FFF2-40B4-BE49-F238E27FC236}">
                <a16:creationId xmlns:a16="http://schemas.microsoft.com/office/drawing/2014/main" id="{0FFEA666-08D3-402E-A52E-65567BB913C1}"/>
              </a:ext>
            </a:extLst>
          </p:cNvPr>
          <p:cNvSpPr>
            <a:spLocks noGrp="1"/>
          </p:cNvSpPr>
          <p:nvPr>
            <p:ph type="ftr" sz="quarter" idx="11"/>
          </p:nvPr>
        </p:nvSpPr>
        <p:spPr/>
        <p:txBody>
          <a:bodyPr/>
          <a:lstStyle>
            <a:lvl1pPr>
              <a:defRPr/>
            </a:lvl1pPr>
          </a:lstStyle>
          <a:p>
            <a:pPr>
              <a:defRPr/>
            </a:pPr>
            <a:endParaRPr lang="es-SV"/>
          </a:p>
        </p:txBody>
      </p:sp>
      <p:sp>
        <p:nvSpPr>
          <p:cNvPr id="6" name="5 Marcador de número de diapositiva">
            <a:extLst>
              <a:ext uri="{FF2B5EF4-FFF2-40B4-BE49-F238E27FC236}">
                <a16:creationId xmlns:a16="http://schemas.microsoft.com/office/drawing/2014/main" id="{596DD34B-3904-4D5D-9C98-B3262F542F7B}"/>
              </a:ext>
            </a:extLst>
          </p:cNvPr>
          <p:cNvSpPr>
            <a:spLocks noGrp="1"/>
          </p:cNvSpPr>
          <p:nvPr>
            <p:ph type="sldNum" sz="quarter" idx="12"/>
          </p:nvPr>
        </p:nvSpPr>
        <p:spPr/>
        <p:txBody>
          <a:bodyPr/>
          <a:lstStyle>
            <a:lvl1pPr>
              <a:defRPr/>
            </a:lvl1pPr>
          </a:lstStyle>
          <a:p>
            <a:pPr>
              <a:defRPr/>
            </a:pPr>
            <a:fld id="{3BB3197D-A315-4698-AA2F-80383328A701}" type="slidenum">
              <a:rPr lang="es-SV" altLang="es-SV"/>
              <a:pPr>
                <a:defRPr/>
              </a:pPr>
              <a:t>‹Nº›</a:t>
            </a:fld>
            <a:endParaRPr lang="es-SV" altLang="es-SV"/>
          </a:p>
        </p:txBody>
      </p:sp>
    </p:spTree>
    <p:extLst>
      <p:ext uri="{BB962C8B-B14F-4D97-AF65-F5344CB8AC3E}">
        <p14:creationId xmlns:p14="http://schemas.microsoft.com/office/powerpoint/2010/main" val="28864550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SV"/>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5" name="3 Marcador de fecha">
            <a:extLst>
              <a:ext uri="{FF2B5EF4-FFF2-40B4-BE49-F238E27FC236}">
                <a16:creationId xmlns:a16="http://schemas.microsoft.com/office/drawing/2014/main" id="{07A42A55-53EA-4225-9BDC-37BF23E809B3}"/>
              </a:ext>
            </a:extLst>
          </p:cNvPr>
          <p:cNvSpPr>
            <a:spLocks noGrp="1"/>
          </p:cNvSpPr>
          <p:nvPr>
            <p:ph type="dt" sz="half" idx="10"/>
          </p:nvPr>
        </p:nvSpPr>
        <p:spPr/>
        <p:txBody>
          <a:bodyPr/>
          <a:lstStyle>
            <a:lvl1pPr>
              <a:defRPr/>
            </a:lvl1pPr>
          </a:lstStyle>
          <a:p>
            <a:pPr>
              <a:defRPr/>
            </a:pPr>
            <a:fld id="{0DC9A827-5F10-4DD3-8A57-C74245CB6E00}" type="datetimeFigureOut">
              <a:rPr lang="es-SV"/>
              <a:pPr>
                <a:defRPr/>
              </a:pPr>
              <a:t>19/8/2020</a:t>
            </a:fld>
            <a:endParaRPr lang="es-SV" dirty="0"/>
          </a:p>
        </p:txBody>
      </p:sp>
      <p:sp>
        <p:nvSpPr>
          <p:cNvPr id="6" name="4 Marcador de pie de página">
            <a:extLst>
              <a:ext uri="{FF2B5EF4-FFF2-40B4-BE49-F238E27FC236}">
                <a16:creationId xmlns:a16="http://schemas.microsoft.com/office/drawing/2014/main" id="{F147018B-AF86-4E2A-A3A7-48E83F3E0547}"/>
              </a:ext>
            </a:extLst>
          </p:cNvPr>
          <p:cNvSpPr>
            <a:spLocks noGrp="1"/>
          </p:cNvSpPr>
          <p:nvPr>
            <p:ph type="ftr" sz="quarter" idx="11"/>
          </p:nvPr>
        </p:nvSpPr>
        <p:spPr/>
        <p:txBody>
          <a:bodyPr/>
          <a:lstStyle>
            <a:lvl1pPr>
              <a:defRPr/>
            </a:lvl1pPr>
          </a:lstStyle>
          <a:p>
            <a:pPr>
              <a:defRPr/>
            </a:pPr>
            <a:endParaRPr lang="es-SV"/>
          </a:p>
        </p:txBody>
      </p:sp>
      <p:sp>
        <p:nvSpPr>
          <p:cNvPr id="7" name="5 Marcador de número de diapositiva">
            <a:extLst>
              <a:ext uri="{FF2B5EF4-FFF2-40B4-BE49-F238E27FC236}">
                <a16:creationId xmlns:a16="http://schemas.microsoft.com/office/drawing/2014/main" id="{BC15D874-29F3-4D51-8462-DA35E8E5EA95}"/>
              </a:ext>
            </a:extLst>
          </p:cNvPr>
          <p:cNvSpPr>
            <a:spLocks noGrp="1"/>
          </p:cNvSpPr>
          <p:nvPr>
            <p:ph type="sldNum" sz="quarter" idx="12"/>
          </p:nvPr>
        </p:nvSpPr>
        <p:spPr/>
        <p:txBody>
          <a:bodyPr/>
          <a:lstStyle>
            <a:lvl1pPr>
              <a:defRPr/>
            </a:lvl1pPr>
          </a:lstStyle>
          <a:p>
            <a:pPr>
              <a:defRPr/>
            </a:pPr>
            <a:fld id="{034E78F5-457A-4727-ADB5-4113D8525CE2}" type="slidenum">
              <a:rPr lang="es-SV" altLang="es-SV"/>
              <a:pPr>
                <a:defRPr/>
              </a:pPr>
              <a:t>‹Nº›</a:t>
            </a:fld>
            <a:endParaRPr lang="es-SV" altLang="es-SV"/>
          </a:p>
        </p:txBody>
      </p:sp>
    </p:spTree>
    <p:extLst>
      <p:ext uri="{BB962C8B-B14F-4D97-AF65-F5344CB8AC3E}">
        <p14:creationId xmlns:p14="http://schemas.microsoft.com/office/powerpoint/2010/main" val="12360633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SV"/>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7" name="3 Marcador de fecha">
            <a:extLst>
              <a:ext uri="{FF2B5EF4-FFF2-40B4-BE49-F238E27FC236}">
                <a16:creationId xmlns:a16="http://schemas.microsoft.com/office/drawing/2014/main" id="{6FB2026C-9B08-473D-9F5C-BDC4794FB34F}"/>
              </a:ext>
            </a:extLst>
          </p:cNvPr>
          <p:cNvSpPr>
            <a:spLocks noGrp="1"/>
          </p:cNvSpPr>
          <p:nvPr>
            <p:ph type="dt" sz="half" idx="10"/>
          </p:nvPr>
        </p:nvSpPr>
        <p:spPr/>
        <p:txBody>
          <a:bodyPr/>
          <a:lstStyle>
            <a:lvl1pPr>
              <a:defRPr/>
            </a:lvl1pPr>
          </a:lstStyle>
          <a:p>
            <a:pPr>
              <a:defRPr/>
            </a:pPr>
            <a:fld id="{1E90409F-54B8-49A6-B0F0-7203984DC01D}" type="datetimeFigureOut">
              <a:rPr lang="es-SV"/>
              <a:pPr>
                <a:defRPr/>
              </a:pPr>
              <a:t>19/8/2020</a:t>
            </a:fld>
            <a:endParaRPr lang="es-SV" dirty="0"/>
          </a:p>
        </p:txBody>
      </p:sp>
      <p:sp>
        <p:nvSpPr>
          <p:cNvPr id="8" name="4 Marcador de pie de página">
            <a:extLst>
              <a:ext uri="{FF2B5EF4-FFF2-40B4-BE49-F238E27FC236}">
                <a16:creationId xmlns:a16="http://schemas.microsoft.com/office/drawing/2014/main" id="{7747209E-5F9D-41E2-B19E-CDD9D4F9E5CE}"/>
              </a:ext>
            </a:extLst>
          </p:cNvPr>
          <p:cNvSpPr>
            <a:spLocks noGrp="1"/>
          </p:cNvSpPr>
          <p:nvPr>
            <p:ph type="ftr" sz="quarter" idx="11"/>
          </p:nvPr>
        </p:nvSpPr>
        <p:spPr/>
        <p:txBody>
          <a:bodyPr/>
          <a:lstStyle>
            <a:lvl1pPr>
              <a:defRPr/>
            </a:lvl1pPr>
          </a:lstStyle>
          <a:p>
            <a:pPr>
              <a:defRPr/>
            </a:pPr>
            <a:endParaRPr lang="es-SV"/>
          </a:p>
        </p:txBody>
      </p:sp>
      <p:sp>
        <p:nvSpPr>
          <p:cNvPr id="9" name="5 Marcador de número de diapositiva">
            <a:extLst>
              <a:ext uri="{FF2B5EF4-FFF2-40B4-BE49-F238E27FC236}">
                <a16:creationId xmlns:a16="http://schemas.microsoft.com/office/drawing/2014/main" id="{7FA40B09-210A-4554-A145-F6A8D9E1AD90}"/>
              </a:ext>
            </a:extLst>
          </p:cNvPr>
          <p:cNvSpPr>
            <a:spLocks noGrp="1"/>
          </p:cNvSpPr>
          <p:nvPr>
            <p:ph type="sldNum" sz="quarter" idx="12"/>
          </p:nvPr>
        </p:nvSpPr>
        <p:spPr/>
        <p:txBody>
          <a:bodyPr/>
          <a:lstStyle>
            <a:lvl1pPr>
              <a:defRPr/>
            </a:lvl1pPr>
          </a:lstStyle>
          <a:p>
            <a:pPr>
              <a:defRPr/>
            </a:pPr>
            <a:fld id="{CFC4E83C-39A9-4E78-B255-4740F1D1AB84}" type="slidenum">
              <a:rPr lang="es-SV" altLang="es-SV"/>
              <a:pPr>
                <a:defRPr/>
              </a:pPr>
              <a:t>‹Nº›</a:t>
            </a:fld>
            <a:endParaRPr lang="es-SV" altLang="es-SV"/>
          </a:p>
        </p:txBody>
      </p:sp>
    </p:spTree>
    <p:extLst>
      <p:ext uri="{BB962C8B-B14F-4D97-AF65-F5344CB8AC3E}">
        <p14:creationId xmlns:p14="http://schemas.microsoft.com/office/powerpoint/2010/main" val="9852581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SV"/>
          </a:p>
        </p:txBody>
      </p:sp>
      <p:sp>
        <p:nvSpPr>
          <p:cNvPr id="3" name="3 Marcador de fecha">
            <a:extLst>
              <a:ext uri="{FF2B5EF4-FFF2-40B4-BE49-F238E27FC236}">
                <a16:creationId xmlns:a16="http://schemas.microsoft.com/office/drawing/2014/main" id="{F6662817-1A33-49A0-8D34-FCAE14BE776B}"/>
              </a:ext>
            </a:extLst>
          </p:cNvPr>
          <p:cNvSpPr>
            <a:spLocks noGrp="1"/>
          </p:cNvSpPr>
          <p:nvPr>
            <p:ph type="dt" sz="half" idx="10"/>
          </p:nvPr>
        </p:nvSpPr>
        <p:spPr/>
        <p:txBody>
          <a:bodyPr/>
          <a:lstStyle>
            <a:lvl1pPr>
              <a:defRPr/>
            </a:lvl1pPr>
          </a:lstStyle>
          <a:p>
            <a:pPr>
              <a:defRPr/>
            </a:pPr>
            <a:fld id="{568FD6F6-8E90-41BE-93A5-DB719F67ADEE}" type="datetimeFigureOut">
              <a:rPr lang="es-SV"/>
              <a:pPr>
                <a:defRPr/>
              </a:pPr>
              <a:t>19/8/2020</a:t>
            </a:fld>
            <a:endParaRPr lang="es-SV" dirty="0"/>
          </a:p>
        </p:txBody>
      </p:sp>
      <p:sp>
        <p:nvSpPr>
          <p:cNvPr id="4" name="4 Marcador de pie de página">
            <a:extLst>
              <a:ext uri="{FF2B5EF4-FFF2-40B4-BE49-F238E27FC236}">
                <a16:creationId xmlns:a16="http://schemas.microsoft.com/office/drawing/2014/main" id="{EB628609-1770-414A-B360-18AF20B85AF1}"/>
              </a:ext>
            </a:extLst>
          </p:cNvPr>
          <p:cNvSpPr>
            <a:spLocks noGrp="1"/>
          </p:cNvSpPr>
          <p:nvPr>
            <p:ph type="ftr" sz="quarter" idx="11"/>
          </p:nvPr>
        </p:nvSpPr>
        <p:spPr/>
        <p:txBody>
          <a:bodyPr/>
          <a:lstStyle>
            <a:lvl1pPr>
              <a:defRPr/>
            </a:lvl1pPr>
          </a:lstStyle>
          <a:p>
            <a:pPr>
              <a:defRPr/>
            </a:pPr>
            <a:endParaRPr lang="es-SV"/>
          </a:p>
        </p:txBody>
      </p:sp>
      <p:sp>
        <p:nvSpPr>
          <p:cNvPr id="5" name="5 Marcador de número de diapositiva">
            <a:extLst>
              <a:ext uri="{FF2B5EF4-FFF2-40B4-BE49-F238E27FC236}">
                <a16:creationId xmlns:a16="http://schemas.microsoft.com/office/drawing/2014/main" id="{42CF2468-733F-4841-93C5-7720D38F51E2}"/>
              </a:ext>
            </a:extLst>
          </p:cNvPr>
          <p:cNvSpPr>
            <a:spLocks noGrp="1"/>
          </p:cNvSpPr>
          <p:nvPr>
            <p:ph type="sldNum" sz="quarter" idx="12"/>
          </p:nvPr>
        </p:nvSpPr>
        <p:spPr/>
        <p:txBody>
          <a:bodyPr/>
          <a:lstStyle>
            <a:lvl1pPr>
              <a:defRPr/>
            </a:lvl1pPr>
          </a:lstStyle>
          <a:p>
            <a:pPr>
              <a:defRPr/>
            </a:pPr>
            <a:fld id="{6012F4C3-8151-4BF9-8DC4-EB660BA58E1D}" type="slidenum">
              <a:rPr lang="es-SV" altLang="es-SV"/>
              <a:pPr>
                <a:defRPr/>
              </a:pPr>
              <a:t>‹Nº›</a:t>
            </a:fld>
            <a:endParaRPr lang="es-SV" altLang="es-SV"/>
          </a:p>
        </p:txBody>
      </p:sp>
    </p:spTree>
    <p:extLst>
      <p:ext uri="{BB962C8B-B14F-4D97-AF65-F5344CB8AC3E}">
        <p14:creationId xmlns:p14="http://schemas.microsoft.com/office/powerpoint/2010/main" val="34892139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a:extLst>
              <a:ext uri="{FF2B5EF4-FFF2-40B4-BE49-F238E27FC236}">
                <a16:creationId xmlns:a16="http://schemas.microsoft.com/office/drawing/2014/main" id="{CFD5EA82-8F36-4382-AC35-6B7302175C4C}"/>
              </a:ext>
            </a:extLst>
          </p:cNvPr>
          <p:cNvSpPr>
            <a:spLocks noGrp="1"/>
          </p:cNvSpPr>
          <p:nvPr>
            <p:ph type="dt" sz="half" idx="10"/>
          </p:nvPr>
        </p:nvSpPr>
        <p:spPr/>
        <p:txBody>
          <a:bodyPr/>
          <a:lstStyle>
            <a:lvl1pPr>
              <a:defRPr/>
            </a:lvl1pPr>
          </a:lstStyle>
          <a:p>
            <a:pPr>
              <a:defRPr/>
            </a:pPr>
            <a:fld id="{50786D6F-D65D-497E-95B2-9198A1BD43B8}" type="datetimeFigureOut">
              <a:rPr lang="es-SV"/>
              <a:pPr>
                <a:defRPr/>
              </a:pPr>
              <a:t>19/8/2020</a:t>
            </a:fld>
            <a:endParaRPr lang="es-SV" dirty="0"/>
          </a:p>
        </p:txBody>
      </p:sp>
      <p:sp>
        <p:nvSpPr>
          <p:cNvPr id="3" name="4 Marcador de pie de página">
            <a:extLst>
              <a:ext uri="{FF2B5EF4-FFF2-40B4-BE49-F238E27FC236}">
                <a16:creationId xmlns:a16="http://schemas.microsoft.com/office/drawing/2014/main" id="{4AA551F2-7C74-4C39-B899-CD8292F52683}"/>
              </a:ext>
            </a:extLst>
          </p:cNvPr>
          <p:cNvSpPr>
            <a:spLocks noGrp="1"/>
          </p:cNvSpPr>
          <p:nvPr>
            <p:ph type="ftr" sz="quarter" idx="11"/>
          </p:nvPr>
        </p:nvSpPr>
        <p:spPr/>
        <p:txBody>
          <a:bodyPr/>
          <a:lstStyle>
            <a:lvl1pPr>
              <a:defRPr/>
            </a:lvl1pPr>
          </a:lstStyle>
          <a:p>
            <a:pPr>
              <a:defRPr/>
            </a:pPr>
            <a:endParaRPr lang="es-SV"/>
          </a:p>
        </p:txBody>
      </p:sp>
      <p:sp>
        <p:nvSpPr>
          <p:cNvPr id="4" name="5 Marcador de número de diapositiva">
            <a:extLst>
              <a:ext uri="{FF2B5EF4-FFF2-40B4-BE49-F238E27FC236}">
                <a16:creationId xmlns:a16="http://schemas.microsoft.com/office/drawing/2014/main" id="{35CF9067-D132-4607-A700-023782D6EE21}"/>
              </a:ext>
            </a:extLst>
          </p:cNvPr>
          <p:cNvSpPr>
            <a:spLocks noGrp="1"/>
          </p:cNvSpPr>
          <p:nvPr>
            <p:ph type="sldNum" sz="quarter" idx="12"/>
          </p:nvPr>
        </p:nvSpPr>
        <p:spPr/>
        <p:txBody>
          <a:bodyPr/>
          <a:lstStyle>
            <a:lvl1pPr>
              <a:defRPr/>
            </a:lvl1pPr>
          </a:lstStyle>
          <a:p>
            <a:pPr>
              <a:defRPr/>
            </a:pPr>
            <a:fld id="{25FE1A58-3ACE-4C46-B6D3-8371357D50CC}" type="slidenum">
              <a:rPr lang="es-SV" altLang="es-SV"/>
              <a:pPr>
                <a:defRPr/>
              </a:pPr>
              <a:t>‹Nº›</a:t>
            </a:fld>
            <a:endParaRPr lang="es-SV" altLang="es-SV"/>
          </a:p>
        </p:txBody>
      </p:sp>
    </p:spTree>
    <p:extLst>
      <p:ext uri="{BB962C8B-B14F-4D97-AF65-F5344CB8AC3E}">
        <p14:creationId xmlns:p14="http://schemas.microsoft.com/office/powerpoint/2010/main" val="26327062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SV"/>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D57E2598-8B6C-4F39-8A2C-DCA6560E9599}"/>
              </a:ext>
            </a:extLst>
          </p:cNvPr>
          <p:cNvSpPr>
            <a:spLocks noGrp="1"/>
          </p:cNvSpPr>
          <p:nvPr>
            <p:ph type="dt" sz="half" idx="10"/>
          </p:nvPr>
        </p:nvSpPr>
        <p:spPr/>
        <p:txBody>
          <a:bodyPr/>
          <a:lstStyle>
            <a:lvl1pPr>
              <a:defRPr/>
            </a:lvl1pPr>
          </a:lstStyle>
          <a:p>
            <a:pPr>
              <a:defRPr/>
            </a:pPr>
            <a:fld id="{E92632EC-02AB-4E60-A3F1-AECC6A5507E1}" type="datetimeFigureOut">
              <a:rPr lang="es-SV"/>
              <a:pPr>
                <a:defRPr/>
              </a:pPr>
              <a:t>19/8/2020</a:t>
            </a:fld>
            <a:endParaRPr lang="es-SV" dirty="0"/>
          </a:p>
        </p:txBody>
      </p:sp>
      <p:sp>
        <p:nvSpPr>
          <p:cNvPr id="6" name="4 Marcador de pie de página">
            <a:extLst>
              <a:ext uri="{FF2B5EF4-FFF2-40B4-BE49-F238E27FC236}">
                <a16:creationId xmlns:a16="http://schemas.microsoft.com/office/drawing/2014/main" id="{718AB09A-B79C-4BB1-B5BA-D2227CBB2D31}"/>
              </a:ext>
            </a:extLst>
          </p:cNvPr>
          <p:cNvSpPr>
            <a:spLocks noGrp="1"/>
          </p:cNvSpPr>
          <p:nvPr>
            <p:ph type="ftr" sz="quarter" idx="11"/>
          </p:nvPr>
        </p:nvSpPr>
        <p:spPr/>
        <p:txBody>
          <a:bodyPr/>
          <a:lstStyle>
            <a:lvl1pPr>
              <a:defRPr/>
            </a:lvl1pPr>
          </a:lstStyle>
          <a:p>
            <a:pPr>
              <a:defRPr/>
            </a:pPr>
            <a:endParaRPr lang="es-SV"/>
          </a:p>
        </p:txBody>
      </p:sp>
      <p:sp>
        <p:nvSpPr>
          <p:cNvPr id="7" name="5 Marcador de número de diapositiva">
            <a:extLst>
              <a:ext uri="{FF2B5EF4-FFF2-40B4-BE49-F238E27FC236}">
                <a16:creationId xmlns:a16="http://schemas.microsoft.com/office/drawing/2014/main" id="{1AEDD8E9-C3A9-4A5D-A559-7CDADB7CCD36}"/>
              </a:ext>
            </a:extLst>
          </p:cNvPr>
          <p:cNvSpPr>
            <a:spLocks noGrp="1"/>
          </p:cNvSpPr>
          <p:nvPr>
            <p:ph type="sldNum" sz="quarter" idx="12"/>
          </p:nvPr>
        </p:nvSpPr>
        <p:spPr/>
        <p:txBody>
          <a:bodyPr/>
          <a:lstStyle>
            <a:lvl1pPr>
              <a:defRPr/>
            </a:lvl1pPr>
          </a:lstStyle>
          <a:p>
            <a:pPr>
              <a:defRPr/>
            </a:pPr>
            <a:fld id="{A8EA0BC2-6FDC-4C11-B7BD-2DFC5C681059}" type="slidenum">
              <a:rPr lang="es-SV" altLang="es-SV"/>
              <a:pPr>
                <a:defRPr/>
              </a:pPr>
              <a:t>‹Nº›</a:t>
            </a:fld>
            <a:endParaRPr lang="es-SV" altLang="es-SV"/>
          </a:p>
        </p:txBody>
      </p:sp>
    </p:spTree>
    <p:extLst>
      <p:ext uri="{BB962C8B-B14F-4D97-AF65-F5344CB8AC3E}">
        <p14:creationId xmlns:p14="http://schemas.microsoft.com/office/powerpoint/2010/main" val="4028377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SV"/>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3 Marcador de fecha"/>
          <p:cNvSpPr>
            <a:spLocks noGrp="1"/>
          </p:cNvSpPr>
          <p:nvPr>
            <p:ph type="dt" sz="half" idx="10"/>
          </p:nvPr>
        </p:nvSpPr>
        <p:spPr/>
        <p:txBody>
          <a:bodyPr/>
          <a:lstStyle/>
          <a:p>
            <a:fld id="{11ECBDED-FC6E-4694-9D35-09B28548EF9A}" type="datetimeFigureOut">
              <a:rPr lang="es-SV" smtClean="0"/>
              <a:pPr/>
              <a:t>19/8/2020</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AA7BBF37-D2A9-45E4-ABBA-DA97D26E9276}" type="slidenum">
              <a:rPr lang="es-SV" smtClean="0"/>
              <a:pPr/>
              <a:t>‹Nº›</a:t>
            </a:fld>
            <a:endParaRPr lang="es-SV"/>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SV"/>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SV"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A9E7B589-6ACA-4118-B793-4B3DA64FBCB1}"/>
              </a:ext>
            </a:extLst>
          </p:cNvPr>
          <p:cNvSpPr>
            <a:spLocks noGrp="1"/>
          </p:cNvSpPr>
          <p:nvPr>
            <p:ph type="dt" sz="half" idx="10"/>
          </p:nvPr>
        </p:nvSpPr>
        <p:spPr/>
        <p:txBody>
          <a:bodyPr/>
          <a:lstStyle>
            <a:lvl1pPr>
              <a:defRPr/>
            </a:lvl1pPr>
          </a:lstStyle>
          <a:p>
            <a:pPr>
              <a:defRPr/>
            </a:pPr>
            <a:fld id="{C9D66B2A-618A-4543-88BA-94CDA817CE2D}" type="datetimeFigureOut">
              <a:rPr lang="es-SV"/>
              <a:pPr>
                <a:defRPr/>
              </a:pPr>
              <a:t>19/8/2020</a:t>
            </a:fld>
            <a:endParaRPr lang="es-SV" dirty="0"/>
          </a:p>
        </p:txBody>
      </p:sp>
      <p:sp>
        <p:nvSpPr>
          <p:cNvPr id="6" name="4 Marcador de pie de página">
            <a:extLst>
              <a:ext uri="{FF2B5EF4-FFF2-40B4-BE49-F238E27FC236}">
                <a16:creationId xmlns:a16="http://schemas.microsoft.com/office/drawing/2014/main" id="{C68930CE-0C06-4184-A87E-BA154030013E}"/>
              </a:ext>
            </a:extLst>
          </p:cNvPr>
          <p:cNvSpPr>
            <a:spLocks noGrp="1"/>
          </p:cNvSpPr>
          <p:nvPr>
            <p:ph type="ftr" sz="quarter" idx="11"/>
          </p:nvPr>
        </p:nvSpPr>
        <p:spPr/>
        <p:txBody>
          <a:bodyPr/>
          <a:lstStyle>
            <a:lvl1pPr>
              <a:defRPr/>
            </a:lvl1pPr>
          </a:lstStyle>
          <a:p>
            <a:pPr>
              <a:defRPr/>
            </a:pPr>
            <a:endParaRPr lang="es-SV"/>
          </a:p>
        </p:txBody>
      </p:sp>
      <p:sp>
        <p:nvSpPr>
          <p:cNvPr id="7" name="5 Marcador de número de diapositiva">
            <a:extLst>
              <a:ext uri="{FF2B5EF4-FFF2-40B4-BE49-F238E27FC236}">
                <a16:creationId xmlns:a16="http://schemas.microsoft.com/office/drawing/2014/main" id="{8A623616-448D-414A-B34E-D336491C28C3}"/>
              </a:ext>
            </a:extLst>
          </p:cNvPr>
          <p:cNvSpPr>
            <a:spLocks noGrp="1"/>
          </p:cNvSpPr>
          <p:nvPr>
            <p:ph type="sldNum" sz="quarter" idx="12"/>
          </p:nvPr>
        </p:nvSpPr>
        <p:spPr/>
        <p:txBody>
          <a:bodyPr/>
          <a:lstStyle>
            <a:lvl1pPr>
              <a:defRPr/>
            </a:lvl1pPr>
          </a:lstStyle>
          <a:p>
            <a:pPr>
              <a:defRPr/>
            </a:pPr>
            <a:fld id="{341C6DED-0B06-4FD5-A7C5-1EED090DCAF0}" type="slidenum">
              <a:rPr lang="es-SV" altLang="es-SV"/>
              <a:pPr>
                <a:defRPr/>
              </a:pPr>
              <a:t>‹Nº›</a:t>
            </a:fld>
            <a:endParaRPr lang="es-SV" altLang="es-SV"/>
          </a:p>
        </p:txBody>
      </p:sp>
    </p:spTree>
    <p:extLst>
      <p:ext uri="{BB962C8B-B14F-4D97-AF65-F5344CB8AC3E}">
        <p14:creationId xmlns:p14="http://schemas.microsoft.com/office/powerpoint/2010/main" val="38077756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SV"/>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3 Marcador de fecha">
            <a:extLst>
              <a:ext uri="{FF2B5EF4-FFF2-40B4-BE49-F238E27FC236}">
                <a16:creationId xmlns:a16="http://schemas.microsoft.com/office/drawing/2014/main" id="{E2B78CDC-2F29-47CF-86B1-700E85FC0993}"/>
              </a:ext>
            </a:extLst>
          </p:cNvPr>
          <p:cNvSpPr>
            <a:spLocks noGrp="1"/>
          </p:cNvSpPr>
          <p:nvPr>
            <p:ph type="dt" sz="half" idx="10"/>
          </p:nvPr>
        </p:nvSpPr>
        <p:spPr/>
        <p:txBody>
          <a:bodyPr/>
          <a:lstStyle>
            <a:lvl1pPr>
              <a:defRPr/>
            </a:lvl1pPr>
          </a:lstStyle>
          <a:p>
            <a:pPr>
              <a:defRPr/>
            </a:pPr>
            <a:fld id="{B60A6E86-3E3A-4D61-A0D0-8C0F5CB28F9C}" type="datetimeFigureOut">
              <a:rPr lang="es-SV"/>
              <a:pPr>
                <a:defRPr/>
              </a:pPr>
              <a:t>19/8/2020</a:t>
            </a:fld>
            <a:endParaRPr lang="es-SV" dirty="0"/>
          </a:p>
        </p:txBody>
      </p:sp>
      <p:sp>
        <p:nvSpPr>
          <p:cNvPr id="5" name="4 Marcador de pie de página">
            <a:extLst>
              <a:ext uri="{FF2B5EF4-FFF2-40B4-BE49-F238E27FC236}">
                <a16:creationId xmlns:a16="http://schemas.microsoft.com/office/drawing/2014/main" id="{42001AA0-81CA-4B78-8C14-D8D02EF3170F}"/>
              </a:ext>
            </a:extLst>
          </p:cNvPr>
          <p:cNvSpPr>
            <a:spLocks noGrp="1"/>
          </p:cNvSpPr>
          <p:nvPr>
            <p:ph type="ftr" sz="quarter" idx="11"/>
          </p:nvPr>
        </p:nvSpPr>
        <p:spPr/>
        <p:txBody>
          <a:bodyPr/>
          <a:lstStyle>
            <a:lvl1pPr>
              <a:defRPr/>
            </a:lvl1pPr>
          </a:lstStyle>
          <a:p>
            <a:pPr>
              <a:defRPr/>
            </a:pPr>
            <a:endParaRPr lang="es-SV"/>
          </a:p>
        </p:txBody>
      </p:sp>
      <p:sp>
        <p:nvSpPr>
          <p:cNvPr id="6" name="5 Marcador de número de diapositiva">
            <a:extLst>
              <a:ext uri="{FF2B5EF4-FFF2-40B4-BE49-F238E27FC236}">
                <a16:creationId xmlns:a16="http://schemas.microsoft.com/office/drawing/2014/main" id="{EC7607FD-D612-4A6A-850C-E41EC295D569}"/>
              </a:ext>
            </a:extLst>
          </p:cNvPr>
          <p:cNvSpPr>
            <a:spLocks noGrp="1"/>
          </p:cNvSpPr>
          <p:nvPr>
            <p:ph type="sldNum" sz="quarter" idx="12"/>
          </p:nvPr>
        </p:nvSpPr>
        <p:spPr/>
        <p:txBody>
          <a:bodyPr/>
          <a:lstStyle>
            <a:lvl1pPr>
              <a:defRPr/>
            </a:lvl1pPr>
          </a:lstStyle>
          <a:p>
            <a:pPr>
              <a:defRPr/>
            </a:pPr>
            <a:fld id="{22EA8A10-DFC1-4B8F-B7D1-B8094AFDC9F9}" type="slidenum">
              <a:rPr lang="es-SV" altLang="es-SV"/>
              <a:pPr>
                <a:defRPr/>
              </a:pPr>
              <a:t>‹Nº›</a:t>
            </a:fld>
            <a:endParaRPr lang="es-SV" altLang="es-SV"/>
          </a:p>
        </p:txBody>
      </p:sp>
    </p:spTree>
    <p:extLst>
      <p:ext uri="{BB962C8B-B14F-4D97-AF65-F5344CB8AC3E}">
        <p14:creationId xmlns:p14="http://schemas.microsoft.com/office/powerpoint/2010/main" val="6289289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SV"/>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3 Marcador de fecha">
            <a:extLst>
              <a:ext uri="{FF2B5EF4-FFF2-40B4-BE49-F238E27FC236}">
                <a16:creationId xmlns:a16="http://schemas.microsoft.com/office/drawing/2014/main" id="{E09CFB7A-ED70-4514-B7D2-6D237D8BA42A}"/>
              </a:ext>
            </a:extLst>
          </p:cNvPr>
          <p:cNvSpPr>
            <a:spLocks noGrp="1"/>
          </p:cNvSpPr>
          <p:nvPr>
            <p:ph type="dt" sz="half" idx="10"/>
          </p:nvPr>
        </p:nvSpPr>
        <p:spPr/>
        <p:txBody>
          <a:bodyPr/>
          <a:lstStyle>
            <a:lvl1pPr>
              <a:defRPr/>
            </a:lvl1pPr>
          </a:lstStyle>
          <a:p>
            <a:pPr>
              <a:defRPr/>
            </a:pPr>
            <a:fld id="{8B2F6B96-A6D9-49AF-8B8D-B9A44622086C}" type="datetimeFigureOut">
              <a:rPr lang="es-SV"/>
              <a:pPr>
                <a:defRPr/>
              </a:pPr>
              <a:t>19/8/2020</a:t>
            </a:fld>
            <a:endParaRPr lang="es-SV" dirty="0"/>
          </a:p>
        </p:txBody>
      </p:sp>
      <p:sp>
        <p:nvSpPr>
          <p:cNvPr id="5" name="4 Marcador de pie de página">
            <a:extLst>
              <a:ext uri="{FF2B5EF4-FFF2-40B4-BE49-F238E27FC236}">
                <a16:creationId xmlns:a16="http://schemas.microsoft.com/office/drawing/2014/main" id="{584560F0-4455-41F2-8D1F-B3E1E04D7B38}"/>
              </a:ext>
            </a:extLst>
          </p:cNvPr>
          <p:cNvSpPr>
            <a:spLocks noGrp="1"/>
          </p:cNvSpPr>
          <p:nvPr>
            <p:ph type="ftr" sz="quarter" idx="11"/>
          </p:nvPr>
        </p:nvSpPr>
        <p:spPr/>
        <p:txBody>
          <a:bodyPr/>
          <a:lstStyle>
            <a:lvl1pPr>
              <a:defRPr/>
            </a:lvl1pPr>
          </a:lstStyle>
          <a:p>
            <a:pPr>
              <a:defRPr/>
            </a:pPr>
            <a:endParaRPr lang="es-SV"/>
          </a:p>
        </p:txBody>
      </p:sp>
      <p:sp>
        <p:nvSpPr>
          <p:cNvPr id="6" name="5 Marcador de número de diapositiva">
            <a:extLst>
              <a:ext uri="{FF2B5EF4-FFF2-40B4-BE49-F238E27FC236}">
                <a16:creationId xmlns:a16="http://schemas.microsoft.com/office/drawing/2014/main" id="{51522C0C-3B32-4563-8606-2F01D88AA7ED}"/>
              </a:ext>
            </a:extLst>
          </p:cNvPr>
          <p:cNvSpPr>
            <a:spLocks noGrp="1"/>
          </p:cNvSpPr>
          <p:nvPr>
            <p:ph type="sldNum" sz="quarter" idx="12"/>
          </p:nvPr>
        </p:nvSpPr>
        <p:spPr/>
        <p:txBody>
          <a:bodyPr/>
          <a:lstStyle>
            <a:lvl1pPr>
              <a:defRPr/>
            </a:lvl1pPr>
          </a:lstStyle>
          <a:p>
            <a:pPr>
              <a:defRPr/>
            </a:pPr>
            <a:fld id="{575CC90C-03FF-4B68-A26E-981FB0A2226F}" type="slidenum">
              <a:rPr lang="es-SV" altLang="es-SV"/>
              <a:pPr>
                <a:defRPr/>
              </a:pPr>
              <a:t>‹Nº›</a:t>
            </a:fld>
            <a:endParaRPr lang="es-SV" altLang="es-SV"/>
          </a:p>
        </p:txBody>
      </p:sp>
    </p:spTree>
    <p:extLst>
      <p:ext uri="{BB962C8B-B14F-4D97-AF65-F5344CB8AC3E}">
        <p14:creationId xmlns:p14="http://schemas.microsoft.com/office/powerpoint/2010/main" val="100039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SV"/>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SV"/>
          </a:p>
        </p:txBody>
      </p:sp>
      <p:sp>
        <p:nvSpPr>
          <p:cNvPr id="4" name="3 Marcador de fecha">
            <a:extLst>
              <a:ext uri="{FF2B5EF4-FFF2-40B4-BE49-F238E27FC236}">
                <a16:creationId xmlns:a16="http://schemas.microsoft.com/office/drawing/2014/main" id="{13A742C1-473C-4B1A-9F99-FA465CD3AD2C}"/>
              </a:ext>
            </a:extLst>
          </p:cNvPr>
          <p:cNvSpPr>
            <a:spLocks noGrp="1"/>
          </p:cNvSpPr>
          <p:nvPr>
            <p:ph type="dt" sz="half" idx="10"/>
          </p:nvPr>
        </p:nvSpPr>
        <p:spPr/>
        <p:txBody>
          <a:bodyPr/>
          <a:lstStyle>
            <a:lvl1pPr>
              <a:defRPr/>
            </a:lvl1pPr>
          </a:lstStyle>
          <a:p>
            <a:pPr>
              <a:defRPr/>
            </a:pPr>
            <a:fld id="{7229D0E5-E3F3-4245-BB5F-083B18CE14F5}" type="datetimeFigureOut">
              <a:rPr lang="es-SV"/>
              <a:pPr>
                <a:defRPr/>
              </a:pPr>
              <a:t>19/8/2020</a:t>
            </a:fld>
            <a:endParaRPr lang="es-SV" dirty="0"/>
          </a:p>
        </p:txBody>
      </p:sp>
      <p:sp>
        <p:nvSpPr>
          <p:cNvPr id="5" name="4 Marcador de pie de página">
            <a:extLst>
              <a:ext uri="{FF2B5EF4-FFF2-40B4-BE49-F238E27FC236}">
                <a16:creationId xmlns:a16="http://schemas.microsoft.com/office/drawing/2014/main" id="{FA6931A6-3964-4A10-A548-04626AE9B8EB}"/>
              </a:ext>
            </a:extLst>
          </p:cNvPr>
          <p:cNvSpPr>
            <a:spLocks noGrp="1"/>
          </p:cNvSpPr>
          <p:nvPr>
            <p:ph type="ftr" sz="quarter" idx="11"/>
          </p:nvPr>
        </p:nvSpPr>
        <p:spPr/>
        <p:txBody>
          <a:bodyPr/>
          <a:lstStyle>
            <a:lvl1pPr>
              <a:defRPr/>
            </a:lvl1pPr>
          </a:lstStyle>
          <a:p>
            <a:pPr>
              <a:defRPr/>
            </a:pPr>
            <a:endParaRPr lang="es-SV"/>
          </a:p>
        </p:txBody>
      </p:sp>
      <p:sp>
        <p:nvSpPr>
          <p:cNvPr id="6" name="5 Marcador de número de diapositiva">
            <a:extLst>
              <a:ext uri="{FF2B5EF4-FFF2-40B4-BE49-F238E27FC236}">
                <a16:creationId xmlns:a16="http://schemas.microsoft.com/office/drawing/2014/main" id="{8C61E15A-1F5E-4F7B-8198-56EF3DD8E369}"/>
              </a:ext>
            </a:extLst>
          </p:cNvPr>
          <p:cNvSpPr>
            <a:spLocks noGrp="1"/>
          </p:cNvSpPr>
          <p:nvPr>
            <p:ph type="sldNum" sz="quarter" idx="12"/>
          </p:nvPr>
        </p:nvSpPr>
        <p:spPr/>
        <p:txBody>
          <a:bodyPr/>
          <a:lstStyle>
            <a:lvl1pPr>
              <a:defRPr/>
            </a:lvl1pPr>
          </a:lstStyle>
          <a:p>
            <a:pPr>
              <a:defRPr/>
            </a:pPr>
            <a:fld id="{A1D6420F-C986-4785-AC24-A91E89EB1EAE}" type="slidenum">
              <a:rPr lang="es-SV" altLang="es-SV"/>
              <a:pPr>
                <a:defRPr/>
              </a:pPr>
              <a:t>‹Nº›</a:t>
            </a:fld>
            <a:endParaRPr lang="es-SV" altLang="es-SV"/>
          </a:p>
        </p:txBody>
      </p:sp>
    </p:spTree>
    <p:extLst>
      <p:ext uri="{BB962C8B-B14F-4D97-AF65-F5344CB8AC3E}">
        <p14:creationId xmlns:p14="http://schemas.microsoft.com/office/powerpoint/2010/main" val="840624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SV"/>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3 Marcador de fecha">
            <a:extLst>
              <a:ext uri="{FF2B5EF4-FFF2-40B4-BE49-F238E27FC236}">
                <a16:creationId xmlns:a16="http://schemas.microsoft.com/office/drawing/2014/main" id="{182AA59A-DE9C-49EE-8A57-0BD89137B7E7}"/>
              </a:ext>
            </a:extLst>
          </p:cNvPr>
          <p:cNvSpPr>
            <a:spLocks noGrp="1"/>
          </p:cNvSpPr>
          <p:nvPr>
            <p:ph type="dt" sz="half" idx="10"/>
          </p:nvPr>
        </p:nvSpPr>
        <p:spPr/>
        <p:txBody>
          <a:bodyPr/>
          <a:lstStyle>
            <a:lvl1pPr>
              <a:defRPr/>
            </a:lvl1pPr>
          </a:lstStyle>
          <a:p>
            <a:pPr>
              <a:defRPr/>
            </a:pPr>
            <a:fld id="{0753D256-55B6-4A03-A3E0-695F700E3E5D}" type="datetimeFigureOut">
              <a:rPr lang="es-SV"/>
              <a:pPr>
                <a:defRPr/>
              </a:pPr>
              <a:t>19/8/2020</a:t>
            </a:fld>
            <a:endParaRPr lang="es-SV" dirty="0"/>
          </a:p>
        </p:txBody>
      </p:sp>
      <p:sp>
        <p:nvSpPr>
          <p:cNvPr id="5" name="4 Marcador de pie de página">
            <a:extLst>
              <a:ext uri="{FF2B5EF4-FFF2-40B4-BE49-F238E27FC236}">
                <a16:creationId xmlns:a16="http://schemas.microsoft.com/office/drawing/2014/main" id="{1DF06256-1618-422E-BD4E-182996098AE1}"/>
              </a:ext>
            </a:extLst>
          </p:cNvPr>
          <p:cNvSpPr>
            <a:spLocks noGrp="1"/>
          </p:cNvSpPr>
          <p:nvPr>
            <p:ph type="ftr" sz="quarter" idx="11"/>
          </p:nvPr>
        </p:nvSpPr>
        <p:spPr/>
        <p:txBody>
          <a:bodyPr/>
          <a:lstStyle>
            <a:lvl1pPr>
              <a:defRPr/>
            </a:lvl1pPr>
          </a:lstStyle>
          <a:p>
            <a:pPr>
              <a:defRPr/>
            </a:pPr>
            <a:endParaRPr lang="es-SV"/>
          </a:p>
        </p:txBody>
      </p:sp>
      <p:sp>
        <p:nvSpPr>
          <p:cNvPr id="6" name="5 Marcador de número de diapositiva">
            <a:extLst>
              <a:ext uri="{FF2B5EF4-FFF2-40B4-BE49-F238E27FC236}">
                <a16:creationId xmlns:a16="http://schemas.microsoft.com/office/drawing/2014/main" id="{E0BB3540-592D-478F-95B8-F389DEE2C9CF}"/>
              </a:ext>
            </a:extLst>
          </p:cNvPr>
          <p:cNvSpPr>
            <a:spLocks noGrp="1"/>
          </p:cNvSpPr>
          <p:nvPr>
            <p:ph type="sldNum" sz="quarter" idx="12"/>
          </p:nvPr>
        </p:nvSpPr>
        <p:spPr/>
        <p:txBody>
          <a:bodyPr/>
          <a:lstStyle>
            <a:lvl1pPr>
              <a:defRPr/>
            </a:lvl1pPr>
          </a:lstStyle>
          <a:p>
            <a:pPr>
              <a:defRPr/>
            </a:pPr>
            <a:fld id="{D96ABF31-F16E-4C5E-8BD6-F6435DB19C97}" type="slidenum">
              <a:rPr lang="es-SV" altLang="es-SV"/>
              <a:pPr>
                <a:defRPr/>
              </a:pPr>
              <a:t>‹Nº›</a:t>
            </a:fld>
            <a:endParaRPr lang="es-SV" altLang="es-SV"/>
          </a:p>
        </p:txBody>
      </p:sp>
    </p:spTree>
    <p:extLst>
      <p:ext uri="{BB962C8B-B14F-4D97-AF65-F5344CB8AC3E}">
        <p14:creationId xmlns:p14="http://schemas.microsoft.com/office/powerpoint/2010/main" val="23264368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SV"/>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a:extLst>
              <a:ext uri="{FF2B5EF4-FFF2-40B4-BE49-F238E27FC236}">
                <a16:creationId xmlns:a16="http://schemas.microsoft.com/office/drawing/2014/main" id="{BDCD80F4-65A8-45D7-9A10-391568B34FDD}"/>
              </a:ext>
            </a:extLst>
          </p:cNvPr>
          <p:cNvSpPr>
            <a:spLocks noGrp="1"/>
          </p:cNvSpPr>
          <p:nvPr>
            <p:ph type="dt" sz="half" idx="10"/>
          </p:nvPr>
        </p:nvSpPr>
        <p:spPr/>
        <p:txBody>
          <a:bodyPr/>
          <a:lstStyle>
            <a:lvl1pPr>
              <a:defRPr/>
            </a:lvl1pPr>
          </a:lstStyle>
          <a:p>
            <a:pPr>
              <a:defRPr/>
            </a:pPr>
            <a:fld id="{1103EAB8-0EA6-4222-82F9-341518E7404B}" type="datetimeFigureOut">
              <a:rPr lang="es-SV"/>
              <a:pPr>
                <a:defRPr/>
              </a:pPr>
              <a:t>19/8/2020</a:t>
            </a:fld>
            <a:endParaRPr lang="es-SV" dirty="0"/>
          </a:p>
        </p:txBody>
      </p:sp>
      <p:sp>
        <p:nvSpPr>
          <p:cNvPr id="5" name="4 Marcador de pie de página">
            <a:extLst>
              <a:ext uri="{FF2B5EF4-FFF2-40B4-BE49-F238E27FC236}">
                <a16:creationId xmlns:a16="http://schemas.microsoft.com/office/drawing/2014/main" id="{074BE340-5609-4857-BC20-9C47F398F2DD}"/>
              </a:ext>
            </a:extLst>
          </p:cNvPr>
          <p:cNvSpPr>
            <a:spLocks noGrp="1"/>
          </p:cNvSpPr>
          <p:nvPr>
            <p:ph type="ftr" sz="quarter" idx="11"/>
          </p:nvPr>
        </p:nvSpPr>
        <p:spPr/>
        <p:txBody>
          <a:bodyPr/>
          <a:lstStyle>
            <a:lvl1pPr>
              <a:defRPr/>
            </a:lvl1pPr>
          </a:lstStyle>
          <a:p>
            <a:pPr>
              <a:defRPr/>
            </a:pPr>
            <a:endParaRPr lang="es-SV"/>
          </a:p>
        </p:txBody>
      </p:sp>
      <p:sp>
        <p:nvSpPr>
          <p:cNvPr id="6" name="5 Marcador de número de diapositiva">
            <a:extLst>
              <a:ext uri="{FF2B5EF4-FFF2-40B4-BE49-F238E27FC236}">
                <a16:creationId xmlns:a16="http://schemas.microsoft.com/office/drawing/2014/main" id="{06720924-CC89-4A18-B5F0-287B507A5A39}"/>
              </a:ext>
            </a:extLst>
          </p:cNvPr>
          <p:cNvSpPr>
            <a:spLocks noGrp="1"/>
          </p:cNvSpPr>
          <p:nvPr>
            <p:ph type="sldNum" sz="quarter" idx="12"/>
          </p:nvPr>
        </p:nvSpPr>
        <p:spPr/>
        <p:txBody>
          <a:bodyPr/>
          <a:lstStyle>
            <a:lvl1pPr>
              <a:defRPr/>
            </a:lvl1pPr>
          </a:lstStyle>
          <a:p>
            <a:pPr>
              <a:defRPr/>
            </a:pPr>
            <a:fld id="{2F028CB0-EC35-468A-B352-79CA203E21FB}" type="slidenum">
              <a:rPr lang="es-SV" altLang="es-SV"/>
              <a:pPr>
                <a:defRPr/>
              </a:pPr>
              <a:t>‹Nº›</a:t>
            </a:fld>
            <a:endParaRPr lang="es-SV" altLang="es-SV"/>
          </a:p>
        </p:txBody>
      </p:sp>
    </p:spTree>
    <p:extLst>
      <p:ext uri="{BB962C8B-B14F-4D97-AF65-F5344CB8AC3E}">
        <p14:creationId xmlns:p14="http://schemas.microsoft.com/office/powerpoint/2010/main" val="9853159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SV"/>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5" name="3 Marcador de fecha">
            <a:extLst>
              <a:ext uri="{FF2B5EF4-FFF2-40B4-BE49-F238E27FC236}">
                <a16:creationId xmlns:a16="http://schemas.microsoft.com/office/drawing/2014/main" id="{B5EAC496-523A-46D8-A052-7CCF7B9B8B2F}"/>
              </a:ext>
            </a:extLst>
          </p:cNvPr>
          <p:cNvSpPr>
            <a:spLocks noGrp="1"/>
          </p:cNvSpPr>
          <p:nvPr>
            <p:ph type="dt" sz="half" idx="10"/>
          </p:nvPr>
        </p:nvSpPr>
        <p:spPr/>
        <p:txBody>
          <a:bodyPr/>
          <a:lstStyle>
            <a:lvl1pPr>
              <a:defRPr/>
            </a:lvl1pPr>
          </a:lstStyle>
          <a:p>
            <a:pPr>
              <a:defRPr/>
            </a:pPr>
            <a:fld id="{0F60C471-F22B-4530-BBA2-FBE31DEE8C88}" type="datetimeFigureOut">
              <a:rPr lang="es-SV"/>
              <a:pPr>
                <a:defRPr/>
              </a:pPr>
              <a:t>19/8/2020</a:t>
            </a:fld>
            <a:endParaRPr lang="es-SV" dirty="0"/>
          </a:p>
        </p:txBody>
      </p:sp>
      <p:sp>
        <p:nvSpPr>
          <p:cNvPr id="6" name="4 Marcador de pie de página">
            <a:extLst>
              <a:ext uri="{FF2B5EF4-FFF2-40B4-BE49-F238E27FC236}">
                <a16:creationId xmlns:a16="http://schemas.microsoft.com/office/drawing/2014/main" id="{A9DF4259-3D33-42B7-AA95-57EF910D5F7B}"/>
              </a:ext>
            </a:extLst>
          </p:cNvPr>
          <p:cNvSpPr>
            <a:spLocks noGrp="1"/>
          </p:cNvSpPr>
          <p:nvPr>
            <p:ph type="ftr" sz="quarter" idx="11"/>
          </p:nvPr>
        </p:nvSpPr>
        <p:spPr/>
        <p:txBody>
          <a:bodyPr/>
          <a:lstStyle>
            <a:lvl1pPr>
              <a:defRPr/>
            </a:lvl1pPr>
          </a:lstStyle>
          <a:p>
            <a:pPr>
              <a:defRPr/>
            </a:pPr>
            <a:endParaRPr lang="es-SV"/>
          </a:p>
        </p:txBody>
      </p:sp>
      <p:sp>
        <p:nvSpPr>
          <p:cNvPr id="7" name="5 Marcador de número de diapositiva">
            <a:extLst>
              <a:ext uri="{FF2B5EF4-FFF2-40B4-BE49-F238E27FC236}">
                <a16:creationId xmlns:a16="http://schemas.microsoft.com/office/drawing/2014/main" id="{150FD12C-5B38-4C82-AA9E-50CE868CC734}"/>
              </a:ext>
            </a:extLst>
          </p:cNvPr>
          <p:cNvSpPr>
            <a:spLocks noGrp="1"/>
          </p:cNvSpPr>
          <p:nvPr>
            <p:ph type="sldNum" sz="quarter" idx="12"/>
          </p:nvPr>
        </p:nvSpPr>
        <p:spPr/>
        <p:txBody>
          <a:bodyPr/>
          <a:lstStyle>
            <a:lvl1pPr>
              <a:defRPr/>
            </a:lvl1pPr>
          </a:lstStyle>
          <a:p>
            <a:pPr>
              <a:defRPr/>
            </a:pPr>
            <a:fld id="{0DB4069C-D065-4B07-B435-F0C432955DC0}" type="slidenum">
              <a:rPr lang="es-SV" altLang="es-SV"/>
              <a:pPr>
                <a:defRPr/>
              </a:pPr>
              <a:t>‹Nº›</a:t>
            </a:fld>
            <a:endParaRPr lang="es-SV" altLang="es-SV"/>
          </a:p>
        </p:txBody>
      </p:sp>
    </p:spTree>
    <p:extLst>
      <p:ext uri="{BB962C8B-B14F-4D97-AF65-F5344CB8AC3E}">
        <p14:creationId xmlns:p14="http://schemas.microsoft.com/office/powerpoint/2010/main" val="15804876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SV"/>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7" name="3 Marcador de fecha">
            <a:extLst>
              <a:ext uri="{FF2B5EF4-FFF2-40B4-BE49-F238E27FC236}">
                <a16:creationId xmlns:a16="http://schemas.microsoft.com/office/drawing/2014/main" id="{161848F0-2D56-4C75-9555-FEC3B09F9F8C}"/>
              </a:ext>
            </a:extLst>
          </p:cNvPr>
          <p:cNvSpPr>
            <a:spLocks noGrp="1"/>
          </p:cNvSpPr>
          <p:nvPr>
            <p:ph type="dt" sz="half" idx="10"/>
          </p:nvPr>
        </p:nvSpPr>
        <p:spPr/>
        <p:txBody>
          <a:bodyPr/>
          <a:lstStyle>
            <a:lvl1pPr>
              <a:defRPr/>
            </a:lvl1pPr>
          </a:lstStyle>
          <a:p>
            <a:pPr>
              <a:defRPr/>
            </a:pPr>
            <a:fld id="{9777BB71-A6E2-4E2C-87AD-236999E1B34C}" type="datetimeFigureOut">
              <a:rPr lang="es-SV"/>
              <a:pPr>
                <a:defRPr/>
              </a:pPr>
              <a:t>19/8/2020</a:t>
            </a:fld>
            <a:endParaRPr lang="es-SV" dirty="0"/>
          </a:p>
        </p:txBody>
      </p:sp>
      <p:sp>
        <p:nvSpPr>
          <p:cNvPr id="8" name="4 Marcador de pie de página">
            <a:extLst>
              <a:ext uri="{FF2B5EF4-FFF2-40B4-BE49-F238E27FC236}">
                <a16:creationId xmlns:a16="http://schemas.microsoft.com/office/drawing/2014/main" id="{3848094C-1B27-4EF9-BD6E-780B8F235D2F}"/>
              </a:ext>
            </a:extLst>
          </p:cNvPr>
          <p:cNvSpPr>
            <a:spLocks noGrp="1"/>
          </p:cNvSpPr>
          <p:nvPr>
            <p:ph type="ftr" sz="quarter" idx="11"/>
          </p:nvPr>
        </p:nvSpPr>
        <p:spPr/>
        <p:txBody>
          <a:bodyPr/>
          <a:lstStyle>
            <a:lvl1pPr>
              <a:defRPr/>
            </a:lvl1pPr>
          </a:lstStyle>
          <a:p>
            <a:pPr>
              <a:defRPr/>
            </a:pPr>
            <a:endParaRPr lang="es-SV"/>
          </a:p>
        </p:txBody>
      </p:sp>
      <p:sp>
        <p:nvSpPr>
          <p:cNvPr id="9" name="5 Marcador de número de diapositiva">
            <a:extLst>
              <a:ext uri="{FF2B5EF4-FFF2-40B4-BE49-F238E27FC236}">
                <a16:creationId xmlns:a16="http://schemas.microsoft.com/office/drawing/2014/main" id="{2821CB83-661C-4C7F-964C-F62DC6B88C10}"/>
              </a:ext>
            </a:extLst>
          </p:cNvPr>
          <p:cNvSpPr>
            <a:spLocks noGrp="1"/>
          </p:cNvSpPr>
          <p:nvPr>
            <p:ph type="sldNum" sz="quarter" idx="12"/>
          </p:nvPr>
        </p:nvSpPr>
        <p:spPr/>
        <p:txBody>
          <a:bodyPr/>
          <a:lstStyle>
            <a:lvl1pPr>
              <a:defRPr/>
            </a:lvl1pPr>
          </a:lstStyle>
          <a:p>
            <a:pPr>
              <a:defRPr/>
            </a:pPr>
            <a:fld id="{B5CB6003-792F-49C1-B0AE-370614132147}" type="slidenum">
              <a:rPr lang="es-SV" altLang="es-SV"/>
              <a:pPr>
                <a:defRPr/>
              </a:pPr>
              <a:t>‹Nº›</a:t>
            </a:fld>
            <a:endParaRPr lang="es-SV" altLang="es-SV"/>
          </a:p>
        </p:txBody>
      </p:sp>
    </p:spTree>
    <p:extLst>
      <p:ext uri="{BB962C8B-B14F-4D97-AF65-F5344CB8AC3E}">
        <p14:creationId xmlns:p14="http://schemas.microsoft.com/office/powerpoint/2010/main" val="27826488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SV"/>
          </a:p>
        </p:txBody>
      </p:sp>
      <p:sp>
        <p:nvSpPr>
          <p:cNvPr id="3" name="3 Marcador de fecha">
            <a:extLst>
              <a:ext uri="{FF2B5EF4-FFF2-40B4-BE49-F238E27FC236}">
                <a16:creationId xmlns:a16="http://schemas.microsoft.com/office/drawing/2014/main" id="{73AF8B2B-2810-4277-A926-1EC774D3585E}"/>
              </a:ext>
            </a:extLst>
          </p:cNvPr>
          <p:cNvSpPr>
            <a:spLocks noGrp="1"/>
          </p:cNvSpPr>
          <p:nvPr>
            <p:ph type="dt" sz="half" idx="10"/>
          </p:nvPr>
        </p:nvSpPr>
        <p:spPr/>
        <p:txBody>
          <a:bodyPr/>
          <a:lstStyle>
            <a:lvl1pPr>
              <a:defRPr/>
            </a:lvl1pPr>
          </a:lstStyle>
          <a:p>
            <a:pPr>
              <a:defRPr/>
            </a:pPr>
            <a:fld id="{27B9F99C-6D24-4803-9EAB-7766CB19F288}" type="datetimeFigureOut">
              <a:rPr lang="es-SV"/>
              <a:pPr>
                <a:defRPr/>
              </a:pPr>
              <a:t>19/8/2020</a:t>
            </a:fld>
            <a:endParaRPr lang="es-SV" dirty="0"/>
          </a:p>
        </p:txBody>
      </p:sp>
      <p:sp>
        <p:nvSpPr>
          <p:cNvPr id="4" name="4 Marcador de pie de página">
            <a:extLst>
              <a:ext uri="{FF2B5EF4-FFF2-40B4-BE49-F238E27FC236}">
                <a16:creationId xmlns:a16="http://schemas.microsoft.com/office/drawing/2014/main" id="{CB4A22C5-765B-4625-8343-0503E89BBB78}"/>
              </a:ext>
            </a:extLst>
          </p:cNvPr>
          <p:cNvSpPr>
            <a:spLocks noGrp="1"/>
          </p:cNvSpPr>
          <p:nvPr>
            <p:ph type="ftr" sz="quarter" idx="11"/>
          </p:nvPr>
        </p:nvSpPr>
        <p:spPr/>
        <p:txBody>
          <a:bodyPr/>
          <a:lstStyle>
            <a:lvl1pPr>
              <a:defRPr/>
            </a:lvl1pPr>
          </a:lstStyle>
          <a:p>
            <a:pPr>
              <a:defRPr/>
            </a:pPr>
            <a:endParaRPr lang="es-SV"/>
          </a:p>
        </p:txBody>
      </p:sp>
      <p:sp>
        <p:nvSpPr>
          <p:cNvPr id="5" name="5 Marcador de número de diapositiva">
            <a:extLst>
              <a:ext uri="{FF2B5EF4-FFF2-40B4-BE49-F238E27FC236}">
                <a16:creationId xmlns:a16="http://schemas.microsoft.com/office/drawing/2014/main" id="{AD3801FE-A055-484C-B6AD-AE62872CE0EB}"/>
              </a:ext>
            </a:extLst>
          </p:cNvPr>
          <p:cNvSpPr>
            <a:spLocks noGrp="1"/>
          </p:cNvSpPr>
          <p:nvPr>
            <p:ph type="sldNum" sz="quarter" idx="12"/>
          </p:nvPr>
        </p:nvSpPr>
        <p:spPr/>
        <p:txBody>
          <a:bodyPr/>
          <a:lstStyle>
            <a:lvl1pPr>
              <a:defRPr/>
            </a:lvl1pPr>
          </a:lstStyle>
          <a:p>
            <a:pPr>
              <a:defRPr/>
            </a:pPr>
            <a:fld id="{16B7FADF-5CB5-4F74-9E40-6AA3E702DA28}" type="slidenum">
              <a:rPr lang="es-SV" altLang="es-SV"/>
              <a:pPr>
                <a:defRPr/>
              </a:pPr>
              <a:t>‹Nº›</a:t>
            </a:fld>
            <a:endParaRPr lang="es-SV" altLang="es-SV"/>
          </a:p>
        </p:txBody>
      </p:sp>
    </p:spTree>
    <p:extLst>
      <p:ext uri="{BB962C8B-B14F-4D97-AF65-F5344CB8AC3E}">
        <p14:creationId xmlns:p14="http://schemas.microsoft.com/office/powerpoint/2010/main" val="27371752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a:extLst>
              <a:ext uri="{FF2B5EF4-FFF2-40B4-BE49-F238E27FC236}">
                <a16:creationId xmlns:a16="http://schemas.microsoft.com/office/drawing/2014/main" id="{0E5D0D5C-3716-44C1-A49A-470D67F3717A}"/>
              </a:ext>
            </a:extLst>
          </p:cNvPr>
          <p:cNvSpPr>
            <a:spLocks noGrp="1"/>
          </p:cNvSpPr>
          <p:nvPr>
            <p:ph type="dt" sz="half" idx="10"/>
          </p:nvPr>
        </p:nvSpPr>
        <p:spPr/>
        <p:txBody>
          <a:bodyPr/>
          <a:lstStyle>
            <a:lvl1pPr>
              <a:defRPr/>
            </a:lvl1pPr>
          </a:lstStyle>
          <a:p>
            <a:pPr>
              <a:defRPr/>
            </a:pPr>
            <a:fld id="{5706AB70-25E5-4954-9CB2-976E67716BE2}" type="datetimeFigureOut">
              <a:rPr lang="es-SV"/>
              <a:pPr>
                <a:defRPr/>
              </a:pPr>
              <a:t>19/8/2020</a:t>
            </a:fld>
            <a:endParaRPr lang="es-SV" dirty="0"/>
          </a:p>
        </p:txBody>
      </p:sp>
      <p:sp>
        <p:nvSpPr>
          <p:cNvPr id="3" name="4 Marcador de pie de página">
            <a:extLst>
              <a:ext uri="{FF2B5EF4-FFF2-40B4-BE49-F238E27FC236}">
                <a16:creationId xmlns:a16="http://schemas.microsoft.com/office/drawing/2014/main" id="{A668D17A-B954-48E0-AE35-F711E3810294}"/>
              </a:ext>
            </a:extLst>
          </p:cNvPr>
          <p:cNvSpPr>
            <a:spLocks noGrp="1"/>
          </p:cNvSpPr>
          <p:nvPr>
            <p:ph type="ftr" sz="quarter" idx="11"/>
          </p:nvPr>
        </p:nvSpPr>
        <p:spPr/>
        <p:txBody>
          <a:bodyPr/>
          <a:lstStyle>
            <a:lvl1pPr>
              <a:defRPr/>
            </a:lvl1pPr>
          </a:lstStyle>
          <a:p>
            <a:pPr>
              <a:defRPr/>
            </a:pPr>
            <a:endParaRPr lang="es-SV"/>
          </a:p>
        </p:txBody>
      </p:sp>
      <p:sp>
        <p:nvSpPr>
          <p:cNvPr id="4" name="5 Marcador de número de diapositiva">
            <a:extLst>
              <a:ext uri="{FF2B5EF4-FFF2-40B4-BE49-F238E27FC236}">
                <a16:creationId xmlns:a16="http://schemas.microsoft.com/office/drawing/2014/main" id="{D2850A81-2FDA-498C-A63E-F96FE9FC70EB}"/>
              </a:ext>
            </a:extLst>
          </p:cNvPr>
          <p:cNvSpPr>
            <a:spLocks noGrp="1"/>
          </p:cNvSpPr>
          <p:nvPr>
            <p:ph type="sldNum" sz="quarter" idx="12"/>
          </p:nvPr>
        </p:nvSpPr>
        <p:spPr/>
        <p:txBody>
          <a:bodyPr/>
          <a:lstStyle>
            <a:lvl1pPr>
              <a:defRPr/>
            </a:lvl1pPr>
          </a:lstStyle>
          <a:p>
            <a:pPr>
              <a:defRPr/>
            </a:pPr>
            <a:fld id="{2DEAFDAC-DC8D-4A44-85A3-9069A90F5E1F}" type="slidenum">
              <a:rPr lang="es-SV" altLang="es-SV"/>
              <a:pPr>
                <a:defRPr/>
              </a:pPr>
              <a:t>‹Nº›</a:t>
            </a:fld>
            <a:endParaRPr lang="es-SV" altLang="es-SV"/>
          </a:p>
        </p:txBody>
      </p:sp>
    </p:spTree>
    <p:extLst>
      <p:ext uri="{BB962C8B-B14F-4D97-AF65-F5344CB8AC3E}">
        <p14:creationId xmlns:p14="http://schemas.microsoft.com/office/powerpoint/2010/main" val="3333218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SV"/>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1ECBDED-FC6E-4694-9D35-09B28548EF9A}" type="datetimeFigureOut">
              <a:rPr lang="es-SV" smtClean="0"/>
              <a:pPr/>
              <a:t>19/8/2020</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AA7BBF37-D2A9-45E4-ABBA-DA97D26E9276}" type="slidenum">
              <a:rPr lang="es-SV" smtClean="0"/>
              <a:pPr/>
              <a:t>‹Nº›</a:t>
            </a:fld>
            <a:endParaRPr lang="es-SV"/>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SV"/>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4E17536B-7EF7-4758-839B-A701FED36DDD}"/>
              </a:ext>
            </a:extLst>
          </p:cNvPr>
          <p:cNvSpPr>
            <a:spLocks noGrp="1"/>
          </p:cNvSpPr>
          <p:nvPr>
            <p:ph type="dt" sz="half" idx="10"/>
          </p:nvPr>
        </p:nvSpPr>
        <p:spPr/>
        <p:txBody>
          <a:bodyPr/>
          <a:lstStyle>
            <a:lvl1pPr>
              <a:defRPr/>
            </a:lvl1pPr>
          </a:lstStyle>
          <a:p>
            <a:pPr>
              <a:defRPr/>
            </a:pPr>
            <a:fld id="{892436B8-DFBC-4AAE-A3F7-9565D38BF128}" type="datetimeFigureOut">
              <a:rPr lang="es-SV"/>
              <a:pPr>
                <a:defRPr/>
              </a:pPr>
              <a:t>19/8/2020</a:t>
            </a:fld>
            <a:endParaRPr lang="es-SV" dirty="0"/>
          </a:p>
        </p:txBody>
      </p:sp>
      <p:sp>
        <p:nvSpPr>
          <p:cNvPr id="6" name="4 Marcador de pie de página">
            <a:extLst>
              <a:ext uri="{FF2B5EF4-FFF2-40B4-BE49-F238E27FC236}">
                <a16:creationId xmlns:a16="http://schemas.microsoft.com/office/drawing/2014/main" id="{4A3C07EE-1484-4275-A785-75B9A6613E47}"/>
              </a:ext>
            </a:extLst>
          </p:cNvPr>
          <p:cNvSpPr>
            <a:spLocks noGrp="1"/>
          </p:cNvSpPr>
          <p:nvPr>
            <p:ph type="ftr" sz="quarter" idx="11"/>
          </p:nvPr>
        </p:nvSpPr>
        <p:spPr/>
        <p:txBody>
          <a:bodyPr/>
          <a:lstStyle>
            <a:lvl1pPr>
              <a:defRPr/>
            </a:lvl1pPr>
          </a:lstStyle>
          <a:p>
            <a:pPr>
              <a:defRPr/>
            </a:pPr>
            <a:endParaRPr lang="es-SV"/>
          </a:p>
        </p:txBody>
      </p:sp>
      <p:sp>
        <p:nvSpPr>
          <p:cNvPr id="7" name="5 Marcador de número de diapositiva">
            <a:extLst>
              <a:ext uri="{FF2B5EF4-FFF2-40B4-BE49-F238E27FC236}">
                <a16:creationId xmlns:a16="http://schemas.microsoft.com/office/drawing/2014/main" id="{FB53D3A4-251D-4790-8709-C205BC157444}"/>
              </a:ext>
            </a:extLst>
          </p:cNvPr>
          <p:cNvSpPr>
            <a:spLocks noGrp="1"/>
          </p:cNvSpPr>
          <p:nvPr>
            <p:ph type="sldNum" sz="quarter" idx="12"/>
          </p:nvPr>
        </p:nvSpPr>
        <p:spPr/>
        <p:txBody>
          <a:bodyPr/>
          <a:lstStyle>
            <a:lvl1pPr>
              <a:defRPr/>
            </a:lvl1pPr>
          </a:lstStyle>
          <a:p>
            <a:pPr>
              <a:defRPr/>
            </a:pPr>
            <a:fld id="{199A7B8F-E631-4FB5-9917-D51DD643DC1A}" type="slidenum">
              <a:rPr lang="es-SV" altLang="es-SV"/>
              <a:pPr>
                <a:defRPr/>
              </a:pPr>
              <a:t>‹Nº›</a:t>
            </a:fld>
            <a:endParaRPr lang="es-SV" altLang="es-SV"/>
          </a:p>
        </p:txBody>
      </p:sp>
    </p:spTree>
    <p:extLst>
      <p:ext uri="{BB962C8B-B14F-4D97-AF65-F5344CB8AC3E}">
        <p14:creationId xmlns:p14="http://schemas.microsoft.com/office/powerpoint/2010/main" val="18048381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SV"/>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SV"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BBC3EB3A-11BB-4D84-8454-082BD41A472E}"/>
              </a:ext>
            </a:extLst>
          </p:cNvPr>
          <p:cNvSpPr>
            <a:spLocks noGrp="1"/>
          </p:cNvSpPr>
          <p:nvPr>
            <p:ph type="dt" sz="half" idx="10"/>
          </p:nvPr>
        </p:nvSpPr>
        <p:spPr/>
        <p:txBody>
          <a:bodyPr/>
          <a:lstStyle>
            <a:lvl1pPr>
              <a:defRPr/>
            </a:lvl1pPr>
          </a:lstStyle>
          <a:p>
            <a:pPr>
              <a:defRPr/>
            </a:pPr>
            <a:fld id="{17A632C4-17CC-4C0D-A9C7-DFBBC89452CC}" type="datetimeFigureOut">
              <a:rPr lang="es-SV"/>
              <a:pPr>
                <a:defRPr/>
              </a:pPr>
              <a:t>19/8/2020</a:t>
            </a:fld>
            <a:endParaRPr lang="es-SV" dirty="0"/>
          </a:p>
        </p:txBody>
      </p:sp>
      <p:sp>
        <p:nvSpPr>
          <p:cNvPr id="6" name="4 Marcador de pie de página">
            <a:extLst>
              <a:ext uri="{FF2B5EF4-FFF2-40B4-BE49-F238E27FC236}">
                <a16:creationId xmlns:a16="http://schemas.microsoft.com/office/drawing/2014/main" id="{631ED76B-1900-43A4-B8F4-25848B7629CE}"/>
              </a:ext>
            </a:extLst>
          </p:cNvPr>
          <p:cNvSpPr>
            <a:spLocks noGrp="1"/>
          </p:cNvSpPr>
          <p:nvPr>
            <p:ph type="ftr" sz="quarter" idx="11"/>
          </p:nvPr>
        </p:nvSpPr>
        <p:spPr/>
        <p:txBody>
          <a:bodyPr/>
          <a:lstStyle>
            <a:lvl1pPr>
              <a:defRPr/>
            </a:lvl1pPr>
          </a:lstStyle>
          <a:p>
            <a:pPr>
              <a:defRPr/>
            </a:pPr>
            <a:endParaRPr lang="es-SV"/>
          </a:p>
        </p:txBody>
      </p:sp>
      <p:sp>
        <p:nvSpPr>
          <p:cNvPr id="7" name="5 Marcador de número de diapositiva">
            <a:extLst>
              <a:ext uri="{FF2B5EF4-FFF2-40B4-BE49-F238E27FC236}">
                <a16:creationId xmlns:a16="http://schemas.microsoft.com/office/drawing/2014/main" id="{36703953-D39F-4759-BA96-577B81370BDE}"/>
              </a:ext>
            </a:extLst>
          </p:cNvPr>
          <p:cNvSpPr>
            <a:spLocks noGrp="1"/>
          </p:cNvSpPr>
          <p:nvPr>
            <p:ph type="sldNum" sz="quarter" idx="12"/>
          </p:nvPr>
        </p:nvSpPr>
        <p:spPr/>
        <p:txBody>
          <a:bodyPr/>
          <a:lstStyle>
            <a:lvl1pPr>
              <a:defRPr/>
            </a:lvl1pPr>
          </a:lstStyle>
          <a:p>
            <a:pPr>
              <a:defRPr/>
            </a:pPr>
            <a:fld id="{A6B66646-6DF5-4A39-8D7A-7FADE9180313}" type="slidenum">
              <a:rPr lang="es-SV" altLang="es-SV"/>
              <a:pPr>
                <a:defRPr/>
              </a:pPr>
              <a:t>‹Nº›</a:t>
            </a:fld>
            <a:endParaRPr lang="es-SV" altLang="es-SV"/>
          </a:p>
        </p:txBody>
      </p:sp>
    </p:spTree>
    <p:extLst>
      <p:ext uri="{BB962C8B-B14F-4D97-AF65-F5344CB8AC3E}">
        <p14:creationId xmlns:p14="http://schemas.microsoft.com/office/powerpoint/2010/main" val="18896745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SV"/>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3 Marcador de fecha">
            <a:extLst>
              <a:ext uri="{FF2B5EF4-FFF2-40B4-BE49-F238E27FC236}">
                <a16:creationId xmlns:a16="http://schemas.microsoft.com/office/drawing/2014/main" id="{D70FBF4D-A908-42D2-839E-1CB3C2145135}"/>
              </a:ext>
            </a:extLst>
          </p:cNvPr>
          <p:cNvSpPr>
            <a:spLocks noGrp="1"/>
          </p:cNvSpPr>
          <p:nvPr>
            <p:ph type="dt" sz="half" idx="10"/>
          </p:nvPr>
        </p:nvSpPr>
        <p:spPr/>
        <p:txBody>
          <a:bodyPr/>
          <a:lstStyle>
            <a:lvl1pPr>
              <a:defRPr/>
            </a:lvl1pPr>
          </a:lstStyle>
          <a:p>
            <a:pPr>
              <a:defRPr/>
            </a:pPr>
            <a:fld id="{03A2A45B-3E2E-4AD7-8293-6CCE29D42E9A}" type="datetimeFigureOut">
              <a:rPr lang="es-SV"/>
              <a:pPr>
                <a:defRPr/>
              </a:pPr>
              <a:t>19/8/2020</a:t>
            </a:fld>
            <a:endParaRPr lang="es-SV" dirty="0"/>
          </a:p>
        </p:txBody>
      </p:sp>
      <p:sp>
        <p:nvSpPr>
          <p:cNvPr id="5" name="4 Marcador de pie de página">
            <a:extLst>
              <a:ext uri="{FF2B5EF4-FFF2-40B4-BE49-F238E27FC236}">
                <a16:creationId xmlns:a16="http://schemas.microsoft.com/office/drawing/2014/main" id="{7864E864-6CEF-4AB2-8E45-7C00A64462CF}"/>
              </a:ext>
            </a:extLst>
          </p:cNvPr>
          <p:cNvSpPr>
            <a:spLocks noGrp="1"/>
          </p:cNvSpPr>
          <p:nvPr>
            <p:ph type="ftr" sz="quarter" idx="11"/>
          </p:nvPr>
        </p:nvSpPr>
        <p:spPr/>
        <p:txBody>
          <a:bodyPr/>
          <a:lstStyle>
            <a:lvl1pPr>
              <a:defRPr/>
            </a:lvl1pPr>
          </a:lstStyle>
          <a:p>
            <a:pPr>
              <a:defRPr/>
            </a:pPr>
            <a:endParaRPr lang="es-SV"/>
          </a:p>
        </p:txBody>
      </p:sp>
      <p:sp>
        <p:nvSpPr>
          <p:cNvPr id="6" name="5 Marcador de número de diapositiva">
            <a:extLst>
              <a:ext uri="{FF2B5EF4-FFF2-40B4-BE49-F238E27FC236}">
                <a16:creationId xmlns:a16="http://schemas.microsoft.com/office/drawing/2014/main" id="{A9E60A49-181E-42A4-9B9D-0A8C07DBDC30}"/>
              </a:ext>
            </a:extLst>
          </p:cNvPr>
          <p:cNvSpPr>
            <a:spLocks noGrp="1"/>
          </p:cNvSpPr>
          <p:nvPr>
            <p:ph type="sldNum" sz="quarter" idx="12"/>
          </p:nvPr>
        </p:nvSpPr>
        <p:spPr/>
        <p:txBody>
          <a:bodyPr/>
          <a:lstStyle>
            <a:lvl1pPr>
              <a:defRPr/>
            </a:lvl1pPr>
          </a:lstStyle>
          <a:p>
            <a:pPr>
              <a:defRPr/>
            </a:pPr>
            <a:fld id="{FC11BF6E-3DE5-4351-ABA9-8600ABFD4FBB}" type="slidenum">
              <a:rPr lang="es-SV" altLang="es-SV"/>
              <a:pPr>
                <a:defRPr/>
              </a:pPr>
              <a:t>‹Nº›</a:t>
            </a:fld>
            <a:endParaRPr lang="es-SV" altLang="es-SV"/>
          </a:p>
        </p:txBody>
      </p:sp>
    </p:spTree>
    <p:extLst>
      <p:ext uri="{BB962C8B-B14F-4D97-AF65-F5344CB8AC3E}">
        <p14:creationId xmlns:p14="http://schemas.microsoft.com/office/powerpoint/2010/main" val="11799545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SV"/>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3 Marcador de fecha">
            <a:extLst>
              <a:ext uri="{FF2B5EF4-FFF2-40B4-BE49-F238E27FC236}">
                <a16:creationId xmlns:a16="http://schemas.microsoft.com/office/drawing/2014/main" id="{0F0E5900-D928-454F-9849-ACBC53034F36}"/>
              </a:ext>
            </a:extLst>
          </p:cNvPr>
          <p:cNvSpPr>
            <a:spLocks noGrp="1"/>
          </p:cNvSpPr>
          <p:nvPr>
            <p:ph type="dt" sz="half" idx="10"/>
          </p:nvPr>
        </p:nvSpPr>
        <p:spPr/>
        <p:txBody>
          <a:bodyPr/>
          <a:lstStyle>
            <a:lvl1pPr>
              <a:defRPr/>
            </a:lvl1pPr>
          </a:lstStyle>
          <a:p>
            <a:pPr>
              <a:defRPr/>
            </a:pPr>
            <a:fld id="{9A301C1A-F8D5-417F-BC98-1F7CFDC54DCE}" type="datetimeFigureOut">
              <a:rPr lang="es-SV"/>
              <a:pPr>
                <a:defRPr/>
              </a:pPr>
              <a:t>19/8/2020</a:t>
            </a:fld>
            <a:endParaRPr lang="es-SV" dirty="0"/>
          </a:p>
        </p:txBody>
      </p:sp>
      <p:sp>
        <p:nvSpPr>
          <p:cNvPr id="5" name="4 Marcador de pie de página">
            <a:extLst>
              <a:ext uri="{FF2B5EF4-FFF2-40B4-BE49-F238E27FC236}">
                <a16:creationId xmlns:a16="http://schemas.microsoft.com/office/drawing/2014/main" id="{33FCB4BA-2CDE-4DBB-B707-927F0C75AAEF}"/>
              </a:ext>
            </a:extLst>
          </p:cNvPr>
          <p:cNvSpPr>
            <a:spLocks noGrp="1"/>
          </p:cNvSpPr>
          <p:nvPr>
            <p:ph type="ftr" sz="quarter" idx="11"/>
          </p:nvPr>
        </p:nvSpPr>
        <p:spPr/>
        <p:txBody>
          <a:bodyPr/>
          <a:lstStyle>
            <a:lvl1pPr>
              <a:defRPr/>
            </a:lvl1pPr>
          </a:lstStyle>
          <a:p>
            <a:pPr>
              <a:defRPr/>
            </a:pPr>
            <a:endParaRPr lang="es-SV"/>
          </a:p>
        </p:txBody>
      </p:sp>
      <p:sp>
        <p:nvSpPr>
          <p:cNvPr id="6" name="5 Marcador de número de diapositiva">
            <a:extLst>
              <a:ext uri="{FF2B5EF4-FFF2-40B4-BE49-F238E27FC236}">
                <a16:creationId xmlns:a16="http://schemas.microsoft.com/office/drawing/2014/main" id="{E6716FFA-E245-4AEE-B4FB-613A7F9789B7}"/>
              </a:ext>
            </a:extLst>
          </p:cNvPr>
          <p:cNvSpPr>
            <a:spLocks noGrp="1"/>
          </p:cNvSpPr>
          <p:nvPr>
            <p:ph type="sldNum" sz="quarter" idx="12"/>
          </p:nvPr>
        </p:nvSpPr>
        <p:spPr/>
        <p:txBody>
          <a:bodyPr/>
          <a:lstStyle>
            <a:lvl1pPr>
              <a:defRPr/>
            </a:lvl1pPr>
          </a:lstStyle>
          <a:p>
            <a:pPr>
              <a:defRPr/>
            </a:pPr>
            <a:fld id="{20F59F67-7455-41F6-8F28-82CDDE603C56}" type="slidenum">
              <a:rPr lang="es-SV" altLang="es-SV"/>
              <a:pPr>
                <a:defRPr/>
              </a:pPr>
              <a:t>‹Nº›</a:t>
            </a:fld>
            <a:endParaRPr lang="es-SV" altLang="es-SV"/>
          </a:p>
        </p:txBody>
      </p:sp>
    </p:spTree>
    <p:extLst>
      <p:ext uri="{BB962C8B-B14F-4D97-AF65-F5344CB8AC3E}">
        <p14:creationId xmlns:p14="http://schemas.microsoft.com/office/powerpoint/2010/main" val="1945128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SV"/>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5" name="4 Marcador de fecha"/>
          <p:cNvSpPr>
            <a:spLocks noGrp="1"/>
          </p:cNvSpPr>
          <p:nvPr>
            <p:ph type="dt" sz="half" idx="10"/>
          </p:nvPr>
        </p:nvSpPr>
        <p:spPr/>
        <p:txBody>
          <a:bodyPr/>
          <a:lstStyle/>
          <a:p>
            <a:fld id="{11ECBDED-FC6E-4694-9D35-09B28548EF9A}" type="datetimeFigureOut">
              <a:rPr lang="es-SV" smtClean="0"/>
              <a:pPr/>
              <a:t>19/8/2020</a:t>
            </a:fld>
            <a:endParaRPr lang="es-SV"/>
          </a:p>
        </p:txBody>
      </p:sp>
      <p:sp>
        <p:nvSpPr>
          <p:cNvPr id="6" name="5 Marcador de pie de página"/>
          <p:cNvSpPr>
            <a:spLocks noGrp="1"/>
          </p:cNvSpPr>
          <p:nvPr>
            <p:ph type="ftr" sz="quarter" idx="11"/>
          </p:nvPr>
        </p:nvSpPr>
        <p:spPr/>
        <p:txBody>
          <a:bodyPr/>
          <a:lstStyle/>
          <a:p>
            <a:endParaRPr lang="es-SV"/>
          </a:p>
        </p:txBody>
      </p:sp>
      <p:sp>
        <p:nvSpPr>
          <p:cNvPr id="7" name="6 Marcador de número de diapositiva"/>
          <p:cNvSpPr>
            <a:spLocks noGrp="1"/>
          </p:cNvSpPr>
          <p:nvPr>
            <p:ph type="sldNum" sz="quarter" idx="12"/>
          </p:nvPr>
        </p:nvSpPr>
        <p:spPr/>
        <p:txBody>
          <a:bodyPr/>
          <a:lstStyle/>
          <a:p>
            <a:fld id="{AA7BBF37-D2A9-45E4-ABBA-DA97D26E9276}" type="slidenum">
              <a:rPr lang="es-SV" smtClean="0"/>
              <a:pPr/>
              <a:t>‹Nº›</a:t>
            </a:fld>
            <a:endParaRPr lang="es-SV"/>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SV"/>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7" name="6 Marcador de fecha"/>
          <p:cNvSpPr>
            <a:spLocks noGrp="1"/>
          </p:cNvSpPr>
          <p:nvPr>
            <p:ph type="dt" sz="half" idx="10"/>
          </p:nvPr>
        </p:nvSpPr>
        <p:spPr/>
        <p:txBody>
          <a:bodyPr/>
          <a:lstStyle/>
          <a:p>
            <a:fld id="{11ECBDED-FC6E-4694-9D35-09B28548EF9A}" type="datetimeFigureOut">
              <a:rPr lang="es-SV" smtClean="0"/>
              <a:pPr/>
              <a:t>19/8/2020</a:t>
            </a:fld>
            <a:endParaRPr lang="es-SV"/>
          </a:p>
        </p:txBody>
      </p:sp>
      <p:sp>
        <p:nvSpPr>
          <p:cNvPr id="8" name="7 Marcador de pie de página"/>
          <p:cNvSpPr>
            <a:spLocks noGrp="1"/>
          </p:cNvSpPr>
          <p:nvPr>
            <p:ph type="ftr" sz="quarter" idx="11"/>
          </p:nvPr>
        </p:nvSpPr>
        <p:spPr/>
        <p:txBody>
          <a:bodyPr/>
          <a:lstStyle/>
          <a:p>
            <a:endParaRPr lang="es-SV"/>
          </a:p>
        </p:txBody>
      </p:sp>
      <p:sp>
        <p:nvSpPr>
          <p:cNvPr id="9" name="8 Marcador de número de diapositiva"/>
          <p:cNvSpPr>
            <a:spLocks noGrp="1"/>
          </p:cNvSpPr>
          <p:nvPr>
            <p:ph type="sldNum" sz="quarter" idx="12"/>
          </p:nvPr>
        </p:nvSpPr>
        <p:spPr/>
        <p:txBody>
          <a:bodyPr/>
          <a:lstStyle/>
          <a:p>
            <a:fld id="{AA7BBF37-D2A9-45E4-ABBA-DA97D26E9276}" type="slidenum">
              <a:rPr lang="es-SV" smtClean="0"/>
              <a:pPr/>
              <a:t>‹Nº›</a:t>
            </a:fld>
            <a:endParaRPr lang="es-SV"/>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SV"/>
          </a:p>
        </p:txBody>
      </p:sp>
      <p:sp>
        <p:nvSpPr>
          <p:cNvPr id="3" name="2 Marcador de fecha"/>
          <p:cNvSpPr>
            <a:spLocks noGrp="1"/>
          </p:cNvSpPr>
          <p:nvPr>
            <p:ph type="dt" sz="half" idx="10"/>
          </p:nvPr>
        </p:nvSpPr>
        <p:spPr/>
        <p:txBody>
          <a:bodyPr/>
          <a:lstStyle/>
          <a:p>
            <a:fld id="{11ECBDED-FC6E-4694-9D35-09B28548EF9A}" type="datetimeFigureOut">
              <a:rPr lang="es-SV" smtClean="0"/>
              <a:pPr/>
              <a:t>19/8/2020</a:t>
            </a:fld>
            <a:endParaRPr lang="es-SV"/>
          </a:p>
        </p:txBody>
      </p:sp>
      <p:sp>
        <p:nvSpPr>
          <p:cNvPr id="4" name="3 Marcador de pie de página"/>
          <p:cNvSpPr>
            <a:spLocks noGrp="1"/>
          </p:cNvSpPr>
          <p:nvPr>
            <p:ph type="ftr" sz="quarter" idx="11"/>
          </p:nvPr>
        </p:nvSpPr>
        <p:spPr/>
        <p:txBody>
          <a:bodyPr/>
          <a:lstStyle/>
          <a:p>
            <a:endParaRPr lang="es-SV"/>
          </a:p>
        </p:txBody>
      </p:sp>
      <p:sp>
        <p:nvSpPr>
          <p:cNvPr id="5" name="4 Marcador de número de diapositiva"/>
          <p:cNvSpPr>
            <a:spLocks noGrp="1"/>
          </p:cNvSpPr>
          <p:nvPr>
            <p:ph type="sldNum" sz="quarter" idx="12"/>
          </p:nvPr>
        </p:nvSpPr>
        <p:spPr/>
        <p:txBody>
          <a:bodyPr/>
          <a:lstStyle/>
          <a:p>
            <a:fld id="{AA7BBF37-D2A9-45E4-ABBA-DA97D26E9276}" type="slidenum">
              <a:rPr lang="es-SV" smtClean="0"/>
              <a:pPr/>
              <a:t>‹Nº›</a:t>
            </a:fld>
            <a:endParaRPr lang="es-SV"/>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1ECBDED-FC6E-4694-9D35-09B28548EF9A}" type="datetimeFigureOut">
              <a:rPr lang="es-SV" smtClean="0"/>
              <a:pPr/>
              <a:t>19/8/2020</a:t>
            </a:fld>
            <a:endParaRPr lang="es-SV"/>
          </a:p>
        </p:txBody>
      </p:sp>
      <p:sp>
        <p:nvSpPr>
          <p:cNvPr id="3" name="2 Marcador de pie de página"/>
          <p:cNvSpPr>
            <a:spLocks noGrp="1"/>
          </p:cNvSpPr>
          <p:nvPr>
            <p:ph type="ftr" sz="quarter" idx="11"/>
          </p:nvPr>
        </p:nvSpPr>
        <p:spPr/>
        <p:txBody>
          <a:bodyPr/>
          <a:lstStyle/>
          <a:p>
            <a:endParaRPr lang="es-SV"/>
          </a:p>
        </p:txBody>
      </p:sp>
      <p:sp>
        <p:nvSpPr>
          <p:cNvPr id="4" name="3 Marcador de número de diapositiva"/>
          <p:cNvSpPr>
            <a:spLocks noGrp="1"/>
          </p:cNvSpPr>
          <p:nvPr>
            <p:ph type="sldNum" sz="quarter" idx="12"/>
          </p:nvPr>
        </p:nvSpPr>
        <p:spPr/>
        <p:txBody>
          <a:bodyPr/>
          <a:lstStyle/>
          <a:p>
            <a:fld id="{AA7BBF37-D2A9-45E4-ABBA-DA97D26E9276}" type="slidenum">
              <a:rPr lang="es-SV" smtClean="0"/>
              <a:pPr/>
              <a:t>‹Nº›</a:t>
            </a:fld>
            <a:endParaRPr lang="es-SV"/>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SV"/>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1ECBDED-FC6E-4694-9D35-09B28548EF9A}" type="datetimeFigureOut">
              <a:rPr lang="es-SV" smtClean="0"/>
              <a:pPr/>
              <a:t>19/8/2020</a:t>
            </a:fld>
            <a:endParaRPr lang="es-SV"/>
          </a:p>
        </p:txBody>
      </p:sp>
      <p:sp>
        <p:nvSpPr>
          <p:cNvPr id="6" name="5 Marcador de pie de página"/>
          <p:cNvSpPr>
            <a:spLocks noGrp="1"/>
          </p:cNvSpPr>
          <p:nvPr>
            <p:ph type="ftr" sz="quarter" idx="11"/>
          </p:nvPr>
        </p:nvSpPr>
        <p:spPr/>
        <p:txBody>
          <a:bodyPr/>
          <a:lstStyle/>
          <a:p>
            <a:endParaRPr lang="es-SV"/>
          </a:p>
        </p:txBody>
      </p:sp>
      <p:sp>
        <p:nvSpPr>
          <p:cNvPr id="7" name="6 Marcador de número de diapositiva"/>
          <p:cNvSpPr>
            <a:spLocks noGrp="1"/>
          </p:cNvSpPr>
          <p:nvPr>
            <p:ph type="sldNum" sz="quarter" idx="12"/>
          </p:nvPr>
        </p:nvSpPr>
        <p:spPr/>
        <p:txBody>
          <a:bodyPr/>
          <a:lstStyle/>
          <a:p>
            <a:fld id="{AA7BBF37-D2A9-45E4-ABBA-DA97D26E9276}" type="slidenum">
              <a:rPr lang="es-SV" smtClean="0"/>
              <a:pPr/>
              <a:t>‹Nº›</a:t>
            </a:fld>
            <a:endParaRPr lang="es-SV"/>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SV"/>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SV"/>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1ECBDED-FC6E-4694-9D35-09B28548EF9A}" type="datetimeFigureOut">
              <a:rPr lang="es-SV" smtClean="0"/>
              <a:pPr/>
              <a:t>19/8/2020</a:t>
            </a:fld>
            <a:endParaRPr lang="es-SV"/>
          </a:p>
        </p:txBody>
      </p:sp>
      <p:sp>
        <p:nvSpPr>
          <p:cNvPr id="6" name="5 Marcador de pie de página"/>
          <p:cNvSpPr>
            <a:spLocks noGrp="1"/>
          </p:cNvSpPr>
          <p:nvPr>
            <p:ph type="ftr" sz="quarter" idx="11"/>
          </p:nvPr>
        </p:nvSpPr>
        <p:spPr/>
        <p:txBody>
          <a:bodyPr/>
          <a:lstStyle/>
          <a:p>
            <a:endParaRPr lang="es-SV"/>
          </a:p>
        </p:txBody>
      </p:sp>
      <p:sp>
        <p:nvSpPr>
          <p:cNvPr id="7" name="6 Marcador de número de diapositiva"/>
          <p:cNvSpPr>
            <a:spLocks noGrp="1"/>
          </p:cNvSpPr>
          <p:nvPr>
            <p:ph type="sldNum" sz="quarter" idx="12"/>
          </p:nvPr>
        </p:nvSpPr>
        <p:spPr/>
        <p:txBody>
          <a:bodyPr/>
          <a:lstStyle/>
          <a:p>
            <a:fld id="{AA7BBF37-D2A9-45E4-ABBA-DA97D26E9276}" type="slidenum">
              <a:rPr lang="es-SV" smtClean="0"/>
              <a:pPr/>
              <a:t>‹Nº›</a:t>
            </a:fld>
            <a:endParaRPr lang="es-SV"/>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SV"/>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ECBDED-FC6E-4694-9D35-09B28548EF9A}" type="datetimeFigureOut">
              <a:rPr lang="es-SV" smtClean="0"/>
              <a:pPr/>
              <a:t>19/8/2020</a:t>
            </a:fld>
            <a:endParaRPr lang="es-SV"/>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SV"/>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7BBF37-D2A9-45E4-ABBA-DA97D26E9276}" type="slidenum">
              <a:rPr lang="es-SV" smtClean="0"/>
              <a:pPr/>
              <a:t>‹Nº›</a:t>
            </a:fld>
            <a:endParaRPr lang="es-SV"/>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Marcador de título">
            <a:extLst>
              <a:ext uri="{FF2B5EF4-FFF2-40B4-BE49-F238E27FC236}">
                <a16:creationId xmlns:a16="http://schemas.microsoft.com/office/drawing/2014/main" id="{369C8846-DC5B-4B81-9CF1-64A247ECF832}"/>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SV"/>
              <a:t>Haga clic para modificar el estilo de título del patrón</a:t>
            </a:r>
            <a:endParaRPr lang="es-SV" altLang="es-SV"/>
          </a:p>
        </p:txBody>
      </p:sp>
      <p:sp>
        <p:nvSpPr>
          <p:cNvPr id="1027" name="2 Marcador de texto">
            <a:extLst>
              <a:ext uri="{FF2B5EF4-FFF2-40B4-BE49-F238E27FC236}">
                <a16:creationId xmlns:a16="http://schemas.microsoft.com/office/drawing/2014/main" id="{F2FDF190-17B3-4721-9361-0132CD433373}"/>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SV"/>
              <a:t>Haga clic para modificar el estilo de texto del patrón</a:t>
            </a:r>
          </a:p>
          <a:p>
            <a:pPr lvl="1"/>
            <a:r>
              <a:rPr lang="es-ES" altLang="es-SV"/>
              <a:t>Segundo nivel</a:t>
            </a:r>
          </a:p>
          <a:p>
            <a:pPr lvl="2"/>
            <a:r>
              <a:rPr lang="es-ES" altLang="es-SV"/>
              <a:t>Tercer nivel</a:t>
            </a:r>
          </a:p>
          <a:p>
            <a:pPr lvl="3"/>
            <a:r>
              <a:rPr lang="es-ES" altLang="es-SV"/>
              <a:t>Cuarto nivel</a:t>
            </a:r>
          </a:p>
          <a:p>
            <a:pPr lvl="4"/>
            <a:r>
              <a:rPr lang="es-ES" altLang="es-SV"/>
              <a:t>Quinto nivel</a:t>
            </a:r>
            <a:endParaRPr lang="es-SV" altLang="es-SV"/>
          </a:p>
        </p:txBody>
      </p:sp>
      <p:sp>
        <p:nvSpPr>
          <p:cNvPr id="4" name="3 Marcador de fecha">
            <a:extLst>
              <a:ext uri="{FF2B5EF4-FFF2-40B4-BE49-F238E27FC236}">
                <a16:creationId xmlns:a16="http://schemas.microsoft.com/office/drawing/2014/main" id="{9A953000-706C-44A7-95E4-C9C9F7223BB1}"/>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0DEC3632-B9F4-4601-B3FE-2C24434581BE}" type="datetimeFigureOut">
              <a:rPr lang="es-SV"/>
              <a:pPr>
                <a:defRPr/>
              </a:pPr>
              <a:t>19/8/2020</a:t>
            </a:fld>
            <a:endParaRPr lang="es-SV" dirty="0"/>
          </a:p>
        </p:txBody>
      </p:sp>
      <p:sp>
        <p:nvSpPr>
          <p:cNvPr id="5" name="4 Marcador de pie de página">
            <a:extLst>
              <a:ext uri="{FF2B5EF4-FFF2-40B4-BE49-F238E27FC236}">
                <a16:creationId xmlns:a16="http://schemas.microsoft.com/office/drawing/2014/main" id="{ACC92097-C33A-4F4C-88A2-C0592634873A}"/>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s-SV"/>
          </a:p>
        </p:txBody>
      </p:sp>
      <p:sp>
        <p:nvSpPr>
          <p:cNvPr id="6" name="5 Marcador de número de diapositiva">
            <a:extLst>
              <a:ext uri="{FF2B5EF4-FFF2-40B4-BE49-F238E27FC236}">
                <a16:creationId xmlns:a16="http://schemas.microsoft.com/office/drawing/2014/main" id="{F67684C9-4AD3-47BD-9EBC-C19FBA87B0C7}"/>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248496DD-5366-46F9-95F5-7DCD08B37433}" type="slidenum">
              <a:rPr lang="es-SV" altLang="es-SV"/>
              <a:pPr>
                <a:defRPr/>
              </a:pPr>
              <a:t>‹Nº›</a:t>
            </a:fld>
            <a:endParaRPr lang="es-SV" altLang="es-SV"/>
          </a:p>
        </p:txBody>
      </p:sp>
    </p:spTree>
    <p:extLst>
      <p:ext uri="{BB962C8B-B14F-4D97-AF65-F5344CB8AC3E}">
        <p14:creationId xmlns:p14="http://schemas.microsoft.com/office/powerpoint/2010/main" val="33785427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Marcador de título">
            <a:extLst>
              <a:ext uri="{FF2B5EF4-FFF2-40B4-BE49-F238E27FC236}">
                <a16:creationId xmlns:a16="http://schemas.microsoft.com/office/drawing/2014/main" id="{8E57F8F8-F55F-4F1A-88D2-DDD291B62343}"/>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SV"/>
              <a:t>Haga clic para modificar el estilo de título del patrón</a:t>
            </a:r>
            <a:endParaRPr lang="es-SV" altLang="es-SV"/>
          </a:p>
        </p:txBody>
      </p:sp>
      <p:sp>
        <p:nvSpPr>
          <p:cNvPr id="1027" name="2 Marcador de texto">
            <a:extLst>
              <a:ext uri="{FF2B5EF4-FFF2-40B4-BE49-F238E27FC236}">
                <a16:creationId xmlns:a16="http://schemas.microsoft.com/office/drawing/2014/main" id="{2EF990F0-E97D-4311-A372-AFF10BF397F0}"/>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SV"/>
              <a:t>Haga clic para modificar el estilo de texto del patrón</a:t>
            </a:r>
          </a:p>
          <a:p>
            <a:pPr lvl="1"/>
            <a:r>
              <a:rPr lang="es-ES" altLang="es-SV"/>
              <a:t>Segundo nivel</a:t>
            </a:r>
          </a:p>
          <a:p>
            <a:pPr lvl="2"/>
            <a:r>
              <a:rPr lang="es-ES" altLang="es-SV"/>
              <a:t>Tercer nivel</a:t>
            </a:r>
          </a:p>
          <a:p>
            <a:pPr lvl="3"/>
            <a:r>
              <a:rPr lang="es-ES" altLang="es-SV"/>
              <a:t>Cuarto nivel</a:t>
            </a:r>
          </a:p>
          <a:p>
            <a:pPr lvl="4"/>
            <a:r>
              <a:rPr lang="es-ES" altLang="es-SV"/>
              <a:t>Quinto nivel</a:t>
            </a:r>
            <a:endParaRPr lang="es-SV" altLang="es-SV"/>
          </a:p>
        </p:txBody>
      </p:sp>
      <p:sp>
        <p:nvSpPr>
          <p:cNvPr id="4" name="3 Marcador de fecha">
            <a:extLst>
              <a:ext uri="{FF2B5EF4-FFF2-40B4-BE49-F238E27FC236}">
                <a16:creationId xmlns:a16="http://schemas.microsoft.com/office/drawing/2014/main" id="{71F6F316-DB23-434D-A748-44B396DEBE93}"/>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340C441B-4AA5-4B9D-A428-576F99E66A13}" type="datetimeFigureOut">
              <a:rPr lang="es-SV"/>
              <a:pPr>
                <a:defRPr/>
              </a:pPr>
              <a:t>19/8/2020</a:t>
            </a:fld>
            <a:endParaRPr lang="es-SV" dirty="0"/>
          </a:p>
        </p:txBody>
      </p:sp>
      <p:sp>
        <p:nvSpPr>
          <p:cNvPr id="5" name="4 Marcador de pie de página">
            <a:extLst>
              <a:ext uri="{FF2B5EF4-FFF2-40B4-BE49-F238E27FC236}">
                <a16:creationId xmlns:a16="http://schemas.microsoft.com/office/drawing/2014/main" id="{B69D587D-3841-4826-B3FD-430BB39E1DCD}"/>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s-SV"/>
          </a:p>
        </p:txBody>
      </p:sp>
      <p:sp>
        <p:nvSpPr>
          <p:cNvPr id="6" name="5 Marcador de número de diapositiva">
            <a:extLst>
              <a:ext uri="{FF2B5EF4-FFF2-40B4-BE49-F238E27FC236}">
                <a16:creationId xmlns:a16="http://schemas.microsoft.com/office/drawing/2014/main" id="{657E84A3-4FE1-47AC-8F9E-F4AAD34C97C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6642C8E3-8E16-49C8-9196-B1BD8688CC03}" type="slidenum">
              <a:rPr lang="es-SV" altLang="es-SV"/>
              <a:pPr>
                <a:defRPr/>
              </a:pPr>
              <a:t>‹Nº›</a:t>
            </a:fld>
            <a:endParaRPr lang="es-SV" altLang="es-SV"/>
          </a:p>
        </p:txBody>
      </p:sp>
    </p:spTree>
    <p:extLst>
      <p:ext uri="{BB962C8B-B14F-4D97-AF65-F5344CB8AC3E}">
        <p14:creationId xmlns:p14="http://schemas.microsoft.com/office/powerpoint/2010/main" val="9264290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4.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4.xml"/><Relationship Id="rId5" Type="http://schemas.openxmlformats.org/officeDocument/2006/relationships/image" Target="../media/image7.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4.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3" name="CuadroTexto 3">
            <a:extLst>
              <a:ext uri="{FF2B5EF4-FFF2-40B4-BE49-F238E27FC236}">
                <a16:creationId xmlns:a16="http://schemas.microsoft.com/office/drawing/2014/main" id="{40ECB290-2CCF-475F-AD2E-99CE9A68E80D}"/>
              </a:ext>
            </a:extLst>
          </p:cNvPr>
          <p:cNvSpPr txBox="1">
            <a:spLocks noChangeArrowheads="1"/>
          </p:cNvSpPr>
          <p:nvPr/>
        </p:nvSpPr>
        <p:spPr bwMode="auto">
          <a:xfrm>
            <a:off x="5973763" y="4437063"/>
            <a:ext cx="2492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SV" altLang="es-SV"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5124" name="CuadroTexto 4">
            <a:extLst>
              <a:ext uri="{FF2B5EF4-FFF2-40B4-BE49-F238E27FC236}">
                <a16:creationId xmlns:a16="http://schemas.microsoft.com/office/drawing/2014/main" id="{1AD5B678-D9B7-4F45-91BE-057B12C169D9}"/>
              </a:ext>
            </a:extLst>
          </p:cNvPr>
          <p:cNvSpPr txBox="1">
            <a:spLocks noChangeArrowheads="1"/>
          </p:cNvSpPr>
          <p:nvPr/>
        </p:nvSpPr>
        <p:spPr bwMode="auto">
          <a:xfrm>
            <a:off x="7596188" y="179388"/>
            <a:ext cx="12105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SV" altLang="es-SV"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20/08/2020</a:t>
            </a:r>
          </a:p>
        </p:txBody>
      </p:sp>
      <p:sp>
        <p:nvSpPr>
          <p:cNvPr id="5125" name="4 Rectángulo">
            <a:extLst>
              <a:ext uri="{FF2B5EF4-FFF2-40B4-BE49-F238E27FC236}">
                <a16:creationId xmlns:a16="http://schemas.microsoft.com/office/drawing/2014/main" id="{E0AC7864-E570-4B8E-ADCF-06395AA2B095}"/>
              </a:ext>
            </a:extLst>
          </p:cNvPr>
          <p:cNvSpPr>
            <a:spLocks noChangeArrowheads="1"/>
          </p:cNvSpPr>
          <p:nvPr/>
        </p:nvSpPr>
        <p:spPr bwMode="auto">
          <a:xfrm>
            <a:off x="1403350" y="4049777"/>
            <a:ext cx="662463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s-SV" altLang="es-SV" sz="2000" b="1" dirty="0">
                <a:solidFill>
                  <a:prstClr val="black"/>
                </a:solidFill>
                <a:latin typeface="Arial" panose="020B0604020202020204" pitchFamily="34" charset="0"/>
                <a:cs typeface="Arial" panose="020B0604020202020204" pitchFamily="34" charset="0"/>
              </a:rPr>
              <a:t>TRANSFERENCIA DE ACTIVOS FIJOS FINANCIADOS </a:t>
            </a:r>
          </a:p>
          <a:p>
            <a:pPr marL="0" marR="0" lvl="0" indent="0" algn="ctr" defTabSz="914400" rtl="0" eaLnBrk="0" fontAlgn="base" latinLnBrk="0" hangingPunct="0">
              <a:lnSpc>
                <a:spcPct val="100000"/>
              </a:lnSpc>
              <a:spcBef>
                <a:spcPct val="0"/>
              </a:spcBef>
              <a:spcAft>
                <a:spcPct val="0"/>
              </a:spcAft>
              <a:buClrTx/>
              <a:buSzTx/>
              <a:buFontTx/>
              <a:buNone/>
              <a:tabLst/>
              <a:defRPr/>
            </a:pPr>
            <a:r>
              <a:rPr lang="es-SV" altLang="es-SV" sz="2000" b="1" dirty="0">
                <a:solidFill>
                  <a:prstClr val="black"/>
                </a:solidFill>
                <a:latin typeface="Arial" panose="020B0604020202020204" pitchFamily="34" charset="0"/>
                <a:cs typeface="Arial" panose="020B0604020202020204" pitchFamily="34" charset="0"/>
              </a:rPr>
              <a:t>SLV-M-MOH A MINSAL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SV" altLang="es-SV"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2017-2019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SV" altLang="es-SV"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5126" name="6 Rectángulo">
            <a:extLst>
              <a:ext uri="{FF2B5EF4-FFF2-40B4-BE49-F238E27FC236}">
                <a16:creationId xmlns:a16="http://schemas.microsoft.com/office/drawing/2014/main" id="{CA924076-6C8A-4CE0-84CC-7B5DCE16F62F}"/>
              </a:ext>
            </a:extLst>
          </p:cNvPr>
          <p:cNvSpPr>
            <a:spLocks noChangeArrowheads="1"/>
          </p:cNvSpPr>
          <p:nvPr/>
        </p:nvSpPr>
        <p:spPr bwMode="auto">
          <a:xfrm>
            <a:off x="2771800" y="5325070"/>
            <a:ext cx="3744913"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altLang="es-SV"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Receptor Principal  MINSAL</a:t>
            </a:r>
          </a:p>
          <a:p>
            <a:pPr marL="0" marR="0" lvl="0" indent="0" algn="l" defTabSz="914400" rtl="0" eaLnBrk="0" fontAlgn="base" latinLnBrk="0" hangingPunct="0">
              <a:lnSpc>
                <a:spcPct val="100000"/>
              </a:lnSpc>
              <a:spcBef>
                <a:spcPct val="0"/>
              </a:spcBef>
              <a:spcAft>
                <a:spcPct val="0"/>
              </a:spcAft>
              <a:buClrTx/>
              <a:buSzTx/>
              <a:buFontTx/>
              <a:buNone/>
              <a:tabLst/>
              <a:defRPr/>
            </a:pPr>
            <a:br>
              <a:rPr kumimoji="0" lang="es-ES" altLang="es-SV"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s-ES" altLang="es-SV"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7" name="Imagen 1">
            <a:extLst>
              <a:ext uri="{FF2B5EF4-FFF2-40B4-BE49-F238E27FC236}">
                <a16:creationId xmlns:a16="http://schemas.microsoft.com/office/drawing/2014/main" id="{D304ED32-29D9-4274-857D-E1D4C5C15F0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93319" y="158750"/>
            <a:ext cx="2044700" cy="71755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 name="Imagen 4">
            <a:extLst>
              <a:ext uri="{FF2B5EF4-FFF2-40B4-BE49-F238E27FC236}">
                <a16:creationId xmlns:a16="http://schemas.microsoft.com/office/drawing/2014/main" id="{669BFC7A-F91A-4D04-9F49-94D9BA44C52F}"/>
              </a:ext>
            </a:extLst>
          </p:cNvPr>
          <p:cNvPicPr>
            <a:picLocks noChangeAspect="1"/>
          </p:cNvPicPr>
          <p:nvPr/>
        </p:nvPicPr>
        <p:blipFill>
          <a:blip r:embed="rId4"/>
          <a:stretch>
            <a:fillRect/>
          </a:stretch>
        </p:blipFill>
        <p:spPr>
          <a:xfrm>
            <a:off x="1453625" y="980728"/>
            <a:ext cx="6236749" cy="2993395"/>
          </a:xfrm>
          <a:prstGeom prst="rect">
            <a:avLst/>
          </a:prstGeom>
        </p:spPr>
      </p:pic>
    </p:spTree>
  </p:cSld>
  <p:clrMapOvr>
    <a:masterClrMapping/>
  </p:clrMapOvr>
  <p:transition>
    <p:wipe dir="d"/>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7410" name="1 Rectángulo">
            <a:extLst>
              <a:ext uri="{FF2B5EF4-FFF2-40B4-BE49-F238E27FC236}">
                <a16:creationId xmlns:a16="http://schemas.microsoft.com/office/drawing/2014/main" id="{7BF1049C-259C-436B-92AB-B563373CA6A7}"/>
              </a:ext>
            </a:extLst>
          </p:cNvPr>
          <p:cNvSpPr>
            <a:spLocks noChangeArrowheads="1"/>
          </p:cNvSpPr>
          <p:nvPr/>
        </p:nvSpPr>
        <p:spPr bwMode="auto">
          <a:xfrm>
            <a:off x="827088" y="1268413"/>
            <a:ext cx="7848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SV"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SV"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411" name="2 Rectángulo">
            <a:extLst>
              <a:ext uri="{FF2B5EF4-FFF2-40B4-BE49-F238E27FC236}">
                <a16:creationId xmlns:a16="http://schemas.microsoft.com/office/drawing/2014/main" id="{D6F0EB0D-65CA-4585-9750-5750A8DA4AA0}"/>
              </a:ext>
            </a:extLst>
          </p:cNvPr>
          <p:cNvSpPr>
            <a:spLocks noChangeArrowheads="1"/>
          </p:cNvSpPr>
          <p:nvPr/>
        </p:nvSpPr>
        <p:spPr bwMode="auto">
          <a:xfrm>
            <a:off x="827088" y="620713"/>
            <a:ext cx="73453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SV"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SV"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412" name="2 Rectángulo">
            <a:extLst>
              <a:ext uri="{FF2B5EF4-FFF2-40B4-BE49-F238E27FC236}">
                <a16:creationId xmlns:a16="http://schemas.microsoft.com/office/drawing/2014/main" id="{C026933E-8F21-4B09-810B-28BEBF9E56E8}"/>
              </a:ext>
            </a:extLst>
          </p:cNvPr>
          <p:cNvSpPr>
            <a:spLocks noChangeArrowheads="1"/>
          </p:cNvSpPr>
          <p:nvPr/>
        </p:nvSpPr>
        <p:spPr bwMode="auto">
          <a:xfrm>
            <a:off x="979488" y="920750"/>
            <a:ext cx="73453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SV"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s-SV" altLang="es-SV"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a:t>
            </a:r>
            <a:r>
              <a:rPr kumimoji="0" lang="es-SV" altLang="es-SV"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MX" altLang="es-SV" sz="1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TRANSFERENCIA ACTIVOS FIJOS</a:t>
            </a:r>
            <a:endParaRPr kumimoji="0" lang="es-SV" altLang="es-SV"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ES" altLang="es-SV"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7414" name="Imagen 6">
            <a:extLst>
              <a:ext uri="{FF2B5EF4-FFF2-40B4-BE49-F238E27FC236}">
                <a16:creationId xmlns:a16="http://schemas.microsoft.com/office/drawing/2014/main" id="{42A3B122-1C75-4DEC-9EDC-8AAB71386A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5914" r="59633" b="3606"/>
          <a:stretch>
            <a:fillRect/>
          </a:stretch>
        </p:blipFill>
        <p:spPr bwMode="auto">
          <a:xfrm>
            <a:off x="3995738" y="115888"/>
            <a:ext cx="136842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a 5">
            <a:extLst>
              <a:ext uri="{FF2B5EF4-FFF2-40B4-BE49-F238E27FC236}">
                <a16:creationId xmlns:a16="http://schemas.microsoft.com/office/drawing/2014/main" id="{7866B45D-D219-4E8A-845D-DC33645DA571}"/>
              </a:ext>
            </a:extLst>
          </p:cNvPr>
          <p:cNvGraphicFramePr>
            <a:graphicFrameLocks noGrp="1"/>
          </p:cNvGraphicFramePr>
          <p:nvPr>
            <p:ph idx="1"/>
            <p:extLst>
              <p:ext uri="{D42A27DB-BD31-4B8C-83A1-F6EECF244321}">
                <p14:modId xmlns:p14="http://schemas.microsoft.com/office/powerpoint/2010/main" val="4255810293"/>
              </p:ext>
            </p:extLst>
          </p:nvPr>
        </p:nvGraphicFramePr>
        <p:xfrm>
          <a:off x="457200" y="1642368"/>
          <a:ext cx="8363272" cy="5026618"/>
        </p:xfrm>
        <a:graphic>
          <a:graphicData uri="http://schemas.openxmlformats.org/drawingml/2006/table">
            <a:tbl>
              <a:tblPr firstRow="1" bandRow="1">
                <a:tableStyleId>{5C22544A-7EE6-4342-B048-85BDC9FD1C3A}</a:tableStyleId>
              </a:tblPr>
              <a:tblGrid>
                <a:gridCol w="2090818">
                  <a:extLst>
                    <a:ext uri="{9D8B030D-6E8A-4147-A177-3AD203B41FA5}">
                      <a16:colId xmlns:a16="http://schemas.microsoft.com/office/drawing/2014/main" val="1105458585"/>
                    </a:ext>
                  </a:extLst>
                </a:gridCol>
                <a:gridCol w="2090818">
                  <a:extLst>
                    <a:ext uri="{9D8B030D-6E8A-4147-A177-3AD203B41FA5}">
                      <a16:colId xmlns:a16="http://schemas.microsoft.com/office/drawing/2014/main" val="3405424590"/>
                    </a:ext>
                  </a:extLst>
                </a:gridCol>
                <a:gridCol w="2090818">
                  <a:extLst>
                    <a:ext uri="{9D8B030D-6E8A-4147-A177-3AD203B41FA5}">
                      <a16:colId xmlns:a16="http://schemas.microsoft.com/office/drawing/2014/main" val="3011145109"/>
                    </a:ext>
                  </a:extLst>
                </a:gridCol>
                <a:gridCol w="2090818">
                  <a:extLst>
                    <a:ext uri="{9D8B030D-6E8A-4147-A177-3AD203B41FA5}">
                      <a16:colId xmlns:a16="http://schemas.microsoft.com/office/drawing/2014/main" val="2795390232"/>
                    </a:ext>
                  </a:extLst>
                </a:gridCol>
              </a:tblGrid>
              <a:tr h="445093">
                <a:tc>
                  <a:txBody>
                    <a:bodyPr/>
                    <a:lstStyle/>
                    <a:p>
                      <a:pPr algn="ctr" fontAlgn="b"/>
                      <a:r>
                        <a:rPr lang="es-SV" sz="2000" b="0" i="0" u="none" strike="noStrike" dirty="0">
                          <a:solidFill>
                            <a:srgbClr val="000000"/>
                          </a:solidFill>
                          <a:effectLst/>
                          <a:latin typeface="Calibri" panose="020F0502020204030204" pitchFamily="34" charset="0"/>
                        </a:rPr>
                        <a:t>Lugar Destino</a:t>
                      </a:r>
                    </a:p>
                  </a:txBody>
                  <a:tcPr marL="9525" marR="9525" marT="9525" marB="0" anchor="b"/>
                </a:tc>
                <a:tc gridSpan="2">
                  <a:txBody>
                    <a:bodyPr/>
                    <a:lstStyle/>
                    <a:p>
                      <a:pPr algn="ctr" fontAlgn="b"/>
                      <a:r>
                        <a:rPr lang="es-SV" sz="2000" b="0" i="0" u="none" strike="noStrike">
                          <a:solidFill>
                            <a:srgbClr val="000000"/>
                          </a:solidFill>
                          <a:effectLst/>
                          <a:latin typeface="Calibri" panose="020F0502020204030204" pitchFamily="34" charset="0"/>
                        </a:rPr>
                        <a:t>Mobiliario</a:t>
                      </a:r>
                    </a:p>
                  </a:txBody>
                  <a:tcPr marL="9525" marR="9525" marT="9525" marB="0" anchor="b"/>
                </a:tc>
                <a:tc hMerge="1">
                  <a:txBody>
                    <a:bodyPr/>
                    <a:lstStyle/>
                    <a:p>
                      <a:endParaRPr lang="es-SV"/>
                    </a:p>
                  </a:txBody>
                  <a:tcPr/>
                </a:tc>
                <a:tc>
                  <a:txBody>
                    <a:bodyPr/>
                    <a:lstStyle/>
                    <a:p>
                      <a:pPr algn="ctr" fontAlgn="b"/>
                      <a:r>
                        <a:rPr lang="es-SV" sz="2000" b="0" i="0" u="none" strike="noStrike" dirty="0">
                          <a:solidFill>
                            <a:srgbClr val="000000"/>
                          </a:solidFill>
                          <a:effectLst/>
                          <a:latin typeface="Calibri" panose="020F0502020204030204" pitchFamily="34" charset="0"/>
                        </a:rPr>
                        <a:t>Comentarios</a:t>
                      </a:r>
                    </a:p>
                  </a:txBody>
                  <a:tcPr marL="9525" marR="9525" marT="9525" marB="0" anchor="b"/>
                </a:tc>
                <a:extLst>
                  <a:ext uri="{0D108BD9-81ED-4DB2-BD59-A6C34878D82A}">
                    <a16:rowId xmlns:a16="http://schemas.microsoft.com/office/drawing/2014/main" val="3461127069"/>
                  </a:ext>
                </a:extLst>
              </a:tr>
              <a:tr h="445093">
                <a:tc>
                  <a:txBody>
                    <a:bodyPr/>
                    <a:lstStyle/>
                    <a:p>
                      <a:pPr algn="ctr" fontAlgn="b"/>
                      <a:r>
                        <a:rPr lang="es-SV" sz="2000" b="0" i="0" u="none" strike="noStrike">
                          <a:solidFill>
                            <a:srgbClr val="000000"/>
                          </a:solidFill>
                          <a:effectLst/>
                          <a:latin typeface="Calibri" panose="020F0502020204030204" pitchFamily="34" charset="0"/>
                        </a:rPr>
                        <a:t> </a:t>
                      </a:r>
                    </a:p>
                  </a:txBody>
                  <a:tcPr marL="9525" marR="9525" marT="9525" marB="0" anchor="b"/>
                </a:tc>
                <a:tc>
                  <a:txBody>
                    <a:bodyPr/>
                    <a:lstStyle/>
                    <a:p>
                      <a:pPr algn="ctr" fontAlgn="b"/>
                      <a:r>
                        <a:rPr lang="es-SV" sz="2000" b="0" i="0" u="none" strike="noStrike">
                          <a:solidFill>
                            <a:srgbClr val="000000"/>
                          </a:solidFill>
                          <a:effectLst/>
                          <a:latin typeface="Calibri" panose="020F0502020204030204" pitchFamily="34" charset="0"/>
                        </a:rPr>
                        <a:t>Cantidad</a:t>
                      </a:r>
                    </a:p>
                  </a:txBody>
                  <a:tcPr marL="9525" marR="9525" marT="9525" marB="0" anchor="b"/>
                </a:tc>
                <a:tc>
                  <a:txBody>
                    <a:bodyPr/>
                    <a:lstStyle/>
                    <a:p>
                      <a:pPr algn="ctr" fontAlgn="b"/>
                      <a:r>
                        <a:rPr lang="es-SV" sz="2000" b="0" i="0" u="none" strike="noStrike" dirty="0">
                          <a:solidFill>
                            <a:srgbClr val="000000"/>
                          </a:solidFill>
                          <a:effectLst/>
                          <a:latin typeface="Calibri" panose="020F0502020204030204" pitchFamily="34" charset="0"/>
                        </a:rPr>
                        <a:t>Monto</a:t>
                      </a:r>
                    </a:p>
                  </a:txBody>
                  <a:tcPr marL="9525" marR="9525" marT="9525" marB="0" anchor="b"/>
                </a:tc>
                <a:tc rowSpan="9">
                  <a:txBody>
                    <a:bodyPr/>
                    <a:lstStyle/>
                    <a:p>
                      <a:pPr algn="just" fontAlgn="b"/>
                      <a:r>
                        <a:rPr lang="es-SV" sz="2000" b="0" i="0" u="none" strike="noStrike" dirty="0">
                          <a:solidFill>
                            <a:srgbClr val="000000"/>
                          </a:solidFill>
                          <a:effectLst/>
                          <a:latin typeface="Calibri" panose="020F0502020204030204" pitchFamily="34" charset="0"/>
                        </a:rPr>
                        <a:t>En este rubro se adquirieron mobiliario para oficina como escritorios, sillas secretariales, archivadores, estantes metálicos, mesas de trabajo para el desarrollo del trabajo administrativo de personal de las Sedes de Vectores, SIBASI. </a:t>
                      </a:r>
                    </a:p>
                  </a:txBody>
                  <a:tcPr marL="9525" marR="9525" marT="9525" marB="0" anchor="b"/>
                </a:tc>
                <a:extLst>
                  <a:ext uri="{0D108BD9-81ED-4DB2-BD59-A6C34878D82A}">
                    <a16:rowId xmlns:a16="http://schemas.microsoft.com/office/drawing/2014/main" val="3168976201"/>
                  </a:ext>
                </a:extLst>
              </a:tr>
              <a:tr h="445093">
                <a:tc>
                  <a:txBody>
                    <a:bodyPr/>
                    <a:lstStyle/>
                    <a:p>
                      <a:pPr algn="l" fontAlgn="b"/>
                      <a:r>
                        <a:rPr lang="es-SV" sz="2000" b="0" i="0" u="none" strike="noStrike">
                          <a:solidFill>
                            <a:srgbClr val="000000"/>
                          </a:solidFill>
                          <a:effectLst/>
                          <a:latin typeface="Calibri" panose="020F0502020204030204" pitchFamily="34" charset="0"/>
                        </a:rPr>
                        <a:t>Nivel Central</a:t>
                      </a:r>
                    </a:p>
                  </a:txBody>
                  <a:tcPr marL="9525" marR="9525" marT="9525" marB="0" anchor="b"/>
                </a:tc>
                <a:tc>
                  <a:txBody>
                    <a:bodyPr/>
                    <a:lstStyle/>
                    <a:p>
                      <a:pPr algn="ctr" fontAlgn="b"/>
                      <a:r>
                        <a:rPr lang="es-SV" sz="2000" b="0" i="0" u="none" strike="noStrike">
                          <a:solidFill>
                            <a:srgbClr val="000000"/>
                          </a:solidFill>
                          <a:effectLst/>
                          <a:latin typeface="Calibri" panose="020F0502020204030204" pitchFamily="34" charset="0"/>
                        </a:rPr>
                        <a:t>41</a:t>
                      </a:r>
                    </a:p>
                  </a:txBody>
                  <a:tcPr marL="9525" marR="9525" marT="9525" marB="0" anchor="b"/>
                </a:tc>
                <a:tc>
                  <a:txBody>
                    <a:bodyPr/>
                    <a:lstStyle/>
                    <a:p>
                      <a:pPr algn="ctr" fontAlgn="b"/>
                      <a:r>
                        <a:rPr lang="es-SV" sz="2000" b="0" i="0" u="none" strike="noStrike" dirty="0">
                          <a:solidFill>
                            <a:srgbClr val="000000"/>
                          </a:solidFill>
                          <a:effectLst/>
                          <a:latin typeface="Calibri" panose="020F0502020204030204" pitchFamily="34" charset="0"/>
                        </a:rPr>
                        <a:t> $           3,578.00 </a:t>
                      </a:r>
                    </a:p>
                  </a:txBody>
                  <a:tcPr marL="9525" marR="9525" marT="9525" marB="0" anchor="b"/>
                </a:tc>
                <a:tc vMerge="1">
                  <a:txBody>
                    <a:bodyPr/>
                    <a:lstStyle/>
                    <a:p>
                      <a:pPr algn="ctr" fontAlgn="b"/>
                      <a:endParaRPr lang="es-SV"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59712965"/>
                  </a:ext>
                </a:extLst>
              </a:tr>
              <a:tr h="445093">
                <a:tc>
                  <a:txBody>
                    <a:bodyPr/>
                    <a:lstStyle/>
                    <a:p>
                      <a:pPr algn="l" fontAlgn="b"/>
                      <a:r>
                        <a:rPr lang="es-SV" sz="2000" b="0" i="0" u="none" strike="noStrike">
                          <a:solidFill>
                            <a:srgbClr val="000000"/>
                          </a:solidFill>
                          <a:effectLst/>
                          <a:latin typeface="Calibri" panose="020F0502020204030204" pitchFamily="34" charset="0"/>
                        </a:rPr>
                        <a:t>Región Metropolitana</a:t>
                      </a:r>
                    </a:p>
                  </a:txBody>
                  <a:tcPr marL="9525" marR="9525" marT="9525" marB="0" anchor="b"/>
                </a:tc>
                <a:tc>
                  <a:txBody>
                    <a:bodyPr/>
                    <a:lstStyle/>
                    <a:p>
                      <a:pPr algn="ctr" fontAlgn="b"/>
                      <a:r>
                        <a:rPr lang="es-SV" sz="2000" b="0" i="0" u="none" strike="noStrike" dirty="0">
                          <a:solidFill>
                            <a:srgbClr val="000000"/>
                          </a:solidFill>
                          <a:effectLst/>
                          <a:latin typeface="Calibri" panose="020F0502020204030204" pitchFamily="34" charset="0"/>
                        </a:rPr>
                        <a:t>63</a:t>
                      </a:r>
                    </a:p>
                  </a:txBody>
                  <a:tcPr marL="9525" marR="9525" marT="9525" marB="0" anchor="b"/>
                </a:tc>
                <a:tc>
                  <a:txBody>
                    <a:bodyPr/>
                    <a:lstStyle/>
                    <a:p>
                      <a:pPr algn="ctr" fontAlgn="b"/>
                      <a:r>
                        <a:rPr lang="es-SV" sz="2000" b="0" i="0" u="none" strike="noStrike" dirty="0">
                          <a:solidFill>
                            <a:srgbClr val="000000"/>
                          </a:solidFill>
                          <a:effectLst/>
                          <a:latin typeface="Calibri" panose="020F0502020204030204" pitchFamily="34" charset="0"/>
                        </a:rPr>
                        <a:t> $           5,549.99 </a:t>
                      </a:r>
                    </a:p>
                  </a:txBody>
                  <a:tcPr marL="9525" marR="9525" marT="9525" marB="0" anchor="b"/>
                </a:tc>
                <a:tc vMerge="1">
                  <a:txBody>
                    <a:bodyPr/>
                    <a:lstStyle/>
                    <a:p>
                      <a:pPr algn="ctr" fontAlgn="b"/>
                      <a:endParaRPr lang="es-SV"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84106110"/>
                  </a:ext>
                </a:extLst>
              </a:tr>
              <a:tr h="445093">
                <a:tc>
                  <a:txBody>
                    <a:bodyPr/>
                    <a:lstStyle/>
                    <a:p>
                      <a:pPr algn="l" fontAlgn="b"/>
                      <a:r>
                        <a:rPr lang="es-SV" sz="2000" b="0" i="0" u="none" strike="noStrike">
                          <a:solidFill>
                            <a:srgbClr val="000000"/>
                          </a:solidFill>
                          <a:effectLst/>
                          <a:latin typeface="Calibri" panose="020F0502020204030204" pitchFamily="34" charset="0"/>
                        </a:rPr>
                        <a:t>Región Central</a:t>
                      </a:r>
                    </a:p>
                  </a:txBody>
                  <a:tcPr marL="9525" marR="9525" marT="9525" marB="0" anchor="b"/>
                </a:tc>
                <a:tc>
                  <a:txBody>
                    <a:bodyPr/>
                    <a:lstStyle/>
                    <a:p>
                      <a:pPr algn="ctr" fontAlgn="b"/>
                      <a:r>
                        <a:rPr lang="es-SV" sz="2000" b="0" i="0" u="none" strike="noStrike">
                          <a:solidFill>
                            <a:srgbClr val="000000"/>
                          </a:solidFill>
                          <a:effectLst/>
                          <a:latin typeface="Calibri" panose="020F0502020204030204" pitchFamily="34" charset="0"/>
                        </a:rPr>
                        <a:t>40</a:t>
                      </a:r>
                    </a:p>
                  </a:txBody>
                  <a:tcPr marL="9525" marR="9525" marT="9525" marB="0" anchor="b"/>
                </a:tc>
                <a:tc>
                  <a:txBody>
                    <a:bodyPr/>
                    <a:lstStyle/>
                    <a:p>
                      <a:pPr algn="ctr" fontAlgn="b"/>
                      <a:r>
                        <a:rPr lang="es-SV" sz="2000" b="0" i="0" u="none" strike="noStrike" dirty="0">
                          <a:solidFill>
                            <a:srgbClr val="000000"/>
                          </a:solidFill>
                          <a:effectLst/>
                          <a:latin typeface="Calibri" panose="020F0502020204030204" pitchFamily="34" charset="0"/>
                        </a:rPr>
                        <a:t> $           4,398.54 </a:t>
                      </a:r>
                    </a:p>
                  </a:txBody>
                  <a:tcPr marL="9525" marR="9525" marT="9525" marB="0" anchor="b"/>
                </a:tc>
                <a:tc vMerge="1">
                  <a:txBody>
                    <a:bodyPr/>
                    <a:lstStyle/>
                    <a:p>
                      <a:pPr algn="ctr" fontAlgn="b"/>
                      <a:endParaRPr lang="es-SV"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60805905"/>
                  </a:ext>
                </a:extLst>
              </a:tr>
              <a:tr h="445093">
                <a:tc>
                  <a:txBody>
                    <a:bodyPr/>
                    <a:lstStyle/>
                    <a:p>
                      <a:pPr algn="l" fontAlgn="b"/>
                      <a:r>
                        <a:rPr lang="es-SV" sz="2000" b="0" i="0" u="none" strike="noStrike">
                          <a:solidFill>
                            <a:srgbClr val="000000"/>
                          </a:solidFill>
                          <a:effectLst/>
                          <a:latin typeface="Calibri" panose="020F0502020204030204" pitchFamily="34" charset="0"/>
                        </a:rPr>
                        <a:t>Región Occidental </a:t>
                      </a:r>
                    </a:p>
                  </a:txBody>
                  <a:tcPr marL="9525" marR="9525" marT="9525" marB="0" anchor="b"/>
                </a:tc>
                <a:tc>
                  <a:txBody>
                    <a:bodyPr/>
                    <a:lstStyle/>
                    <a:p>
                      <a:pPr algn="ctr" fontAlgn="b"/>
                      <a:r>
                        <a:rPr lang="es-SV" sz="2000" b="0" i="0" u="none" strike="noStrike">
                          <a:solidFill>
                            <a:srgbClr val="000000"/>
                          </a:solidFill>
                          <a:effectLst/>
                          <a:latin typeface="Calibri" panose="020F0502020204030204" pitchFamily="34" charset="0"/>
                        </a:rPr>
                        <a:t>114</a:t>
                      </a:r>
                    </a:p>
                  </a:txBody>
                  <a:tcPr marL="9525" marR="9525" marT="9525" marB="0" anchor="b"/>
                </a:tc>
                <a:tc>
                  <a:txBody>
                    <a:bodyPr/>
                    <a:lstStyle/>
                    <a:p>
                      <a:pPr algn="ctr" fontAlgn="b"/>
                      <a:r>
                        <a:rPr lang="es-SV" sz="2000" b="0" i="0" u="none" strike="noStrike" dirty="0">
                          <a:solidFill>
                            <a:srgbClr val="000000"/>
                          </a:solidFill>
                          <a:effectLst/>
                          <a:latin typeface="Calibri" panose="020F0502020204030204" pitchFamily="34" charset="0"/>
                        </a:rPr>
                        <a:t> $         12,107.96 </a:t>
                      </a:r>
                    </a:p>
                  </a:txBody>
                  <a:tcPr marL="9525" marR="9525" marT="9525" marB="0" anchor="b"/>
                </a:tc>
                <a:tc vMerge="1">
                  <a:txBody>
                    <a:bodyPr/>
                    <a:lstStyle/>
                    <a:p>
                      <a:pPr algn="ctr" fontAlgn="b"/>
                      <a:endParaRPr lang="es-SV"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95222102"/>
                  </a:ext>
                </a:extLst>
              </a:tr>
              <a:tr h="445093">
                <a:tc>
                  <a:txBody>
                    <a:bodyPr/>
                    <a:lstStyle/>
                    <a:p>
                      <a:pPr algn="l" fontAlgn="b"/>
                      <a:r>
                        <a:rPr lang="es-SV" sz="2000" b="0" i="0" u="none" strike="noStrike">
                          <a:solidFill>
                            <a:srgbClr val="000000"/>
                          </a:solidFill>
                          <a:effectLst/>
                          <a:latin typeface="Calibri" panose="020F0502020204030204" pitchFamily="34" charset="0"/>
                        </a:rPr>
                        <a:t>Región Paracentral</a:t>
                      </a:r>
                    </a:p>
                  </a:txBody>
                  <a:tcPr marL="9525" marR="9525" marT="9525" marB="0" anchor="b"/>
                </a:tc>
                <a:tc>
                  <a:txBody>
                    <a:bodyPr/>
                    <a:lstStyle/>
                    <a:p>
                      <a:pPr algn="ctr" fontAlgn="b"/>
                      <a:r>
                        <a:rPr lang="es-SV" sz="2000" b="0" i="0" u="none" strike="noStrike">
                          <a:solidFill>
                            <a:srgbClr val="000000"/>
                          </a:solidFill>
                          <a:effectLst/>
                          <a:latin typeface="Calibri" panose="020F0502020204030204" pitchFamily="34" charset="0"/>
                        </a:rPr>
                        <a:t>82</a:t>
                      </a:r>
                    </a:p>
                  </a:txBody>
                  <a:tcPr marL="9525" marR="9525" marT="9525" marB="0" anchor="b"/>
                </a:tc>
                <a:tc>
                  <a:txBody>
                    <a:bodyPr/>
                    <a:lstStyle/>
                    <a:p>
                      <a:pPr algn="ctr" fontAlgn="b"/>
                      <a:r>
                        <a:rPr lang="es-SV" sz="2000" b="0" i="0" u="none" strike="noStrike" dirty="0">
                          <a:solidFill>
                            <a:srgbClr val="000000"/>
                          </a:solidFill>
                          <a:effectLst/>
                          <a:latin typeface="Calibri" panose="020F0502020204030204" pitchFamily="34" charset="0"/>
                        </a:rPr>
                        <a:t> $           9,013.49 </a:t>
                      </a:r>
                    </a:p>
                  </a:txBody>
                  <a:tcPr marL="9525" marR="9525" marT="9525" marB="0" anchor="b"/>
                </a:tc>
                <a:tc vMerge="1">
                  <a:txBody>
                    <a:bodyPr/>
                    <a:lstStyle/>
                    <a:p>
                      <a:pPr algn="ctr" fontAlgn="b"/>
                      <a:endParaRPr lang="es-SV"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50157875"/>
                  </a:ext>
                </a:extLst>
              </a:tr>
              <a:tr h="445093">
                <a:tc>
                  <a:txBody>
                    <a:bodyPr/>
                    <a:lstStyle/>
                    <a:p>
                      <a:pPr algn="l" fontAlgn="b"/>
                      <a:r>
                        <a:rPr lang="es-SV" sz="2000" b="0" i="0" u="none" strike="noStrike">
                          <a:solidFill>
                            <a:srgbClr val="000000"/>
                          </a:solidFill>
                          <a:effectLst/>
                          <a:latin typeface="Calibri" panose="020F0502020204030204" pitchFamily="34" charset="0"/>
                        </a:rPr>
                        <a:t>Región Oriental</a:t>
                      </a:r>
                    </a:p>
                  </a:txBody>
                  <a:tcPr marL="9525" marR="9525" marT="9525" marB="0" anchor="b"/>
                </a:tc>
                <a:tc>
                  <a:txBody>
                    <a:bodyPr/>
                    <a:lstStyle/>
                    <a:p>
                      <a:pPr algn="ctr" fontAlgn="b"/>
                      <a:r>
                        <a:rPr lang="es-SV" sz="2000" b="0" i="0" u="none" strike="noStrike">
                          <a:solidFill>
                            <a:srgbClr val="000000"/>
                          </a:solidFill>
                          <a:effectLst/>
                          <a:latin typeface="Calibri" panose="020F0502020204030204" pitchFamily="34" charset="0"/>
                        </a:rPr>
                        <a:t>105</a:t>
                      </a:r>
                    </a:p>
                  </a:txBody>
                  <a:tcPr marL="9525" marR="9525" marT="9525" marB="0" anchor="b"/>
                </a:tc>
                <a:tc>
                  <a:txBody>
                    <a:bodyPr/>
                    <a:lstStyle/>
                    <a:p>
                      <a:pPr algn="ctr" fontAlgn="b"/>
                      <a:r>
                        <a:rPr lang="es-SV" sz="2000" b="0" i="0" u="none" strike="noStrike" dirty="0">
                          <a:solidFill>
                            <a:srgbClr val="000000"/>
                          </a:solidFill>
                          <a:effectLst/>
                          <a:latin typeface="Calibri" panose="020F0502020204030204" pitchFamily="34" charset="0"/>
                        </a:rPr>
                        <a:t> $         11,227.41 </a:t>
                      </a:r>
                    </a:p>
                  </a:txBody>
                  <a:tcPr marL="9525" marR="9525" marT="9525" marB="0" anchor="b"/>
                </a:tc>
                <a:tc vMerge="1">
                  <a:txBody>
                    <a:bodyPr/>
                    <a:lstStyle/>
                    <a:p>
                      <a:pPr algn="ctr" fontAlgn="b"/>
                      <a:endParaRPr lang="es-SV"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5738874"/>
                  </a:ext>
                </a:extLst>
              </a:tr>
              <a:tr h="445093">
                <a:tc>
                  <a:txBody>
                    <a:bodyPr/>
                    <a:lstStyle/>
                    <a:p>
                      <a:pPr algn="l" fontAlgn="b"/>
                      <a:r>
                        <a:rPr lang="es-SV" sz="2000" b="0" i="0" u="none" strike="noStrike">
                          <a:solidFill>
                            <a:srgbClr val="000000"/>
                          </a:solidFill>
                          <a:effectLst/>
                          <a:latin typeface="Calibri" panose="020F0502020204030204" pitchFamily="34" charset="0"/>
                        </a:rPr>
                        <a:t> </a:t>
                      </a:r>
                    </a:p>
                  </a:txBody>
                  <a:tcPr marL="9525" marR="9525" marT="9525" marB="0" anchor="b"/>
                </a:tc>
                <a:tc>
                  <a:txBody>
                    <a:bodyPr/>
                    <a:lstStyle/>
                    <a:p>
                      <a:pPr algn="ctr" fontAlgn="b"/>
                      <a:r>
                        <a:rPr lang="es-SV" sz="2000" b="0" i="0" u="none" strike="noStrike">
                          <a:solidFill>
                            <a:srgbClr val="000000"/>
                          </a:solidFill>
                          <a:effectLst/>
                          <a:latin typeface="Calibri" panose="020F0502020204030204" pitchFamily="34" charset="0"/>
                        </a:rPr>
                        <a:t> </a:t>
                      </a:r>
                    </a:p>
                  </a:txBody>
                  <a:tcPr marL="9525" marR="9525" marT="9525" marB="0" anchor="b"/>
                </a:tc>
                <a:tc>
                  <a:txBody>
                    <a:bodyPr/>
                    <a:lstStyle/>
                    <a:p>
                      <a:pPr algn="ctr" fontAlgn="b"/>
                      <a:r>
                        <a:rPr lang="es-SV" sz="2000" b="0" i="0" u="none" strike="noStrike" dirty="0">
                          <a:solidFill>
                            <a:srgbClr val="000000"/>
                          </a:solidFill>
                          <a:effectLst/>
                          <a:latin typeface="Calibri" panose="020F0502020204030204" pitchFamily="34" charset="0"/>
                        </a:rPr>
                        <a:t> </a:t>
                      </a:r>
                    </a:p>
                  </a:txBody>
                  <a:tcPr marL="9525" marR="9525" marT="9525" marB="0" anchor="b"/>
                </a:tc>
                <a:tc vMerge="1">
                  <a:txBody>
                    <a:bodyPr/>
                    <a:lstStyle/>
                    <a:p>
                      <a:pPr algn="ctr" fontAlgn="b"/>
                      <a:endParaRPr lang="es-SV"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080483"/>
                  </a:ext>
                </a:extLst>
              </a:tr>
              <a:tr h="445093">
                <a:tc>
                  <a:txBody>
                    <a:bodyPr/>
                    <a:lstStyle/>
                    <a:p>
                      <a:pPr algn="l" fontAlgn="b"/>
                      <a:r>
                        <a:rPr lang="es-SV" sz="2000" b="0" i="0" u="none" strike="noStrike">
                          <a:solidFill>
                            <a:srgbClr val="000000"/>
                          </a:solidFill>
                          <a:effectLst/>
                          <a:latin typeface="Calibri" panose="020F0502020204030204" pitchFamily="34" charset="0"/>
                        </a:rPr>
                        <a:t>TOTALES</a:t>
                      </a:r>
                    </a:p>
                  </a:txBody>
                  <a:tcPr marL="9525" marR="9525" marT="9525" marB="0" anchor="b"/>
                </a:tc>
                <a:tc>
                  <a:txBody>
                    <a:bodyPr/>
                    <a:lstStyle/>
                    <a:p>
                      <a:pPr algn="ctr" fontAlgn="b"/>
                      <a:r>
                        <a:rPr lang="es-SV" sz="2000" b="0" i="0" u="none" strike="noStrike">
                          <a:solidFill>
                            <a:srgbClr val="000000"/>
                          </a:solidFill>
                          <a:effectLst/>
                          <a:latin typeface="Calibri" panose="020F0502020204030204" pitchFamily="34" charset="0"/>
                        </a:rPr>
                        <a:t>445</a:t>
                      </a:r>
                    </a:p>
                  </a:txBody>
                  <a:tcPr marL="9525" marR="9525" marT="9525" marB="0" anchor="b"/>
                </a:tc>
                <a:tc>
                  <a:txBody>
                    <a:bodyPr/>
                    <a:lstStyle/>
                    <a:p>
                      <a:pPr algn="ctr" fontAlgn="b"/>
                      <a:r>
                        <a:rPr lang="es-SV" sz="2000" b="0" i="0" u="none" strike="noStrike" dirty="0">
                          <a:solidFill>
                            <a:srgbClr val="000000"/>
                          </a:solidFill>
                          <a:effectLst/>
                          <a:latin typeface="Calibri" panose="020F0502020204030204" pitchFamily="34" charset="0"/>
                        </a:rPr>
                        <a:t> $         45,875.39 </a:t>
                      </a:r>
                    </a:p>
                  </a:txBody>
                  <a:tcPr marL="9525" marR="9525" marT="9525" marB="0" anchor="b"/>
                </a:tc>
                <a:tc vMerge="1">
                  <a:txBody>
                    <a:bodyPr/>
                    <a:lstStyle/>
                    <a:p>
                      <a:pPr algn="ctr" fontAlgn="b"/>
                      <a:endParaRPr lang="es-SV"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86913835"/>
                  </a:ext>
                </a:extLst>
              </a:tr>
            </a:tbl>
          </a:graphicData>
        </a:graphic>
      </p:graphicFrame>
    </p:spTree>
    <p:extLst>
      <p:ext uri="{BB962C8B-B14F-4D97-AF65-F5344CB8AC3E}">
        <p14:creationId xmlns:p14="http://schemas.microsoft.com/office/powerpoint/2010/main" val="945892567"/>
      </p:ext>
    </p:extLst>
  </p:cSld>
  <p:clrMapOvr>
    <a:masterClrMapping/>
  </p:clrMapOvr>
  <p:transition>
    <p:wipe dir="d"/>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7410" name="1 Rectángulo">
            <a:extLst>
              <a:ext uri="{FF2B5EF4-FFF2-40B4-BE49-F238E27FC236}">
                <a16:creationId xmlns:a16="http://schemas.microsoft.com/office/drawing/2014/main" id="{7BF1049C-259C-436B-92AB-B563373CA6A7}"/>
              </a:ext>
            </a:extLst>
          </p:cNvPr>
          <p:cNvSpPr>
            <a:spLocks noChangeArrowheads="1"/>
          </p:cNvSpPr>
          <p:nvPr/>
        </p:nvSpPr>
        <p:spPr bwMode="auto">
          <a:xfrm>
            <a:off x="827088" y="1268413"/>
            <a:ext cx="7848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SV"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SV"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411" name="2 Rectángulo">
            <a:extLst>
              <a:ext uri="{FF2B5EF4-FFF2-40B4-BE49-F238E27FC236}">
                <a16:creationId xmlns:a16="http://schemas.microsoft.com/office/drawing/2014/main" id="{D6F0EB0D-65CA-4585-9750-5750A8DA4AA0}"/>
              </a:ext>
            </a:extLst>
          </p:cNvPr>
          <p:cNvSpPr>
            <a:spLocks noChangeArrowheads="1"/>
          </p:cNvSpPr>
          <p:nvPr/>
        </p:nvSpPr>
        <p:spPr bwMode="auto">
          <a:xfrm>
            <a:off x="827088" y="620713"/>
            <a:ext cx="73453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SV"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SV"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412" name="2 Rectángulo">
            <a:extLst>
              <a:ext uri="{FF2B5EF4-FFF2-40B4-BE49-F238E27FC236}">
                <a16:creationId xmlns:a16="http://schemas.microsoft.com/office/drawing/2014/main" id="{C026933E-8F21-4B09-810B-28BEBF9E56E8}"/>
              </a:ext>
            </a:extLst>
          </p:cNvPr>
          <p:cNvSpPr>
            <a:spLocks noChangeArrowheads="1"/>
          </p:cNvSpPr>
          <p:nvPr/>
        </p:nvSpPr>
        <p:spPr bwMode="auto">
          <a:xfrm>
            <a:off x="979488" y="920750"/>
            <a:ext cx="7345362"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SV"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s-SV" altLang="es-SV"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a:t>
            </a:r>
            <a:r>
              <a:rPr kumimoji="0" lang="es-SV" altLang="es-SV"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MX" altLang="es-SV" sz="1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TRANSFERENCIA ACTIVOS FIJOS</a:t>
            </a:r>
          </a:p>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lang="es-MX" altLang="es-SV" sz="1600" b="1" dirty="0">
                <a:solidFill>
                  <a:prstClr val="black"/>
                </a:solidFill>
                <a:latin typeface="Arial" panose="020B0604020202020204" pitchFamily="34" charset="0"/>
                <a:ea typeface="Calibri" panose="020F0502020204030204" pitchFamily="34" charset="0"/>
                <a:cs typeface="Arial" panose="020B0604020202020204" pitchFamily="34" charset="0"/>
              </a:rPr>
              <a:t>CLASIFICACIÓN CONTABLE </a:t>
            </a:r>
            <a:endParaRPr kumimoji="0" lang="es-ES" altLang="es-SV"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7414" name="Imagen 6">
            <a:extLst>
              <a:ext uri="{FF2B5EF4-FFF2-40B4-BE49-F238E27FC236}">
                <a16:creationId xmlns:a16="http://schemas.microsoft.com/office/drawing/2014/main" id="{42A3B122-1C75-4DEC-9EDC-8AAB71386A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5914" r="59633" b="3606"/>
          <a:stretch>
            <a:fillRect/>
          </a:stretch>
        </p:blipFill>
        <p:spPr bwMode="auto">
          <a:xfrm>
            <a:off x="3995738" y="115888"/>
            <a:ext cx="136842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3 Tabla">
            <a:extLst>
              <a:ext uri="{FF2B5EF4-FFF2-40B4-BE49-F238E27FC236}">
                <a16:creationId xmlns:a16="http://schemas.microsoft.com/office/drawing/2014/main" id="{BB66B591-312C-49C5-B02A-266463270532}"/>
              </a:ext>
            </a:extLst>
          </p:cNvPr>
          <p:cNvGraphicFramePr>
            <a:graphicFrameLocks noGrp="1"/>
          </p:cNvGraphicFramePr>
          <p:nvPr>
            <p:extLst>
              <p:ext uri="{D42A27DB-BD31-4B8C-83A1-F6EECF244321}">
                <p14:modId xmlns:p14="http://schemas.microsoft.com/office/powerpoint/2010/main" val="1855640583"/>
              </p:ext>
            </p:extLst>
          </p:nvPr>
        </p:nvGraphicFramePr>
        <p:xfrm>
          <a:off x="251520" y="1914524"/>
          <a:ext cx="8439718" cy="4178762"/>
        </p:xfrm>
        <a:graphic>
          <a:graphicData uri="http://schemas.openxmlformats.org/drawingml/2006/table">
            <a:tbl>
              <a:tblPr/>
              <a:tblGrid>
                <a:gridCol w="2423284">
                  <a:extLst>
                    <a:ext uri="{9D8B030D-6E8A-4147-A177-3AD203B41FA5}">
                      <a16:colId xmlns:a16="http://schemas.microsoft.com/office/drawing/2014/main" val="20000"/>
                    </a:ext>
                  </a:extLst>
                </a:gridCol>
                <a:gridCol w="1462329">
                  <a:extLst>
                    <a:ext uri="{9D8B030D-6E8A-4147-A177-3AD203B41FA5}">
                      <a16:colId xmlns:a16="http://schemas.microsoft.com/office/drawing/2014/main" val="20001"/>
                    </a:ext>
                  </a:extLst>
                </a:gridCol>
                <a:gridCol w="2068149">
                  <a:extLst>
                    <a:ext uri="{9D8B030D-6E8A-4147-A177-3AD203B41FA5}">
                      <a16:colId xmlns:a16="http://schemas.microsoft.com/office/drawing/2014/main" val="20002"/>
                    </a:ext>
                  </a:extLst>
                </a:gridCol>
                <a:gridCol w="2485956">
                  <a:extLst>
                    <a:ext uri="{9D8B030D-6E8A-4147-A177-3AD203B41FA5}">
                      <a16:colId xmlns:a16="http://schemas.microsoft.com/office/drawing/2014/main" val="20003"/>
                    </a:ext>
                  </a:extLst>
                </a:gridCol>
              </a:tblGrid>
              <a:tr h="298483">
                <a:tc>
                  <a:txBody>
                    <a:bodyPr/>
                    <a:lstStyle/>
                    <a:p>
                      <a:pPr algn="l" fontAlgn="b"/>
                      <a:endParaRPr lang="es-SV" sz="1600" b="0" i="0" u="none" strike="noStrike" dirty="0">
                        <a:solidFill>
                          <a:srgbClr val="000000"/>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SV" sz="1600" b="0" i="0" u="none" strike="noStrike" dirty="0">
                        <a:solidFill>
                          <a:srgbClr val="000000"/>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SV" sz="1600" b="0" i="0" u="none" strike="noStrike" dirty="0">
                        <a:solidFill>
                          <a:srgbClr val="000000"/>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SV" sz="1600" b="0" i="0" u="none" strike="noStrike" dirty="0">
                        <a:solidFill>
                          <a:srgbClr val="000000"/>
                        </a:solidFill>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98483">
                <a:tc>
                  <a:txBody>
                    <a:bodyPr/>
                    <a:lstStyle/>
                    <a:p>
                      <a:pPr algn="l" fontAlgn="b"/>
                      <a:r>
                        <a:rPr lang="es-SV" sz="1600" b="0" i="0" u="none" strike="noStrike">
                          <a:solidFill>
                            <a:srgbClr val="000000"/>
                          </a:solidFill>
                          <a:latin typeface="Calibri"/>
                        </a:rPr>
                        <a:t>Mayores a $600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s-SV" sz="1600" b="0" i="0" u="none" strike="noStrike" dirty="0">
                          <a:solidFill>
                            <a:srgbClr val="000000"/>
                          </a:solidFill>
                          <a:latin typeface="Calibri"/>
                        </a:rPr>
                        <a:t>Estado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s-SV" sz="1600" b="0" i="0" u="none" strike="noStrike">
                          <a:solidFill>
                            <a:srgbClr val="000000"/>
                          </a:solidFill>
                          <a:latin typeface="Calibri"/>
                        </a:rPr>
                        <a:t>N° de Activos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s-SV" sz="1600" b="0" i="0" u="none" strike="noStrike" dirty="0">
                          <a:solidFill>
                            <a:srgbClr val="000000"/>
                          </a:solidFill>
                          <a:latin typeface="Calibri"/>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3"/>
                  </a:ext>
                </a:extLst>
              </a:tr>
              <a:tr h="298483">
                <a:tc>
                  <a:txBody>
                    <a:bodyPr/>
                    <a:lstStyle/>
                    <a:p>
                      <a:pPr algn="l" fontAlgn="b"/>
                      <a:r>
                        <a:rPr lang="es-SV" sz="16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SV" sz="1600" b="0" i="0" u="none" strike="noStrike" dirty="0">
                          <a:solidFill>
                            <a:srgbClr val="000000"/>
                          </a:solidFill>
                          <a:latin typeface="Calibri"/>
                        </a:rPr>
                        <a:t>Bueno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SV" sz="1600" b="0" i="0" u="none" strike="noStrike">
                          <a:solidFill>
                            <a:srgbClr val="000000"/>
                          </a:solidFill>
                          <a:latin typeface="Calibri"/>
                        </a:rPr>
                        <a:t>143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SV" sz="1600" b="0" i="0" u="none" strike="noStrike">
                          <a:solidFill>
                            <a:srgbClr val="000000"/>
                          </a:solidFill>
                          <a:latin typeface="Calibri"/>
                        </a:rPr>
                        <a:t> $            311,432.15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98483">
                <a:tc>
                  <a:txBody>
                    <a:bodyPr/>
                    <a:lstStyle/>
                    <a:p>
                      <a:pPr algn="l" fontAlgn="b"/>
                      <a:r>
                        <a:rPr lang="es-SV" sz="16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SV" sz="1600" b="0" i="0" u="none" strike="noStrike">
                          <a:solidFill>
                            <a:srgbClr val="000000"/>
                          </a:solidFill>
                          <a:latin typeface="Calibri"/>
                        </a:rPr>
                        <a:t>Malo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SV" sz="1600" b="0" i="0" u="none" strike="noStrike" dirty="0">
                          <a:solidFill>
                            <a:srgbClr val="000000"/>
                          </a:solidFill>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SV" sz="1600" b="0" i="0" u="none" strike="noStrike">
                          <a:solidFill>
                            <a:srgbClr val="000000"/>
                          </a:solidFill>
                          <a:latin typeface="Calibri"/>
                        </a:rPr>
                        <a:t> $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98483">
                <a:tc>
                  <a:txBody>
                    <a:bodyPr/>
                    <a:lstStyle/>
                    <a:p>
                      <a:pPr algn="l" fontAlgn="b"/>
                      <a:r>
                        <a:rPr lang="es-SV" sz="16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SV" sz="16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SV" sz="16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SV" sz="16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98483">
                <a:tc>
                  <a:txBody>
                    <a:bodyPr/>
                    <a:lstStyle/>
                    <a:p>
                      <a:pPr algn="l" fontAlgn="b"/>
                      <a:r>
                        <a:rPr lang="es-SV" sz="1600" b="0" i="0" u="none" strike="noStrike">
                          <a:solidFill>
                            <a:srgbClr val="000000"/>
                          </a:solidFill>
                          <a:latin typeface="Calibri"/>
                        </a:rPr>
                        <a:t>Subtotales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SV" sz="16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SV" sz="1600" b="0" i="0" u="none" strike="noStrike">
                          <a:solidFill>
                            <a:srgbClr val="000000"/>
                          </a:solidFill>
                          <a:latin typeface="Calibri"/>
                        </a:rPr>
                        <a:t>143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SV" sz="1600" b="0" i="0" u="none" strike="noStrike" dirty="0">
                          <a:solidFill>
                            <a:srgbClr val="000000"/>
                          </a:solidFill>
                          <a:latin typeface="Calibri"/>
                        </a:rPr>
                        <a:t> $            311,432.15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98483">
                <a:tc>
                  <a:txBody>
                    <a:bodyPr/>
                    <a:lstStyle/>
                    <a:p>
                      <a:pPr algn="l" fontAlgn="b"/>
                      <a:r>
                        <a:rPr lang="es-SV" sz="16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SV" sz="16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SV" sz="16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SV" sz="16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98483">
                <a:tc>
                  <a:txBody>
                    <a:bodyPr/>
                    <a:lstStyle/>
                    <a:p>
                      <a:pPr algn="l" fontAlgn="b"/>
                      <a:r>
                        <a:rPr lang="es-SV" sz="1600" b="0" i="0" u="none" strike="noStrike">
                          <a:solidFill>
                            <a:srgbClr val="000000"/>
                          </a:solidFill>
                          <a:latin typeface="Calibri"/>
                        </a:rPr>
                        <a:t>Menores a $600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s-SV" sz="1600" b="0" i="0" u="none" strike="noStrike" dirty="0">
                          <a:solidFill>
                            <a:srgbClr val="000000"/>
                          </a:solidFill>
                          <a:latin typeface="Calibri"/>
                        </a:rPr>
                        <a:t>Estado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s-SV" sz="1600" b="0" i="0" u="none" strike="noStrike">
                          <a:solidFill>
                            <a:srgbClr val="000000"/>
                          </a:solidFill>
                          <a:latin typeface="Calibri"/>
                        </a:rPr>
                        <a:t>N° de Activos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s-SV" sz="16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9"/>
                  </a:ext>
                </a:extLst>
              </a:tr>
              <a:tr h="298483">
                <a:tc>
                  <a:txBody>
                    <a:bodyPr/>
                    <a:lstStyle/>
                    <a:p>
                      <a:pPr algn="l" fontAlgn="b"/>
                      <a:r>
                        <a:rPr lang="es-SV" sz="16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SV" sz="1600" b="0" i="0" u="none" strike="noStrike">
                          <a:solidFill>
                            <a:srgbClr val="000000"/>
                          </a:solidFill>
                          <a:latin typeface="Calibri"/>
                        </a:rPr>
                        <a:t>Bueno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SV" sz="1600" b="0" i="0" u="none" strike="noStrike">
                          <a:solidFill>
                            <a:srgbClr val="000000"/>
                          </a:solidFill>
                          <a:latin typeface="Calibri"/>
                        </a:rPr>
                        <a:t>722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SV" sz="1600" b="0" i="0" u="none" strike="noStrike">
                          <a:solidFill>
                            <a:srgbClr val="000000"/>
                          </a:solidFill>
                          <a:latin typeface="Calibri"/>
                        </a:rPr>
                        <a:t> $            129,779.56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98483">
                <a:tc>
                  <a:txBody>
                    <a:bodyPr/>
                    <a:lstStyle/>
                    <a:p>
                      <a:pPr algn="l" fontAlgn="b"/>
                      <a:r>
                        <a:rPr lang="es-SV" sz="16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SV" sz="1600" b="0" i="0" u="none" strike="noStrike" dirty="0">
                          <a:solidFill>
                            <a:srgbClr val="000000"/>
                          </a:solidFill>
                          <a:latin typeface="Calibri"/>
                        </a:rPr>
                        <a:t>Malo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SV" sz="1600" b="0" i="0" u="none" strike="noStrike">
                          <a:solidFill>
                            <a:srgbClr val="000000"/>
                          </a:solidFill>
                          <a:latin typeface="Calibri"/>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SV" sz="1600" b="0" i="0" u="none" strike="noStrike">
                          <a:solidFill>
                            <a:srgbClr val="000000"/>
                          </a:solidFill>
                          <a:latin typeface="Calibri"/>
                        </a:rPr>
                        <a:t> $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98483">
                <a:tc>
                  <a:txBody>
                    <a:bodyPr/>
                    <a:lstStyle/>
                    <a:p>
                      <a:pPr algn="l" fontAlgn="b"/>
                      <a:r>
                        <a:rPr lang="es-SV" sz="16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SV" sz="16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SV" sz="16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SV" sz="16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98483">
                <a:tc>
                  <a:txBody>
                    <a:bodyPr/>
                    <a:lstStyle/>
                    <a:p>
                      <a:pPr algn="l" fontAlgn="b"/>
                      <a:r>
                        <a:rPr lang="es-SV" sz="1600" b="0" i="0" u="none" strike="noStrike">
                          <a:solidFill>
                            <a:srgbClr val="000000"/>
                          </a:solidFill>
                          <a:latin typeface="Calibri"/>
                        </a:rPr>
                        <a:t>Subtotales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SV" sz="16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SV" sz="1600" b="0" i="0" u="none" strike="noStrike">
                          <a:solidFill>
                            <a:srgbClr val="000000"/>
                          </a:solidFill>
                          <a:latin typeface="Calibri"/>
                        </a:rPr>
                        <a:t>722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SV" sz="1600" b="0" i="0" u="none" strike="noStrike">
                          <a:solidFill>
                            <a:srgbClr val="000000"/>
                          </a:solidFill>
                          <a:latin typeface="Calibri"/>
                        </a:rPr>
                        <a:t> $            129,779.56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98483">
                <a:tc>
                  <a:txBody>
                    <a:bodyPr/>
                    <a:lstStyle/>
                    <a:p>
                      <a:pPr algn="l" fontAlgn="b"/>
                      <a:r>
                        <a:rPr lang="es-SV" sz="16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SV" sz="16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SV" sz="16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SV" sz="16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98483">
                <a:tc>
                  <a:txBody>
                    <a:bodyPr/>
                    <a:lstStyle/>
                    <a:p>
                      <a:pPr algn="l" fontAlgn="b"/>
                      <a:r>
                        <a:rPr lang="es-SV" sz="1600" b="1" i="0" u="none" strike="noStrike">
                          <a:solidFill>
                            <a:srgbClr val="000000"/>
                          </a:solidFill>
                          <a:latin typeface="Calibri"/>
                        </a:rPr>
                        <a:t>Total General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SV" sz="1600" b="1"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SV" sz="1600" b="1" i="0" u="none" strike="noStrike" dirty="0">
                          <a:solidFill>
                            <a:srgbClr val="000000"/>
                          </a:solidFill>
                          <a:latin typeface="Calibri"/>
                        </a:rPr>
                        <a:t>865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SV" sz="1600" b="1" i="0" u="none" strike="noStrike" dirty="0">
                          <a:solidFill>
                            <a:srgbClr val="000000"/>
                          </a:solidFill>
                          <a:latin typeface="Calibri"/>
                        </a:rPr>
                        <a:t> $            441,211.71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1174460499"/>
      </p:ext>
    </p:extLst>
  </p:cSld>
  <p:clrMapOvr>
    <a:masterClrMapping/>
  </p:clrMapOvr>
  <p:transition>
    <p:wipe dir="d"/>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7410" name="1 Rectángulo">
            <a:extLst>
              <a:ext uri="{FF2B5EF4-FFF2-40B4-BE49-F238E27FC236}">
                <a16:creationId xmlns:a16="http://schemas.microsoft.com/office/drawing/2014/main" id="{7BF1049C-259C-436B-92AB-B563373CA6A7}"/>
              </a:ext>
            </a:extLst>
          </p:cNvPr>
          <p:cNvSpPr>
            <a:spLocks noChangeArrowheads="1"/>
          </p:cNvSpPr>
          <p:nvPr/>
        </p:nvSpPr>
        <p:spPr bwMode="auto">
          <a:xfrm>
            <a:off x="827088" y="1268413"/>
            <a:ext cx="7848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SV"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SV"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411" name="2 Rectángulo">
            <a:extLst>
              <a:ext uri="{FF2B5EF4-FFF2-40B4-BE49-F238E27FC236}">
                <a16:creationId xmlns:a16="http://schemas.microsoft.com/office/drawing/2014/main" id="{D6F0EB0D-65CA-4585-9750-5750A8DA4AA0}"/>
              </a:ext>
            </a:extLst>
          </p:cNvPr>
          <p:cNvSpPr>
            <a:spLocks noChangeArrowheads="1"/>
          </p:cNvSpPr>
          <p:nvPr/>
        </p:nvSpPr>
        <p:spPr bwMode="auto">
          <a:xfrm>
            <a:off x="827088" y="620713"/>
            <a:ext cx="73453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SV"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SV"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412" name="2 Rectángulo">
            <a:extLst>
              <a:ext uri="{FF2B5EF4-FFF2-40B4-BE49-F238E27FC236}">
                <a16:creationId xmlns:a16="http://schemas.microsoft.com/office/drawing/2014/main" id="{C026933E-8F21-4B09-810B-28BEBF9E56E8}"/>
              </a:ext>
            </a:extLst>
          </p:cNvPr>
          <p:cNvSpPr>
            <a:spLocks noChangeArrowheads="1"/>
          </p:cNvSpPr>
          <p:nvPr/>
        </p:nvSpPr>
        <p:spPr bwMode="auto">
          <a:xfrm>
            <a:off x="979488" y="920751"/>
            <a:ext cx="69768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SV"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s-SV" altLang="es-SV"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a:t>
            </a:r>
            <a:r>
              <a:rPr kumimoji="0" lang="es-SV" altLang="es-SV"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s-SV" altLang="es-SV"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MX" altLang="es-SV"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TRANSFERENCIA ACTIVOS FIJOS</a:t>
            </a:r>
          </a:p>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lang="es-MX" altLang="es-SV" sz="1200" b="1" dirty="0">
                <a:solidFill>
                  <a:prstClr val="black"/>
                </a:solidFill>
                <a:latin typeface="Arial" panose="020B0604020202020204" pitchFamily="34" charset="0"/>
                <a:ea typeface="Calibri" panose="020F0502020204030204" pitchFamily="34" charset="0"/>
                <a:cs typeface="Arial" panose="020B0604020202020204" pitchFamily="34" charset="0"/>
              </a:rPr>
              <a:t>CLASIFICACIÓN CONTABLE </a:t>
            </a:r>
            <a:endParaRPr kumimoji="0" lang="es-ES" altLang="es-SV"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7414" name="Imagen 6">
            <a:extLst>
              <a:ext uri="{FF2B5EF4-FFF2-40B4-BE49-F238E27FC236}">
                <a16:creationId xmlns:a16="http://schemas.microsoft.com/office/drawing/2014/main" id="{42A3B122-1C75-4DEC-9EDC-8AAB71386A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5914" r="59633" b="3606"/>
          <a:stretch>
            <a:fillRect/>
          </a:stretch>
        </p:blipFill>
        <p:spPr bwMode="auto">
          <a:xfrm>
            <a:off x="3995738" y="115888"/>
            <a:ext cx="136842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a:extLst>
              <a:ext uri="{FF2B5EF4-FFF2-40B4-BE49-F238E27FC236}">
                <a16:creationId xmlns:a16="http://schemas.microsoft.com/office/drawing/2014/main" id="{FF0E966A-FBD0-4084-9A9B-ADCD4937072C}"/>
              </a:ext>
            </a:extLst>
          </p:cNvPr>
          <p:cNvPicPr>
            <a:picLocks noChangeAspect="1"/>
          </p:cNvPicPr>
          <p:nvPr/>
        </p:nvPicPr>
        <p:blipFill rotWithShape="1">
          <a:blip r:embed="rId5"/>
          <a:srcRect l="22438" t="12222" r="42124" b="6601"/>
          <a:stretch/>
        </p:blipFill>
        <p:spPr>
          <a:xfrm>
            <a:off x="1619672" y="981074"/>
            <a:ext cx="5472608" cy="5761037"/>
          </a:xfrm>
          <a:prstGeom prst="rect">
            <a:avLst/>
          </a:prstGeom>
        </p:spPr>
      </p:pic>
    </p:spTree>
    <p:extLst>
      <p:ext uri="{BB962C8B-B14F-4D97-AF65-F5344CB8AC3E}">
        <p14:creationId xmlns:p14="http://schemas.microsoft.com/office/powerpoint/2010/main" val="1174113078"/>
      </p:ext>
    </p:extLst>
  </p:cSld>
  <p:clrMapOvr>
    <a:masterClrMapping/>
  </p:clrMapOvr>
  <p:transition>
    <p:wipe dir="d"/>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7410" name="1 Rectángulo">
            <a:extLst>
              <a:ext uri="{FF2B5EF4-FFF2-40B4-BE49-F238E27FC236}">
                <a16:creationId xmlns:a16="http://schemas.microsoft.com/office/drawing/2014/main" id="{7BF1049C-259C-436B-92AB-B563373CA6A7}"/>
              </a:ext>
            </a:extLst>
          </p:cNvPr>
          <p:cNvSpPr>
            <a:spLocks noChangeArrowheads="1"/>
          </p:cNvSpPr>
          <p:nvPr/>
        </p:nvSpPr>
        <p:spPr bwMode="auto">
          <a:xfrm>
            <a:off x="827088" y="1268413"/>
            <a:ext cx="7848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SV"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SV"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411" name="2 Rectángulo">
            <a:extLst>
              <a:ext uri="{FF2B5EF4-FFF2-40B4-BE49-F238E27FC236}">
                <a16:creationId xmlns:a16="http://schemas.microsoft.com/office/drawing/2014/main" id="{D6F0EB0D-65CA-4585-9750-5750A8DA4AA0}"/>
              </a:ext>
            </a:extLst>
          </p:cNvPr>
          <p:cNvSpPr>
            <a:spLocks noChangeArrowheads="1"/>
          </p:cNvSpPr>
          <p:nvPr/>
        </p:nvSpPr>
        <p:spPr bwMode="auto">
          <a:xfrm>
            <a:off x="827088" y="620713"/>
            <a:ext cx="73453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SV"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SV"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412" name="2 Rectángulo">
            <a:extLst>
              <a:ext uri="{FF2B5EF4-FFF2-40B4-BE49-F238E27FC236}">
                <a16:creationId xmlns:a16="http://schemas.microsoft.com/office/drawing/2014/main" id="{C026933E-8F21-4B09-810B-28BEBF9E56E8}"/>
              </a:ext>
            </a:extLst>
          </p:cNvPr>
          <p:cNvSpPr>
            <a:spLocks noChangeArrowheads="1"/>
          </p:cNvSpPr>
          <p:nvPr/>
        </p:nvSpPr>
        <p:spPr bwMode="auto">
          <a:xfrm>
            <a:off x="979488" y="920751"/>
            <a:ext cx="69768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SV"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lang="es-SV" altLang="es-SV" sz="1800" b="1" dirty="0">
                <a:solidFill>
                  <a:prstClr val="black"/>
                </a:solidFill>
                <a:latin typeface="Arial" panose="020B0604020202020204" pitchFamily="34" charset="0"/>
                <a:cs typeface="Arial" panose="020B0604020202020204" pitchFamily="34" charset="0"/>
              </a:rPr>
              <a:t>Consulta Fondo Mundial </a:t>
            </a:r>
            <a:endParaRPr kumimoji="0" lang="es-MX" altLang="es-SV"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17414" name="Imagen 6">
            <a:extLst>
              <a:ext uri="{FF2B5EF4-FFF2-40B4-BE49-F238E27FC236}">
                <a16:creationId xmlns:a16="http://schemas.microsoft.com/office/drawing/2014/main" id="{42A3B122-1C75-4DEC-9EDC-8AAB71386A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5914" r="59633" b="3606"/>
          <a:stretch>
            <a:fillRect/>
          </a:stretch>
        </p:blipFill>
        <p:spPr bwMode="auto">
          <a:xfrm>
            <a:off x="3995738" y="115888"/>
            <a:ext cx="136842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3">
            <a:extLst>
              <a:ext uri="{FF2B5EF4-FFF2-40B4-BE49-F238E27FC236}">
                <a16:creationId xmlns:a16="http://schemas.microsoft.com/office/drawing/2014/main" id="{5BAF3AD8-2D14-4BB5-935D-70B9BC0F8F8D}"/>
              </a:ext>
            </a:extLst>
          </p:cNvPr>
          <p:cNvPicPr>
            <a:picLocks noChangeAspect="1"/>
          </p:cNvPicPr>
          <p:nvPr/>
        </p:nvPicPr>
        <p:blipFill>
          <a:blip r:embed="rId5"/>
          <a:stretch>
            <a:fillRect/>
          </a:stretch>
        </p:blipFill>
        <p:spPr>
          <a:xfrm>
            <a:off x="0" y="-855476"/>
            <a:ext cx="9468544" cy="8568952"/>
          </a:xfrm>
          <a:prstGeom prst="rect">
            <a:avLst/>
          </a:prstGeom>
        </p:spPr>
      </p:pic>
    </p:spTree>
    <p:extLst>
      <p:ext uri="{BB962C8B-B14F-4D97-AF65-F5344CB8AC3E}">
        <p14:creationId xmlns:p14="http://schemas.microsoft.com/office/powerpoint/2010/main" val="829851695"/>
      </p:ext>
    </p:extLst>
  </p:cSld>
  <p:clrMapOvr>
    <a:masterClrMapping/>
  </p:clrMapOvr>
  <p:transition>
    <p:wipe dir="d"/>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7410" name="1 Rectángulo">
            <a:extLst>
              <a:ext uri="{FF2B5EF4-FFF2-40B4-BE49-F238E27FC236}">
                <a16:creationId xmlns:a16="http://schemas.microsoft.com/office/drawing/2014/main" id="{7BF1049C-259C-436B-92AB-B563373CA6A7}"/>
              </a:ext>
            </a:extLst>
          </p:cNvPr>
          <p:cNvSpPr>
            <a:spLocks noChangeArrowheads="1"/>
          </p:cNvSpPr>
          <p:nvPr/>
        </p:nvSpPr>
        <p:spPr bwMode="auto">
          <a:xfrm>
            <a:off x="827088" y="1268413"/>
            <a:ext cx="7848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SV"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SV"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411" name="2 Rectángulo">
            <a:extLst>
              <a:ext uri="{FF2B5EF4-FFF2-40B4-BE49-F238E27FC236}">
                <a16:creationId xmlns:a16="http://schemas.microsoft.com/office/drawing/2014/main" id="{D6F0EB0D-65CA-4585-9750-5750A8DA4AA0}"/>
              </a:ext>
            </a:extLst>
          </p:cNvPr>
          <p:cNvSpPr>
            <a:spLocks noChangeArrowheads="1"/>
          </p:cNvSpPr>
          <p:nvPr/>
        </p:nvSpPr>
        <p:spPr bwMode="auto">
          <a:xfrm>
            <a:off x="827088" y="620713"/>
            <a:ext cx="73453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SV"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SV"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412" name="2 Rectángulo">
            <a:extLst>
              <a:ext uri="{FF2B5EF4-FFF2-40B4-BE49-F238E27FC236}">
                <a16:creationId xmlns:a16="http://schemas.microsoft.com/office/drawing/2014/main" id="{C026933E-8F21-4B09-810B-28BEBF9E56E8}"/>
              </a:ext>
            </a:extLst>
          </p:cNvPr>
          <p:cNvSpPr>
            <a:spLocks noChangeArrowheads="1"/>
          </p:cNvSpPr>
          <p:nvPr/>
        </p:nvSpPr>
        <p:spPr bwMode="auto">
          <a:xfrm>
            <a:off x="979488" y="920750"/>
            <a:ext cx="7345362"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SV"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s-SV" altLang="es-SV"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a:t>
            </a:r>
            <a:r>
              <a:rPr kumimoji="0" lang="es-SV" altLang="es-SV"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MX" altLang="es-SV" sz="1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TRANSFERENCIA ACTIVOS FIJOS</a:t>
            </a:r>
          </a:p>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lang="es-MX" altLang="es-SV" sz="1600" b="1" dirty="0">
                <a:solidFill>
                  <a:prstClr val="black"/>
                </a:solidFill>
                <a:latin typeface="Arial" panose="020B0604020202020204" pitchFamily="34" charset="0"/>
                <a:ea typeface="Calibri" panose="020F0502020204030204" pitchFamily="34" charset="0"/>
                <a:cs typeface="Arial" panose="020B0604020202020204" pitchFamily="34" charset="0"/>
              </a:rPr>
              <a:t>SOLICITUD RP MINSAL </a:t>
            </a:r>
            <a:endParaRPr kumimoji="0" lang="es-ES" altLang="es-SV"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7414" name="Imagen 6">
            <a:extLst>
              <a:ext uri="{FF2B5EF4-FFF2-40B4-BE49-F238E27FC236}">
                <a16:creationId xmlns:a16="http://schemas.microsoft.com/office/drawing/2014/main" id="{42A3B122-1C75-4DEC-9EDC-8AAB71386A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5914" r="59633" b="3606"/>
          <a:stretch>
            <a:fillRect/>
          </a:stretch>
        </p:blipFill>
        <p:spPr bwMode="auto">
          <a:xfrm>
            <a:off x="3995738" y="115888"/>
            <a:ext cx="136842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1">
            <a:extLst>
              <a:ext uri="{FF2B5EF4-FFF2-40B4-BE49-F238E27FC236}">
                <a16:creationId xmlns:a16="http://schemas.microsoft.com/office/drawing/2014/main" id="{8D28F841-D245-4D48-BE79-2C817A836DFB}"/>
              </a:ext>
            </a:extLst>
          </p:cNvPr>
          <p:cNvSpPr>
            <a:spLocks noChangeArrowheads="1"/>
          </p:cNvSpPr>
          <p:nvPr/>
        </p:nvSpPr>
        <p:spPr bwMode="auto">
          <a:xfrm>
            <a:off x="674688" y="1870075"/>
            <a:ext cx="7848600" cy="3324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SV" altLang="es-SV" sz="1800" b="1" i="0" u="none" strike="noStrike" kern="1200" cap="none" spc="0" normalizeH="0" baseline="0" noProof="0" dirty="0">
                <a:ln>
                  <a:noFill/>
                </a:ln>
                <a:solidFill>
                  <a:srgbClr val="000000"/>
                </a:solidFill>
                <a:effectLst/>
                <a:uLnTx/>
                <a:uFillTx/>
                <a:latin typeface="Arial" panose="020B0604020202020204" pitchFamily="34" charset="0"/>
                <a:ea typeface="+mn-ea"/>
                <a:cs typeface="Calibri" panose="020F0502020204030204" pitchFamily="34" charset="0"/>
              </a:rPr>
              <a:t>6.1 PROPUESTA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SV" altLang="es-SV"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s-SV" altLang="es-SV" dirty="0">
                <a:solidFill>
                  <a:srgbClr val="000000"/>
                </a:solidFill>
                <a:cs typeface="Calibri" panose="020F0502020204030204" pitchFamily="34" charset="0"/>
              </a:rPr>
              <a:t>En este contexto, se solicita al pleno su aprobación para que: </a:t>
            </a:r>
            <a:endParaRPr kumimoji="0" lang="es-SV" altLang="es-SV"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0" fontAlgn="base" latinLnBrk="0" hangingPunct="0">
              <a:lnSpc>
                <a:spcPct val="115000"/>
              </a:lnSpc>
              <a:spcBef>
                <a:spcPct val="0"/>
              </a:spcBef>
              <a:spcAft>
                <a:spcPct val="0"/>
              </a:spcAft>
              <a:buClrTx/>
              <a:buSzTx/>
              <a:buFontTx/>
              <a:buNone/>
              <a:tabLst/>
              <a:defRPr/>
            </a:pPr>
            <a:endParaRPr kumimoji="0" lang="es-SV" altLang="es-SV" sz="1600" b="0" i="0" u="none" strike="noStrike" kern="1200" cap="none" spc="0" normalizeH="0" baseline="0" noProof="0" dirty="0">
              <a:ln>
                <a:noFill/>
              </a:ln>
              <a:solidFill>
                <a:srgbClr val="000000"/>
              </a:solidFill>
              <a:effectLst/>
              <a:uLnTx/>
              <a:uFillTx/>
              <a:latin typeface="Arial" panose="020B0604020202020204" pitchFamily="34" charset="0"/>
              <a:ea typeface="+mn-ea"/>
              <a:cs typeface="Calibri" panose="020F0502020204030204" pitchFamily="34" charset="0"/>
            </a:endParaRPr>
          </a:p>
          <a:p>
            <a:pPr marL="0" marR="0" lvl="0" indent="0" algn="just" defTabSz="914400" rtl="0" eaLnBrk="0" fontAlgn="base" latinLnBrk="0" hangingPunct="0">
              <a:lnSpc>
                <a:spcPct val="115000"/>
              </a:lnSpc>
              <a:spcBef>
                <a:spcPct val="0"/>
              </a:spcBef>
              <a:spcAft>
                <a:spcPct val="0"/>
              </a:spcAft>
              <a:buClrTx/>
              <a:buSzTx/>
              <a:buFontTx/>
              <a:buNone/>
              <a:tabLst/>
              <a:defRPr/>
            </a:pPr>
            <a:r>
              <a:rPr kumimoji="0" lang="es-SV" altLang="es-SV" sz="1600" b="0" i="0" u="none" strike="noStrike" kern="1200" cap="none" spc="0" normalizeH="0" baseline="0" noProof="0" dirty="0">
                <a:ln>
                  <a:noFill/>
                </a:ln>
                <a:solidFill>
                  <a:srgbClr val="000000"/>
                </a:solidFill>
                <a:effectLst/>
                <a:uLnTx/>
                <a:uFillTx/>
                <a:latin typeface="Arial" panose="020B0604020202020204" pitchFamily="34" charset="0"/>
                <a:ea typeface="+mn-ea"/>
                <a:cs typeface="Calibri" panose="020F0502020204030204" pitchFamily="34" charset="0"/>
              </a:rPr>
              <a:t>Los activos fijos que se encuentran detallados en el listado (</a:t>
            </a:r>
            <a:r>
              <a:rPr kumimoji="0" lang="es-SV" altLang="es-SV" sz="1600" b="1" i="0" u="none" strike="noStrike" kern="1200" cap="none" spc="0" normalizeH="0" baseline="0" noProof="0" dirty="0">
                <a:ln>
                  <a:noFill/>
                </a:ln>
                <a:solidFill>
                  <a:srgbClr val="000000"/>
                </a:solidFill>
                <a:effectLst/>
                <a:uLnTx/>
                <a:uFillTx/>
                <a:latin typeface="Arial" panose="020B0604020202020204" pitchFamily="34" charset="0"/>
                <a:ea typeface="+mn-ea"/>
                <a:cs typeface="Calibri" panose="020F0502020204030204" pitchFamily="34" charset="0"/>
              </a:rPr>
              <a:t>Anexo 4 </a:t>
            </a:r>
            <a:r>
              <a:rPr kumimoji="0" lang="es-SV" altLang="es-SV" sz="1600" b="0" i="0" u="none" strike="noStrike" kern="1200" cap="none" spc="0" normalizeH="0" baseline="0" noProof="0" dirty="0">
                <a:ln>
                  <a:noFill/>
                </a:ln>
                <a:solidFill>
                  <a:srgbClr val="000000"/>
                </a:solidFill>
                <a:effectLst/>
                <a:uLnTx/>
                <a:uFillTx/>
                <a:latin typeface="Arial" panose="020B0604020202020204" pitchFamily="34" charset="0"/>
                <a:ea typeface="+mn-ea"/>
                <a:cs typeface="Calibri" panose="020F0502020204030204" pitchFamily="34" charset="0"/>
              </a:rPr>
              <a:t>de los documentos del plan de cierre) y presentados en las laminas anteriores sean transferidos en calidad de propiedad al RP MINSAL, para fortalecer la capacidad de respuesta, vigilancia epidemiológica, entomológica y monitoreo de la malaria autóctona del Receptor principal, y permitirán dar continuidad a las acciones necesarias para evitar la reintroducción de esta morbilidad. </a:t>
            </a:r>
            <a:endParaRPr kumimoji="0" lang="es-SV" altLang="es-SV"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0" fontAlgn="base" latinLnBrk="0" hangingPunct="0">
              <a:lnSpc>
                <a:spcPct val="115000"/>
              </a:lnSpc>
              <a:spcBef>
                <a:spcPct val="0"/>
              </a:spcBef>
              <a:spcAft>
                <a:spcPct val="0"/>
              </a:spcAft>
              <a:buClrTx/>
              <a:buSzTx/>
              <a:buFontTx/>
              <a:buNone/>
              <a:tabLst/>
              <a:defRPr/>
            </a:pPr>
            <a:r>
              <a:rPr kumimoji="0" lang="es-SV" altLang="es-SV" sz="1600" b="0" i="0" u="none" strike="noStrike" kern="1200" cap="none" spc="0" normalizeH="0" baseline="0" noProof="0" dirty="0">
                <a:ln>
                  <a:noFill/>
                </a:ln>
                <a:solidFill>
                  <a:srgbClr val="000000"/>
                </a:solidFill>
                <a:effectLst/>
                <a:uLnTx/>
                <a:uFillTx/>
                <a:latin typeface="Arial" panose="020B0604020202020204" pitchFamily="34" charset="0"/>
                <a:ea typeface="+mn-ea"/>
                <a:cs typeface="Calibri" panose="020F0502020204030204" pitchFamily="34" charset="0"/>
              </a:rPr>
              <a:t> </a:t>
            </a:r>
            <a:endParaRPr kumimoji="0" lang="es-SV" altLang="es-SV"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243091751"/>
      </p:ext>
    </p:extLst>
  </p:cSld>
  <p:clrMapOvr>
    <a:masterClrMapping/>
  </p:clrMapOvr>
  <p:transition>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Rectángulo">
            <a:extLst>
              <a:ext uri="{FF2B5EF4-FFF2-40B4-BE49-F238E27FC236}">
                <a16:creationId xmlns:a16="http://schemas.microsoft.com/office/drawing/2014/main" id="{B84387BD-015E-43E2-903D-7A990BEABA82}"/>
              </a:ext>
            </a:extLst>
          </p:cNvPr>
          <p:cNvSpPr>
            <a:spLocks noChangeArrowheads="1"/>
          </p:cNvSpPr>
          <p:nvPr/>
        </p:nvSpPr>
        <p:spPr bwMode="auto">
          <a:xfrm>
            <a:off x="827088" y="1268413"/>
            <a:ext cx="7848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ES" altLang="es-SV" sz="1800">
              <a:latin typeface="Arial" panose="020B0604020202020204" pitchFamily="34" charset="0"/>
            </a:endParaRPr>
          </a:p>
          <a:p>
            <a:pPr>
              <a:spcBef>
                <a:spcPct val="0"/>
              </a:spcBef>
              <a:buFontTx/>
              <a:buNone/>
            </a:pPr>
            <a:endParaRPr lang="es-ES" altLang="es-SV" sz="1800">
              <a:latin typeface="Arial" panose="020B0604020202020204" pitchFamily="34" charset="0"/>
            </a:endParaRPr>
          </a:p>
        </p:txBody>
      </p:sp>
      <p:sp>
        <p:nvSpPr>
          <p:cNvPr id="29699" name="2 Rectángulo">
            <a:extLst>
              <a:ext uri="{FF2B5EF4-FFF2-40B4-BE49-F238E27FC236}">
                <a16:creationId xmlns:a16="http://schemas.microsoft.com/office/drawing/2014/main" id="{B64CD059-81BA-4C68-BAE6-7F61EE6365E9}"/>
              </a:ext>
            </a:extLst>
          </p:cNvPr>
          <p:cNvSpPr>
            <a:spLocks noChangeArrowheads="1"/>
          </p:cNvSpPr>
          <p:nvPr/>
        </p:nvSpPr>
        <p:spPr bwMode="auto">
          <a:xfrm>
            <a:off x="827088" y="620713"/>
            <a:ext cx="73453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s-ES" altLang="es-SV" sz="1800">
              <a:latin typeface="Arial" panose="020B0604020202020204" pitchFamily="34" charset="0"/>
            </a:endParaRPr>
          </a:p>
          <a:p>
            <a:pPr>
              <a:spcBef>
                <a:spcPct val="0"/>
              </a:spcBef>
              <a:buFontTx/>
              <a:buNone/>
            </a:pPr>
            <a:endParaRPr lang="es-ES" altLang="es-SV" sz="1800">
              <a:latin typeface="Arial" panose="020B0604020202020204" pitchFamily="34" charset="0"/>
            </a:endParaRPr>
          </a:p>
        </p:txBody>
      </p:sp>
      <p:pic>
        <p:nvPicPr>
          <p:cNvPr id="29700" name="Imagen 8">
            <a:extLst>
              <a:ext uri="{FF2B5EF4-FFF2-40B4-BE49-F238E27FC236}">
                <a16:creationId xmlns:a16="http://schemas.microsoft.com/office/drawing/2014/main" id="{1E4775E3-EDDE-4C56-B71C-72A50609EF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914" r="59633" b="3606"/>
          <a:stretch>
            <a:fillRect/>
          </a:stretch>
        </p:blipFill>
        <p:spPr bwMode="auto">
          <a:xfrm>
            <a:off x="3995738" y="115888"/>
            <a:ext cx="136842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Rectángulo 6">
            <a:extLst>
              <a:ext uri="{FF2B5EF4-FFF2-40B4-BE49-F238E27FC236}">
                <a16:creationId xmlns:a16="http://schemas.microsoft.com/office/drawing/2014/main" id="{DEC4E5BC-BC6D-4B58-A210-FA5824CFD80A}"/>
              </a:ext>
            </a:extLst>
          </p:cNvPr>
          <p:cNvSpPr>
            <a:spLocks noChangeArrowheads="1"/>
          </p:cNvSpPr>
          <p:nvPr/>
        </p:nvSpPr>
        <p:spPr bwMode="auto">
          <a:xfrm>
            <a:off x="2457450" y="2838450"/>
            <a:ext cx="4229100"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a:solidFill>
                  <a:schemeClr val="tx1"/>
                </a:solidFill>
                <a:latin typeface="Arial" panose="020B0604020202020204" pitchFamily="34" charset="0"/>
                <a:cs typeface="Arial" panose="020B0604020202020204" pitchFamily="34" charset="0"/>
              </a:defRPr>
            </a:lvl1pPr>
            <a:lvl2pPr marL="742950" indent="-285750">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a:solidFill>
                  <a:schemeClr val="tx1"/>
                </a:solidFill>
                <a:latin typeface="Arial" panose="020B0604020202020204" pitchFamily="34" charset="0"/>
                <a:cs typeface="Arial" panose="020B0604020202020204" pitchFamily="34" charset="0"/>
              </a:defRPr>
            </a:lvl2pPr>
            <a:lvl3pPr marL="1143000" indent="-228600">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a:solidFill>
                  <a:schemeClr val="tx1"/>
                </a:solidFill>
                <a:latin typeface="Arial" panose="020B0604020202020204" pitchFamily="34" charset="0"/>
                <a:cs typeface="Arial" panose="020B0604020202020204" pitchFamily="34" charset="0"/>
              </a:defRPr>
            </a:lvl3pPr>
            <a:lvl4pPr marL="1600200" indent="-228600">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a:solidFill>
                  <a:schemeClr val="tx1"/>
                </a:solidFill>
                <a:latin typeface="Arial" panose="020B0604020202020204" pitchFamily="34" charset="0"/>
                <a:cs typeface="Arial" panose="020B0604020202020204" pitchFamily="34" charset="0"/>
              </a:defRPr>
            </a:lvl4pPr>
            <a:lvl5pPr marL="2057400" indent="-228600">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a:solidFill>
                  <a:schemeClr val="tx1"/>
                </a:solidFill>
                <a:latin typeface="Arial" panose="020B0604020202020204" pitchFamily="34" charset="0"/>
                <a:cs typeface="Arial" panose="020B0604020202020204" pitchFamily="34" charset="0"/>
              </a:defRPr>
            </a:lvl9pPr>
          </a:lstStyle>
          <a:p>
            <a:pPr algn="just">
              <a:lnSpc>
                <a:spcPct val="115000"/>
              </a:lnSpc>
            </a:pPr>
            <a:r>
              <a:rPr lang="es-MX" altLang="es-SV" sz="4000" b="1">
                <a:solidFill>
                  <a:srgbClr val="222222"/>
                </a:solidFill>
                <a:latin typeface="Calibri" panose="020F0502020204030204" pitchFamily="34" charset="0"/>
                <a:ea typeface="Calibri" panose="020F0502020204030204" pitchFamily="34" charset="0"/>
                <a:cs typeface="Times New Roman" panose="02020603050405020304" pitchFamily="18" charset="0"/>
              </a:rPr>
              <a:t>MUCHAS GRACIAS </a:t>
            </a:r>
          </a:p>
          <a:p>
            <a:pPr algn="just">
              <a:lnSpc>
                <a:spcPct val="115000"/>
              </a:lnSpc>
            </a:pPr>
            <a:endParaRPr lang="es-MX" altLang="es-SV" sz="4000" b="1">
              <a:solidFill>
                <a:srgbClr val="222222"/>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endParaRPr lang="es-SV" altLang="es-SV" sz="400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ransition>
    <p:wipe dir="d"/>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7410" name="1 Rectángulo">
            <a:extLst>
              <a:ext uri="{FF2B5EF4-FFF2-40B4-BE49-F238E27FC236}">
                <a16:creationId xmlns:a16="http://schemas.microsoft.com/office/drawing/2014/main" id="{7BF1049C-259C-436B-92AB-B563373CA6A7}"/>
              </a:ext>
            </a:extLst>
          </p:cNvPr>
          <p:cNvSpPr>
            <a:spLocks noChangeArrowheads="1"/>
          </p:cNvSpPr>
          <p:nvPr/>
        </p:nvSpPr>
        <p:spPr bwMode="auto">
          <a:xfrm>
            <a:off x="827088" y="1268413"/>
            <a:ext cx="7848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SV"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SV"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411" name="2 Rectángulo">
            <a:extLst>
              <a:ext uri="{FF2B5EF4-FFF2-40B4-BE49-F238E27FC236}">
                <a16:creationId xmlns:a16="http://schemas.microsoft.com/office/drawing/2014/main" id="{D6F0EB0D-65CA-4585-9750-5750A8DA4AA0}"/>
              </a:ext>
            </a:extLst>
          </p:cNvPr>
          <p:cNvSpPr>
            <a:spLocks noChangeArrowheads="1"/>
          </p:cNvSpPr>
          <p:nvPr/>
        </p:nvSpPr>
        <p:spPr bwMode="auto">
          <a:xfrm>
            <a:off x="827088" y="620713"/>
            <a:ext cx="73453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SV"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SV"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412" name="2 Rectángulo">
            <a:extLst>
              <a:ext uri="{FF2B5EF4-FFF2-40B4-BE49-F238E27FC236}">
                <a16:creationId xmlns:a16="http://schemas.microsoft.com/office/drawing/2014/main" id="{C026933E-8F21-4B09-810B-28BEBF9E56E8}"/>
              </a:ext>
            </a:extLst>
          </p:cNvPr>
          <p:cNvSpPr>
            <a:spLocks noChangeArrowheads="1"/>
          </p:cNvSpPr>
          <p:nvPr/>
        </p:nvSpPr>
        <p:spPr bwMode="auto">
          <a:xfrm>
            <a:off x="979488" y="920750"/>
            <a:ext cx="73453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SV"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s-SV" altLang="es-SV"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a:t>
            </a:r>
            <a:r>
              <a:rPr kumimoji="0" lang="es-SV" altLang="es-SV"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MX" altLang="es-SV" sz="1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TRANSFERENCIA ACTIVOS FIJOS</a:t>
            </a:r>
            <a:endParaRPr kumimoji="0" lang="es-SV" altLang="es-SV"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ES" altLang="es-SV"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413" name="Rectángulo 1">
            <a:extLst>
              <a:ext uri="{FF2B5EF4-FFF2-40B4-BE49-F238E27FC236}">
                <a16:creationId xmlns:a16="http://schemas.microsoft.com/office/drawing/2014/main" id="{AEE2982D-0D10-4978-82F6-BB499A3EFD90}"/>
              </a:ext>
            </a:extLst>
          </p:cNvPr>
          <p:cNvSpPr>
            <a:spLocks noChangeArrowheads="1"/>
          </p:cNvSpPr>
          <p:nvPr/>
        </p:nvSpPr>
        <p:spPr bwMode="auto">
          <a:xfrm>
            <a:off x="674688" y="1870075"/>
            <a:ext cx="7848600" cy="388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SV" altLang="es-SV" sz="1800" b="1" i="0" u="none" strike="noStrike" kern="1200" cap="none" spc="0" normalizeH="0" baseline="0" noProof="0" dirty="0">
                <a:ln>
                  <a:noFill/>
                </a:ln>
                <a:solidFill>
                  <a:srgbClr val="000000"/>
                </a:solidFill>
                <a:effectLst/>
                <a:uLnTx/>
                <a:uFillTx/>
                <a:latin typeface="Arial" panose="020B0604020202020204" pitchFamily="34" charset="0"/>
                <a:ea typeface="+mn-ea"/>
                <a:cs typeface="Calibri" panose="020F0502020204030204" pitchFamily="34" charset="0"/>
              </a:rPr>
              <a:t>6.1 PROPUESTA </a:t>
            </a:r>
            <a:endParaRPr kumimoji="0" lang="es-SV" altLang="es-SV"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SV" altLang="es-SV" sz="1800" b="0" i="0" u="none" strike="noStrike" kern="1200" cap="none" spc="0" normalizeH="0" baseline="0" noProof="0" dirty="0">
                <a:ln>
                  <a:noFill/>
                </a:ln>
                <a:solidFill>
                  <a:srgbClr val="000000"/>
                </a:solidFill>
                <a:effectLst/>
                <a:uLnTx/>
                <a:uFillTx/>
                <a:latin typeface="Arial" panose="020B0604020202020204" pitchFamily="34" charset="0"/>
                <a:ea typeface="+mn-ea"/>
                <a:cs typeface="Calibri" panose="020F0502020204030204" pitchFamily="34" charset="0"/>
              </a:rPr>
              <a:t> </a:t>
            </a:r>
            <a:endParaRPr kumimoji="0" lang="es-SV" altLang="es-SV"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0" fontAlgn="base" latinLnBrk="0" hangingPunct="0">
              <a:lnSpc>
                <a:spcPct val="115000"/>
              </a:lnSpc>
              <a:spcBef>
                <a:spcPct val="0"/>
              </a:spcBef>
              <a:spcAft>
                <a:spcPct val="0"/>
              </a:spcAft>
              <a:buClrTx/>
              <a:buSzTx/>
              <a:buFontTx/>
              <a:buNone/>
              <a:tabLst/>
              <a:defRPr/>
            </a:pPr>
            <a:r>
              <a:rPr kumimoji="0" lang="es-SV" altLang="es-SV" sz="1600" b="0" i="0" u="none" strike="noStrike" kern="1200" cap="none" spc="0" normalizeH="0" baseline="0" noProof="0" dirty="0">
                <a:ln>
                  <a:noFill/>
                </a:ln>
                <a:solidFill>
                  <a:srgbClr val="000000"/>
                </a:solidFill>
                <a:effectLst/>
                <a:uLnTx/>
                <a:uFillTx/>
                <a:latin typeface="Arial" panose="020B0604020202020204" pitchFamily="34" charset="0"/>
                <a:ea typeface="+mn-ea"/>
                <a:cs typeface="Calibri" panose="020F0502020204030204" pitchFamily="34" charset="0"/>
              </a:rPr>
              <a:t>Se propone que los activos fijos que se encuentran detallados en el listado (</a:t>
            </a:r>
            <a:r>
              <a:rPr kumimoji="0" lang="es-SV" altLang="es-SV" sz="1600" b="1" i="0" u="none" strike="noStrike" kern="1200" cap="none" spc="0" normalizeH="0" baseline="0" noProof="0" dirty="0">
                <a:ln>
                  <a:noFill/>
                </a:ln>
                <a:solidFill>
                  <a:srgbClr val="000000"/>
                </a:solidFill>
                <a:effectLst/>
                <a:uLnTx/>
                <a:uFillTx/>
                <a:latin typeface="Arial" panose="020B0604020202020204" pitchFamily="34" charset="0"/>
                <a:ea typeface="+mn-ea"/>
                <a:cs typeface="Calibri" panose="020F0502020204030204" pitchFamily="34" charset="0"/>
              </a:rPr>
              <a:t>Anexo 4 </a:t>
            </a:r>
            <a:r>
              <a:rPr kumimoji="0" lang="es-SV" altLang="es-SV" sz="1600" b="0" i="0" u="none" strike="noStrike" kern="1200" cap="none" spc="0" normalizeH="0" baseline="0" noProof="0" dirty="0">
                <a:ln>
                  <a:noFill/>
                </a:ln>
                <a:solidFill>
                  <a:srgbClr val="000000"/>
                </a:solidFill>
                <a:effectLst/>
                <a:uLnTx/>
                <a:uFillTx/>
                <a:latin typeface="Arial" panose="020B0604020202020204" pitchFamily="34" charset="0"/>
                <a:ea typeface="+mn-ea"/>
                <a:cs typeface="Calibri" panose="020F0502020204030204" pitchFamily="34" charset="0"/>
              </a:rPr>
              <a:t>de los documentos del plan de cierre) sean transferidos al RP MINSAL una vez se haya aprobado el </a:t>
            </a:r>
            <a:r>
              <a:rPr kumimoji="0" lang="es-SV" altLang="es-SV" sz="1600" b="1" i="0" u="none" strike="noStrike" kern="1200" cap="none" spc="0" normalizeH="0" baseline="0" noProof="0" dirty="0">
                <a:ln>
                  <a:noFill/>
                </a:ln>
                <a:solidFill>
                  <a:srgbClr val="000000"/>
                </a:solidFill>
                <a:effectLst/>
                <a:uLnTx/>
                <a:uFillTx/>
                <a:latin typeface="Arial" panose="020B0604020202020204" pitchFamily="34" charset="0"/>
                <a:ea typeface="+mn-ea"/>
                <a:cs typeface="Calibri" panose="020F0502020204030204" pitchFamily="34" charset="0"/>
              </a:rPr>
              <a:t>plan de transferencia por el MCP </a:t>
            </a:r>
            <a:r>
              <a:rPr kumimoji="0" lang="es-SV" altLang="es-SV" sz="1600" b="0" i="0" u="none" strike="noStrike" kern="1200" cap="none" spc="0" normalizeH="0" baseline="0" noProof="0" dirty="0">
                <a:ln>
                  <a:noFill/>
                </a:ln>
                <a:solidFill>
                  <a:srgbClr val="000000"/>
                </a:solidFill>
                <a:effectLst/>
                <a:uLnTx/>
                <a:uFillTx/>
                <a:latin typeface="Arial" panose="020B0604020202020204" pitchFamily="34" charset="0"/>
                <a:ea typeface="+mn-ea"/>
                <a:cs typeface="Calibri" panose="020F0502020204030204" pitchFamily="34" charset="0"/>
              </a:rPr>
              <a:t>y el Fondo Mundial y se haya cumplido además los procedimientos internos del RP para la transferencia de éstos. (Plenaria 23042020)</a:t>
            </a:r>
          </a:p>
          <a:p>
            <a:pPr marL="0" marR="0" lvl="0" indent="0" algn="just" defTabSz="914400" rtl="0" eaLnBrk="0" fontAlgn="base" latinLnBrk="0" hangingPunct="0">
              <a:lnSpc>
                <a:spcPct val="115000"/>
              </a:lnSpc>
              <a:spcBef>
                <a:spcPct val="0"/>
              </a:spcBef>
              <a:spcAft>
                <a:spcPct val="0"/>
              </a:spcAft>
              <a:buClrTx/>
              <a:buSzTx/>
              <a:buFontTx/>
              <a:buNone/>
              <a:tabLst/>
              <a:defRPr/>
            </a:pPr>
            <a:endParaRPr kumimoji="0" lang="es-SV" altLang="es-SV"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0" fontAlgn="base" latinLnBrk="0" hangingPunct="0">
              <a:lnSpc>
                <a:spcPct val="115000"/>
              </a:lnSpc>
              <a:spcBef>
                <a:spcPct val="0"/>
              </a:spcBef>
              <a:spcAft>
                <a:spcPct val="0"/>
              </a:spcAft>
              <a:buClrTx/>
              <a:buSzTx/>
              <a:buFontTx/>
              <a:buNone/>
              <a:tabLst/>
              <a:defRPr/>
            </a:pPr>
            <a:r>
              <a:rPr kumimoji="0" lang="es-SV" altLang="es-SV" sz="1600" b="0" i="0" u="none" strike="noStrike" kern="1200" cap="none" spc="0" normalizeH="0" baseline="0" noProof="0" dirty="0">
                <a:ln>
                  <a:noFill/>
                </a:ln>
                <a:solidFill>
                  <a:srgbClr val="000000"/>
                </a:solidFill>
                <a:effectLst/>
                <a:uLnTx/>
                <a:uFillTx/>
                <a:latin typeface="Arial" panose="020B0604020202020204" pitchFamily="34" charset="0"/>
                <a:ea typeface="+mn-ea"/>
                <a:cs typeface="Calibri" panose="020F0502020204030204" pitchFamily="34" charset="0"/>
              </a:rPr>
              <a:t>Esta propuesta obedece a que estos bienes han fortalecido la capacidad de respuesta, vigilancia epidemiológica, entomológica y monitoreo de la malaria autóctona del Receptor principal, y permitirán dar continuidad a las acciones necesarias para la reintroducción de esta morbilidad. </a:t>
            </a:r>
            <a:endParaRPr kumimoji="0" lang="es-SV" altLang="es-SV"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0" fontAlgn="base" latinLnBrk="0" hangingPunct="0">
              <a:lnSpc>
                <a:spcPct val="115000"/>
              </a:lnSpc>
              <a:spcBef>
                <a:spcPct val="0"/>
              </a:spcBef>
              <a:spcAft>
                <a:spcPct val="0"/>
              </a:spcAft>
              <a:buClrTx/>
              <a:buSzTx/>
              <a:buFontTx/>
              <a:buNone/>
              <a:tabLst/>
              <a:defRPr/>
            </a:pPr>
            <a:r>
              <a:rPr kumimoji="0" lang="es-SV" altLang="es-SV" sz="1600" b="0" i="0" u="none" strike="noStrike" kern="1200" cap="none" spc="0" normalizeH="0" baseline="0" noProof="0" dirty="0">
                <a:ln>
                  <a:noFill/>
                </a:ln>
                <a:solidFill>
                  <a:srgbClr val="000000"/>
                </a:solidFill>
                <a:effectLst/>
                <a:uLnTx/>
                <a:uFillTx/>
                <a:latin typeface="Arial" panose="020B0604020202020204" pitchFamily="34" charset="0"/>
                <a:ea typeface="+mn-ea"/>
                <a:cs typeface="Calibri" panose="020F0502020204030204" pitchFamily="34" charset="0"/>
              </a:rPr>
              <a:t> </a:t>
            </a:r>
            <a:endParaRPr kumimoji="0" lang="es-SV" altLang="es-SV"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17414" name="Imagen 6">
            <a:extLst>
              <a:ext uri="{FF2B5EF4-FFF2-40B4-BE49-F238E27FC236}">
                <a16:creationId xmlns:a16="http://schemas.microsoft.com/office/drawing/2014/main" id="{42A3B122-1C75-4DEC-9EDC-8AAB71386A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5914" r="59633" b="3606"/>
          <a:stretch>
            <a:fillRect/>
          </a:stretch>
        </p:blipFill>
        <p:spPr bwMode="auto">
          <a:xfrm>
            <a:off x="3995738" y="115888"/>
            <a:ext cx="136842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7410" name="1 Rectángulo">
            <a:extLst>
              <a:ext uri="{FF2B5EF4-FFF2-40B4-BE49-F238E27FC236}">
                <a16:creationId xmlns:a16="http://schemas.microsoft.com/office/drawing/2014/main" id="{7BF1049C-259C-436B-92AB-B563373CA6A7}"/>
              </a:ext>
            </a:extLst>
          </p:cNvPr>
          <p:cNvSpPr>
            <a:spLocks noChangeArrowheads="1"/>
          </p:cNvSpPr>
          <p:nvPr/>
        </p:nvSpPr>
        <p:spPr bwMode="auto">
          <a:xfrm>
            <a:off x="827088" y="1268413"/>
            <a:ext cx="7848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SV"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SV"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411" name="2 Rectángulo">
            <a:extLst>
              <a:ext uri="{FF2B5EF4-FFF2-40B4-BE49-F238E27FC236}">
                <a16:creationId xmlns:a16="http://schemas.microsoft.com/office/drawing/2014/main" id="{D6F0EB0D-65CA-4585-9750-5750A8DA4AA0}"/>
              </a:ext>
            </a:extLst>
          </p:cNvPr>
          <p:cNvSpPr>
            <a:spLocks noChangeArrowheads="1"/>
          </p:cNvSpPr>
          <p:nvPr/>
        </p:nvSpPr>
        <p:spPr bwMode="auto">
          <a:xfrm>
            <a:off x="827088" y="620713"/>
            <a:ext cx="73453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SV"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SV"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412" name="2 Rectángulo">
            <a:extLst>
              <a:ext uri="{FF2B5EF4-FFF2-40B4-BE49-F238E27FC236}">
                <a16:creationId xmlns:a16="http://schemas.microsoft.com/office/drawing/2014/main" id="{C026933E-8F21-4B09-810B-28BEBF9E56E8}"/>
              </a:ext>
            </a:extLst>
          </p:cNvPr>
          <p:cNvSpPr>
            <a:spLocks noChangeArrowheads="1"/>
          </p:cNvSpPr>
          <p:nvPr/>
        </p:nvSpPr>
        <p:spPr bwMode="auto">
          <a:xfrm>
            <a:off x="979488" y="920750"/>
            <a:ext cx="734536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SV"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s-SV" altLang="es-SV"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a:t>
            </a:r>
            <a:r>
              <a:rPr kumimoji="0" lang="es-SV" altLang="es-SV"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MX" altLang="es-SV" sz="1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TRANSFERENCIA ACTIVOS FIJOS</a:t>
            </a:r>
            <a:r>
              <a:rPr kumimoji="0" lang="es-SV" altLang="es-SV" sz="1800" i="0" u="none" strike="noStrike" kern="1200" cap="none" spc="0" normalizeH="0" baseline="0" noProof="0" dirty="0">
                <a:ln>
                  <a:noFill/>
                </a:ln>
                <a:solidFill>
                  <a:srgbClr val="000000"/>
                </a:solidFill>
                <a:uLnTx/>
                <a:uFillTx/>
                <a:ea typeface="Calibri" panose="020F0502020204030204" pitchFamily="34" charset="0"/>
                <a:cs typeface="Arial" panose="020B0604020202020204" pitchFamily="34" charset="0"/>
              </a:rPr>
              <a:t>                             </a:t>
            </a:r>
            <a:r>
              <a:rPr lang="es-SV" sz="1800" b="1" dirty="0">
                <a:solidFill>
                  <a:srgbClr val="000000"/>
                </a:solidFill>
                <a:effectLst/>
                <a:latin typeface="Arial" panose="020B0604020202020204" pitchFamily="34" charset="0"/>
                <a:ea typeface="Calibri" panose="020F0502020204030204" pitchFamily="34" charset="0"/>
              </a:rPr>
              <a:t>                                </a:t>
            </a:r>
            <a:r>
              <a:rPr lang="es-SV" sz="1600" b="1" dirty="0">
                <a:solidFill>
                  <a:srgbClr val="000000"/>
                </a:solidFill>
                <a:effectLst/>
                <a:latin typeface="Arial" panose="020B0604020202020204" pitchFamily="34" charset="0"/>
                <a:ea typeface="Calibri" panose="020F0502020204030204" pitchFamily="34" charset="0"/>
              </a:rPr>
              <a:t>6.2 METODOLOGIA </a:t>
            </a:r>
            <a:endParaRPr lang="es-SV" sz="1600" dirty="0">
              <a:solidFill>
                <a:srgbClr val="000000"/>
              </a:solidFill>
              <a:effectLst/>
              <a:latin typeface="Calibri" panose="020F0502020204030204" pitchFamily="34" charset="0"/>
              <a:ea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s-SV" altLang="es-SV"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ES" altLang="es-SV"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7414" name="Imagen 6">
            <a:extLst>
              <a:ext uri="{FF2B5EF4-FFF2-40B4-BE49-F238E27FC236}">
                <a16:creationId xmlns:a16="http://schemas.microsoft.com/office/drawing/2014/main" id="{42A3B122-1C75-4DEC-9EDC-8AAB71386A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5914" r="59633" b="3606"/>
          <a:stretch>
            <a:fillRect/>
          </a:stretch>
        </p:blipFill>
        <p:spPr bwMode="auto">
          <a:xfrm>
            <a:off x="3995738" y="115888"/>
            <a:ext cx="136842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a 3">
            <a:extLst>
              <a:ext uri="{FF2B5EF4-FFF2-40B4-BE49-F238E27FC236}">
                <a16:creationId xmlns:a16="http://schemas.microsoft.com/office/drawing/2014/main" id="{85A90CB7-417E-4B6D-B9D7-569347E3CE1B}"/>
              </a:ext>
            </a:extLst>
          </p:cNvPr>
          <p:cNvGraphicFramePr>
            <a:graphicFrameLocks noGrp="1"/>
          </p:cNvGraphicFramePr>
          <p:nvPr>
            <p:extLst>
              <p:ext uri="{D42A27DB-BD31-4B8C-83A1-F6EECF244321}">
                <p14:modId xmlns:p14="http://schemas.microsoft.com/office/powerpoint/2010/main" val="2210979589"/>
              </p:ext>
            </p:extLst>
          </p:nvPr>
        </p:nvGraphicFramePr>
        <p:xfrm>
          <a:off x="827088" y="2060848"/>
          <a:ext cx="7848600" cy="4741193"/>
        </p:xfrm>
        <a:graphic>
          <a:graphicData uri="http://schemas.openxmlformats.org/drawingml/2006/table">
            <a:tbl>
              <a:tblPr firstRow="1" firstCol="1" bandRow="1">
                <a:tableStyleId>{5C22544A-7EE6-4342-B048-85BDC9FD1C3A}</a:tableStyleId>
              </a:tblPr>
              <a:tblGrid>
                <a:gridCol w="2615607">
                  <a:extLst>
                    <a:ext uri="{9D8B030D-6E8A-4147-A177-3AD203B41FA5}">
                      <a16:colId xmlns:a16="http://schemas.microsoft.com/office/drawing/2014/main" val="3881383358"/>
                    </a:ext>
                  </a:extLst>
                </a:gridCol>
                <a:gridCol w="2799643">
                  <a:extLst>
                    <a:ext uri="{9D8B030D-6E8A-4147-A177-3AD203B41FA5}">
                      <a16:colId xmlns:a16="http://schemas.microsoft.com/office/drawing/2014/main" val="3381918845"/>
                    </a:ext>
                  </a:extLst>
                </a:gridCol>
                <a:gridCol w="2433350">
                  <a:extLst>
                    <a:ext uri="{9D8B030D-6E8A-4147-A177-3AD203B41FA5}">
                      <a16:colId xmlns:a16="http://schemas.microsoft.com/office/drawing/2014/main" val="2575557443"/>
                    </a:ext>
                  </a:extLst>
                </a:gridCol>
              </a:tblGrid>
              <a:tr h="410238">
                <a:tc>
                  <a:txBody>
                    <a:bodyPr/>
                    <a:lstStyle/>
                    <a:p>
                      <a:pPr algn="just">
                        <a:lnSpc>
                          <a:spcPct val="150000"/>
                        </a:lnSpc>
                        <a:spcAft>
                          <a:spcPts val="800"/>
                        </a:spcAft>
                      </a:pPr>
                      <a:r>
                        <a:rPr lang="es-MX" sz="1600">
                          <a:effectLst/>
                        </a:rPr>
                        <a:t>ACTIVIDAD </a:t>
                      </a:r>
                      <a:endParaRPr lang="es-SV"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800"/>
                        </a:spcAft>
                      </a:pPr>
                      <a:r>
                        <a:rPr lang="es-MX" sz="1600">
                          <a:effectLst/>
                        </a:rPr>
                        <a:t>DESCRIPCION </a:t>
                      </a:r>
                      <a:endParaRPr lang="es-SV"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800"/>
                        </a:spcAft>
                      </a:pPr>
                      <a:r>
                        <a:rPr lang="es-MX" sz="1600">
                          <a:effectLst/>
                        </a:rPr>
                        <a:t>RESPONSABLE </a:t>
                      </a:r>
                      <a:endParaRPr lang="es-SV"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42026607"/>
                  </a:ext>
                </a:extLst>
              </a:tr>
              <a:tr h="1060069">
                <a:tc>
                  <a:txBody>
                    <a:bodyPr/>
                    <a:lstStyle/>
                    <a:p>
                      <a:pPr algn="just">
                        <a:lnSpc>
                          <a:spcPct val="107000"/>
                        </a:lnSpc>
                        <a:spcAft>
                          <a:spcPts val="800"/>
                        </a:spcAft>
                      </a:pPr>
                      <a:r>
                        <a:rPr lang="es-MX" sz="1400" dirty="0">
                          <a:effectLst/>
                        </a:rPr>
                        <a:t>Elaboración y aprobación del Plan de Transferencias</a:t>
                      </a:r>
                      <a:endParaRPr lang="es-SV"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MX" sz="1400" dirty="0">
                          <a:effectLst/>
                        </a:rPr>
                        <a:t>La Unidad Coordinadora de Proyectos elabora plan de usos y transferencias de activos y productos de salud</a:t>
                      </a:r>
                      <a:endParaRPr lang="es-SV"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MX" sz="1400">
                          <a:effectLst/>
                        </a:rPr>
                        <a:t>Unidad de Apoyo Fondo Mundial (UAFM) </a:t>
                      </a:r>
                      <a:r>
                        <a:rPr lang="es-MX" sz="2000">
                          <a:effectLst/>
                        </a:rPr>
                        <a:t> </a:t>
                      </a:r>
                      <a:endParaRPr lang="es-SV"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78974300"/>
                  </a:ext>
                </a:extLst>
              </a:tr>
              <a:tr h="918976">
                <a:tc>
                  <a:txBody>
                    <a:bodyPr/>
                    <a:lstStyle/>
                    <a:p>
                      <a:pPr algn="just">
                        <a:lnSpc>
                          <a:spcPct val="150000"/>
                        </a:lnSpc>
                        <a:spcAft>
                          <a:spcPts val="800"/>
                        </a:spcAft>
                      </a:pPr>
                      <a:r>
                        <a:rPr lang="es-MX" sz="1400">
                          <a:effectLst/>
                        </a:rPr>
                        <a:t>Levantamiento de Inventario</a:t>
                      </a:r>
                      <a:endParaRPr lang="es-SV"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MX" sz="1400" dirty="0">
                          <a:effectLst/>
                        </a:rPr>
                        <a:t>Se realizará verificación de activo fijo en coordinación con responsables de las 5 Regiones de Salud de</a:t>
                      </a:r>
                      <a:endParaRPr lang="es-SV"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MX" sz="1400" dirty="0">
                          <a:effectLst/>
                        </a:rPr>
                        <a:t>Responsables de Activos Fijos Regiones de Salud y Nivel Central </a:t>
                      </a:r>
                      <a:endParaRPr lang="es-SV"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75032878"/>
                  </a:ext>
                </a:extLst>
              </a:tr>
              <a:tr h="998153">
                <a:tc>
                  <a:txBody>
                    <a:bodyPr/>
                    <a:lstStyle/>
                    <a:p>
                      <a:pPr algn="just"/>
                      <a:r>
                        <a:rPr lang="es-SV" sz="1400">
                          <a:effectLst/>
                        </a:rPr>
                        <a:t>Presentación y aprobación del Plan </a:t>
                      </a:r>
                      <a:endParaRPr lang="es-SV" sz="2400">
                        <a:effectLst/>
                      </a:endParaRPr>
                    </a:p>
                    <a:p>
                      <a:pPr algn="just">
                        <a:lnSpc>
                          <a:spcPct val="150000"/>
                        </a:lnSpc>
                        <a:spcAft>
                          <a:spcPts val="800"/>
                        </a:spcAft>
                      </a:pPr>
                      <a:r>
                        <a:rPr lang="es-MX" sz="2000">
                          <a:effectLst/>
                        </a:rPr>
                        <a:t> </a:t>
                      </a:r>
                      <a:endParaRPr lang="es-SV"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r>
                        <a:rPr lang="es-SV" sz="1400" dirty="0">
                          <a:effectLst/>
                        </a:rPr>
                        <a:t>El plan de usos y transferencias y productos de salud será presentado al MCP en la reunión </a:t>
                      </a:r>
                      <a:r>
                        <a:rPr lang="es-SV" sz="1400" b="1" dirty="0">
                          <a:effectLst/>
                        </a:rPr>
                        <a:t>plenaria del mes de abril de 2020.</a:t>
                      </a:r>
                      <a:endParaRPr lang="es-SV"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MX" sz="1400" dirty="0">
                          <a:effectLst/>
                        </a:rPr>
                        <a:t>Unidad de Apoyo Fondo Mundial (UAFM) y Programa Nacional de Malaria</a:t>
                      </a:r>
                      <a:endParaRPr lang="es-SV"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91294623"/>
                  </a:ext>
                </a:extLst>
              </a:tr>
              <a:tr h="1333760">
                <a:tc>
                  <a:txBody>
                    <a:bodyPr/>
                    <a:lstStyle/>
                    <a:p>
                      <a:pPr algn="just"/>
                      <a:r>
                        <a:rPr lang="es-SV" sz="1400">
                          <a:effectLst/>
                        </a:rPr>
                        <a:t>Transferencia Oficial </a:t>
                      </a:r>
                      <a:endParaRPr lang="es-SV" sz="2400">
                        <a:effectLst/>
                      </a:endParaRPr>
                    </a:p>
                    <a:p>
                      <a:pPr algn="just">
                        <a:lnSpc>
                          <a:spcPct val="150000"/>
                        </a:lnSpc>
                        <a:spcAft>
                          <a:spcPts val="800"/>
                        </a:spcAft>
                      </a:pPr>
                      <a:r>
                        <a:rPr lang="es-MX" sz="1400">
                          <a:effectLst/>
                        </a:rPr>
                        <a:t> </a:t>
                      </a:r>
                      <a:endParaRPr lang="es-SV"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r>
                        <a:rPr lang="es-SV" sz="1400">
                          <a:effectLst/>
                        </a:rPr>
                        <a:t>Una vez el MCP y el FM aprueben el plan de transferencia, se realizará proceso interno para registro de activos en calidad de propiedad del RP. </a:t>
                      </a:r>
                      <a:endParaRPr lang="es-SV" sz="2400">
                        <a:effectLst/>
                      </a:endParaRPr>
                    </a:p>
                    <a:p>
                      <a:pPr algn="just">
                        <a:lnSpc>
                          <a:spcPct val="150000"/>
                        </a:lnSpc>
                        <a:spcAft>
                          <a:spcPts val="800"/>
                        </a:spcAft>
                      </a:pPr>
                      <a:r>
                        <a:rPr lang="es-MX" sz="1400">
                          <a:effectLst/>
                        </a:rPr>
                        <a:t> </a:t>
                      </a:r>
                      <a:endParaRPr lang="es-SV"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MX" sz="1400" dirty="0">
                          <a:effectLst/>
                        </a:rPr>
                        <a:t>Unidad de Apoyo Fondo Mundial (UAFM) y Programa Nacional de Malaria</a:t>
                      </a:r>
                      <a:endParaRPr lang="es-SV"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86971982"/>
                  </a:ext>
                </a:extLst>
              </a:tr>
            </a:tbl>
          </a:graphicData>
        </a:graphic>
      </p:graphicFrame>
    </p:spTree>
    <p:extLst>
      <p:ext uri="{BB962C8B-B14F-4D97-AF65-F5344CB8AC3E}">
        <p14:creationId xmlns:p14="http://schemas.microsoft.com/office/powerpoint/2010/main" val="3455973460"/>
      </p:ext>
    </p:extLst>
  </p:cSld>
  <p:clrMapOvr>
    <a:masterClrMapping/>
  </p:clrMapOvr>
  <p:transition>
    <p:wipe dir="d"/>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7410" name="1 Rectángulo">
            <a:extLst>
              <a:ext uri="{FF2B5EF4-FFF2-40B4-BE49-F238E27FC236}">
                <a16:creationId xmlns:a16="http://schemas.microsoft.com/office/drawing/2014/main" id="{7BF1049C-259C-436B-92AB-B563373CA6A7}"/>
              </a:ext>
            </a:extLst>
          </p:cNvPr>
          <p:cNvSpPr>
            <a:spLocks noChangeArrowheads="1"/>
          </p:cNvSpPr>
          <p:nvPr/>
        </p:nvSpPr>
        <p:spPr bwMode="auto">
          <a:xfrm>
            <a:off x="827088" y="1268413"/>
            <a:ext cx="7848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SV"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SV"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411" name="2 Rectángulo">
            <a:extLst>
              <a:ext uri="{FF2B5EF4-FFF2-40B4-BE49-F238E27FC236}">
                <a16:creationId xmlns:a16="http://schemas.microsoft.com/office/drawing/2014/main" id="{D6F0EB0D-65CA-4585-9750-5750A8DA4AA0}"/>
              </a:ext>
            </a:extLst>
          </p:cNvPr>
          <p:cNvSpPr>
            <a:spLocks noChangeArrowheads="1"/>
          </p:cNvSpPr>
          <p:nvPr/>
        </p:nvSpPr>
        <p:spPr bwMode="auto">
          <a:xfrm>
            <a:off x="827088" y="620713"/>
            <a:ext cx="73453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SV"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SV"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412" name="2 Rectángulo">
            <a:extLst>
              <a:ext uri="{FF2B5EF4-FFF2-40B4-BE49-F238E27FC236}">
                <a16:creationId xmlns:a16="http://schemas.microsoft.com/office/drawing/2014/main" id="{C026933E-8F21-4B09-810B-28BEBF9E56E8}"/>
              </a:ext>
            </a:extLst>
          </p:cNvPr>
          <p:cNvSpPr>
            <a:spLocks noChangeArrowheads="1"/>
          </p:cNvSpPr>
          <p:nvPr/>
        </p:nvSpPr>
        <p:spPr bwMode="auto">
          <a:xfrm>
            <a:off x="979488" y="920750"/>
            <a:ext cx="7345362" cy="6346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SV"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algn="ctr" eaLnBrk="0" fontAlgn="base" hangingPunct="0">
              <a:spcBef>
                <a:spcPct val="0"/>
              </a:spcBef>
              <a:spcAft>
                <a:spcPct val="0"/>
              </a:spcAft>
              <a:buNone/>
            </a:pPr>
            <a:r>
              <a:rPr kumimoji="0" lang="es-SV" altLang="es-SV"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a:t>
            </a:r>
            <a:r>
              <a:rPr kumimoji="0" lang="es-SV" altLang="es-SV"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MX" altLang="es-SV" sz="1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TRANSFERENCIA ACTIVOS FIJOS</a:t>
            </a:r>
            <a:r>
              <a:rPr kumimoji="0" lang="es-SV" altLang="es-SV" sz="1800" i="0" u="none" strike="noStrike" kern="1200" cap="none" spc="0" normalizeH="0" baseline="0" noProof="0" dirty="0">
                <a:ln>
                  <a:noFill/>
                </a:ln>
                <a:solidFill>
                  <a:srgbClr val="000000"/>
                </a:solidFill>
                <a:uLnTx/>
                <a:uFillTx/>
                <a:ea typeface="Calibri" panose="020F0502020204030204" pitchFamily="34" charset="0"/>
                <a:cs typeface="Arial" panose="020B0604020202020204" pitchFamily="34" charset="0"/>
              </a:rPr>
              <a:t>                             </a:t>
            </a:r>
            <a:r>
              <a:rPr lang="es-SV" sz="1800" b="1" dirty="0">
                <a:solidFill>
                  <a:srgbClr val="000000"/>
                </a:solidFill>
                <a:effectLst/>
                <a:latin typeface="Arial" panose="020B0604020202020204" pitchFamily="34" charset="0"/>
                <a:ea typeface="Calibri" panose="020F0502020204030204" pitchFamily="34" charset="0"/>
              </a:rPr>
              <a:t>                                </a:t>
            </a:r>
            <a:r>
              <a:rPr lang="es-SV" sz="1600" b="1" dirty="0">
                <a:solidFill>
                  <a:srgbClr val="000000"/>
                </a:solidFill>
                <a:effectLst/>
                <a:latin typeface="Arial" panose="020B0604020202020204" pitchFamily="34" charset="0"/>
                <a:ea typeface="Calibri" panose="020F0502020204030204" pitchFamily="34" charset="0"/>
              </a:rPr>
              <a:t>6.3 PROCEDIMIENTO PARA REALIZAR LA TRANSFERENCIA </a:t>
            </a:r>
            <a:endParaRPr lang="es-SV" sz="1800" dirty="0">
              <a:solidFill>
                <a:srgbClr val="000000"/>
              </a:solidFill>
              <a:effectLst/>
              <a:latin typeface="Calibri" panose="020F0502020204030204" pitchFamily="34" charset="0"/>
              <a:ea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lang="es-SV" sz="1600" dirty="0">
              <a:solidFill>
                <a:srgbClr val="000000"/>
              </a:solidFill>
              <a:effectLst/>
              <a:latin typeface="Calibri" panose="020F0502020204030204" pitchFamily="34" charset="0"/>
              <a:ea typeface="Calibri" panose="020F0502020204030204" pitchFamily="34" charset="0"/>
            </a:endParaRPr>
          </a:p>
          <a:p>
            <a:pPr algn="just">
              <a:spcAft>
                <a:spcPts val="1275"/>
              </a:spcAft>
              <a:buNone/>
            </a:pPr>
            <a:r>
              <a:rPr lang="es-SV" sz="1200" b="1" dirty="0">
                <a:solidFill>
                  <a:srgbClr val="000000"/>
                </a:solidFill>
                <a:effectLst/>
                <a:latin typeface="Arial" panose="020B0604020202020204" pitchFamily="34" charset="0"/>
                <a:ea typeface="Calibri" panose="020F0502020204030204" pitchFamily="34" charset="0"/>
              </a:rPr>
              <a:t>6.3.1</a:t>
            </a:r>
            <a:r>
              <a:rPr lang="es-SV" sz="1200" dirty="0">
                <a:solidFill>
                  <a:srgbClr val="000000"/>
                </a:solidFill>
                <a:effectLst/>
                <a:latin typeface="Arial" panose="020B0604020202020204" pitchFamily="34" charset="0"/>
                <a:ea typeface="Calibri" panose="020F0502020204030204" pitchFamily="34" charset="0"/>
              </a:rPr>
              <a:t> Para los activos fijos, se tomará como base, los archivos de control del Ministerio de Salud que se han cotejado y verificado en cumplimiento de los Lineamientos de Activo Fijo Institucional. </a:t>
            </a:r>
            <a:endParaRPr lang="es-SV" sz="1200" dirty="0">
              <a:solidFill>
                <a:srgbClr val="000000"/>
              </a:solidFill>
              <a:effectLst/>
              <a:latin typeface="Calibri" panose="020F0502020204030204" pitchFamily="34" charset="0"/>
              <a:ea typeface="Calibri" panose="020F0502020204030204" pitchFamily="34" charset="0"/>
            </a:endParaRPr>
          </a:p>
          <a:p>
            <a:pPr algn="just">
              <a:buNone/>
            </a:pPr>
            <a:r>
              <a:rPr lang="es-SV" sz="1200" b="1" dirty="0">
                <a:solidFill>
                  <a:srgbClr val="000000"/>
                </a:solidFill>
                <a:effectLst/>
                <a:latin typeface="Arial" panose="020B0604020202020204" pitchFamily="34" charset="0"/>
                <a:ea typeface="Calibri" panose="020F0502020204030204" pitchFamily="34" charset="0"/>
              </a:rPr>
              <a:t>6.3.2</a:t>
            </a:r>
            <a:r>
              <a:rPr lang="es-SV" sz="1200" dirty="0">
                <a:solidFill>
                  <a:srgbClr val="000000"/>
                </a:solidFill>
                <a:effectLst/>
                <a:latin typeface="Arial" panose="020B0604020202020204" pitchFamily="34" charset="0"/>
                <a:ea typeface="Calibri" panose="020F0502020204030204" pitchFamily="34" charset="0"/>
              </a:rPr>
              <a:t> Actualmente todos los productos de salud y los activos adquiridos a través de la subvención de Malaria, se encuentran en calidad de custodia del MINSAL, en las diferentes dependencias de la Secretaria de Estado, las 5 Regiones de Salud, 17 SIBASI y algunos establecimientos de Salud. </a:t>
            </a:r>
            <a:endParaRPr lang="es-SV" sz="1200" dirty="0">
              <a:solidFill>
                <a:srgbClr val="000000"/>
              </a:solidFill>
              <a:ea typeface="Calibri" panose="020F0502020204030204" pitchFamily="34" charset="0"/>
            </a:endParaRPr>
          </a:p>
          <a:p>
            <a:pPr algn="just">
              <a:buNone/>
            </a:pPr>
            <a:endParaRPr lang="es-SV" sz="1200" dirty="0">
              <a:solidFill>
                <a:srgbClr val="000000"/>
              </a:solidFill>
              <a:effectLst/>
              <a:latin typeface="Calibri" panose="020F0502020204030204" pitchFamily="34" charset="0"/>
              <a:ea typeface="Calibri" panose="020F0502020204030204" pitchFamily="34" charset="0"/>
            </a:endParaRPr>
          </a:p>
          <a:p>
            <a:pPr algn="just">
              <a:spcAft>
                <a:spcPts val="80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MX" sz="1200" b="1" dirty="0">
                <a:effectLst/>
                <a:latin typeface="Arial" panose="020B0604020202020204" pitchFamily="34" charset="0"/>
                <a:ea typeface="Calibri" panose="020F0502020204030204" pitchFamily="34" charset="0"/>
                <a:cs typeface="Times New Roman" panose="02020603050405020304" pitchFamily="18" charset="0"/>
              </a:rPr>
              <a:t>6.3.3</a:t>
            </a:r>
            <a:r>
              <a:rPr lang="es-MX" sz="1200" dirty="0">
                <a:effectLst/>
                <a:latin typeface="Arial" panose="020B0604020202020204" pitchFamily="34" charset="0"/>
                <a:ea typeface="Calibri" panose="020F0502020204030204" pitchFamily="34" charset="0"/>
                <a:cs typeface="Times New Roman" panose="02020603050405020304" pitchFamily="18" charset="0"/>
              </a:rPr>
              <a:t> </a:t>
            </a:r>
            <a:r>
              <a:rPr lang="es-SV" sz="12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La evidencia de la transferencia de los activos del programa</a:t>
            </a:r>
            <a:r>
              <a:rPr lang="es-SV"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serán remitidos por el RP al donante antes del </a:t>
            </a:r>
            <a:r>
              <a:rPr lang="es-SV" sz="1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30 de septiembre 2020.   </a:t>
            </a:r>
            <a:endParaRPr lang="es-SV" sz="1200" dirty="0">
              <a:solidFill>
                <a:srgbClr val="000000"/>
              </a:solidFill>
              <a:effectLst/>
              <a:latin typeface="Calibri" panose="020F0502020204030204" pitchFamily="34" charset="0"/>
              <a:ea typeface="Calibri" panose="020F0502020204030204" pitchFamily="34" charset="0"/>
            </a:endParaRPr>
          </a:p>
          <a:p>
            <a:pPr algn="just">
              <a:spcAft>
                <a:spcPts val="1335"/>
              </a:spcAft>
            </a:pPr>
            <a:r>
              <a:rPr lang="es-SV" sz="1200" dirty="0">
                <a:solidFill>
                  <a:srgbClr val="000000"/>
                </a:solidFill>
                <a:effectLst/>
                <a:latin typeface="Arial" panose="020B0604020202020204" pitchFamily="34" charset="0"/>
                <a:ea typeface="Calibri" panose="020F0502020204030204" pitchFamily="34" charset="0"/>
              </a:rPr>
              <a:t>Para la transferencia, se tendrán en cuenta los siguientes documentos: </a:t>
            </a:r>
            <a:endParaRPr lang="es-SV" sz="1200" dirty="0">
              <a:solidFill>
                <a:srgbClr val="000000"/>
              </a:solidFill>
              <a:effectLst/>
              <a:latin typeface="Calibri" panose="020F0502020204030204" pitchFamily="34" charset="0"/>
              <a:ea typeface="Calibri" panose="020F0502020204030204" pitchFamily="34" charset="0"/>
            </a:endParaRPr>
          </a:p>
          <a:p>
            <a:pPr marL="342900" lvl="0" indent="-342900" algn="just">
              <a:spcAft>
                <a:spcPts val="1335"/>
              </a:spcAft>
              <a:buFont typeface="Symbol" panose="05050102010706020507" pitchFamily="18" charset="2"/>
              <a:buChar char=""/>
            </a:pPr>
            <a:r>
              <a:rPr lang="es-SV" sz="1200" dirty="0">
                <a:solidFill>
                  <a:srgbClr val="000000"/>
                </a:solidFill>
                <a:effectLst/>
                <a:latin typeface="Arial" panose="020B0604020202020204" pitchFamily="34" charset="0"/>
                <a:ea typeface="Calibri" panose="020F0502020204030204" pitchFamily="34" charset="0"/>
              </a:rPr>
              <a:t>Acta de aprobación del MCP-ES de la solicitud de la trasferencia de activos fijos de custodia en calidad de propiedad por el RP.</a:t>
            </a:r>
            <a:endParaRPr lang="es-SV" sz="1200" dirty="0">
              <a:solidFill>
                <a:srgbClr val="000000"/>
              </a:solidFill>
              <a:ea typeface="Calibri" panose="020F0502020204030204" pitchFamily="34" charset="0"/>
            </a:endParaRPr>
          </a:p>
          <a:p>
            <a:pPr marL="342900" lvl="0" indent="-342900" algn="just">
              <a:spcAft>
                <a:spcPts val="1335"/>
              </a:spcAft>
              <a:buFont typeface="Symbol" panose="05050102010706020507" pitchFamily="18" charset="2"/>
              <a:buChar char=""/>
            </a:pPr>
            <a:r>
              <a:rPr lang="es-SV" sz="1200" dirty="0">
                <a:solidFill>
                  <a:srgbClr val="000000"/>
                </a:solidFill>
                <a:effectLst/>
                <a:latin typeface="Arial" panose="020B0604020202020204" pitchFamily="34" charset="0"/>
                <a:ea typeface="Calibri" panose="020F0502020204030204" pitchFamily="34" charset="0"/>
              </a:rPr>
              <a:t>Solicitud del plan de Uso y/o Transferencia de los activos no monetarios y productos de salud (Comunicación oficial del Fondo Mundial) </a:t>
            </a:r>
            <a:endParaRPr lang="es-SV" sz="1200" dirty="0">
              <a:solidFill>
                <a:srgbClr val="000000"/>
              </a:solidFill>
              <a:effectLst/>
              <a:latin typeface="Calibri" panose="020F0502020204030204" pitchFamily="34" charset="0"/>
              <a:ea typeface="Calibri" panose="020F0502020204030204" pitchFamily="34" charset="0"/>
            </a:endParaRPr>
          </a:p>
          <a:p>
            <a:pPr marL="342900" lvl="0" indent="-342900" algn="just">
              <a:buFont typeface="Symbol" panose="05050102010706020507" pitchFamily="18" charset="2"/>
              <a:buChar char=""/>
            </a:pPr>
            <a:r>
              <a:rPr lang="es-SV" sz="1200" dirty="0">
                <a:solidFill>
                  <a:srgbClr val="000000"/>
                </a:solidFill>
                <a:effectLst/>
                <a:latin typeface="Arial" panose="020B0604020202020204" pitchFamily="34" charset="0"/>
                <a:ea typeface="Calibri" panose="020F0502020204030204" pitchFamily="34" charset="0"/>
              </a:rPr>
              <a:t>Inventario de Activos adquiridos con el proyecto de Malaria. </a:t>
            </a:r>
          </a:p>
          <a:p>
            <a:pPr marL="342900" lvl="0" indent="-342900" algn="just">
              <a:buFont typeface="Symbol" panose="05050102010706020507" pitchFamily="18" charset="2"/>
              <a:buChar char=""/>
            </a:pPr>
            <a:endParaRPr lang="es-SV" sz="1200" dirty="0">
              <a:solidFill>
                <a:srgbClr val="000000"/>
              </a:solidFill>
              <a:effectLst/>
              <a:latin typeface="Calibri" panose="020F0502020204030204" pitchFamily="34" charset="0"/>
              <a:ea typeface="Calibri" panose="020F0502020204030204" pitchFamily="34" charset="0"/>
            </a:endParaRPr>
          </a:p>
          <a:p>
            <a:pPr algn="just">
              <a:buNone/>
            </a:pPr>
            <a:r>
              <a:rPr lang="es-SV" sz="1200" dirty="0">
                <a:solidFill>
                  <a:srgbClr val="000000"/>
                </a:solidFill>
                <a:effectLst/>
                <a:latin typeface="Arial" panose="020B0604020202020204" pitchFamily="34" charset="0"/>
                <a:ea typeface="Calibri" panose="020F0502020204030204" pitchFamily="34" charset="0"/>
              </a:rPr>
              <a:t>6.3.4 Una vez el MCP y el FM aprueben el plan de transferencia, se realizarán los tramites internos correspondientes en MINSAL para cargar los bienes en calidad de propiedad para uso del Programa Nacional de Malaria. </a:t>
            </a:r>
            <a:endParaRPr lang="es-SV" sz="1200" dirty="0">
              <a:solidFill>
                <a:srgbClr val="000000"/>
              </a:solidFill>
              <a:effectLst/>
              <a:latin typeface="Calibri" panose="020F0502020204030204" pitchFamily="34" charset="0"/>
              <a:ea typeface="Calibri" panose="020F0502020204030204" pitchFamily="34" charset="0"/>
            </a:endParaRPr>
          </a:p>
          <a:p>
            <a:pPr algn="just">
              <a:buNone/>
            </a:pPr>
            <a:endParaRPr lang="es-SV" sz="1200" dirty="0">
              <a:solidFill>
                <a:srgbClr val="000000"/>
              </a:solidFill>
              <a:effectLst/>
              <a:latin typeface="Calibri" panose="020F0502020204030204" pitchFamily="34" charset="0"/>
              <a:ea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s-SV" altLang="es-SV"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ES" altLang="es-SV"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7414" name="Imagen 6">
            <a:extLst>
              <a:ext uri="{FF2B5EF4-FFF2-40B4-BE49-F238E27FC236}">
                <a16:creationId xmlns:a16="http://schemas.microsoft.com/office/drawing/2014/main" id="{42A3B122-1C75-4DEC-9EDC-8AAB71386A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5914" r="59633" b="3606"/>
          <a:stretch>
            <a:fillRect/>
          </a:stretch>
        </p:blipFill>
        <p:spPr bwMode="auto">
          <a:xfrm>
            <a:off x="3995738" y="115888"/>
            <a:ext cx="136842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6008330"/>
      </p:ext>
    </p:extLst>
  </p:cSld>
  <p:clrMapOvr>
    <a:masterClrMapping/>
  </p:clrMapOvr>
  <p:transition>
    <p:wipe dir="d"/>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7410" name="1 Rectángulo">
            <a:extLst>
              <a:ext uri="{FF2B5EF4-FFF2-40B4-BE49-F238E27FC236}">
                <a16:creationId xmlns:a16="http://schemas.microsoft.com/office/drawing/2014/main" id="{7BF1049C-259C-436B-92AB-B563373CA6A7}"/>
              </a:ext>
            </a:extLst>
          </p:cNvPr>
          <p:cNvSpPr>
            <a:spLocks noChangeArrowheads="1"/>
          </p:cNvSpPr>
          <p:nvPr/>
        </p:nvSpPr>
        <p:spPr bwMode="auto">
          <a:xfrm>
            <a:off x="827088" y="1268413"/>
            <a:ext cx="7848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SV"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SV"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412" name="2 Rectángulo">
            <a:extLst>
              <a:ext uri="{FF2B5EF4-FFF2-40B4-BE49-F238E27FC236}">
                <a16:creationId xmlns:a16="http://schemas.microsoft.com/office/drawing/2014/main" id="{C026933E-8F21-4B09-810B-28BEBF9E56E8}"/>
              </a:ext>
            </a:extLst>
          </p:cNvPr>
          <p:cNvSpPr>
            <a:spLocks noChangeArrowheads="1"/>
          </p:cNvSpPr>
          <p:nvPr/>
        </p:nvSpPr>
        <p:spPr bwMode="auto">
          <a:xfrm>
            <a:off x="979488" y="920750"/>
            <a:ext cx="73453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SV"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s-SV" altLang="es-SV"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a:t>
            </a:r>
            <a:r>
              <a:rPr kumimoji="0" lang="es-SV" altLang="es-SV"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MX" altLang="es-SV" sz="1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TRANSFERENCIA ACTIVOS FIJOS</a:t>
            </a:r>
            <a:endParaRPr kumimoji="0" lang="es-SV" altLang="es-SV"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ES" altLang="es-SV"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7414" name="Imagen 6">
            <a:extLst>
              <a:ext uri="{FF2B5EF4-FFF2-40B4-BE49-F238E27FC236}">
                <a16:creationId xmlns:a16="http://schemas.microsoft.com/office/drawing/2014/main" id="{42A3B122-1C75-4DEC-9EDC-8AAB71386A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5914" r="59633" b="3606"/>
          <a:stretch>
            <a:fillRect/>
          </a:stretch>
        </p:blipFill>
        <p:spPr bwMode="auto">
          <a:xfrm>
            <a:off x="3995738" y="115888"/>
            <a:ext cx="136842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a 5">
            <a:extLst>
              <a:ext uri="{FF2B5EF4-FFF2-40B4-BE49-F238E27FC236}">
                <a16:creationId xmlns:a16="http://schemas.microsoft.com/office/drawing/2014/main" id="{1623BE36-9314-4450-B9A0-FB83D81622F0}"/>
              </a:ext>
            </a:extLst>
          </p:cNvPr>
          <p:cNvGraphicFramePr>
            <a:graphicFrameLocks noGrp="1"/>
          </p:cNvGraphicFramePr>
          <p:nvPr>
            <p:extLst>
              <p:ext uri="{D42A27DB-BD31-4B8C-83A1-F6EECF244321}">
                <p14:modId xmlns:p14="http://schemas.microsoft.com/office/powerpoint/2010/main" val="3038757622"/>
              </p:ext>
            </p:extLst>
          </p:nvPr>
        </p:nvGraphicFramePr>
        <p:xfrm>
          <a:off x="611834" y="1771650"/>
          <a:ext cx="7848600" cy="4321646"/>
        </p:xfrm>
        <a:graphic>
          <a:graphicData uri="http://schemas.openxmlformats.org/drawingml/2006/table">
            <a:tbl>
              <a:tblPr/>
              <a:tblGrid>
                <a:gridCol w="3336830">
                  <a:extLst>
                    <a:ext uri="{9D8B030D-6E8A-4147-A177-3AD203B41FA5}">
                      <a16:colId xmlns:a16="http://schemas.microsoft.com/office/drawing/2014/main" val="1185133440"/>
                    </a:ext>
                  </a:extLst>
                </a:gridCol>
                <a:gridCol w="2091393">
                  <a:extLst>
                    <a:ext uri="{9D8B030D-6E8A-4147-A177-3AD203B41FA5}">
                      <a16:colId xmlns:a16="http://schemas.microsoft.com/office/drawing/2014/main" val="1947962718"/>
                    </a:ext>
                  </a:extLst>
                </a:gridCol>
                <a:gridCol w="2420377">
                  <a:extLst>
                    <a:ext uri="{9D8B030D-6E8A-4147-A177-3AD203B41FA5}">
                      <a16:colId xmlns:a16="http://schemas.microsoft.com/office/drawing/2014/main" val="3495777077"/>
                    </a:ext>
                  </a:extLst>
                </a:gridCol>
              </a:tblGrid>
              <a:tr h="380952">
                <a:tc gridSpan="3">
                  <a:txBody>
                    <a:bodyPr/>
                    <a:lstStyle/>
                    <a:p>
                      <a:pPr algn="ctr" fontAlgn="b"/>
                      <a:r>
                        <a:rPr lang="es-SV" sz="1800" b="1" i="0" u="none" strike="noStrike" dirty="0">
                          <a:solidFill>
                            <a:srgbClr val="000000"/>
                          </a:solidFill>
                          <a:effectLst/>
                          <a:latin typeface="Calibri" panose="020F0502020204030204" pitchFamily="34" charset="0"/>
                        </a:rPr>
                        <a:t>ACTIVO FIJO A TRANSFERIR FONDO GLOBAL MALARIA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SV"/>
                    </a:p>
                  </a:txBody>
                  <a:tcPr/>
                </a:tc>
                <a:tc hMerge="1">
                  <a:txBody>
                    <a:bodyPr/>
                    <a:lstStyle/>
                    <a:p>
                      <a:endParaRPr lang="es-SV"/>
                    </a:p>
                  </a:txBody>
                  <a:tcPr/>
                </a:tc>
                <a:extLst>
                  <a:ext uri="{0D108BD9-81ED-4DB2-BD59-A6C34878D82A}">
                    <a16:rowId xmlns:a16="http://schemas.microsoft.com/office/drawing/2014/main" val="2713030502"/>
                  </a:ext>
                </a:extLst>
              </a:tr>
              <a:tr h="380952">
                <a:tc>
                  <a:txBody>
                    <a:bodyPr/>
                    <a:lstStyle/>
                    <a:p>
                      <a:pPr algn="ctr" fontAlgn="b"/>
                      <a:r>
                        <a:rPr lang="es-SV" sz="1800" b="0" i="0" u="none" strike="noStrike" dirty="0">
                          <a:solidFill>
                            <a:srgbClr val="000000"/>
                          </a:solidFill>
                          <a:effectLst/>
                          <a:latin typeface="Calibri" panose="020F0502020204030204" pitchFamily="34" charset="0"/>
                        </a:rPr>
                        <a:t>Clasificación Tipo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SV" sz="1800" b="0" i="0" u="none" strike="noStrike">
                          <a:solidFill>
                            <a:srgbClr val="000000"/>
                          </a:solidFill>
                          <a:effectLst/>
                          <a:latin typeface="Calibri" panose="020F0502020204030204" pitchFamily="34" charset="0"/>
                        </a:rPr>
                        <a:t>Cantidad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SV" sz="1800" b="0" i="0" u="none" strike="noStrike">
                          <a:solidFill>
                            <a:srgbClr val="000000"/>
                          </a:solidFill>
                          <a:effectLst/>
                          <a:latin typeface="Calibri" panose="020F0502020204030204" pitchFamily="34" charset="0"/>
                        </a:rPr>
                        <a:t>Monto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523861"/>
                  </a:ext>
                </a:extLst>
              </a:tr>
              <a:tr h="380952">
                <a:tc>
                  <a:txBody>
                    <a:bodyPr/>
                    <a:lstStyle/>
                    <a:p>
                      <a:pPr algn="l" fontAlgn="b"/>
                      <a:r>
                        <a:rPr lang="es-SV" sz="1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SV" sz="1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SV" sz="1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639150"/>
                  </a:ext>
                </a:extLst>
              </a:tr>
              <a:tr h="380952">
                <a:tc>
                  <a:txBody>
                    <a:bodyPr/>
                    <a:lstStyle/>
                    <a:p>
                      <a:pPr algn="l" fontAlgn="b"/>
                      <a:r>
                        <a:rPr lang="es-SV" sz="1800" b="0" i="0" u="none" strike="noStrike">
                          <a:solidFill>
                            <a:srgbClr val="000000"/>
                          </a:solidFill>
                          <a:effectLst/>
                          <a:latin typeface="Calibri" panose="020F0502020204030204" pitchFamily="34" charset="0"/>
                        </a:rPr>
                        <a:t>Maquinaria y Equipo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SV" sz="1800" b="0" i="0" u="none" strike="noStrike">
                          <a:solidFill>
                            <a:srgbClr val="000000"/>
                          </a:solidFill>
                          <a:effectLst/>
                          <a:latin typeface="Calibri" panose="020F0502020204030204" pitchFamily="34" charset="0"/>
                        </a:rPr>
                        <a:t>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SV" sz="1800" b="0" i="0" u="none" strike="noStrike">
                          <a:solidFill>
                            <a:srgbClr val="000000"/>
                          </a:solidFill>
                          <a:effectLst/>
                          <a:latin typeface="Calibri" panose="020F0502020204030204" pitchFamily="34" charset="0"/>
                        </a:rPr>
                        <a:t> $         78,483.56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0287152"/>
                  </a:ext>
                </a:extLst>
              </a:tr>
              <a:tr h="380952">
                <a:tc>
                  <a:txBody>
                    <a:bodyPr/>
                    <a:lstStyle/>
                    <a:p>
                      <a:pPr algn="l" fontAlgn="b"/>
                      <a:r>
                        <a:rPr lang="es-SV" sz="1800" b="0" i="0" u="none" strike="noStrike">
                          <a:solidFill>
                            <a:srgbClr val="000000"/>
                          </a:solidFill>
                          <a:effectLst/>
                          <a:latin typeface="Calibri" panose="020F0502020204030204" pitchFamily="34" charset="0"/>
                        </a:rPr>
                        <a:t>Equipo de Laboratorio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SV" sz="1800" b="0" i="0" u="none" strike="noStrike">
                          <a:solidFill>
                            <a:srgbClr val="000000"/>
                          </a:solidFill>
                          <a:effectLst/>
                          <a:latin typeface="Calibri" panose="020F0502020204030204" pitchFamily="34" charset="0"/>
                        </a:rPr>
                        <a:t>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SV" sz="1800" b="0" i="0" u="none" strike="noStrike">
                          <a:solidFill>
                            <a:srgbClr val="000000"/>
                          </a:solidFill>
                          <a:effectLst/>
                          <a:latin typeface="Calibri" panose="020F0502020204030204" pitchFamily="34" charset="0"/>
                        </a:rPr>
                        <a:t> $         83,903.00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4870993"/>
                  </a:ext>
                </a:extLst>
              </a:tr>
              <a:tr h="380952">
                <a:tc>
                  <a:txBody>
                    <a:bodyPr/>
                    <a:lstStyle/>
                    <a:p>
                      <a:pPr algn="l" fontAlgn="b"/>
                      <a:r>
                        <a:rPr lang="es-SV" sz="1800" b="0" i="0" u="none" strike="noStrike" dirty="0">
                          <a:solidFill>
                            <a:srgbClr val="000000"/>
                          </a:solidFill>
                          <a:effectLst/>
                          <a:latin typeface="Calibri" panose="020F0502020204030204" pitchFamily="34" charset="0"/>
                        </a:rPr>
                        <a:t>Equipo Informático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SV" sz="1800" b="0" i="0" u="none" strike="noStrike">
                          <a:solidFill>
                            <a:srgbClr val="000000"/>
                          </a:solidFill>
                          <a:effectLst/>
                          <a:latin typeface="Calibri" panose="020F0502020204030204" pitchFamily="34" charset="0"/>
                        </a:rPr>
                        <a:t>262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SV" sz="1800" b="0" i="0" u="none" strike="noStrike">
                          <a:solidFill>
                            <a:srgbClr val="000000"/>
                          </a:solidFill>
                          <a:effectLst/>
                          <a:latin typeface="Calibri" panose="020F0502020204030204" pitchFamily="34" charset="0"/>
                        </a:rPr>
                        <a:t> $         88,645.39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1257812"/>
                  </a:ext>
                </a:extLst>
              </a:tr>
              <a:tr h="637015">
                <a:tc>
                  <a:txBody>
                    <a:bodyPr/>
                    <a:lstStyle/>
                    <a:p>
                      <a:pPr algn="l" fontAlgn="b"/>
                      <a:r>
                        <a:rPr lang="es-SV" sz="1800" b="0" i="0" u="none" strike="noStrike">
                          <a:solidFill>
                            <a:srgbClr val="000000"/>
                          </a:solidFill>
                          <a:effectLst/>
                          <a:latin typeface="Calibri" panose="020F0502020204030204" pitchFamily="34" charset="0"/>
                        </a:rPr>
                        <a:t>Equipo de Transporte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SV" sz="1800" b="0" i="0" u="none" strike="noStrike">
                          <a:solidFill>
                            <a:srgbClr val="000000"/>
                          </a:solidFill>
                          <a:effectLst/>
                          <a:latin typeface="Calibri" panose="020F0502020204030204" pitchFamily="34" charset="0"/>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SV" sz="1800" b="0" i="0" u="none" strike="noStrike">
                          <a:solidFill>
                            <a:srgbClr val="000000"/>
                          </a:solidFill>
                          <a:effectLst/>
                          <a:latin typeface="Calibri" panose="020F0502020204030204" pitchFamily="34" charset="0"/>
                        </a:rPr>
                        <a:t> $       144,304.37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5672539"/>
                  </a:ext>
                </a:extLst>
              </a:tr>
              <a:tr h="380952">
                <a:tc>
                  <a:txBody>
                    <a:bodyPr/>
                    <a:lstStyle/>
                    <a:p>
                      <a:pPr algn="l" fontAlgn="b"/>
                      <a:r>
                        <a:rPr lang="es-SV" sz="1800" b="0" i="0" u="none" strike="noStrike">
                          <a:solidFill>
                            <a:srgbClr val="000000"/>
                          </a:solidFill>
                          <a:effectLst/>
                          <a:latin typeface="Calibri" panose="020F0502020204030204" pitchFamily="34" charset="0"/>
                        </a:rPr>
                        <a:t>Mobiliario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SV" sz="1800" b="0" i="0" u="none" strike="noStrike">
                          <a:solidFill>
                            <a:srgbClr val="000000"/>
                          </a:solidFill>
                          <a:effectLst/>
                          <a:latin typeface="Calibri" panose="020F0502020204030204" pitchFamily="34" charset="0"/>
                        </a:rPr>
                        <a:t>445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SV" sz="1800" b="0" i="0" u="none" strike="noStrike">
                          <a:solidFill>
                            <a:srgbClr val="000000"/>
                          </a:solidFill>
                          <a:effectLst/>
                          <a:latin typeface="Calibri" panose="020F0502020204030204" pitchFamily="34" charset="0"/>
                        </a:rPr>
                        <a:t> $         45,875.39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0243377"/>
                  </a:ext>
                </a:extLst>
              </a:tr>
              <a:tr h="380952">
                <a:tc>
                  <a:txBody>
                    <a:bodyPr/>
                    <a:lstStyle/>
                    <a:p>
                      <a:pPr algn="l" fontAlgn="b"/>
                      <a:r>
                        <a:rPr lang="es-SV" sz="1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SV" sz="1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SV" sz="18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4650287"/>
                  </a:ext>
                </a:extLst>
              </a:tr>
              <a:tr h="637015">
                <a:tc>
                  <a:txBody>
                    <a:bodyPr/>
                    <a:lstStyle/>
                    <a:p>
                      <a:pPr algn="l" fontAlgn="b"/>
                      <a:r>
                        <a:rPr lang="es-SV" sz="1800" b="1" i="0" u="none" strike="noStrike">
                          <a:solidFill>
                            <a:srgbClr val="000000"/>
                          </a:solidFill>
                          <a:effectLst/>
                          <a:latin typeface="Calibri" panose="020F0502020204030204" pitchFamily="34" charset="0"/>
                        </a:rPr>
                        <a:t>Totales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SV" sz="1800" b="1" i="0" u="none" strike="noStrike">
                          <a:solidFill>
                            <a:srgbClr val="000000"/>
                          </a:solidFill>
                          <a:effectLst/>
                          <a:latin typeface="Calibri" panose="020F0502020204030204" pitchFamily="34" charset="0"/>
                        </a:rPr>
                        <a:t>865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SV" sz="1800" b="1" i="0" u="none" strike="noStrike" dirty="0">
                          <a:solidFill>
                            <a:srgbClr val="000000"/>
                          </a:solidFill>
                          <a:effectLst/>
                          <a:latin typeface="Calibri" panose="020F0502020204030204" pitchFamily="34" charset="0"/>
                        </a:rPr>
                        <a:t> $       441,211.71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6871137"/>
                  </a:ext>
                </a:extLst>
              </a:tr>
            </a:tbl>
          </a:graphicData>
        </a:graphic>
      </p:graphicFrame>
    </p:spTree>
    <p:extLst>
      <p:ext uri="{BB962C8B-B14F-4D97-AF65-F5344CB8AC3E}">
        <p14:creationId xmlns:p14="http://schemas.microsoft.com/office/powerpoint/2010/main" val="561752417"/>
      </p:ext>
    </p:extLst>
  </p:cSld>
  <p:clrMapOvr>
    <a:masterClrMapping/>
  </p:clrMapOvr>
  <p:transition>
    <p:wipe dir="d"/>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7410" name="1 Rectángulo">
            <a:extLst>
              <a:ext uri="{FF2B5EF4-FFF2-40B4-BE49-F238E27FC236}">
                <a16:creationId xmlns:a16="http://schemas.microsoft.com/office/drawing/2014/main" id="{7BF1049C-259C-436B-92AB-B563373CA6A7}"/>
              </a:ext>
            </a:extLst>
          </p:cNvPr>
          <p:cNvSpPr>
            <a:spLocks noChangeArrowheads="1"/>
          </p:cNvSpPr>
          <p:nvPr/>
        </p:nvSpPr>
        <p:spPr bwMode="auto">
          <a:xfrm>
            <a:off x="827088" y="1268413"/>
            <a:ext cx="7848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SV"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SV"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411" name="2 Rectángulo">
            <a:extLst>
              <a:ext uri="{FF2B5EF4-FFF2-40B4-BE49-F238E27FC236}">
                <a16:creationId xmlns:a16="http://schemas.microsoft.com/office/drawing/2014/main" id="{D6F0EB0D-65CA-4585-9750-5750A8DA4AA0}"/>
              </a:ext>
            </a:extLst>
          </p:cNvPr>
          <p:cNvSpPr>
            <a:spLocks noChangeArrowheads="1"/>
          </p:cNvSpPr>
          <p:nvPr/>
        </p:nvSpPr>
        <p:spPr bwMode="auto">
          <a:xfrm>
            <a:off x="827088" y="620713"/>
            <a:ext cx="73453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SV"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SV"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412" name="2 Rectángulo">
            <a:extLst>
              <a:ext uri="{FF2B5EF4-FFF2-40B4-BE49-F238E27FC236}">
                <a16:creationId xmlns:a16="http://schemas.microsoft.com/office/drawing/2014/main" id="{C026933E-8F21-4B09-810B-28BEBF9E56E8}"/>
              </a:ext>
            </a:extLst>
          </p:cNvPr>
          <p:cNvSpPr>
            <a:spLocks noChangeArrowheads="1"/>
          </p:cNvSpPr>
          <p:nvPr/>
        </p:nvSpPr>
        <p:spPr bwMode="auto">
          <a:xfrm>
            <a:off x="979488" y="920750"/>
            <a:ext cx="73453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SV"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s-SV" altLang="es-SV"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a:t>
            </a:r>
            <a:r>
              <a:rPr kumimoji="0" lang="es-SV" altLang="es-SV"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MX" altLang="es-SV" sz="1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TRANSFERENCIA ACTIVOS FIJOS</a:t>
            </a:r>
            <a:endParaRPr kumimoji="0" lang="es-SV" altLang="es-SV"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ES" altLang="es-SV"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7414" name="Imagen 6">
            <a:extLst>
              <a:ext uri="{FF2B5EF4-FFF2-40B4-BE49-F238E27FC236}">
                <a16:creationId xmlns:a16="http://schemas.microsoft.com/office/drawing/2014/main" id="{42A3B122-1C75-4DEC-9EDC-8AAB71386A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5914" r="59633" b="3606"/>
          <a:stretch>
            <a:fillRect/>
          </a:stretch>
        </p:blipFill>
        <p:spPr bwMode="auto">
          <a:xfrm>
            <a:off x="3995738" y="115888"/>
            <a:ext cx="136842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a 2">
            <a:extLst>
              <a:ext uri="{FF2B5EF4-FFF2-40B4-BE49-F238E27FC236}">
                <a16:creationId xmlns:a16="http://schemas.microsoft.com/office/drawing/2014/main" id="{2467431D-1E7A-43B4-9222-89CFD151B9F0}"/>
              </a:ext>
            </a:extLst>
          </p:cNvPr>
          <p:cNvGraphicFramePr>
            <a:graphicFrameLocks noGrp="1"/>
          </p:cNvGraphicFramePr>
          <p:nvPr>
            <p:ph idx="1"/>
            <p:extLst>
              <p:ext uri="{D42A27DB-BD31-4B8C-83A1-F6EECF244321}">
                <p14:modId xmlns:p14="http://schemas.microsoft.com/office/powerpoint/2010/main" val="2075901055"/>
              </p:ext>
            </p:extLst>
          </p:nvPr>
        </p:nvGraphicFramePr>
        <p:xfrm>
          <a:off x="457200" y="1600200"/>
          <a:ext cx="8507288" cy="4310653"/>
        </p:xfrm>
        <a:graphic>
          <a:graphicData uri="http://schemas.openxmlformats.org/drawingml/2006/table">
            <a:tbl>
              <a:tblPr firstRow="1" bandRow="1">
                <a:tableStyleId>{5C22544A-7EE6-4342-B048-85BDC9FD1C3A}</a:tableStyleId>
              </a:tblPr>
              <a:tblGrid>
                <a:gridCol w="2094354">
                  <a:extLst>
                    <a:ext uri="{9D8B030D-6E8A-4147-A177-3AD203B41FA5}">
                      <a16:colId xmlns:a16="http://schemas.microsoft.com/office/drawing/2014/main" val="3042873795"/>
                    </a:ext>
                  </a:extLst>
                </a:gridCol>
                <a:gridCol w="1012334">
                  <a:extLst>
                    <a:ext uri="{9D8B030D-6E8A-4147-A177-3AD203B41FA5}">
                      <a16:colId xmlns:a16="http://schemas.microsoft.com/office/drawing/2014/main" val="2520088267"/>
                    </a:ext>
                  </a:extLst>
                </a:gridCol>
                <a:gridCol w="2304256">
                  <a:extLst>
                    <a:ext uri="{9D8B030D-6E8A-4147-A177-3AD203B41FA5}">
                      <a16:colId xmlns:a16="http://schemas.microsoft.com/office/drawing/2014/main" val="1538224575"/>
                    </a:ext>
                  </a:extLst>
                </a:gridCol>
                <a:gridCol w="3096344">
                  <a:extLst>
                    <a:ext uri="{9D8B030D-6E8A-4147-A177-3AD203B41FA5}">
                      <a16:colId xmlns:a16="http://schemas.microsoft.com/office/drawing/2014/main" val="2966137682"/>
                    </a:ext>
                  </a:extLst>
                </a:gridCol>
              </a:tblGrid>
              <a:tr h="460648">
                <a:tc>
                  <a:txBody>
                    <a:bodyPr/>
                    <a:lstStyle/>
                    <a:p>
                      <a:pPr algn="ctr" fontAlgn="b"/>
                      <a:r>
                        <a:rPr lang="es-SV" sz="1800" b="0" i="0" u="none" strike="noStrike" dirty="0">
                          <a:solidFill>
                            <a:srgbClr val="000000"/>
                          </a:solidFill>
                          <a:effectLst/>
                          <a:latin typeface="Calibri" panose="020F0502020204030204" pitchFamily="34" charset="0"/>
                        </a:rPr>
                        <a:t>Lugar Destino</a:t>
                      </a:r>
                    </a:p>
                  </a:txBody>
                  <a:tcPr marL="9525" marR="9525" marT="9525" marB="0" anchor="b"/>
                </a:tc>
                <a:tc gridSpan="2">
                  <a:txBody>
                    <a:bodyPr/>
                    <a:lstStyle/>
                    <a:p>
                      <a:pPr algn="ctr" fontAlgn="b"/>
                      <a:r>
                        <a:rPr lang="es-SV" sz="2000" b="0" i="0" u="none" strike="noStrike">
                          <a:solidFill>
                            <a:srgbClr val="000000"/>
                          </a:solidFill>
                          <a:effectLst/>
                          <a:latin typeface="Calibri" panose="020F0502020204030204" pitchFamily="34" charset="0"/>
                        </a:rPr>
                        <a:t>Maquinaria y Equipo</a:t>
                      </a:r>
                    </a:p>
                  </a:txBody>
                  <a:tcPr marL="9525" marR="9525" marT="9525" marB="0" anchor="b"/>
                </a:tc>
                <a:tc hMerge="1">
                  <a:txBody>
                    <a:bodyPr/>
                    <a:lstStyle/>
                    <a:p>
                      <a:endParaRPr lang="es-SV"/>
                    </a:p>
                  </a:txBody>
                  <a:tcPr/>
                </a:tc>
                <a:tc>
                  <a:txBody>
                    <a:bodyPr/>
                    <a:lstStyle/>
                    <a:p>
                      <a:pPr algn="ctr" fontAlgn="b"/>
                      <a:r>
                        <a:rPr lang="es-SV" sz="2000" b="0" i="0" u="none" strike="noStrike" dirty="0">
                          <a:solidFill>
                            <a:srgbClr val="000000"/>
                          </a:solidFill>
                          <a:effectLst/>
                          <a:latin typeface="Calibri" panose="020F0502020204030204" pitchFamily="34" charset="0"/>
                        </a:rPr>
                        <a:t>Comentarios </a:t>
                      </a:r>
                    </a:p>
                  </a:txBody>
                  <a:tcPr marL="9525" marR="9525" marT="9525" marB="0" anchor="b"/>
                </a:tc>
                <a:extLst>
                  <a:ext uri="{0D108BD9-81ED-4DB2-BD59-A6C34878D82A}">
                    <a16:rowId xmlns:a16="http://schemas.microsoft.com/office/drawing/2014/main" val="825923090"/>
                  </a:ext>
                </a:extLst>
              </a:tr>
              <a:tr h="406105">
                <a:tc>
                  <a:txBody>
                    <a:bodyPr/>
                    <a:lstStyle/>
                    <a:p>
                      <a:pPr algn="ctr" fontAlgn="b"/>
                      <a:r>
                        <a:rPr lang="es-SV" sz="1800" b="0" i="0" u="none" strike="noStrike">
                          <a:solidFill>
                            <a:srgbClr val="000000"/>
                          </a:solidFill>
                          <a:effectLst/>
                          <a:latin typeface="Calibri" panose="020F0502020204030204" pitchFamily="34" charset="0"/>
                        </a:rPr>
                        <a:t> </a:t>
                      </a:r>
                    </a:p>
                  </a:txBody>
                  <a:tcPr marL="9525" marR="9525" marT="9525" marB="0" anchor="b"/>
                </a:tc>
                <a:tc>
                  <a:txBody>
                    <a:bodyPr/>
                    <a:lstStyle/>
                    <a:p>
                      <a:pPr algn="ctr" fontAlgn="b"/>
                      <a:r>
                        <a:rPr lang="es-SV" sz="2000" b="0" i="0" u="none" strike="noStrike">
                          <a:solidFill>
                            <a:srgbClr val="000000"/>
                          </a:solidFill>
                          <a:effectLst/>
                          <a:latin typeface="Calibri" panose="020F0502020204030204" pitchFamily="34" charset="0"/>
                        </a:rPr>
                        <a:t>Cantidad</a:t>
                      </a:r>
                    </a:p>
                  </a:txBody>
                  <a:tcPr marL="9525" marR="9525" marT="9525" marB="0" anchor="b"/>
                </a:tc>
                <a:tc>
                  <a:txBody>
                    <a:bodyPr/>
                    <a:lstStyle/>
                    <a:p>
                      <a:pPr algn="ctr" fontAlgn="b"/>
                      <a:r>
                        <a:rPr lang="es-SV" sz="2000" b="0" i="0" u="none" strike="noStrike" dirty="0">
                          <a:solidFill>
                            <a:srgbClr val="000000"/>
                          </a:solidFill>
                          <a:effectLst/>
                          <a:latin typeface="Calibri" panose="020F0502020204030204" pitchFamily="34" charset="0"/>
                        </a:rPr>
                        <a:t>Monto</a:t>
                      </a:r>
                    </a:p>
                  </a:txBody>
                  <a:tcPr marL="9525" marR="9525" marT="9525" marB="0" anchor="b"/>
                </a:tc>
                <a:tc rowSpan="9">
                  <a:txBody>
                    <a:bodyPr/>
                    <a:lstStyle/>
                    <a:p>
                      <a:pPr algn="just" fontAlgn="b"/>
                      <a:r>
                        <a:rPr lang="es-SV" sz="1800" b="0" i="0" u="none" strike="noStrike" dirty="0">
                          <a:solidFill>
                            <a:srgbClr val="000000"/>
                          </a:solidFill>
                          <a:effectLst/>
                          <a:latin typeface="Calibri" panose="020F0502020204030204" pitchFamily="34" charset="0"/>
                        </a:rPr>
                        <a:t>En este rubro fueron adquiridos bombas rociadoras, bocinas portátiles, los cuales permitirán darle continuidad a las acciones de vigilancia entomológica para control de prevención de reintroducción de MA; además de equipos de aire acondicionado para ambientar en mejores condiciones climáticas al personal de vectores en las Sedes de Vectores, Laboratorio Entomológico.</a:t>
                      </a:r>
                      <a:endParaRPr lang="es-SV"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72070249"/>
                  </a:ext>
                </a:extLst>
              </a:tr>
              <a:tr h="406105">
                <a:tc>
                  <a:txBody>
                    <a:bodyPr/>
                    <a:lstStyle/>
                    <a:p>
                      <a:pPr algn="l" fontAlgn="b"/>
                      <a:r>
                        <a:rPr lang="es-SV" sz="1800" b="0" i="0" u="none" strike="noStrike">
                          <a:solidFill>
                            <a:srgbClr val="000000"/>
                          </a:solidFill>
                          <a:effectLst/>
                          <a:latin typeface="Calibri" panose="020F0502020204030204" pitchFamily="34" charset="0"/>
                        </a:rPr>
                        <a:t>Nivel Central</a:t>
                      </a:r>
                    </a:p>
                  </a:txBody>
                  <a:tcPr marL="9525" marR="9525" marT="9525" marB="0" anchor="b"/>
                </a:tc>
                <a:tc>
                  <a:txBody>
                    <a:bodyPr/>
                    <a:lstStyle/>
                    <a:p>
                      <a:pPr algn="ctr" fontAlgn="b"/>
                      <a:r>
                        <a:rPr lang="es-SV" sz="2000" b="0" i="0" u="none" strike="noStrike">
                          <a:solidFill>
                            <a:srgbClr val="000000"/>
                          </a:solidFill>
                          <a:effectLst/>
                          <a:latin typeface="Calibri" panose="020F0502020204030204" pitchFamily="34" charset="0"/>
                        </a:rPr>
                        <a:t>8</a:t>
                      </a:r>
                    </a:p>
                  </a:txBody>
                  <a:tcPr marL="9525" marR="9525" marT="9525" marB="0" anchor="b"/>
                </a:tc>
                <a:tc>
                  <a:txBody>
                    <a:bodyPr/>
                    <a:lstStyle/>
                    <a:p>
                      <a:pPr algn="ctr" fontAlgn="b"/>
                      <a:r>
                        <a:rPr lang="es-SV" sz="2000" b="0" i="0" u="none" strike="noStrike" dirty="0">
                          <a:solidFill>
                            <a:srgbClr val="000000"/>
                          </a:solidFill>
                          <a:effectLst/>
                          <a:latin typeface="Calibri" panose="020F0502020204030204" pitchFamily="34" charset="0"/>
                        </a:rPr>
                        <a:t> $         19,324.16 </a:t>
                      </a:r>
                    </a:p>
                  </a:txBody>
                  <a:tcPr marL="9525" marR="9525" marT="9525" marB="0" anchor="b"/>
                </a:tc>
                <a:tc vMerge="1">
                  <a:txBody>
                    <a:bodyPr/>
                    <a:lstStyle/>
                    <a:p>
                      <a:pPr algn="ctr" fontAlgn="b"/>
                      <a:endParaRPr lang="es-SV"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10710951"/>
                  </a:ext>
                </a:extLst>
              </a:tr>
              <a:tr h="406105">
                <a:tc>
                  <a:txBody>
                    <a:bodyPr/>
                    <a:lstStyle/>
                    <a:p>
                      <a:pPr algn="l" fontAlgn="b"/>
                      <a:r>
                        <a:rPr lang="es-SV" sz="1800" b="0" i="0" u="none" strike="noStrike">
                          <a:solidFill>
                            <a:srgbClr val="000000"/>
                          </a:solidFill>
                          <a:effectLst/>
                          <a:latin typeface="Calibri" panose="020F0502020204030204" pitchFamily="34" charset="0"/>
                        </a:rPr>
                        <a:t>Región Metropolitana</a:t>
                      </a:r>
                    </a:p>
                  </a:txBody>
                  <a:tcPr marL="9525" marR="9525" marT="9525" marB="0" anchor="b"/>
                </a:tc>
                <a:tc>
                  <a:txBody>
                    <a:bodyPr/>
                    <a:lstStyle/>
                    <a:p>
                      <a:pPr algn="ctr" fontAlgn="b"/>
                      <a:r>
                        <a:rPr lang="es-SV" sz="2000" b="0" i="0" u="none" strike="noStrike">
                          <a:solidFill>
                            <a:srgbClr val="000000"/>
                          </a:solidFill>
                          <a:effectLst/>
                          <a:latin typeface="Calibri" panose="020F0502020204030204" pitchFamily="34" charset="0"/>
                        </a:rPr>
                        <a:t>4</a:t>
                      </a:r>
                    </a:p>
                  </a:txBody>
                  <a:tcPr marL="9525" marR="9525" marT="9525" marB="0" anchor="b"/>
                </a:tc>
                <a:tc>
                  <a:txBody>
                    <a:bodyPr/>
                    <a:lstStyle/>
                    <a:p>
                      <a:pPr algn="ctr" fontAlgn="b"/>
                      <a:r>
                        <a:rPr lang="es-SV" sz="2000" b="0" i="0" u="none" strike="noStrike" dirty="0">
                          <a:solidFill>
                            <a:srgbClr val="000000"/>
                          </a:solidFill>
                          <a:effectLst/>
                          <a:latin typeface="Calibri" panose="020F0502020204030204" pitchFamily="34" charset="0"/>
                        </a:rPr>
                        <a:t> $           4,687.00 </a:t>
                      </a:r>
                    </a:p>
                  </a:txBody>
                  <a:tcPr marL="9525" marR="9525" marT="9525" marB="0" anchor="b"/>
                </a:tc>
                <a:tc vMerge="1">
                  <a:txBody>
                    <a:bodyPr/>
                    <a:lstStyle/>
                    <a:p>
                      <a:pPr algn="ctr" fontAlgn="b"/>
                      <a:endParaRPr lang="es-SV"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13251654"/>
                  </a:ext>
                </a:extLst>
              </a:tr>
              <a:tr h="406105">
                <a:tc>
                  <a:txBody>
                    <a:bodyPr/>
                    <a:lstStyle/>
                    <a:p>
                      <a:pPr algn="l" fontAlgn="b"/>
                      <a:r>
                        <a:rPr lang="es-SV" sz="1800" b="0" i="0" u="none" strike="noStrike">
                          <a:solidFill>
                            <a:srgbClr val="000000"/>
                          </a:solidFill>
                          <a:effectLst/>
                          <a:latin typeface="Calibri" panose="020F0502020204030204" pitchFamily="34" charset="0"/>
                        </a:rPr>
                        <a:t>Región Central</a:t>
                      </a:r>
                    </a:p>
                  </a:txBody>
                  <a:tcPr marL="9525" marR="9525" marT="9525" marB="0" anchor="b"/>
                </a:tc>
                <a:tc>
                  <a:txBody>
                    <a:bodyPr/>
                    <a:lstStyle/>
                    <a:p>
                      <a:pPr algn="ctr" fontAlgn="b"/>
                      <a:r>
                        <a:rPr lang="es-SV" sz="2000" b="0" i="0" u="none" strike="noStrike">
                          <a:solidFill>
                            <a:srgbClr val="000000"/>
                          </a:solidFill>
                          <a:effectLst/>
                          <a:latin typeface="Calibri" panose="020F0502020204030204" pitchFamily="34" charset="0"/>
                        </a:rPr>
                        <a:t>14</a:t>
                      </a:r>
                    </a:p>
                  </a:txBody>
                  <a:tcPr marL="9525" marR="9525" marT="9525" marB="0" anchor="b"/>
                </a:tc>
                <a:tc>
                  <a:txBody>
                    <a:bodyPr/>
                    <a:lstStyle/>
                    <a:p>
                      <a:pPr algn="ctr" fontAlgn="b"/>
                      <a:r>
                        <a:rPr lang="es-SV" sz="2000" b="0" i="0" u="none" strike="noStrike" dirty="0">
                          <a:solidFill>
                            <a:srgbClr val="000000"/>
                          </a:solidFill>
                          <a:effectLst/>
                          <a:latin typeface="Calibri" panose="020F0502020204030204" pitchFamily="34" charset="0"/>
                        </a:rPr>
                        <a:t> $           9,891.60 </a:t>
                      </a:r>
                    </a:p>
                  </a:txBody>
                  <a:tcPr marL="9525" marR="9525" marT="9525" marB="0" anchor="b"/>
                </a:tc>
                <a:tc vMerge="1">
                  <a:txBody>
                    <a:bodyPr/>
                    <a:lstStyle/>
                    <a:p>
                      <a:pPr algn="ctr" fontAlgn="b"/>
                      <a:endParaRPr lang="es-SV"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88834821"/>
                  </a:ext>
                </a:extLst>
              </a:tr>
              <a:tr h="406105">
                <a:tc>
                  <a:txBody>
                    <a:bodyPr/>
                    <a:lstStyle/>
                    <a:p>
                      <a:pPr algn="l" fontAlgn="b"/>
                      <a:r>
                        <a:rPr lang="es-SV" sz="1800" b="0" i="0" u="none" strike="noStrike">
                          <a:solidFill>
                            <a:srgbClr val="000000"/>
                          </a:solidFill>
                          <a:effectLst/>
                          <a:latin typeface="Calibri" panose="020F0502020204030204" pitchFamily="34" charset="0"/>
                        </a:rPr>
                        <a:t>Región Occidental </a:t>
                      </a:r>
                    </a:p>
                  </a:txBody>
                  <a:tcPr marL="9525" marR="9525" marT="9525" marB="0" anchor="b"/>
                </a:tc>
                <a:tc>
                  <a:txBody>
                    <a:bodyPr/>
                    <a:lstStyle/>
                    <a:p>
                      <a:pPr algn="ctr" fontAlgn="b"/>
                      <a:r>
                        <a:rPr lang="es-SV" sz="2000" b="0" i="0" u="none" strike="noStrike">
                          <a:solidFill>
                            <a:srgbClr val="000000"/>
                          </a:solidFill>
                          <a:effectLst/>
                          <a:latin typeface="Calibri" panose="020F0502020204030204" pitchFamily="34" charset="0"/>
                        </a:rPr>
                        <a:t>36</a:t>
                      </a:r>
                    </a:p>
                  </a:txBody>
                  <a:tcPr marL="9525" marR="9525" marT="9525" marB="0" anchor="b"/>
                </a:tc>
                <a:tc>
                  <a:txBody>
                    <a:bodyPr/>
                    <a:lstStyle/>
                    <a:p>
                      <a:pPr algn="ctr" fontAlgn="b"/>
                      <a:r>
                        <a:rPr lang="es-SV" sz="2000" b="0" i="0" u="none" strike="noStrike" dirty="0">
                          <a:solidFill>
                            <a:srgbClr val="000000"/>
                          </a:solidFill>
                          <a:effectLst/>
                          <a:latin typeface="Calibri" panose="020F0502020204030204" pitchFamily="34" charset="0"/>
                        </a:rPr>
                        <a:t> $         21,840.05 </a:t>
                      </a:r>
                    </a:p>
                  </a:txBody>
                  <a:tcPr marL="9525" marR="9525" marT="9525" marB="0" anchor="b"/>
                </a:tc>
                <a:tc vMerge="1">
                  <a:txBody>
                    <a:bodyPr/>
                    <a:lstStyle/>
                    <a:p>
                      <a:pPr algn="ctr" fontAlgn="b"/>
                      <a:endParaRPr lang="es-SV"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91393800"/>
                  </a:ext>
                </a:extLst>
              </a:tr>
              <a:tr h="406105">
                <a:tc>
                  <a:txBody>
                    <a:bodyPr/>
                    <a:lstStyle/>
                    <a:p>
                      <a:pPr algn="l" fontAlgn="b"/>
                      <a:r>
                        <a:rPr lang="es-SV" sz="1800" b="0" i="0" u="none" strike="noStrike">
                          <a:solidFill>
                            <a:srgbClr val="000000"/>
                          </a:solidFill>
                          <a:effectLst/>
                          <a:latin typeface="Calibri" panose="020F0502020204030204" pitchFamily="34" charset="0"/>
                        </a:rPr>
                        <a:t>Región Paracentral</a:t>
                      </a:r>
                    </a:p>
                  </a:txBody>
                  <a:tcPr marL="9525" marR="9525" marT="9525" marB="0" anchor="b"/>
                </a:tc>
                <a:tc>
                  <a:txBody>
                    <a:bodyPr/>
                    <a:lstStyle/>
                    <a:p>
                      <a:pPr algn="ctr" fontAlgn="b"/>
                      <a:r>
                        <a:rPr lang="es-SV" sz="2000" b="0" i="0" u="none" strike="noStrike">
                          <a:solidFill>
                            <a:srgbClr val="000000"/>
                          </a:solidFill>
                          <a:effectLst/>
                          <a:latin typeface="Calibri" panose="020F0502020204030204" pitchFamily="34" charset="0"/>
                        </a:rPr>
                        <a:t>13</a:t>
                      </a:r>
                    </a:p>
                  </a:txBody>
                  <a:tcPr marL="9525" marR="9525" marT="9525" marB="0" anchor="b"/>
                </a:tc>
                <a:tc>
                  <a:txBody>
                    <a:bodyPr/>
                    <a:lstStyle/>
                    <a:p>
                      <a:pPr algn="ctr" fontAlgn="b"/>
                      <a:r>
                        <a:rPr lang="es-SV" sz="2000" b="0" i="0" u="none" strike="noStrike" dirty="0">
                          <a:solidFill>
                            <a:srgbClr val="000000"/>
                          </a:solidFill>
                          <a:effectLst/>
                          <a:latin typeface="Calibri" panose="020F0502020204030204" pitchFamily="34" charset="0"/>
                        </a:rPr>
                        <a:t> $           9,620.65 </a:t>
                      </a:r>
                    </a:p>
                  </a:txBody>
                  <a:tcPr marL="9525" marR="9525" marT="9525" marB="0" anchor="b"/>
                </a:tc>
                <a:tc vMerge="1">
                  <a:txBody>
                    <a:bodyPr/>
                    <a:lstStyle/>
                    <a:p>
                      <a:pPr algn="ctr" fontAlgn="b"/>
                      <a:endParaRPr lang="es-SV"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06544725"/>
                  </a:ext>
                </a:extLst>
              </a:tr>
              <a:tr h="406105">
                <a:tc>
                  <a:txBody>
                    <a:bodyPr/>
                    <a:lstStyle/>
                    <a:p>
                      <a:pPr algn="l" fontAlgn="b"/>
                      <a:r>
                        <a:rPr lang="es-SV" sz="1800" b="0" i="0" u="none" strike="noStrike">
                          <a:solidFill>
                            <a:srgbClr val="000000"/>
                          </a:solidFill>
                          <a:effectLst/>
                          <a:latin typeface="Calibri" panose="020F0502020204030204" pitchFamily="34" charset="0"/>
                        </a:rPr>
                        <a:t>Región Oriental</a:t>
                      </a:r>
                    </a:p>
                  </a:txBody>
                  <a:tcPr marL="9525" marR="9525" marT="9525" marB="0" anchor="b"/>
                </a:tc>
                <a:tc>
                  <a:txBody>
                    <a:bodyPr/>
                    <a:lstStyle/>
                    <a:p>
                      <a:pPr algn="ctr" fontAlgn="b"/>
                      <a:r>
                        <a:rPr lang="es-SV" sz="2000" b="0" i="0" u="none" strike="noStrike" dirty="0">
                          <a:solidFill>
                            <a:srgbClr val="000000"/>
                          </a:solidFill>
                          <a:effectLst/>
                          <a:latin typeface="Calibri" panose="020F0502020204030204" pitchFamily="34" charset="0"/>
                        </a:rPr>
                        <a:t>19</a:t>
                      </a:r>
                    </a:p>
                  </a:txBody>
                  <a:tcPr marL="9525" marR="9525" marT="9525" marB="0" anchor="b"/>
                </a:tc>
                <a:tc>
                  <a:txBody>
                    <a:bodyPr/>
                    <a:lstStyle/>
                    <a:p>
                      <a:pPr algn="ctr" fontAlgn="b"/>
                      <a:r>
                        <a:rPr lang="es-SV" sz="2000" b="0" i="0" u="none" strike="noStrike" dirty="0">
                          <a:solidFill>
                            <a:srgbClr val="000000"/>
                          </a:solidFill>
                          <a:effectLst/>
                          <a:latin typeface="Calibri" panose="020F0502020204030204" pitchFamily="34" charset="0"/>
                        </a:rPr>
                        <a:t> $         13,120.10 </a:t>
                      </a:r>
                    </a:p>
                  </a:txBody>
                  <a:tcPr marL="9525" marR="9525" marT="9525" marB="0" anchor="b"/>
                </a:tc>
                <a:tc vMerge="1">
                  <a:txBody>
                    <a:bodyPr/>
                    <a:lstStyle/>
                    <a:p>
                      <a:pPr algn="ctr" fontAlgn="b"/>
                      <a:endParaRPr lang="es-SV"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66577655"/>
                  </a:ext>
                </a:extLst>
              </a:tr>
              <a:tr h="406105">
                <a:tc>
                  <a:txBody>
                    <a:bodyPr/>
                    <a:lstStyle/>
                    <a:p>
                      <a:pPr algn="l" fontAlgn="b"/>
                      <a:r>
                        <a:rPr lang="es-SV" sz="1800" b="0" i="0" u="none" strike="noStrike">
                          <a:solidFill>
                            <a:srgbClr val="000000"/>
                          </a:solidFill>
                          <a:effectLst/>
                          <a:latin typeface="Calibri" panose="020F0502020204030204" pitchFamily="34" charset="0"/>
                        </a:rPr>
                        <a:t> </a:t>
                      </a:r>
                    </a:p>
                  </a:txBody>
                  <a:tcPr marL="9525" marR="9525" marT="9525" marB="0" anchor="b"/>
                </a:tc>
                <a:tc>
                  <a:txBody>
                    <a:bodyPr/>
                    <a:lstStyle/>
                    <a:p>
                      <a:pPr algn="ctr" fontAlgn="b"/>
                      <a:r>
                        <a:rPr lang="es-SV" sz="2000" b="0" i="0" u="none" strike="noStrike">
                          <a:solidFill>
                            <a:srgbClr val="000000"/>
                          </a:solidFill>
                          <a:effectLst/>
                          <a:latin typeface="Calibri" panose="020F0502020204030204" pitchFamily="34" charset="0"/>
                        </a:rPr>
                        <a:t> </a:t>
                      </a:r>
                    </a:p>
                  </a:txBody>
                  <a:tcPr marL="9525" marR="9525" marT="9525" marB="0" anchor="b"/>
                </a:tc>
                <a:tc>
                  <a:txBody>
                    <a:bodyPr/>
                    <a:lstStyle/>
                    <a:p>
                      <a:pPr algn="ctr" fontAlgn="b"/>
                      <a:r>
                        <a:rPr lang="es-SV" sz="2000" b="0" i="0" u="none" strike="noStrike" dirty="0">
                          <a:solidFill>
                            <a:srgbClr val="000000"/>
                          </a:solidFill>
                          <a:effectLst/>
                          <a:latin typeface="Calibri" panose="020F0502020204030204" pitchFamily="34" charset="0"/>
                        </a:rPr>
                        <a:t> </a:t>
                      </a:r>
                    </a:p>
                  </a:txBody>
                  <a:tcPr marL="9525" marR="9525" marT="9525" marB="0" anchor="b"/>
                </a:tc>
                <a:tc vMerge="1">
                  <a:txBody>
                    <a:bodyPr/>
                    <a:lstStyle/>
                    <a:p>
                      <a:pPr algn="ctr" fontAlgn="b"/>
                      <a:endParaRPr lang="es-SV"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09041925"/>
                  </a:ext>
                </a:extLst>
              </a:tr>
              <a:tr h="406105">
                <a:tc>
                  <a:txBody>
                    <a:bodyPr/>
                    <a:lstStyle/>
                    <a:p>
                      <a:pPr algn="l" fontAlgn="b"/>
                      <a:r>
                        <a:rPr lang="es-SV" sz="1800" b="0" i="0" u="none" strike="noStrike">
                          <a:solidFill>
                            <a:srgbClr val="000000"/>
                          </a:solidFill>
                          <a:effectLst/>
                          <a:latin typeface="Calibri" panose="020F0502020204030204" pitchFamily="34" charset="0"/>
                        </a:rPr>
                        <a:t>TOTALES</a:t>
                      </a:r>
                    </a:p>
                  </a:txBody>
                  <a:tcPr marL="9525" marR="9525" marT="9525" marB="0" anchor="b"/>
                </a:tc>
                <a:tc>
                  <a:txBody>
                    <a:bodyPr/>
                    <a:lstStyle/>
                    <a:p>
                      <a:pPr algn="ctr" fontAlgn="b"/>
                      <a:r>
                        <a:rPr lang="es-SV" sz="2000" b="0" i="0" u="none" strike="noStrike" dirty="0">
                          <a:solidFill>
                            <a:srgbClr val="000000"/>
                          </a:solidFill>
                          <a:effectLst/>
                          <a:latin typeface="Calibri" panose="020F0502020204030204" pitchFamily="34" charset="0"/>
                        </a:rPr>
                        <a:t>94</a:t>
                      </a:r>
                    </a:p>
                  </a:txBody>
                  <a:tcPr marL="9525" marR="9525" marT="9525" marB="0" anchor="b"/>
                </a:tc>
                <a:tc>
                  <a:txBody>
                    <a:bodyPr/>
                    <a:lstStyle/>
                    <a:p>
                      <a:pPr algn="ctr" fontAlgn="b"/>
                      <a:r>
                        <a:rPr lang="es-SV" sz="2000" b="0" i="0" u="none" strike="noStrike" dirty="0">
                          <a:solidFill>
                            <a:srgbClr val="000000"/>
                          </a:solidFill>
                          <a:effectLst/>
                          <a:latin typeface="Calibri" panose="020F0502020204030204" pitchFamily="34" charset="0"/>
                        </a:rPr>
                        <a:t> $         78,483.56 </a:t>
                      </a:r>
                    </a:p>
                  </a:txBody>
                  <a:tcPr marL="9525" marR="9525" marT="9525" marB="0" anchor="b"/>
                </a:tc>
                <a:tc vMerge="1">
                  <a:txBody>
                    <a:bodyPr/>
                    <a:lstStyle/>
                    <a:p>
                      <a:pPr algn="ctr" fontAlgn="b"/>
                      <a:endParaRPr lang="es-SV"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62572793"/>
                  </a:ext>
                </a:extLst>
              </a:tr>
            </a:tbl>
          </a:graphicData>
        </a:graphic>
      </p:graphicFrame>
    </p:spTree>
    <p:extLst>
      <p:ext uri="{BB962C8B-B14F-4D97-AF65-F5344CB8AC3E}">
        <p14:creationId xmlns:p14="http://schemas.microsoft.com/office/powerpoint/2010/main" val="2954133145"/>
      </p:ext>
    </p:extLst>
  </p:cSld>
  <p:clrMapOvr>
    <a:masterClrMapping/>
  </p:clrMapOvr>
  <p:transition>
    <p:wipe dir="d"/>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7410" name="1 Rectángulo">
            <a:extLst>
              <a:ext uri="{FF2B5EF4-FFF2-40B4-BE49-F238E27FC236}">
                <a16:creationId xmlns:a16="http://schemas.microsoft.com/office/drawing/2014/main" id="{7BF1049C-259C-436B-92AB-B563373CA6A7}"/>
              </a:ext>
            </a:extLst>
          </p:cNvPr>
          <p:cNvSpPr>
            <a:spLocks noChangeArrowheads="1"/>
          </p:cNvSpPr>
          <p:nvPr/>
        </p:nvSpPr>
        <p:spPr bwMode="auto">
          <a:xfrm>
            <a:off x="827088" y="1268413"/>
            <a:ext cx="7848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SV"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SV"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411" name="2 Rectángulo">
            <a:extLst>
              <a:ext uri="{FF2B5EF4-FFF2-40B4-BE49-F238E27FC236}">
                <a16:creationId xmlns:a16="http://schemas.microsoft.com/office/drawing/2014/main" id="{D6F0EB0D-65CA-4585-9750-5750A8DA4AA0}"/>
              </a:ext>
            </a:extLst>
          </p:cNvPr>
          <p:cNvSpPr>
            <a:spLocks noChangeArrowheads="1"/>
          </p:cNvSpPr>
          <p:nvPr/>
        </p:nvSpPr>
        <p:spPr bwMode="auto">
          <a:xfrm>
            <a:off x="827088" y="620713"/>
            <a:ext cx="73453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SV"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SV"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412" name="2 Rectángulo">
            <a:extLst>
              <a:ext uri="{FF2B5EF4-FFF2-40B4-BE49-F238E27FC236}">
                <a16:creationId xmlns:a16="http://schemas.microsoft.com/office/drawing/2014/main" id="{C026933E-8F21-4B09-810B-28BEBF9E56E8}"/>
              </a:ext>
            </a:extLst>
          </p:cNvPr>
          <p:cNvSpPr>
            <a:spLocks noChangeArrowheads="1"/>
          </p:cNvSpPr>
          <p:nvPr/>
        </p:nvSpPr>
        <p:spPr bwMode="auto">
          <a:xfrm>
            <a:off x="979488" y="920750"/>
            <a:ext cx="73453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SV"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s-SV" altLang="es-SV"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a:t>
            </a:r>
            <a:r>
              <a:rPr kumimoji="0" lang="es-SV" altLang="es-SV"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MX" altLang="es-SV" sz="1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TRANSFERENCIA ACTIVOS FIJOS</a:t>
            </a:r>
            <a:endParaRPr kumimoji="0" lang="es-SV" altLang="es-SV"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ES" altLang="es-SV"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7414" name="Imagen 6">
            <a:extLst>
              <a:ext uri="{FF2B5EF4-FFF2-40B4-BE49-F238E27FC236}">
                <a16:creationId xmlns:a16="http://schemas.microsoft.com/office/drawing/2014/main" id="{42A3B122-1C75-4DEC-9EDC-8AAB71386A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5914" r="59633" b="3606"/>
          <a:stretch>
            <a:fillRect/>
          </a:stretch>
        </p:blipFill>
        <p:spPr bwMode="auto">
          <a:xfrm>
            <a:off x="3995738" y="115888"/>
            <a:ext cx="136842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a 5">
            <a:extLst>
              <a:ext uri="{FF2B5EF4-FFF2-40B4-BE49-F238E27FC236}">
                <a16:creationId xmlns:a16="http://schemas.microsoft.com/office/drawing/2014/main" id="{00523FB7-B138-4501-910B-F2D9A45D1E90}"/>
              </a:ext>
            </a:extLst>
          </p:cNvPr>
          <p:cNvGraphicFramePr>
            <a:graphicFrameLocks noGrp="1"/>
          </p:cNvGraphicFramePr>
          <p:nvPr>
            <p:ph idx="1"/>
            <p:extLst>
              <p:ext uri="{D42A27DB-BD31-4B8C-83A1-F6EECF244321}">
                <p14:modId xmlns:p14="http://schemas.microsoft.com/office/powerpoint/2010/main" val="2646925436"/>
              </p:ext>
            </p:extLst>
          </p:nvPr>
        </p:nvGraphicFramePr>
        <p:xfrm>
          <a:off x="457200" y="1600201"/>
          <a:ext cx="8507288" cy="5023807"/>
        </p:xfrm>
        <a:graphic>
          <a:graphicData uri="http://schemas.openxmlformats.org/drawingml/2006/table">
            <a:tbl>
              <a:tblPr firstRow="1" bandRow="1">
                <a:tableStyleId>{5C22544A-7EE6-4342-B048-85BDC9FD1C3A}</a:tableStyleId>
              </a:tblPr>
              <a:tblGrid>
                <a:gridCol w="2126822">
                  <a:extLst>
                    <a:ext uri="{9D8B030D-6E8A-4147-A177-3AD203B41FA5}">
                      <a16:colId xmlns:a16="http://schemas.microsoft.com/office/drawing/2014/main" val="2241563442"/>
                    </a:ext>
                  </a:extLst>
                </a:gridCol>
                <a:gridCol w="2126822">
                  <a:extLst>
                    <a:ext uri="{9D8B030D-6E8A-4147-A177-3AD203B41FA5}">
                      <a16:colId xmlns:a16="http://schemas.microsoft.com/office/drawing/2014/main" val="3429177866"/>
                    </a:ext>
                  </a:extLst>
                </a:gridCol>
                <a:gridCol w="2126822">
                  <a:extLst>
                    <a:ext uri="{9D8B030D-6E8A-4147-A177-3AD203B41FA5}">
                      <a16:colId xmlns:a16="http://schemas.microsoft.com/office/drawing/2014/main" val="2020440459"/>
                    </a:ext>
                  </a:extLst>
                </a:gridCol>
                <a:gridCol w="2126822">
                  <a:extLst>
                    <a:ext uri="{9D8B030D-6E8A-4147-A177-3AD203B41FA5}">
                      <a16:colId xmlns:a16="http://schemas.microsoft.com/office/drawing/2014/main" val="2016744249"/>
                    </a:ext>
                  </a:extLst>
                </a:gridCol>
              </a:tblGrid>
              <a:tr h="400096">
                <a:tc>
                  <a:txBody>
                    <a:bodyPr/>
                    <a:lstStyle/>
                    <a:p>
                      <a:pPr algn="ctr" fontAlgn="b"/>
                      <a:r>
                        <a:rPr lang="es-SV" sz="2400" b="0" i="0" u="none" strike="noStrike" dirty="0">
                          <a:solidFill>
                            <a:srgbClr val="000000"/>
                          </a:solidFill>
                          <a:effectLst/>
                          <a:latin typeface="Calibri" panose="020F0502020204030204" pitchFamily="34" charset="0"/>
                        </a:rPr>
                        <a:t>Lugar Destino</a:t>
                      </a:r>
                    </a:p>
                  </a:txBody>
                  <a:tcPr marL="9525" marR="9525" marT="9525" marB="0" anchor="b"/>
                </a:tc>
                <a:tc gridSpan="2">
                  <a:txBody>
                    <a:bodyPr/>
                    <a:lstStyle/>
                    <a:p>
                      <a:pPr algn="ctr" fontAlgn="b"/>
                      <a:r>
                        <a:rPr lang="es-SV" sz="2400" b="0" i="0" u="none" strike="noStrike">
                          <a:solidFill>
                            <a:srgbClr val="000000"/>
                          </a:solidFill>
                          <a:effectLst/>
                          <a:latin typeface="Calibri" panose="020F0502020204030204" pitchFamily="34" charset="0"/>
                        </a:rPr>
                        <a:t>Equipo de Laboratorio</a:t>
                      </a:r>
                    </a:p>
                  </a:txBody>
                  <a:tcPr marL="9525" marR="9525" marT="9525" marB="0" anchor="b"/>
                </a:tc>
                <a:tc hMerge="1">
                  <a:txBody>
                    <a:bodyPr/>
                    <a:lstStyle/>
                    <a:p>
                      <a:endParaRPr lang="es-SV"/>
                    </a:p>
                  </a:txBody>
                  <a:tcPr/>
                </a:tc>
                <a:tc>
                  <a:txBody>
                    <a:bodyPr/>
                    <a:lstStyle/>
                    <a:p>
                      <a:pPr algn="ctr" fontAlgn="b"/>
                      <a:r>
                        <a:rPr lang="es-SV" sz="2400" b="0" i="0" u="none" strike="noStrike" dirty="0">
                          <a:solidFill>
                            <a:srgbClr val="000000"/>
                          </a:solidFill>
                          <a:effectLst/>
                          <a:latin typeface="Calibri" panose="020F0502020204030204" pitchFamily="34" charset="0"/>
                        </a:rPr>
                        <a:t>Comentarios </a:t>
                      </a:r>
                    </a:p>
                  </a:txBody>
                  <a:tcPr marL="9525" marR="9525" marT="9525" marB="0" anchor="b"/>
                </a:tc>
                <a:extLst>
                  <a:ext uri="{0D108BD9-81ED-4DB2-BD59-A6C34878D82A}">
                    <a16:rowId xmlns:a16="http://schemas.microsoft.com/office/drawing/2014/main" val="2754829318"/>
                  </a:ext>
                </a:extLst>
              </a:tr>
              <a:tr h="400096">
                <a:tc>
                  <a:txBody>
                    <a:bodyPr/>
                    <a:lstStyle/>
                    <a:p>
                      <a:pPr algn="ctr" fontAlgn="b"/>
                      <a:r>
                        <a:rPr lang="es-SV" sz="2400" b="0" i="0" u="none" strike="noStrike">
                          <a:solidFill>
                            <a:srgbClr val="000000"/>
                          </a:solidFill>
                          <a:effectLst/>
                          <a:latin typeface="Calibri" panose="020F0502020204030204" pitchFamily="34" charset="0"/>
                        </a:rPr>
                        <a:t> </a:t>
                      </a:r>
                    </a:p>
                  </a:txBody>
                  <a:tcPr marL="9525" marR="9525" marT="9525" marB="0" anchor="b"/>
                </a:tc>
                <a:tc>
                  <a:txBody>
                    <a:bodyPr/>
                    <a:lstStyle/>
                    <a:p>
                      <a:pPr algn="ctr" fontAlgn="b"/>
                      <a:r>
                        <a:rPr lang="es-SV" sz="2400" b="0" i="0" u="none" strike="noStrike">
                          <a:solidFill>
                            <a:srgbClr val="000000"/>
                          </a:solidFill>
                          <a:effectLst/>
                          <a:latin typeface="Calibri" panose="020F0502020204030204" pitchFamily="34" charset="0"/>
                        </a:rPr>
                        <a:t>Cantidad</a:t>
                      </a:r>
                    </a:p>
                  </a:txBody>
                  <a:tcPr marL="9525" marR="9525" marT="9525" marB="0" anchor="b"/>
                </a:tc>
                <a:tc>
                  <a:txBody>
                    <a:bodyPr/>
                    <a:lstStyle/>
                    <a:p>
                      <a:pPr algn="ctr" fontAlgn="b"/>
                      <a:r>
                        <a:rPr lang="es-SV" sz="2400" b="0" i="0" u="none" strike="noStrike" dirty="0">
                          <a:solidFill>
                            <a:srgbClr val="000000"/>
                          </a:solidFill>
                          <a:effectLst/>
                          <a:latin typeface="Calibri" panose="020F0502020204030204" pitchFamily="34" charset="0"/>
                        </a:rPr>
                        <a:t>Monto</a:t>
                      </a:r>
                    </a:p>
                  </a:txBody>
                  <a:tcPr marL="9525" marR="9525" marT="9525" marB="0" anchor="b"/>
                </a:tc>
                <a:tc rowSpan="9">
                  <a:txBody>
                    <a:bodyPr/>
                    <a:lstStyle/>
                    <a:p>
                      <a:pPr algn="just" fontAlgn="b"/>
                      <a:r>
                        <a:rPr lang="es-SV" sz="1800" b="0" i="0" u="none" strike="noStrike" dirty="0">
                          <a:solidFill>
                            <a:srgbClr val="000000"/>
                          </a:solidFill>
                          <a:effectLst/>
                          <a:latin typeface="Calibri" panose="020F0502020204030204" pitchFamily="34" charset="0"/>
                        </a:rPr>
                        <a:t>En este rubro fueron adquiridos 34 microscopios binoculares y 12 estereoscópicos, capacidad instalada que ha mejorado la calidad y tiempo de respuesta en la lectura de las </a:t>
                      </a:r>
                      <a:r>
                        <a:rPr lang="es-SV" sz="1800" b="0" i="0" u="none" strike="noStrike" dirty="0" err="1">
                          <a:solidFill>
                            <a:srgbClr val="000000"/>
                          </a:solidFill>
                          <a:effectLst/>
                          <a:latin typeface="Calibri" panose="020F0502020204030204" pitchFamily="34" charset="0"/>
                        </a:rPr>
                        <a:t>gg</a:t>
                      </a:r>
                      <a:r>
                        <a:rPr lang="es-SV" sz="1800" b="0" i="0" u="none" strike="noStrike" dirty="0">
                          <a:solidFill>
                            <a:srgbClr val="000000"/>
                          </a:solidFill>
                          <a:effectLst/>
                          <a:latin typeface="Calibri" panose="020F0502020204030204" pitchFamily="34" charset="0"/>
                        </a:rPr>
                        <a:t>, dado que hay mejor resolución y una interpretación más fidedigna,  estos equipos continuarán siendo usados para este fin.    </a:t>
                      </a:r>
                    </a:p>
                  </a:txBody>
                  <a:tcPr marL="9525" marR="9525" marT="9525" marB="0"/>
                </a:tc>
                <a:extLst>
                  <a:ext uri="{0D108BD9-81ED-4DB2-BD59-A6C34878D82A}">
                    <a16:rowId xmlns:a16="http://schemas.microsoft.com/office/drawing/2014/main" val="3757195617"/>
                  </a:ext>
                </a:extLst>
              </a:tr>
              <a:tr h="400096">
                <a:tc>
                  <a:txBody>
                    <a:bodyPr/>
                    <a:lstStyle/>
                    <a:p>
                      <a:pPr algn="l" fontAlgn="b"/>
                      <a:r>
                        <a:rPr lang="es-SV" sz="2400" b="0" i="0" u="none" strike="noStrike">
                          <a:solidFill>
                            <a:srgbClr val="000000"/>
                          </a:solidFill>
                          <a:effectLst/>
                          <a:latin typeface="Calibri" panose="020F0502020204030204" pitchFamily="34" charset="0"/>
                        </a:rPr>
                        <a:t>Nivel Central</a:t>
                      </a:r>
                    </a:p>
                  </a:txBody>
                  <a:tcPr marL="9525" marR="9525" marT="9525" marB="0" anchor="b"/>
                </a:tc>
                <a:tc>
                  <a:txBody>
                    <a:bodyPr/>
                    <a:lstStyle/>
                    <a:p>
                      <a:pPr algn="ctr" fontAlgn="b"/>
                      <a:r>
                        <a:rPr lang="es-SV" sz="2400" b="0" i="0" u="none" strike="noStrike">
                          <a:solidFill>
                            <a:srgbClr val="000000"/>
                          </a:solidFill>
                          <a:effectLst/>
                          <a:latin typeface="Calibri" panose="020F0502020204030204" pitchFamily="34" charset="0"/>
                        </a:rPr>
                        <a:t>5</a:t>
                      </a:r>
                    </a:p>
                  </a:txBody>
                  <a:tcPr marL="9525" marR="9525" marT="9525" marB="0" anchor="b"/>
                </a:tc>
                <a:tc>
                  <a:txBody>
                    <a:bodyPr/>
                    <a:lstStyle/>
                    <a:p>
                      <a:pPr algn="ctr" fontAlgn="b"/>
                      <a:r>
                        <a:rPr lang="es-SV" sz="2400" b="0" i="0" u="none" strike="noStrike" dirty="0">
                          <a:solidFill>
                            <a:srgbClr val="000000"/>
                          </a:solidFill>
                          <a:effectLst/>
                          <a:latin typeface="Calibri" panose="020F0502020204030204" pitchFamily="34" charset="0"/>
                        </a:rPr>
                        <a:t> $         11,686.00 </a:t>
                      </a:r>
                    </a:p>
                  </a:txBody>
                  <a:tcPr marL="9525" marR="9525" marT="9525" marB="0" anchor="b"/>
                </a:tc>
                <a:tc vMerge="1">
                  <a:txBody>
                    <a:bodyPr/>
                    <a:lstStyle/>
                    <a:p>
                      <a:pPr algn="ctr" fontAlgn="b"/>
                      <a:endParaRPr lang="es-SV"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01164389"/>
                  </a:ext>
                </a:extLst>
              </a:tr>
              <a:tr h="660152">
                <a:tc>
                  <a:txBody>
                    <a:bodyPr/>
                    <a:lstStyle/>
                    <a:p>
                      <a:pPr algn="l" fontAlgn="b"/>
                      <a:r>
                        <a:rPr lang="es-SV" sz="2400" b="0" i="0" u="none" strike="noStrike">
                          <a:solidFill>
                            <a:srgbClr val="000000"/>
                          </a:solidFill>
                          <a:effectLst/>
                          <a:latin typeface="Calibri" panose="020F0502020204030204" pitchFamily="34" charset="0"/>
                        </a:rPr>
                        <a:t>Región Metropolitana</a:t>
                      </a:r>
                    </a:p>
                  </a:txBody>
                  <a:tcPr marL="9525" marR="9525" marT="9525" marB="0" anchor="b"/>
                </a:tc>
                <a:tc>
                  <a:txBody>
                    <a:bodyPr/>
                    <a:lstStyle/>
                    <a:p>
                      <a:pPr algn="ctr" fontAlgn="b"/>
                      <a:r>
                        <a:rPr lang="es-SV" sz="2400" b="0" i="0" u="none" strike="noStrike">
                          <a:solidFill>
                            <a:srgbClr val="000000"/>
                          </a:solidFill>
                          <a:effectLst/>
                          <a:latin typeface="Calibri" panose="020F0502020204030204" pitchFamily="34" charset="0"/>
                        </a:rPr>
                        <a:t>1</a:t>
                      </a:r>
                    </a:p>
                  </a:txBody>
                  <a:tcPr marL="9525" marR="9525" marT="9525" marB="0" anchor="b"/>
                </a:tc>
                <a:tc>
                  <a:txBody>
                    <a:bodyPr/>
                    <a:lstStyle/>
                    <a:p>
                      <a:pPr algn="ctr" fontAlgn="b"/>
                      <a:r>
                        <a:rPr lang="es-SV" sz="2400" b="0" i="0" u="none" strike="noStrike" dirty="0">
                          <a:solidFill>
                            <a:srgbClr val="000000"/>
                          </a:solidFill>
                          <a:effectLst/>
                          <a:latin typeface="Calibri" panose="020F0502020204030204" pitchFamily="34" charset="0"/>
                        </a:rPr>
                        <a:t> $           1,697.00 </a:t>
                      </a:r>
                    </a:p>
                  </a:txBody>
                  <a:tcPr marL="9525" marR="9525" marT="9525" marB="0" anchor="b"/>
                </a:tc>
                <a:tc vMerge="1">
                  <a:txBody>
                    <a:bodyPr/>
                    <a:lstStyle/>
                    <a:p>
                      <a:pPr algn="ctr" fontAlgn="b"/>
                      <a:endParaRPr lang="es-SV"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2684128"/>
                  </a:ext>
                </a:extLst>
              </a:tr>
              <a:tr h="400096">
                <a:tc>
                  <a:txBody>
                    <a:bodyPr/>
                    <a:lstStyle/>
                    <a:p>
                      <a:pPr algn="l" fontAlgn="b"/>
                      <a:r>
                        <a:rPr lang="es-SV" sz="2400" b="0" i="0" u="none" strike="noStrike">
                          <a:solidFill>
                            <a:srgbClr val="000000"/>
                          </a:solidFill>
                          <a:effectLst/>
                          <a:latin typeface="Calibri" panose="020F0502020204030204" pitchFamily="34" charset="0"/>
                        </a:rPr>
                        <a:t>Región Central</a:t>
                      </a:r>
                    </a:p>
                  </a:txBody>
                  <a:tcPr marL="9525" marR="9525" marT="9525" marB="0" anchor="b"/>
                </a:tc>
                <a:tc>
                  <a:txBody>
                    <a:bodyPr/>
                    <a:lstStyle/>
                    <a:p>
                      <a:pPr algn="ctr" fontAlgn="b"/>
                      <a:r>
                        <a:rPr lang="es-SV" sz="2400" b="0" i="0" u="none" strike="noStrike">
                          <a:solidFill>
                            <a:srgbClr val="000000"/>
                          </a:solidFill>
                          <a:effectLst/>
                          <a:latin typeface="Calibri" panose="020F0502020204030204" pitchFamily="34" charset="0"/>
                        </a:rPr>
                        <a:t>7</a:t>
                      </a:r>
                    </a:p>
                  </a:txBody>
                  <a:tcPr marL="9525" marR="9525" marT="9525" marB="0" anchor="b"/>
                </a:tc>
                <a:tc>
                  <a:txBody>
                    <a:bodyPr/>
                    <a:lstStyle/>
                    <a:p>
                      <a:pPr algn="ctr" fontAlgn="b"/>
                      <a:r>
                        <a:rPr lang="es-SV" sz="2400" b="0" i="0" u="none" strike="noStrike" dirty="0">
                          <a:solidFill>
                            <a:srgbClr val="000000"/>
                          </a:solidFill>
                          <a:effectLst/>
                          <a:latin typeface="Calibri" panose="020F0502020204030204" pitchFamily="34" charset="0"/>
                        </a:rPr>
                        <a:t> $         12,359.00 </a:t>
                      </a:r>
                    </a:p>
                  </a:txBody>
                  <a:tcPr marL="9525" marR="9525" marT="9525" marB="0" anchor="b"/>
                </a:tc>
                <a:tc vMerge="1">
                  <a:txBody>
                    <a:bodyPr/>
                    <a:lstStyle/>
                    <a:p>
                      <a:pPr algn="ctr" fontAlgn="b"/>
                      <a:endParaRPr lang="es-SV"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64325578"/>
                  </a:ext>
                </a:extLst>
              </a:tr>
              <a:tr h="660152">
                <a:tc>
                  <a:txBody>
                    <a:bodyPr/>
                    <a:lstStyle/>
                    <a:p>
                      <a:pPr algn="l" fontAlgn="b"/>
                      <a:r>
                        <a:rPr lang="es-SV" sz="2400" b="0" i="0" u="none" strike="noStrike">
                          <a:solidFill>
                            <a:srgbClr val="000000"/>
                          </a:solidFill>
                          <a:effectLst/>
                          <a:latin typeface="Calibri" panose="020F0502020204030204" pitchFamily="34" charset="0"/>
                        </a:rPr>
                        <a:t>Región Occidental </a:t>
                      </a:r>
                    </a:p>
                  </a:txBody>
                  <a:tcPr marL="9525" marR="9525" marT="9525" marB="0" anchor="b"/>
                </a:tc>
                <a:tc>
                  <a:txBody>
                    <a:bodyPr/>
                    <a:lstStyle/>
                    <a:p>
                      <a:pPr algn="ctr" fontAlgn="b"/>
                      <a:r>
                        <a:rPr lang="es-SV" sz="2400" b="0" i="0" u="none" strike="noStrike">
                          <a:solidFill>
                            <a:srgbClr val="000000"/>
                          </a:solidFill>
                          <a:effectLst/>
                          <a:latin typeface="Calibri" panose="020F0502020204030204" pitchFamily="34" charset="0"/>
                        </a:rPr>
                        <a:t>14</a:t>
                      </a:r>
                    </a:p>
                  </a:txBody>
                  <a:tcPr marL="9525" marR="9525" marT="9525" marB="0" anchor="b"/>
                </a:tc>
                <a:tc>
                  <a:txBody>
                    <a:bodyPr/>
                    <a:lstStyle/>
                    <a:p>
                      <a:pPr algn="ctr" fontAlgn="b"/>
                      <a:r>
                        <a:rPr lang="es-SV" sz="2400" b="0" i="0" u="none" strike="noStrike" dirty="0">
                          <a:solidFill>
                            <a:srgbClr val="000000"/>
                          </a:solidFill>
                          <a:effectLst/>
                          <a:latin typeface="Calibri" panose="020F0502020204030204" pitchFamily="34" charset="0"/>
                        </a:rPr>
                        <a:t> $         24,718.00 </a:t>
                      </a:r>
                    </a:p>
                  </a:txBody>
                  <a:tcPr marL="9525" marR="9525" marT="9525" marB="0" anchor="b"/>
                </a:tc>
                <a:tc vMerge="1">
                  <a:txBody>
                    <a:bodyPr/>
                    <a:lstStyle/>
                    <a:p>
                      <a:pPr algn="ctr" fontAlgn="b"/>
                      <a:endParaRPr lang="es-SV"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69669953"/>
                  </a:ext>
                </a:extLst>
              </a:tr>
              <a:tr h="660152">
                <a:tc>
                  <a:txBody>
                    <a:bodyPr/>
                    <a:lstStyle/>
                    <a:p>
                      <a:pPr algn="l" fontAlgn="b"/>
                      <a:r>
                        <a:rPr lang="es-SV" sz="2400" b="0" i="0" u="none" strike="noStrike">
                          <a:solidFill>
                            <a:srgbClr val="000000"/>
                          </a:solidFill>
                          <a:effectLst/>
                          <a:latin typeface="Calibri" panose="020F0502020204030204" pitchFamily="34" charset="0"/>
                        </a:rPr>
                        <a:t>Región Paracentral</a:t>
                      </a:r>
                    </a:p>
                  </a:txBody>
                  <a:tcPr marL="9525" marR="9525" marT="9525" marB="0" anchor="b"/>
                </a:tc>
                <a:tc>
                  <a:txBody>
                    <a:bodyPr/>
                    <a:lstStyle/>
                    <a:p>
                      <a:pPr algn="ctr" fontAlgn="b"/>
                      <a:r>
                        <a:rPr lang="es-SV" sz="2400" b="0" i="0" u="none" strike="noStrike">
                          <a:solidFill>
                            <a:srgbClr val="000000"/>
                          </a:solidFill>
                          <a:effectLst/>
                          <a:latin typeface="Calibri" panose="020F0502020204030204" pitchFamily="34" charset="0"/>
                        </a:rPr>
                        <a:t>10</a:t>
                      </a:r>
                    </a:p>
                  </a:txBody>
                  <a:tcPr marL="9525" marR="9525" marT="9525" marB="0" anchor="b"/>
                </a:tc>
                <a:tc>
                  <a:txBody>
                    <a:bodyPr/>
                    <a:lstStyle/>
                    <a:p>
                      <a:pPr algn="ctr" fontAlgn="b"/>
                      <a:r>
                        <a:rPr lang="es-SV" sz="2400" b="0" i="0" u="none" strike="noStrike" dirty="0">
                          <a:solidFill>
                            <a:srgbClr val="000000"/>
                          </a:solidFill>
                          <a:effectLst/>
                          <a:latin typeface="Calibri" panose="020F0502020204030204" pitchFamily="34" charset="0"/>
                        </a:rPr>
                        <a:t> $         17,450.00 </a:t>
                      </a:r>
                    </a:p>
                  </a:txBody>
                  <a:tcPr marL="9525" marR="9525" marT="9525" marB="0" anchor="b"/>
                </a:tc>
                <a:tc vMerge="1">
                  <a:txBody>
                    <a:bodyPr/>
                    <a:lstStyle/>
                    <a:p>
                      <a:pPr algn="ctr" fontAlgn="b"/>
                      <a:endParaRPr lang="es-SV"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60434973"/>
                  </a:ext>
                </a:extLst>
              </a:tr>
              <a:tr h="400096">
                <a:tc>
                  <a:txBody>
                    <a:bodyPr/>
                    <a:lstStyle/>
                    <a:p>
                      <a:pPr algn="l" fontAlgn="b"/>
                      <a:r>
                        <a:rPr lang="es-SV" sz="2400" b="0" i="0" u="none" strike="noStrike">
                          <a:solidFill>
                            <a:srgbClr val="000000"/>
                          </a:solidFill>
                          <a:effectLst/>
                          <a:latin typeface="Calibri" panose="020F0502020204030204" pitchFamily="34" charset="0"/>
                        </a:rPr>
                        <a:t>Región Oriental</a:t>
                      </a:r>
                    </a:p>
                  </a:txBody>
                  <a:tcPr marL="9525" marR="9525" marT="9525" marB="0" anchor="b"/>
                </a:tc>
                <a:tc>
                  <a:txBody>
                    <a:bodyPr/>
                    <a:lstStyle/>
                    <a:p>
                      <a:pPr algn="ctr" fontAlgn="b"/>
                      <a:r>
                        <a:rPr lang="es-SV" sz="2400" b="0" i="0" u="none" strike="noStrike">
                          <a:solidFill>
                            <a:srgbClr val="000000"/>
                          </a:solidFill>
                          <a:effectLst/>
                          <a:latin typeface="Calibri" panose="020F0502020204030204" pitchFamily="34" charset="0"/>
                        </a:rPr>
                        <a:t>9</a:t>
                      </a:r>
                    </a:p>
                  </a:txBody>
                  <a:tcPr marL="9525" marR="9525" marT="9525" marB="0" anchor="b"/>
                </a:tc>
                <a:tc>
                  <a:txBody>
                    <a:bodyPr/>
                    <a:lstStyle/>
                    <a:p>
                      <a:pPr algn="ctr" fontAlgn="b"/>
                      <a:r>
                        <a:rPr lang="es-SV" sz="2400" b="0" i="0" u="none" strike="noStrike" dirty="0">
                          <a:solidFill>
                            <a:srgbClr val="000000"/>
                          </a:solidFill>
                          <a:effectLst/>
                          <a:latin typeface="Calibri" panose="020F0502020204030204" pitchFamily="34" charset="0"/>
                        </a:rPr>
                        <a:t> $         15,993.00 </a:t>
                      </a:r>
                    </a:p>
                  </a:txBody>
                  <a:tcPr marL="9525" marR="9525" marT="9525" marB="0" anchor="b"/>
                </a:tc>
                <a:tc vMerge="1">
                  <a:txBody>
                    <a:bodyPr/>
                    <a:lstStyle/>
                    <a:p>
                      <a:pPr algn="ctr" fontAlgn="b"/>
                      <a:endParaRPr lang="es-SV"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47050093"/>
                  </a:ext>
                </a:extLst>
              </a:tr>
              <a:tr h="400096">
                <a:tc>
                  <a:txBody>
                    <a:bodyPr/>
                    <a:lstStyle/>
                    <a:p>
                      <a:pPr algn="l" fontAlgn="b"/>
                      <a:r>
                        <a:rPr lang="es-SV" sz="2400" b="0" i="0" u="none" strike="noStrike">
                          <a:solidFill>
                            <a:srgbClr val="000000"/>
                          </a:solidFill>
                          <a:effectLst/>
                          <a:latin typeface="Calibri" panose="020F0502020204030204" pitchFamily="34" charset="0"/>
                        </a:rPr>
                        <a:t> </a:t>
                      </a:r>
                    </a:p>
                  </a:txBody>
                  <a:tcPr marL="9525" marR="9525" marT="9525" marB="0" anchor="b"/>
                </a:tc>
                <a:tc>
                  <a:txBody>
                    <a:bodyPr/>
                    <a:lstStyle/>
                    <a:p>
                      <a:pPr algn="ctr" fontAlgn="b"/>
                      <a:r>
                        <a:rPr lang="es-SV" sz="2400" b="0" i="0" u="none" strike="noStrike">
                          <a:solidFill>
                            <a:srgbClr val="000000"/>
                          </a:solidFill>
                          <a:effectLst/>
                          <a:latin typeface="Calibri" panose="020F0502020204030204" pitchFamily="34" charset="0"/>
                        </a:rPr>
                        <a:t> </a:t>
                      </a:r>
                    </a:p>
                  </a:txBody>
                  <a:tcPr marL="9525" marR="9525" marT="9525" marB="0" anchor="b"/>
                </a:tc>
                <a:tc>
                  <a:txBody>
                    <a:bodyPr/>
                    <a:lstStyle/>
                    <a:p>
                      <a:pPr algn="ctr" fontAlgn="b"/>
                      <a:r>
                        <a:rPr lang="es-SV" sz="2400" b="0" i="0" u="none" strike="noStrike" dirty="0">
                          <a:solidFill>
                            <a:srgbClr val="000000"/>
                          </a:solidFill>
                          <a:effectLst/>
                          <a:latin typeface="Calibri" panose="020F0502020204030204" pitchFamily="34" charset="0"/>
                        </a:rPr>
                        <a:t> </a:t>
                      </a:r>
                    </a:p>
                  </a:txBody>
                  <a:tcPr marL="9525" marR="9525" marT="9525" marB="0" anchor="b"/>
                </a:tc>
                <a:tc vMerge="1">
                  <a:txBody>
                    <a:bodyPr/>
                    <a:lstStyle/>
                    <a:p>
                      <a:pPr algn="ctr" fontAlgn="b"/>
                      <a:endParaRPr lang="es-SV"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59724320"/>
                  </a:ext>
                </a:extLst>
              </a:tr>
              <a:tr h="400096">
                <a:tc>
                  <a:txBody>
                    <a:bodyPr/>
                    <a:lstStyle/>
                    <a:p>
                      <a:pPr algn="l" fontAlgn="b"/>
                      <a:r>
                        <a:rPr lang="es-SV" sz="2400" b="0" i="0" u="none" strike="noStrike">
                          <a:solidFill>
                            <a:srgbClr val="000000"/>
                          </a:solidFill>
                          <a:effectLst/>
                          <a:latin typeface="Calibri" panose="020F0502020204030204" pitchFamily="34" charset="0"/>
                        </a:rPr>
                        <a:t>TOTALES</a:t>
                      </a:r>
                    </a:p>
                  </a:txBody>
                  <a:tcPr marL="9525" marR="9525" marT="9525" marB="0" anchor="b"/>
                </a:tc>
                <a:tc>
                  <a:txBody>
                    <a:bodyPr/>
                    <a:lstStyle/>
                    <a:p>
                      <a:pPr algn="ctr" fontAlgn="b"/>
                      <a:r>
                        <a:rPr lang="es-SV" sz="2400" b="0" i="0" u="none" strike="noStrike">
                          <a:solidFill>
                            <a:srgbClr val="000000"/>
                          </a:solidFill>
                          <a:effectLst/>
                          <a:latin typeface="Calibri" panose="020F0502020204030204" pitchFamily="34" charset="0"/>
                        </a:rPr>
                        <a:t>46</a:t>
                      </a:r>
                    </a:p>
                  </a:txBody>
                  <a:tcPr marL="9525" marR="9525" marT="9525" marB="0" anchor="b"/>
                </a:tc>
                <a:tc>
                  <a:txBody>
                    <a:bodyPr/>
                    <a:lstStyle/>
                    <a:p>
                      <a:pPr algn="ctr" fontAlgn="b"/>
                      <a:r>
                        <a:rPr lang="es-SV" sz="2400" b="0" i="0" u="none" strike="noStrike" dirty="0">
                          <a:solidFill>
                            <a:srgbClr val="000000"/>
                          </a:solidFill>
                          <a:effectLst/>
                          <a:latin typeface="Calibri" panose="020F0502020204030204" pitchFamily="34" charset="0"/>
                        </a:rPr>
                        <a:t> $         83,903.00 </a:t>
                      </a:r>
                    </a:p>
                  </a:txBody>
                  <a:tcPr marL="9525" marR="9525" marT="9525" marB="0" anchor="b"/>
                </a:tc>
                <a:tc vMerge="1">
                  <a:txBody>
                    <a:bodyPr/>
                    <a:lstStyle/>
                    <a:p>
                      <a:pPr algn="ctr" fontAlgn="b"/>
                      <a:endParaRPr lang="es-SV"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19241590"/>
                  </a:ext>
                </a:extLst>
              </a:tr>
            </a:tbl>
          </a:graphicData>
        </a:graphic>
      </p:graphicFrame>
    </p:spTree>
    <p:extLst>
      <p:ext uri="{BB962C8B-B14F-4D97-AF65-F5344CB8AC3E}">
        <p14:creationId xmlns:p14="http://schemas.microsoft.com/office/powerpoint/2010/main" val="1589567210"/>
      </p:ext>
    </p:extLst>
  </p:cSld>
  <p:clrMapOvr>
    <a:masterClrMapping/>
  </p:clrMapOvr>
  <p:transition>
    <p:wipe dir="d"/>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7410" name="1 Rectángulo">
            <a:extLst>
              <a:ext uri="{FF2B5EF4-FFF2-40B4-BE49-F238E27FC236}">
                <a16:creationId xmlns:a16="http://schemas.microsoft.com/office/drawing/2014/main" id="{7BF1049C-259C-436B-92AB-B563373CA6A7}"/>
              </a:ext>
            </a:extLst>
          </p:cNvPr>
          <p:cNvSpPr>
            <a:spLocks noChangeArrowheads="1"/>
          </p:cNvSpPr>
          <p:nvPr/>
        </p:nvSpPr>
        <p:spPr bwMode="auto">
          <a:xfrm>
            <a:off x="827088" y="1268413"/>
            <a:ext cx="7848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SV"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SV"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411" name="2 Rectángulo">
            <a:extLst>
              <a:ext uri="{FF2B5EF4-FFF2-40B4-BE49-F238E27FC236}">
                <a16:creationId xmlns:a16="http://schemas.microsoft.com/office/drawing/2014/main" id="{D6F0EB0D-65CA-4585-9750-5750A8DA4AA0}"/>
              </a:ext>
            </a:extLst>
          </p:cNvPr>
          <p:cNvSpPr>
            <a:spLocks noChangeArrowheads="1"/>
          </p:cNvSpPr>
          <p:nvPr/>
        </p:nvSpPr>
        <p:spPr bwMode="auto">
          <a:xfrm>
            <a:off x="827088" y="620713"/>
            <a:ext cx="73453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SV"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SV"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412" name="2 Rectángulo">
            <a:extLst>
              <a:ext uri="{FF2B5EF4-FFF2-40B4-BE49-F238E27FC236}">
                <a16:creationId xmlns:a16="http://schemas.microsoft.com/office/drawing/2014/main" id="{C026933E-8F21-4B09-810B-28BEBF9E56E8}"/>
              </a:ext>
            </a:extLst>
          </p:cNvPr>
          <p:cNvSpPr>
            <a:spLocks noChangeArrowheads="1"/>
          </p:cNvSpPr>
          <p:nvPr/>
        </p:nvSpPr>
        <p:spPr bwMode="auto">
          <a:xfrm>
            <a:off x="979488" y="920750"/>
            <a:ext cx="73453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SV"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s-SV" altLang="es-SV"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a:t>
            </a:r>
            <a:r>
              <a:rPr kumimoji="0" lang="es-SV" altLang="es-SV"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MX" altLang="es-SV" sz="1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TRANSFERENCIA ACTIVOS FIJOS</a:t>
            </a:r>
            <a:endParaRPr kumimoji="0" lang="es-SV" altLang="es-SV"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ES" altLang="es-SV"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7414" name="Imagen 6">
            <a:extLst>
              <a:ext uri="{FF2B5EF4-FFF2-40B4-BE49-F238E27FC236}">
                <a16:creationId xmlns:a16="http://schemas.microsoft.com/office/drawing/2014/main" id="{42A3B122-1C75-4DEC-9EDC-8AAB71386A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5914" r="59633" b="3606"/>
          <a:stretch>
            <a:fillRect/>
          </a:stretch>
        </p:blipFill>
        <p:spPr bwMode="auto">
          <a:xfrm>
            <a:off x="3995738" y="115888"/>
            <a:ext cx="136842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a 5">
            <a:extLst>
              <a:ext uri="{FF2B5EF4-FFF2-40B4-BE49-F238E27FC236}">
                <a16:creationId xmlns:a16="http://schemas.microsoft.com/office/drawing/2014/main" id="{D77879CD-C22F-4D87-8D46-E63F0E7E154B}"/>
              </a:ext>
            </a:extLst>
          </p:cNvPr>
          <p:cNvGraphicFramePr>
            <a:graphicFrameLocks noGrp="1"/>
          </p:cNvGraphicFramePr>
          <p:nvPr>
            <p:ph idx="1"/>
            <p:extLst>
              <p:ext uri="{D42A27DB-BD31-4B8C-83A1-F6EECF244321}">
                <p14:modId xmlns:p14="http://schemas.microsoft.com/office/powerpoint/2010/main" val="3904938019"/>
              </p:ext>
            </p:extLst>
          </p:nvPr>
        </p:nvGraphicFramePr>
        <p:xfrm>
          <a:off x="606326" y="1771650"/>
          <a:ext cx="8286153" cy="4244846"/>
        </p:xfrm>
        <a:graphic>
          <a:graphicData uri="http://schemas.openxmlformats.org/drawingml/2006/table">
            <a:tbl>
              <a:tblPr firstRow="1" bandRow="1">
                <a:tableStyleId>{5C22544A-7EE6-4342-B048-85BDC9FD1C3A}</a:tableStyleId>
              </a:tblPr>
              <a:tblGrid>
                <a:gridCol w="2001824">
                  <a:extLst>
                    <a:ext uri="{9D8B030D-6E8A-4147-A177-3AD203B41FA5}">
                      <a16:colId xmlns:a16="http://schemas.microsoft.com/office/drawing/2014/main" val="905587745"/>
                    </a:ext>
                  </a:extLst>
                </a:gridCol>
                <a:gridCol w="1066085">
                  <a:extLst>
                    <a:ext uri="{9D8B030D-6E8A-4147-A177-3AD203B41FA5}">
                      <a16:colId xmlns:a16="http://schemas.microsoft.com/office/drawing/2014/main" val="4106591294"/>
                    </a:ext>
                  </a:extLst>
                </a:gridCol>
                <a:gridCol w="2481941">
                  <a:extLst>
                    <a:ext uri="{9D8B030D-6E8A-4147-A177-3AD203B41FA5}">
                      <a16:colId xmlns:a16="http://schemas.microsoft.com/office/drawing/2014/main" val="1002199939"/>
                    </a:ext>
                  </a:extLst>
                </a:gridCol>
                <a:gridCol w="2736303">
                  <a:extLst>
                    <a:ext uri="{9D8B030D-6E8A-4147-A177-3AD203B41FA5}">
                      <a16:colId xmlns:a16="http://schemas.microsoft.com/office/drawing/2014/main" val="3994937118"/>
                    </a:ext>
                  </a:extLst>
                </a:gridCol>
              </a:tblGrid>
              <a:tr h="394841">
                <a:tc>
                  <a:txBody>
                    <a:bodyPr/>
                    <a:lstStyle/>
                    <a:p>
                      <a:pPr algn="ctr" fontAlgn="b"/>
                      <a:r>
                        <a:rPr lang="es-SV" sz="2000" b="0" i="0" u="none" strike="noStrike" dirty="0">
                          <a:solidFill>
                            <a:srgbClr val="000000"/>
                          </a:solidFill>
                          <a:effectLst/>
                          <a:latin typeface="Calibri" panose="020F0502020204030204" pitchFamily="34" charset="0"/>
                        </a:rPr>
                        <a:t>Lugar Destino</a:t>
                      </a:r>
                    </a:p>
                  </a:txBody>
                  <a:tcPr marL="9525" marR="9525" marT="9525" marB="0" anchor="b"/>
                </a:tc>
                <a:tc gridSpan="2">
                  <a:txBody>
                    <a:bodyPr/>
                    <a:lstStyle/>
                    <a:p>
                      <a:pPr algn="ctr" fontAlgn="b"/>
                      <a:r>
                        <a:rPr lang="es-SV" sz="2000" b="0" i="0" u="none" strike="noStrike" dirty="0">
                          <a:solidFill>
                            <a:srgbClr val="000000"/>
                          </a:solidFill>
                          <a:effectLst/>
                          <a:latin typeface="Calibri" panose="020F0502020204030204" pitchFamily="34" charset="0"/>
                        </a:rPr>
                        <a:t>Equipo Informático</a:t>
                      </a:r>
                    </a:p>
                  </a:txBody>
                  <a:tcPr marL="9525" marR="9525" marT="9525" marB="0" anchor="b"/>
                </a:tc>
                <a:tc hMerge="1">
                  <a:txBody>
                    <a:bodyPr/>
                    <a:lstStyle/>
                    <a:p>
                      <a:endParaRPr lang="es-SV"/>
                    </a:p>
                  </a:txBody>
                  <a:tcPr/>
                </a:tc>
                <a:tc>
                  <a:txBody>
                    <a:bodyPr/>
                    <a:lstStyle/>
                    <a:p>
                      <a:pPr algn="just" fontAlgn="b"/>
                      <a:r>
                        <a:rPr lang="es-SV" sz="1800" b="0" i="0" u="none" strike="noStrike" dirty="0">
                          <a:solidFill>
                            <a:srgbClr val="000000"/>
                          </a:solidFill>
                          <a:effectLst/>
                          <a:latin typeface="Calibri" panose="020F0502020204030204" pitchFamily="34" charset="0"/>
                        </a:rPr>
                        <a:t>Comentarios</a:t>
                      </a:r>
                    </a:p>
                  </a:txBody>
                  <a:tcPr marL="9525" marR="9525" marT="9525" marB="0" anchor="b"/>
                </a:tc>
                <a:extLst>
                  <a:ext uri="{0D108BD9-81ED-4DB2-BD59-A6C34878D82A}">
                    <a16:rowId xmlns:a16="http://schemas.microsoft.com/office/drawing/2014/main" val="2523881432"/>
                  </a:ext>
                </a:extLst>
              </a:tr>
              <a:tr h="394841">
                <a:tc>
                  <a:txBody>
                    <a:bodyPr/>
                    <a:lstStyle/>
                    <a:p>
                      <a:pPr algn="ctr" fontAlgn="b"/>
                      <a:r>
                        <a:rPr lang="es-SV" sz="2000" b="0" i="0" u="none" strike="noStrike">
                          <a:solidFill>
                            <a:srgbClr val="000000"/>
                          </a:solidFill>
                          <a:effectLst/>
                          <a:latin typeface="Calibri" panose="020F0502020204030204" pitchFamily="34" charset="0"/>
                        </a:rPr>
                        <a:t> </a:t>
                      </a:r>
                    </a:p>
                  </a:txBody>
                  <a:tcPr marL="9525" marR="9525" marT="9525" marB="0" anchor="b"/>
                </a:tc>
                <a:tc>
                  <a:txBody>
                    <a:bodyPr/>
                    <a:lstStyle/>
                    <a:p>
                      <a:pPr algn="ctr" fontAlgn="b"/>
                      <a:r>
                        <a:rPr lang="es-SV" sz="2000" b="0" i="0" u="none" strike="noStrike">
                          <a:solidFill>
                            <a:srgbClr val="000000"/>
                          </a:solidFill>
                          <a:effectLst/>
                          <a:latin typeface="Calibri" panose="020F0502020204030204" pitchFamily="34" charset="0"/>
                        </a:rPr>
                        <a:t>Cantidad</a:t>
                      </a:r>
                    </a:p>
                  </a:txBody>
                  <a:tcPr marL="9525" marR="9525" marT="9525" marB="0" anchor="b"/>
                </a:tc>
                <a:tc>
                  <a:txBody>
                    <a:bodyPr/>
                    <a:lstStyle/>
                    <a:p>
                      <a:pPr algn="ctr" fontAlgn="b"/>
                      <a:r>
                        <a:rPr lang="es-SV" sz="2000" b="0" i="0" u="none" strike="noStrike" dirty="0">
                          <a:solidFill>
                            <a:srgbClr val="000000"/>
                          </a:solidFill>
                          <a:effectLst/>
                          <a:latin typeface="Calibri" panose="020F0502020204030204" pitchFamily="34" charset="0"/>
                        </a:rPr>
                        <a:t>Monto</a:t>
                      </a:r>
                    </a:p>
                  </a:txBody>
                  <a:tcPr marL="9525" marR="9525" marT="9525" marB="0" anchor="b"/>
                </a:tc>
                <a:tc rowSpan="9">
                  <a:txBody>
                    <a:bodyPr/>
                    <a:lstStyle/>
                    <a:p>
                      <a:pPr algn="just" fontAlgn="b"/>
                      <a:r>
                        <a:rPr lang="es-SV" sz="1800" b="0" i="0" u="none" strike="noStrike" dirty="0">
                          <a:solidFill>
                            <a:srgbClr val="000000"/>
                          </a:solidFill>
                          <a:effectLst/>
                          <a:latin typeface="Calibri" panose="020F0502020204030204" pitchFamily="34" charset="0"/>
                        </a:rPr>
                        <a:t>En este rubro se adquirieron computadoras de escritorio, laptop, reguladores de voltaje  (UPS), Proyectores multimedia, pantalla de proyección, entre otros para garantizar que el personal responsable de notificar la VE contará con las herramientas necesarias para que el diseño e implementación del módulo de Malaria en el SI fuera funcional. </a:t>
                      </a:r>
                    </a:p>
                  </a:txBody>
                  <a:tcPr marL="9525" marR="9525" marT="9525" marB="0" anchor="b"/>
                </a:tc>
                <a:extLst>
                  <a:ext uri="{0D108BD9-81ED-4DB2-BD59-A6C34878D82A}">
                    <a16:rowId xmlns:a16="http://schemas.microsoft.com/office/drawing/2014/main" val="1450817493"/>
                  </a:ext>
                </a:extLst>
              </a:tr>
              <a:tr h="394841">
                <a:tc>
                  <a:txBody>
                    <a:bodyPr/>
                    <a:lstStyle/>
                    <a:p>
                      <a:pPr algn="l" fontAlgn="b"/>
                      <a:r>
                        <a:rPr lang="es-SV" sz="2000" b="0" i="0" u="none" strike="noStrike">
                          <a:solidFill>
                            <a:srgbClr val="000000"/>
                          </a:solidFill>
                          <a:effectLst/>
                          <a:latin typeface="Calibri" panose="020F0502020204030204" pitchFamily="34" charset="0"/>
                        </a:rPr>
                        <a:t>Nivel Central</a:t>
                      </a:r>
                    </a:p>
                  </a:txBody>
                  <a:tcPr marL="9525" marR="9525" marT="9525" marB="0" anchor="b"/>
                </a:tc>
                <a:tc>
                  <a:txBody>
                    <a:bodyPr/>
                    <a:lstStyle/>
                    <a:p>
                      <a:pPr algn="ctr" fontAlgn="b"/>
                      <a:r>
                        <a:rPr lang="es-SV" sz="2000" b="0" i="0" u="none" strike="noStrike">
                          <a:solidFill>
                            <a:srgbClr val="000000"/>
                          </a:solidFill>
                          <a:effectLst/>
                          <a:latin typeface="Calibri" panose="020F0502020204030204" pitchFamily="34" charset="0"/>
                        </a:rPr>
                        <a:t>46</a:t>
                      </a:r>
                    </a:p>
                  </a:txBody>
                  <a:tcPr marL="9525" marR="9525" marT="9525" marB="0" anchor="b"/>
                </a:tc>
                <a:tc>
                  <a:txBody>
                    <a:bodyPr/>
                    <a:lstStyle/>
                    <a:p>
                      <a:pPr algn="ctr" fontAlgn="b"/>
                      <a:r>
                        <a:rPr lang="es-SV" sz="2000" b="0" i="0" u="none" strike="noStrike" dirty="0">
                          <a:solidFill>
                            <a:srgbClr val="000000"/>
                          </a:solidFill>
                          <a:effectLst/>
                          <a:latin typeface="Calibri" panose="020F0502020204030204" pitchFamily="34" charset="0"/>
                        </a:rPr>
                        <a:t> $         20,401.52 </a:t>
                      </a:r>
                    </a:p>
                  </a:txBody>
                  <a:tcPr marL="9525" marR="9525" marT="9525" marB="0" anchor="b"/>
                </a:tc>
                <a:tc vMerge="1">
                  <a:txBody>
                    <a:bodyPr/>
                    <a:lstStyle/>
                    <a:p>
                      <a:pPr algn="ctr" fontAlgn="b"/>
                      <a:endParaRPr lang="es-SV"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85857324"/>
                  </a:ext>
                </a:extLst>
              </a:tr>
              <a:tr h="394841">
                <a:tc>
                  <a:txBody>
                    <a:bodyPr/>
                    <a:lstStyle/>
                    <a:p>
                      <a:pPr algn="l" fontAlgn="b"/>
                      <a:r>
                        <a:rPr lang="es-SV" sz="2000" b="0" i="0" u="none" strike="noStrike">
                          <a:solidFill>
                            <a:srgbClr val="000000"/>
                          </a:solidFill>
                          <a:effectLst/>
                          <a:latin typeface="Calibri" panose="020F0502020204030204" pitchFamily="34" charset="0"/>
                        </a:rPr>
                        <a:t>Región Metropolitana</a:t>
                      </a:r>
                    </a:p>
                  </a:txBody>
                  <a:tcPr marL="9525" marR="9525" marT="9525" marB="0" anchor="b"/>
                </a:tc>
                <a:tc>
                  <a:txBody>
                    <a:bodyPr/>
                    <a:lstStyle/>
                    <a:p>
                      <a:pPr algn="ctr" fontAlgn="b"/>
                      <a:r>
                        <a:rPr lang="es-SV" sz="2000" b="0" i="0" u="none" strike="noStrike">
                          <a:solidFill>
                            <a:srgbClr val="000000"/>
                          </a:solidFill>
                          <a:effectLst/>
                          <a:latin typeface="Calibri" panose="020F0502020204030204" pitchFamily="34" charset="0"/>
                        </a:rPr>
                        <a:t>52</a:t>
                      </a:r>
                    </a:p>
                  </a:txBody>
                  <a:tcPr marL="9525" marR="9525" marT="9525" marB="0" anchor="b"/>
                </a:tc>
                <a:tc>
                  <a:txBody>
                    <a:bodyPr/>
                    <a:lstStyle/>
                    <a:p>
                      <a:pPr algn="ctr" fontAlgn="b"/>
                      <a:r>
                        <a:rPr lang="es-SV" sz="2000" b="0" i="0" u="none" strike="noStrike" dirty="0">
                          <a:solidFill>
                            <a:srgbClr val="000000"/>
                          </a:solidFill>
                          <a:effectLst/>
                          <a:latin typeface="Calibri" panose="020F0502020204030204" pitchFamily="34" charset="0"/>
                        </a:rPr>
                        <a:t> $         16,553.61 </a:t>
                      </a:r>
                    </a:p>
                  </a:txBody>
                  <a:tcPr marL="9525" marR="9525" marT="9525" marB="0" anchor="b"/>
                </a:tc>
                <a:tc vMerge="1">
                  <a:txBody>
                    <a:bodyPr/>
                    <a:lstStyle/>
                    <a:p>
                      <a:pPr algn="ctr" fontAlgn="b"/>
                      <a:endParaRPr lang="es-SV"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95136413"/>
                  </a:ext>
                </a:extLst>
              </a:tr>
              <a:tr h="394841">
                <a:tc>
                  <a:txBody>
                    <a:bodyPr/>
                    <a:lstStyle/>
                    <a:p>
                      <a:pPr algn="l" fontAlgn="b"/>
                      <a:r>
                        <a:rPr lang="es-SV" sz="2000" b="0" i="0" u="none" strike="noStrike">
                          <a:solidFill>
                            <a:srgbClr val="000000"/>
                          </a:solidFill>
                          <a:effectLst/>
                          <a:latin typeface="Calibri" panose="020F0502020204030204" pitchFamily="34" charset="0"/>
                        </a:rPr>
                        <a:t>Región Central</a:t>
                      </a:r>
                    </a:p>
                  </a:txBody>
                  <a:tcPr marL="9525" marR="9525" marT="9525" marB="0" anchor="b"/>
                </a:tc>
                <a:tc>
                  <a:txBody>
                    <a:bodyPr/>
                    <a:lstStyle/>
                    <a:p>
                      <a:pPr algn="ctr" fontAlgn="b"/>
                      <a:r>
                        <a:rPr lang="es-SV" sz="2000" b="0" i="0" u="none" strike="noStrike">
                          <a:solidFill>
                            <a:srgbClr val="000000"/>
                          </a:solidFill>
                          <a:effectLst/>
                          <a:latin typeface="Calibri" panose="020F0502020204030204" pitchFamily="34" charset="0"/>
                        </a:rPr>
                        <a:t>26</a:t>
                      </a:r>
                    </a:p>
                  </a:txBody>
                  <a:tcPr marL="9525" marR="9525" marT="9525" marB="0" anchor="b"/>
                </a:tc>
                <a:tc>
                  <a:txBody>
                    <a:bodyPr/>
                    <a:lstStyle/>
                    <a:p>
                      <a:pPr algn="ctr" fontAlgn="b"/>
                      <a:r>
                        <a:rPr lang="es-SV" sz="2000" b="0" i="0" u="none" strike="noStrike" dirty="0">
                          <a:solidFill>
                            <a:srgbClr val="000000"/>
                          </a:solidFill>
                          <a:effectLst/>
                          <a:latin typeface="Calibri" panose="020F0502020204030204" pitchFamily="34" charset="0"/>
                        </a:rPr>
                        <a:t> $           8,145.17 </a:t>
                      </a:r>
                    </a:p>
                  </a:txBody>
                  <a:tcPr marL="9525" marR="9525" marT="9525" marB="0" anchor="b"/>
                </a:tc>
                <a:tc vMerge="1">
                  <a:txBody>
                    <a:bodyPr/>
                    <a:lstStyle/>
                    <a:p>
                      <a:pPr algn="ctr" fontAlgn="b"/>
                      <a:endParaRPr lang="es-SV"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75773175"/>
                  </a:ext>
                </a:extLst>
              </a:tr>
              <a:tr h="394841">
                <a:tc>
                  <a:txBody>
                    <a:bodyPr/>
                    <a:lstStyle/>
                    <a:p>
                      <a:pPr algn="l" fontAlgn="b"/>
                      <a:r>
                        <a:rPr lang="es-SV" sz="2000" b="0" i="0" u="none" strike="noStrike">
                          <a:solidFill>
                            <a:srgbClr val="000000"/>
                          </a:solidFill>
                          <a:effectLst/>
                          <a:latin typeface="Calibri" panose="020F0502020204030204" pitchFamily="34" charset="0"/>
                        </a:rPr>
                        <a:t>Región Occidental </a:t>
                      </a:r>
                    </a:p>
                  </a:txBody>
                  <a:tcPr marL="9525" marR="9525" marT="9525" marB="0" anchor="b"/>
                </a:tc>
                <a:tc>
                  <a:txBody>
                    <a:bodyPr/>
                    <a:lstStyle/>
                    <a:p>
                      <a:pPr algn="ctr" fontAlgn="b"/>
                      <a:r>
                        <a:rPr lang="es-SV" sz="2000" b="0" i="0" u="none" strike="noStrike">
                          <a:solidFill>
                            <a:srgbClr val="000000"/>
                          </a:solidFill>
                          <a:effectLst/>
                          <a:latin typeface="Calibri" panose="020F0502020204030204" pitchFamily="34" charset="0"/>
                        </a:rPr>
                        <a:t>46</a:t>
                      </a:r>
                    </a:p>
                  </a:txBody>
                  <a:tcPr marL="9525" marR="9525" marT="9525" marB="0" anchor="b"/>
                </a:tc>
                <a:tc>
                  <a:txBody>
                    <a:bodyPr/>
                    <a:lstStyle/>
                    <a:p>
                      <a:pPr algn="ctr" fontAlgn="b"/>
                      <a:r>
                        <a:rPr lang="es-SV" sz="2000" b="0" i="0" u="none" strike="noStrike" dirty="0">
                          <a:solidFill>
                            <a:srgbClr val="000000"/>
                          </a:solidFill>
                          <a:effectLst/>
                          <a:latin typeface="Calibri" panose="020F0502020204030204" pitchFamily="34" charset="0"/>
                        </a:rPr>
                        <a:t> $         14,515.03 </a:t>
                      </a:r>
                    </a:p>
                  </a:txBody>
                  <a:tcPr marL="9525" marR="9525" marT="9525" marB="0" anchor="b"/>
                </a:tc>
                <a:tc vMerge="1">
                  <a:txBody>
                    <a:bodyPr/>
                    <a:lstStyle/>
                    <a:p>
                      <a:pPr algn="ctr" fontAlgn="b"/>
                      <a:endParaRPr lang="es-SV"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21891975"/>
                  </a:ext>
                </a:extLst>
              </a:tr>
              <a:tr h="394841">
                <a:tc>
                  <a:txBody>
                    <a:bodyPr/>
                    <a:lstStyle/>
                    <a:p>
                      <a:pPr algn="l" fontAlgn="b"/>
                      <a:r>
                        <a:rPr lang="es-SV" sz="2000" b="0" i="0" u="none" strike="noStrike">
                          <a:solidFill>
                            <a:srgbClr val="000000"/>
                          </a:solidFill>
                          <a:effectLst/>
                          <a:latin typeface="Calibri" panose="020F0502020204030204" pitchFamily="34" charset="0"/>
                        </a:rPr>
                        <a:t>Región Paracentral</a:t>
                      </a:r>
                    </a:p>
                  </a:txBody>
                  <a:tcPr marL="9525" marR="9525" marT="9525" marB="0" anchor="b"/>
                </a:tc>
                <a:tc>
                  <a:txBody>
                    <a:bodyPr/>
                    <a:lstStyle/>
                    <a:p>
                      <a:pPr algn="ctr" fontAlgn="b"/>
                      <a:r>
                        <a:rPr lang="es-SV" sz="2000" b="0" i="0" u="none" strike="noStrike">
                          <a:solidFill>
                            <a:srgbClr val="000000"/>
                          </a:solidFill>
                          <a:effectLst/>
                          <a:latin typeface="Calibri" panose="020F0502020204030204" pitchFamily="34" charset="0"/>
                        </a:rPr>
                        <a:t>46</a:t>
                      </a:r>
                    </a:p>
                  </a:txBody>
                  <a:tcPr marL="9525" marR="9525" marT="9525" marB="0" anchor="b"/>
                </a:tc>
                <a:tc>
                  <a:txBody>
                    <a:bodyPr/>
                    <a:lstStyle/>
                    <a:p>
                      <a:pPr algn="ctr" fontAlgn="b"/>
                      <a:r>
                        <a:rPr lang="es-SV" sz="2000" b="0" i="0" u="none" strike="noStrike" dirty="0">
                          <a:solidFill>
                            <a:srgbClr val="000000"/>
                          </a:solidFill>
                          <a:effectLst/>
                          <a:latin typeface="Calibri" panose="020F0502020204030204" pitchFamily="34" charset="0"/>
                        </a:rPr>
                        <a:t> $         14,515.03 </a:t>
                      </a:r>
                    </a:p>
                  </a:txBody>
                  <a:tcPr marL="9525" marR="9525" marT="9525" marB="0" anchor="b"/>
                </a:tc>
                <a:tc vMerge="1">
                  <a:txBody>
                    <a:bodyPr/>
                    <a:lstStyle/>
                    <a:p>
                      <a:pPr algn="ctr" fontAlgn="b"/>
                      <a:endParaRPr lang="es-SV"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46368969"/>
                  </a:ext>
                </a:extLst>
              </a:tr>
              <a:tr h="394841">
                <a:tc>
                  <a:txBody>
                    <a:bodyPr/>
                    <a:lstStyle/>
                    <a:p>
                      <a:pPr algn="l" fontAlgn="b"/>
                      <a:r>
                        <a:rPr lang="es-SV" sz="2000" b="0" i="0" u="none" strike="noStrike">
                          <a:solidFill>
                            <a:srgbClr val="000000"/>
                          </a:solidFill>
                          <a:effectLst/>
                          <a:latin typeface="Calibri" panose="020F0502020204030204" pitchFamily="34" charset="0"/>
                        </a:rPr>
                        <a:t>Región Oriental</a:t>
                      </a:r>
                    </a:p>
                  </a:txBody>
                  <a:tcPr marL="9525" marR="9525" marT="9525" marB="0" anchor="b"/>
                </a:tc>
                <a:tc>
                  <a:txBody>
                    <a:bodyPr/>
                    <a:lstStyle/>
                    <a:p>
                      <a:pPr algn="ctr" fontAlgn="b"/>
                      <a:r>
                        <a:rPr lang="es-SV" sz="2000" b="0" i="0" u="none" strike="noStrike">
                          <a:solidFill>
                            <a:srgbClr val="000000"/>
                          </a:solidFill>
                          <a:effectLst/>
                          <a:latin typeface="Calibri" panose="020F0502020204030204" pitchFamily="34" charset="0"/>
                        </a:rPr>
                        <a:t>46</a:t>
                      </a:r>
                    </a:p>
                  </a:txBody>
                  <a:tcPr marL="9525" marR="9525" marT="9525" marB="0" anchor="b"/>
                </a:tc>
                <a:tc>
                  <a:txBody>
                    <a:bodyPr/>
                    <a:lstStyle/>
                    <a:p>
                      <a:pPr algn="ctr" fontAlgn="b"/>
                      <a:r>
                        <a:rPr lang="es-SV" sz="2000" b="0" i="0" u="none" strike="noStrike" dirty="0">
                          <a:solidFill>
                            <a:srgbClr val="000000"/>
                          </a:solidFill>
                          <a:effectLst/>
                          <a:latin typeface="Calibri" panose="020F0502020204030204" pitchFamily="34" charset="0"/>
                        </a:rPr>
                        <a:t> $         14,515.03 </a:t>
                      </a:r>
                    </a:p>
                  </a:txBody>
                  <a:tcPr marL="9525" marR="9525" marT="9525" marB="0" anchor="b"/>
                </a:tc>
                <a:tc vMerge="1">
                  <a:txBody>
                    <a:bodyPr/>
                    <a:lstStyle/>
                    <a:p>
                      <a:pPr algn="ctr" fontAlgn="b"/>
                      <a:endParaRPr lang="es-SV"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02502737"/>
                  </a:ext>
                </a:extLst>
              </a:tr>
              <a:tr h="394841">
                <a:tc>
                  <a:txBody>
                    <a:bodyPr/>
                    <a:lstStyle/>
                    <a:p>
                      <a:pPr algn="l" fontAlgn="b"/>
                      <a:r>
                        <a:rPr lang="es-SV" sz="2000" b="0" i="0" u="none" strike="noStrike">
                          <a:solidFill>
                            <a:srgbClr val="000000"/>
                          </a:solidFill>
                          <a:effectLst/>
                          <a:latin typeface="Calibri" panose="020F0502020204030204" pitchFamily="34" charset="0"/>
                        </a:rPr>
                        <a:t> </a:t>
                      </a:r>
                    </a:p>
                  </a:txBody>
                  <a:tcPr marL="9525" marR="9525" marT="9525" marB="0" anchor="b"/>
                </a:tc>
                <a:tc>
                  <a:txBody>
                    <a:bodyPr/>
                    <a:lstStyle/>
                    <a:p>
                      <a:pPr algn="ctr" fontAlgn="b"/>
                      <a:r>
                        <a:rPr lang="es-SV" sz="2000" b="0" i="0" u="none" strike="noStrike">
                          <a:solidFill>
                            <a:srgbClr val="000000"/>
                          </a:solidFill>
                          <a:effectLst/>
                          <a:latin typeface="Calibri" panose="020F0502020204030204" pitchFamily="34" charset="0"/>
                        </a:rPr>
                        <a:t> </a:t>
                      </a:r>
                    </a:p>
                  </a:txBody>
                  <a:tcPr marL="9525" marR="9525" marT="9525" marB="0" anchor="b"/>
                </a:tc>
                <a:tc>
                  <a:txBody>
                    <a:bodyPr/>
                    <a:lstStyle/>
                    <a:p>
                      <a:pPr algn="ctr" fontAlgn="b"/>
                      <a:r>
                        <a:rPr lang="es-SV" sz="2000" b="0" i="0" u="none" strike="noStrike" dirty="0">
                          <a:solidFill>
                            <a:srgbClr val="000000"/>
                          </a:solidFill>
                          <a:effectLst/>
                          <a:latin typeface="Calibri" panose="020F0502020204030204" pitchFamily="34" charset="0"/>
                        </a:rPr>
                        <a:t> </a:t>
                      </a:r>
                    </a:p>
                  </a:txBody>
                  <a:tcPr marL="9525" marR="9525" marT="9525" marB="0" anchor="b"/>
                </a:tc>
                <a:tc vMerge="1">
                  <a:txBody>
                    <a:bodyPr/>
                    <a:lstStyle/>
                    <a:p>
                      <a:pPr algn="ctr" fontAlgn="b"/>
                      <a:endParaRPr lang="es-SV"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00887047"/>
                  </a:ext>
                </a:extLst>
              </a:tr>
              <a:tr h="394841">
                <a:tc>
                  <a:txBody>
                    <a:bodyPr/>
                    <a:lstStyle/>
                    <a:p>
                      <a:pPr algn="l" fontAlgn="b"/>
                      <a:r>
                        <a:rPr lang="es-SV" sz="2000" b="0" i="0" u="none" strike="noStrike">
                          <a:solidFill>
                            <a:srgbClr val="000000"/>
                          </a:solidFill>
                          <a:effectLst/>
                          <a:latin typeface="Calibri" panose="020F0502020204030204" pitchFamily="34" charset="0"/>
                        </a:rPr>
                        <a:t>TOTALES</a:t>
                      </a:r>
                    </a:p>
                  </a:txBody>
                  <a:tcPr marL="9525" marR="9525" marT="9525" marB="0" anchor="b"/>
                </a:tc>
                <a:tc>
                  <a:txBody>
                    <a:bodyPr/>
                    <a:lstStyle/>
                    <a:p>
                      <a:pPr algn="ctr" fontAlgn="b"/>
                      <a:r>
                        <a:rPr lang="es-SV" sz="2000" b="0" i="0" u="none" strike="noStrike">
                          <a:solidFill>
                            <a:srgbClr val="000000"/>
                          </a:solidFill>
                          <a:effectLst/>
                          <a:latin typeface="Calibri" panose="020F0502020204030204" pitchFamily="34" charset="0"/>
                        </a:rPr>
                        <a:t>262</a:t>
                      </a:r>
                    </a:p>
                  </a:txBody>
                  <a:tcPr marL="9525" marR="9525" marT="9525" marB="0" anchor="b"/>
                </a:tc>
                <a:tc>
                  <a:txBody>
                    <a:bodyPr/>
                    <a:lstStyle/>
                    <a:p>
                      <a:pPr algn="ctr" fontAlgn="b"/>
                      <a:r>
                        <a:rPr lang="es-SV" sz="2000" b="0" i="0" u="none" strike="noStrike" dirty="0">
                          <a:solidFill>
                            <a:srgbClr val="000000"/>
                          </a:solidFill>
                          <a:effectLst/>
                          <a:latin typeface="Calibri" panose="020F0502020204030204" pitchFamily="34" charset="0"/>
                        </a:rPr>
                        <a:t> $         88,645.39 </a:t>
                      </a:r>
                    </a:p>
                  </a:txBody>
                  <a:tcPr marL="9525" marR="9525" marT="9525" marB="0" anchor="b"/>
                </a:tc>
                <a:tc vMerge="1">
                  <a:txBody>
                    <a:bodyPr/>
                    <a:lstStyle/>
                    <a:p>
                      <a:pPr algn="ctr" fontAlgn="b"/>
                      <a:endParaRPr lang="es-SV"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22263657"/>
                  </a:ext>
                </a:extLst>
              </a:tr>
            </a:tbl>
          </a:graphicData>
        </a:graphic>
      </p:graphicFrame>
    </p:spTree>
    <p:extLst>
      <p:ext uri="{BB962C8B-B14F-4D97-AF65-F5344CB8AC3E}">
        <p14:creationId xmlns:p14="http://schemas.microsoft.com/office/powerpoint/2010/main" val="886750976"/>
      </p:ext>
    </p:extLst>
  </p:cSld>
  <p:clrMapOvr>
    <a:masterClrMapping/>
  </p:clrMapOvr>
  <p:transition>
    <p:wipe dir="d"/>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7410" name="1 Rectángulo">
            <a:extLst>
              <a:ext uri="{FF2B5EF4-FFF2-40B4-BE49-F238E27FC236}">
                <a16:creationId xmlns:a16="http://schemas.microsoft.com/office/drawing/2014/main" id="{7BF1049C-259C-436B-92AB-B563373CA6A7}"/>
              </a:ext>
            </a:extLst>
          </p:cNvPr>
          <p:cNvSpPr>
            <a:spLocks noChangeArrowheads="1"/>
          </p:cNvSpPr>
          <p:nvPr/>
        </p:nvSpPr>
        <p:spPr bwMode="auto">
          <a:xfrm>
            <a:off x="827088" y="1268413"/>
            <a:ext cx="7848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SV"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SV"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411" name="2 Rectángulo">
            <a:extLst>
              <a:ext uri="{FF2B5EF4-FFF2-40B4-BE49-F238E27FC236}">
                <a16:creationId xmlns:a16="http://schemas.microsoft.com/office/drawing/2014/main" id="{D6F0EB0D-65CA-4585-9750-5750A8DA4AA0}"/>
              </a:ext>
            </a:extLst>
          </p:cNvPr>
          <p:cNvSpPr>
            <a:spLocks noChangeArrowheads="1"/>
          </p:cNvSpPr>
          <p:nvPr/>
        </p:nvSpPr>
        <p:spPr bwMode="auto">
          <a:xfrm>
            <a:off x="827088" y="620713"/>
            <a:ext cx="73453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SV"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SV"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412" name="2 Rectángulo">
            <a:extLst>
              <a:ext uri="{FF2B5EF4-FFF2-40B4-BE49-F238E27FC236}">
                <a16:creationId xmlns:a16="http://schemas.microsoft.com/office/drawing/2014/main" id="{C026933E-8F21-4B09-810B-28BEBF9E56E8}"/>
              </a:ext>
            </a:extLst>
          </p:cNvPr>
          <p:cNvSpPr>
            <a:spLocks noChangeArrowheads="1"/>
          </p:cNvSpPr>
          <p:nvPr/>
        </p:nvSpPr>
        <p:spPr bwMode="auto">
          <a:xfrm>
            <a:off x="979488" y="920750"/>
            <a:ext cx="73453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ES" altLang="es-SV"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s-SV" altLang="es-SV"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a:t>
            </a:r>
            <a:r>
              <a:rPr kumimoji="0" lang="es-SV" altLang="es-SV"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s-MX" altLang="es-SV" sz="1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TRANSFERENCIA ACTIVOS FIJOS</a:t>
            </a:r>
            <a:endParaRPr kumimoji="0" lang="es-SV" altLang="es-SV"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ES" altLang="es-SV"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7414" name="Imagen 6">
            <a:extLst>
              <a:ext uri="{FF2B5EF4-FFF2-40B4-BE49-F238E27FC236}">
                <a16:creationId xmlns:a16="http://schemas.microsoft.com/office/drawing/2014/main" id="{42A3B122-1C75-4DEC-9EDC-8AAB71386A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5914" r="59633" b="3606"/>
          <a:stretch>
            <a:fillRect/>
          </a:stretch>
        </p:blipFill>
        <p:spPr bwMode="auto">
          <a:xfrm>
            <a:off x="3995738" y="115888"/>
            <a:ext cx="136842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a 5">
            <a:extLst>
              <a:ext uri="{FF2B5EF4-FFF2-40B4-BE49-F238E27FC236}">
                <a16:creationId xmlns:a16="http://schemas.microsoft.com/office/drawing/2014/main" id="{F2300E72-B8BB-4CCF-94B2-6096C94BB3E9}"/>
              </a:ext>
            </a:extLst>
          </p:cNvPr>
          <p:cNvGraphicFramePr>
            <a:graphicFrameLocks noGrp="1"/>
          </p:cNvGraphicFramePr>
          <p:nvPr>
            <p:ph idx="1"/>
            <p:extLst>
              <p:ext uri="{D42A27DB-BD31-4B8C-83A1-F6EECF244321}">
                <p14:modId xmlns:p14="http://schemas.microsoft.com/office/powerpoint/2010/main" val="3156389581"/>
              </p:ext>
            </p:extLst>
          </p:nvPr>
        </p:nvGraphicFramePr>
        <p:xfrm>
          <a:off x="457200" y="1771650"/>
          <a:ext cx="8507288" cy="4967891"/>
        </p:xfrm>
        <a:graphic>
          <a:graphicData uri="http://schemas.openxmlformats.org/drawingml/2006/table">
            <a:tbl>
              <a:tblPr firstRow="1" bandRow="1">
                <a:tableStyleId>{5C22544A-7EE6-4342-B048-85BDC9FD1C3A}</a:tableStyleId>
              </a:tblPr>
              <a:tblGrid>
                <a:gridCol w="1954560">
                  <a:extLst>
                    <a:ext uri="{9D8B030D-6E8A-4147-A177-3AD203B41FA5}">
                      <a16:colId xmlns:a16="http://schemas.microsoft.com/office/drawing/2014/main" val="3876567959"/>
                    </a:ext>
                  </a:extLst>
                </a:gridCol>
                <a:gridCol w="1248976">
                  <a:extLst>
                    <a:ext uri="{9D8B030D-6E8A-4147-A177-3AD203B41FA5}">
                      <a16:colId xmlns:a16="http://schemas.microsoft.com/office/drawing/2014/main" val="2781222743"/>
                    </a:ext>
                  </a:extLst>
                </a:gridCol>
                <a:gridCol w="1991384">
                  <a:extLst>
                    <a:ext uri="{9D8B030D-6E8A-4147-A177-3AD203B41FA5}">
                      <a16:colId xmlns:a16="http://schemas.microsoft.com/office/drawing/2014/main" val="3265572258"/>
                    </a:ext>
                  </a:extLst>
                </a:gridCol>
                <a:gridCol w="3312368">
                  <a:extLst>
                    <a:ext uri="{9D8B030D-6E8A-4147-A177-3AD203B41FA5}">
                      <a16:colId xmlns:a16="http://schemas.microsoft.com/office/drawing/2014/main" val="289781105"/>
                    </a:ext>
                  </a:extLst>
                </a:gridCol>
              </a:tblGrid>
              <a:tr h="368151">
                <a:tc>
                  <a:txBody>
                    <a:bodyPr/>
                    <a:lstStyle/>
                    <a:p>
                      <a:pPr algn="ctr" fontAlgn="b"/>
                      <a:r>
                        <a:rPr lang="es-SV" sz="2000" b="0" i="0" u="none" strike="noStrike" dirty="0">
                          <a:solidFill>
                            <a:srgbClr val="000000"/>
                          </a:solidFill>
                          <a:effectLst/>
                          <a:latin typeface="Calibri" panose="020F0502020204030204" pitchFamily="34" charset="0"/>
                        </a:rPr>
                        <a:t>Lugar Destino</a:t>
                      </a:r>
                    </a:p>
                  </a:txBody>
                  <a:tcPr marL="9525" marR="9525" marT="9525" marB="0" anchor="b"/>
                </a:tc>
                <a:tc gridSpan="2">
                  <a:txBody>
                    <a:bodyPr/>
                    <a:lstStyle/>
                    <a:p>
                      <a:pPr algn="ctr" fontAlgn="b"/>
                      <a:r>
                        <a:rPr lang="es-SV" sz="2000" b="0" i="0" u="none" strike="noStrike" dirty="0">
                          <a:solidFill>
                            <a:srgbClr val="000000"/>
                          </a:solidFill>
                          <a:effectLst/>
                          <a:latin typeface="Calibri" panose="020F0502020204030204" pitchFamily="34" charset="0"/>
                        </a:rPr>
                        <a:t>Equipo de Transporte</a:t>
                      </a:r>
                    </a:p>
                  </a:txBody>
                  <a:tcPr marL="9525" marR="9525" marT="9525" marB="0" anchor="b"/>
                </a:tc>
                <a:tc hMerge="1">
                  <a:txBody>
                    <a:bodyPr/>
                    <a:lstStyle/>
                    <a:p>
                      <a:endParaRPr lang="es-SV"/>
                    </a:p>
                  </a:txBody>
                  <a:tcPr/>
                </a:tc>
                <a:tc>
                  <a:txBody>
                    <a:bodyPr/>
                    <a:lstStyle/>
                    <a:p>
                      <a:pPr algn="ctr" fontAlgn="b"/>
                      <a:r>
                        <a:rPr lang="es-SV" sz="2000" b="0" i="0" u="none" strike="noStrike" dirty="0">
                          <a:solidFill>
                            <a:srgbClr val="000000"/>
                          </a:solidFill>
                          <a:effectLst/>
                          <a:latin typeface="Calibri" panose="020F0502020204030204" pitchFamily="34" charset="0"/>
                        </a:rPr>
                        <a:t>Comentarios </a:t>
                      </a:r>
                    </a:p>
                  </a:txBody>
                  <a:tcPr marL="9525" marR="9525" marT="9525" marB="0" anchor="b"/>
                </a:tc>
                <a:extLst>
                  <a:ext uri="{0D108BD9-81ED-4DB2-BD59-A6C34878D82A}">
                    <a16:rowId xmlns:a16="http://schemas.microsoft.com/office/drawing/2014/main" val="4161807573"/>
                  </a:ext>
                </a:extLst>
              </a:tr>
              <a:tr h="577274">
                <a:tc>
                  <a:txBody>
                    <a:bodyPr/>
                    <a:lstStyle/>
                    <a:p>
                      <a:pPr algn="ctr" fontAlgn="b"/>
                      <a:r>
                        <a:rPr lang="es-SV" sz="2000" b="0" i="0" u="none" strike="noStrike">
                          <a:solidFill>
                            <a:srgbClr val="000000"/>
                          </a:solidFill>
                          <a:effectLst/>
                          <a:latin typeface="Calibri" panose="020F0502020204030204" pitchFamily="34" charset="0"/>
                        </a:rPr>
                        <a:t> </a:t>
                      </a:r>
                    </a:p>
                  </a:txBody>
                  <a:tcPr marL="9525" marR="9525" marT="9525" marB="0" anchor="b"/>
                </a:tc>
                <a:tc>
                  <a:txBody>
                    <a:bodyPr/>
                    <a:lstStyle/>
                    <a:p>
                      <a:pPr algn="ctr" fontAlgn="b"/>
                      <a:r>
                        <a:rPr lang="es-SV" sz="2000" b="0" i="0" u="none" strike="noStrike">
                          <a:solidFill>
                            <a:srgbClr val="000000"/>
                          </a:solidFill>
                          <a:effectLst/>
                          <a:latin typeface="Calibri" panose="020F0502020204030204" pitchFamily="34" charset="0"/>
                        </a:rPr>
                        <a:t>Cantidad</a:t>
                      </a:r>
                    </a:p>
                  </a:txBody>
                  <a:tcPr marL="9525" marR="9525" marT="9525" marB="0" anchor="b"/>
                </a:tc>
                <a:tc>
                  <a:txBody>
                    <a:bodyPr/>
                    <a:lstStyle/>
                    <a:p>
                      <a:pPr algn="ctr" fontAlgn="b"/>
                      <a:r>
                        <a:rPr lang="es-SV" sz="2000" b="0" i="0" u="none" strike="noStrike" dirty="0">
                          <a:solidFill>
                            <a:srgbClr val="000000"/>
                          </a:solidFill>
                          <a:effectLst/>
                          <a:latin typeface="Calibri" panose="020F0502020204030204" pitchFamily="34" charset="0"/>
                        </a:rPr>
                        <a:t>Monto</a:t>
                      </a:r>
                    </a:p>
                  </a:txBody>
                  <a:tcPr marL="9525" marR="9525" marT="9525" marB="0" anchor="b"/>
                </a:tc>
                <a:tc rowSpan="9">
                  <a:txBody>
                    <a:bodyPr/>
                    <a:lstStyle/>
                    <a:p>
                      <a:pPr algn="just" fontAlgn="b"/>
                      <a:r>
                        <a:rPr lang="es-SV" sz="1600" b="0" i="0" u="none" strike="noStrike" dirty="0">
                          <a:solidFill>
                            <a:srgbClr val="000000"/>
                          </a:solidFill>
                          <a:effectLst/>
                          <a:latin typeface="Calibri" panose="020F0502020204030204" pitchFamily="34" charset="0"/>
                        </a:rPr>
                        <a:t>En este rubro de equipo de transporte incluye la adquisición de 5 vehículos pick up, asignados en cinco sedes de Vectores: </a:t>
                      </a:r>
                      <a:r>
                        <a:rPr lang="es-SV" sz="1600" b="0" i="0" u="none" strike="noStrike" dirty="0" err="1">
                          <a:solidFill>
                            <a:srgbClr val="000000"/>
                          </a:solidFill>
                          <a:effectLst/>
                          <a:latin typeface="Calibri" panose="020F0502020204030204" pitchFamily="34" charset="0"/>
                        </a:rPr>
                        <a:t>Atíquizaya</a:t>
                      </a:r>
                      <a:r>
                        <a:rPr lang="es-SV" sz="1600" b="0" i="0" u="none" strike="noStrike" dirty="0">
                          <a:solidFill>
                            <a:srgbClr val="000000"/>
                          </a:solidFill>
                          <a:effectLst/>
                          <a:latin typeface="Calibri" panose="020F0502020204030204" pitchFamily="34" charset="0"/>
                        </a:rPr>
                        <a:t>, Cara Sucia, Sonsonate (2) y La Unión; además la compra de 13 motocicletas , asignadas en  5 Sedes de Vectores y una en Región Central. </a:t>
                      </a:r>
                    </a:p>
                    <a:p>
                      <a:pPr algn="just" fontAlgn="b"/>
                      <a:r>
                        <a:rPr lang="es-SV" sz="1600" b="0" i="0" u="none" strike="noStrike" dirty="0">
                          <a:solidFill>
                            <a:srgbClr val="000000"/>
                          </a:solidFill>
                          <a:effectLst/>
                          <a:latin typeface="Calibri" panose="020F0502020204030204" pitchFamily="34" charset="0"/>
                        </a:rPr>
                        <a:t>Estos equipos son herramientas que han permitido mejorar la calidad de respuesta en casos sospechosos  y tratamiento, VE, VE, Supervisión y Monitoreo, continuarán siendo usados en este mismo tipo de actividades para evitar la reintroducción de la Malaria Autóctona. </a:t>
                      </a:r>
                    </a:p>
                  </a:txBody>
                  <a:tcPr marL="9525" marR="9525" marT="9525" marB="0" anchor="b"/>
                </a:tc>
                <a:extLst>
                  <a:ext uri="{0D108BD9-81ED-4DB2-BD59-A6C34878D82A}">
                    <a16:rowId xmlns:a16="http://schemas.microsoft.com/office/drawing/2014/main" val="2282775013"/>
                  </a:ext>
                </a:extLst>
              </a:tr>
              <a:tr h="368151">
                <a:tc>
                  <a:txBody>
                    <a:bodyPr/>
                    <a:lstStyle/>
                    <a:p>
                      <a:pPr algn="l" fontAlgn="b"/>
                      <a:r>
                        <a:rPr lang="es-SV" sz="2000" b="0" i="0" u="none" strike="noStrike">
                          <a:solidFill>
                            <a:srgbClr val="000000"/>
                          </a:solidFill>
                          <a:effectLst/>
                          <a:latin typeface="Calibri" panose="020F0502020204030204" pitchFamily="34" charset="0"/>
                        </a:rPr>
                        <a:t>Nivel Central</a:t>
                      </a:r>
                    </a:p>
                  </a:txBody>
                  <a:tcPr marL="9525" marR="9525" marT="9525" marB="0" anchor="b"/>
                </a:tc>
                <a:tc>
                  <a:txBody>
                    <a:bodyPr/>
                    <a:lstStyle/>
                    <a:p>
                      <a:pPr algn="ctr" fontAlgn="b"/>
                      <a:r>
                        <a:rPr lang="es-SV" sz="2000" b="0" i="0" u="none" strike="noStrike">
                          <a:solidFill>
                            <a:srgbClr val="000000"/>
                          </a:solidFill>
                          <a:effectLst/>
                          <a:latin typeface="Calibri" panose="020F0502020204030204" pitchFamily="34" charset="0"/>
                        </a:rPr>
                        <a:t>0</a:t>
                      </a:r>
                    </a:p>
                  </a:txBody>
                  <a:tcPr marL="9525" marR="9525" marT="9525" marB="0" anchor="b"/>
                </a:tc>
                <a:tc>
                  <a:txBody>
                    <a:bodyPr/>
                    <a:lstStyle/>
                    <a:p>
                      <a:pPr algn="ctr" fontAlgn="b"/>
                      <a:r>
                        <a:rPr lang="es-SV" sz="2000" b="0" i="0" u="none" strike="noStrike" dirty="0">
                          <a:solidFill>
                            <a:srgbClr val="000000"/>
                          </a:solidFill>
                          <a:effectLst/>
                          <a:latin typeface="Calibri" panose="020F0502020204030204" pitchFamily="34" charset="0"/>
                        </a:rPr>
                        <a:t> $                        -   </a:t>
                      </a:r>
                    </a:p>
                  </a:txBody>
                  <a:tcPr marL="9525" marR="9525" marT="9525" marB="0" anchor="b"/>
                </a:tc>
                <a:tc vMerge="1">
                  <a:txBody>
                    <a:bodyPr/>
                    <a:lstStyle/>
                    <a:p>
                      <a:pPr algn="ctr" fontAlgn="b"/>
                      <a:endParaRPr lang="es-SV"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92133806"/>
                  </a:ext>
                </a:extLst>
              </a:tr>
              <a:tr h="647430">
                <a:tc>
                  <a:txBody>
                    <a:bodyPr/>
                    <a:lstStyle/>
                    <a:p>
                      <a:pPr algn="l" fontAlgn="b"/>
                      <a:r>
                        <a:rPr lang="es-SV" sz="2000" b="0" i="0" u="none" strike="noStrike">
                          <a:solidFill>
                            <a:srgbClr val="000000"/>
                          </a:solidFill>
                          <a:effectLst/>
                          <a:latin typeface="Calibri" panose="020F0502020204030204" pitchFamily="34" charset="0"/>
                        </a:rPr>
                        <a:t>Región Metropolitana</a:t>
                      </a:r>
                    </a:p>
                  </a:txBody>
                  <a:tcPr marL="9525" marR="9525" marT="9525" marB="0" anchor="b"/>
                </a:tc>
                <a:tc>
                  <a:txBody>
                    <a:bodyPr/>
                    <a:lstStyle/>
                    <a:p>
                      <a:pPr algn="ctr" fontAlgn="b"/>
                      <a:r>
                        <a:rPr lang="es-SV" sz="2000" b="0" i="0" u="none" strike="noStrike">
                          <a:solidFill>
                            <a:srgbClr val="000000"/>
                          </a:solidFill>
                          <a:effectLst/>
                          <a:latin typeface="Calibri" panose="020F0502020204030204" pitchFamily="34" charset="0"/>
                        </a:rPr>
                        <a:t>0</a:t>
                      </a:r>
                    </a:p>
                  </a:txBody>
                  <a:tcPr marL="9525" marR="9525" marT="9525" marB="0" anchor="b"/>
                </a:tc>
                <a:tc>
                  <a:txBody>
                    <a:bodyPr/>
                    <a:lstStyle/>
                    <a:p>
                      <a:pPr algn="ctr" fontAlgn="b"/>
                      <a:r>
                        <a:rPr lang="es-SV" sz="2000" b="0" i="0" u="none" strike="noStrike" dirty="0">
                          <a:solidFill>
                            <a:srgbClr val="000000"/>
                          </a:solidFill>
                          <a:effectLst/>
                          <a:latin typeface="Calibri" panose="020F0502020204030204" pitchFamily="34" charset="0"/>
                        </a:rPr>
                        <a:t> $                        -   </a:t>
                      </a:r>
                    </a:p>
                  </a:txBody>
                  <a:tcPr marL="9525" marR="9525" marT="9525" marB="0" anchor="b"/>
                </a:tc>
                <a:tc vMerge="1">
                  <a:txBody>
                    <a:bodyPr/>
                    <a:lstStyle/>
                    <a:p>
                      <a:pPr algn="ctr" fontAlgn="b"/>
                      <a:endParaRPr lang="es-SV"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32607959"/>
                  </a:ext>
                </a:extLst>
              </a:tr>
              <a:tr h="368151">
                <a:tc>
                  <a:txBody>
                    <a:bodyPr/>
                    <a:lstStyle/>
                    <a:p>
                      <a:pPr algn="l" fontAlgn="b"/>
                      <a:r>
                        <a:rPr lang="es-SV" sz="2000" b="0" i="0" u="none" strike="noStrike">
                          <a:solidFill>
                            <a:srgbClr val="000000"/>
                          </a:solidFill>
                          <a:effectLst/>
                          <a:latin typeface="Calibri" panose="020F0502020204030204" pitchFamily="34" charset="0"/>
                        </a:rPr>
                        <a:t>Región Central</a:t>
                      </a:r>
                    </a:p>
                  </a:txBody>
                  <a:tcPr marL="9525" marR="9525" marT="9525" marB="0" anchor="b"/>
                </a:tc>
                <a:tc>
                  <a:txBody>
                    <a:bodyPr/>
                    <a:lstStyle/>
                    <a:p>
                      <a:pPr algn="ctr" fontAlgn="b"/>
                      <a:r>
                        <a:rPr lang="es-SV" sz="2000" b="0" i="0" u="none" strike="noStrike">
                          <a:solidFill>
                            <a:srgbClr val="000000"/>
                          </a:solidFill>
                          <a:effectLst/>
                          <a:latin typeface="Calibri" panose="020F0502020204030204" pitchFamily="34" charset="0"/>
                        </a:rPr>
                        <a:t>1</a:t>
                      </a:r>
                    </a:p>
                  </a:txBody>
                  <a:tcPr marL="9525" marR="9525" marT="9525" marB="0" anchor="b"/>
                </a:tc>
                <a:tc>
                  <a:txBody>
                    <a:bodyPr/>
                    <a:lstStyle/>
                    <a:p>
                      <a:pPr algn="ctr" fontAlgn="b"/>
                      <a:r>
                        <a:rPr lang="es-SV" sz="2000" b="0" i="0" u="none" strike="noStrike" dirty="0">
                          <a:solidFill>
                            <a:srgbClr val="000000"/>
                          </a:solidFill>
                          <a:effectLst/>
                          <a:latin typeface="Calibri" panose="020F0502020204030204" pitchFamily="34" charset="0"/>
                        </a:rPr>
                        <a:t> $           2,216.74 </a:t>
                      </a:r>
                    </a:p>
                  </a:txBody>
                  <a:tcPr marL="9525" marR="9525" marT="9525" marB="0" anchor="b"/>
                </a:tc>
                <a:tc vMerge="1">
                  <a:txBody>
                    <a:bodyPr/>
                    <a:lstStyle/>
                    <a:p>
                      <a:pPr algn="ctr" fontAlgn="b"/>
                      <a:endParaRPr lang="es-SV"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83995638"/>
                  </a:ext>
                </a:extLst>
              </a:tr>
              <a:tr h="647430">
                <a:tc>
                  <a:txBody>
                    <a:bodyPr/>
                    <a:lstStyle/>
                    <a:p>
                      <a:pPr algn="l" fontAlgn="b"/>
                      <a:r>
                        <a:rPr lang="es-SV" sz="2000" b="0" i="0" u="none" strike="noStrike">
                          <a:solidFill>
                            <a:srgbClr val="000000"/>
                          </a:solidFill>
                          <a:effectLst/>
                          <a:latin typeface="Calibri" panose="020F0502020204030204" pitchFamily="34" charset="0"/>
                        </a:rPr>
                        <a:t>Región Occidental </a:t>
                      </a:r>
                    </a:p>
                  </a:txBody>
                  <a:tcPr marL="9525" marR="9525" marT="9525" marB="0" anchor="b"/>
                </a:tc>
                <a:tc>
                  <a:txBody>
                    <a:bodyPr/>
                    <a:lstStyle/>
                    <a:p>
                      <a:pPr algn="ctr" fontAlgn="b"/>
                      <a:r>
                        <a:rPr lang="es-SV" sz="2000" b="0" i="0" u="none" strike="noStrike">
                          <a:solidFill>
                            <a:srgbClr val="000000"/>
                          </a:solidFill>
                          <a:effectLst/>
                          <a:latin typeface="Calibri" panose="020F0502020204030204" pitchFamily="34" charset="0"/>
                        </a:rPr>
                        <a:t>14</a:t>
                      </a:r>
                    </a:p>
                  </a:txBody>
                  <a:tcPr marL="9525" marR="9525" marT="9525" marB="0" anchor="b"/>
                </a:tc>
                <a:tc>
                  <a:txBody>
                    <a:bodyPr/>
                    <a:lstStyle/>
                    <a:p>
                      <a:pPr algn="ctr" fontAlgn="b"/>
                      <a:r>
                        <a:rPr lang="es-SV" sz="2000" b="0" i="0" u="none" strike="noStrike" dirty="0">
                          <a:solidFill>
                            <a:srgbClr val="000000"/>
                          </a:solidFill>
                          <a:effectLst/>
                          <a:latin typeface="Calibri" panose="020F0502020204030204" pitchFamily="34" charset="0"/>
                        </a:rPr>
                        <a:t> $       114,556.80 </a:t>
                      </a:r>
                    </a:p>
                  </a:txBody>
                  <a:tcPr marL="9525" marR="9525" marT="9525" marB="0" anchor="b"/>
                </a:tc>
                <a:tc vMerge="1">
                  <a:txBody>
                    <a:bodyPr/>
                    <a:lstStyle/>
                    <a:p>
                      <a:pPr algn="ctr" fontAlgn="b"/>
                      <a:endParaRPr lang="es-SV"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99496073"/>
                  </a:ext>
                </a:extLst>
              </a:tr>
              <a:tr h="647430">
                <a:tc>
                  <a:txBody>
                    <a:bodyPr/>
                    <a:lstStyle/>
                    <a:p>
                      <a:pPr algn="l" fontAlgn="b"/>
                      <a:r>
                        <a:rPr lang="es-SV" sz="2000" b="0" i="0" u="none" strike="noStrike">
                          <a:solidFill>
                            <a:srgbClr val="000000"/>
                          </a:solidFill>
                          <a:effectLst/>
                          <a:latin typeface="Calibri" panose="020F0502020204030204" pitchFamily="34" charset="0"/>
                        </a:rPr>
                        <a:t>Región Paracentral</a:t>
                      </a:r>
                    </a:p>
                  </a:txBody>
                  <a:tcPr marL="9525" marR="9525" marT="9525" marB="0" anchor="b"/>
                </a:tc>
                <a:tc>
                  <a:txBody>
                    <a:bodyPr/>
                    <a:lstStyle/>
                    <a:p>
                      <a:pPr algn="ctr" fontAlgn="b"/>
                      <a:r>
                        <a:rPr lang="es-SV" sz="2000" b="0" i="0" u="none" strike="noStrike">
                          <a:solidFill>
                            <a:srgbClr val="000000"/>
                          </a:solidFill>
                          <a:effectLst/>
                          <a:latin typeface="Calibri" panose="020F0502020204030204" pitchFamily="34" charset="0"/>
                        </a:rPr>
                        <a:t>0</a:t>
                      </a:r>
                    </a:p>
                  </a:txBody>
                  <a:tcPr marL="9525" marR="9525" marT="9525" marB="0" anchor="b"/>
                </a:tc>
                <a:tc>
                  <a:txBody>
                    <a:bodyPr/>
                    <a:lstStyle/>
                    <a:p>
                      <a:pPr algn="ctr" fontAlgn="b"/>
                      <a:r>
                        <a:rPr lang="es-SV" sz="2000" b="0" i="0" u="none" strike="noStrike" dirty="0">
                          <a:solidFill>
                            <a:srgbClr val="000000"/>
                          </a:solidFill>
                          <a:effectLst/>
                          <a:latin typeface="Calibri" panose="020F0502020204030204" pitchFamily="34" charset="0"/>
                        </a:rPr>
                        <a:t> $                        -   </a:t>
                      </a:r>
                    </a:p>
                  </a:txBody>
                  <a:tcPr marL="9525" marR="9525" marT="9525" marB="0" anchor="b"/>
                </a:tc>
                <a:tc vMerge="1">
                  <a:txBody>
                    <a:bodyPr/>
                    <a:lstStyle/>
                    <a:p>
                      <a:pPr algn="ctr" fontAlgn="b"/>
                      <a:endParaRPr lang="es-SV"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27764633"/>
                  </a:ext>
                </a:extLst>
              </a:tr>
              <a:tr h="368151">
                <a:tc>
                  <a:txBody>
                    <a:bodyPr/>
                    <a:lstStyle/>
                    <a:p>
                      <a:pPr algn="l" fontAlgn="b"/>
                      <a:r>
                        <a:rPr lang="es-SV" sz="2000" b="0" i="0" u="none" strike="noStrike">
                          <a:solidFill>
                            <a:srgbClr val="000000"/>
                          </a:solidFill>
                          <a:effectLst/>
                          <a:latin typeface="Calibri" panose="020F0502020204030204" pitchFamily="34" charset="0"/>
                        </a:rPr>
                        <a:t>Región Oriental</a:t>
                      </a:r>
                    </a:p>
                  </a:txBody>
                  <a:tcPr marL="9525" marR="9525" marT="9525" marB="0" anchor="b"/>
                </a:tc>
                <a:tc>
                  <a:txBody>
                    <a:bodyPr/>
                    <a:lstStyle/>
                    <a:p>
                      <a:pPr algn="ctr" fontAlgn="b"/>
                      <a:r>
                        <a:rPr lang="es-SV" sz="2000" b="0" i="0" u="none" strike="noStrike">
                          <a:solidFill>
                            <a:srgbClr val="000000"/>
                          </a:solidFill>
                          <a:effectLst/>
                          <a:latin typeface="Calibri" panose="020F0502020204030204" pitchFamily="34" charset="0"/>
                        </a:rPr>
                        <a:t>3</a:t>
                      </a:r>
                    </a:p>
                  </a:txBody>
                  <a:tcPr marL="9525" marR="9525" marT="9525" marB="0" anchor="b"/>
                </a:tc>
                <a:tc>
                  <a:txBody>
                    <a:bodyPr/>
                    <a:lstStyle/>
                    <a:p>
                      <a:pPr algn="ctr" fontAlgn="b"/>
                      <a:r>
                        <a:rPr lang="es-SV" sz="2000" b="0" i="0" u="none" strike="noStrike" dirty="0">
                          <a:solidFill>
                            <a:srgbClr val="000000"/>
                          </a:solidFill>
                          <a:effectLst/>
                          <a:latin typeface="Calibri" panose="020F0502020204030204" pitchFamily="34" charset="0"/>
                        </a:rPr>
                        <a:t> $         27,530.83 </a:t>
                      </a:r>
                    </a:p>
                  </a:txBody>
                  <a:tcPr marL="9525" marR="9525" marT="9525" marB="0" anchor="b"/>
                </a:tc>
                <a:tc vMerge="1">
                  <a:txBody>
                    <a:bodyPr/>
                    <a:lstStyle/>
                    <a:p>
                      <a:pPr algn="ctr" fontAlgn="b"/>
                      <a:endParaRPr lang="es-SV"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24553135"/>
                  </a:ext>
                </a:extLst>
              </a:tr>
              <a:tr h="368151">
                <a:tc>
                  <a:txBody>
                    <a:bodyPr/>
                    <a:lstStyle/>
                    <a:p>
                      <a:pPr algn="l" fontAlgn="b"/>
                      <a:r>
                        <a:rPr lang="es-SV" sz="2000" b="0" i="0" u="none" strike="noStrike">
                          <a:solidFill>
                            <a:srgbClr val="000000"/>
                          </a:solidFill>
                          <a:effectLst/>
                          <a:latin typeface="Calibri" panose="020F0502020204030204" pitchFamily="34" charset="0"/>
                        </a:rPr>
                        <a:t> </a:t>
                      </a:r>
                    </a:p>
                  </a:txBody>
                  <a:tcPr marL="9525" marR="9525" marT="9525" marB="0" anchor="b"/>
                </a:tc>
                <a:tc>
                  <a:txBody>
                    <a:bodyPr/>
                    <a:lstStyle/>
                    <a:p>
                      <a:pPr algn="ctr" fontAlgn="b"/>
                      <a:r>
                        <a:rPr lang="es-SV" sz="2000" b="0" i="0" u="none" strike="noStrike">
                          <a:solidFill>
                            <a:srgbClr val="000000"/>
                          </a:solidFill>
                          <a:effectLst/>
                          <a:latin typeface="Calibri" panose="020F0502020204030204" pitchFamily="34" charset="0"/>
                        </a:rPr>
                        <a:t> </a:t>
                      </a:r>
                    </a:p>
                  </a:txBody>
                  <a:tcPr marL="9525" marR="9525" marT="9525" marB="0" anchor="b"/>
                </a:tc>
                <a:tc>
                  <a:txBody>
                    <a:bodyPr/>
                    <a:lstStyle/>
                    <a:p>
                      <a:pPr algn="ctr" fontAlgn="b"/>
                      <a:r>
                        <a:rPr lang="es-SV" sz="2000" b="0" i="0" u="none" strike="noStrike" dirty="0">
                          <a:solidFill>
                            <a:srgbClr val="000000"/>
                          </a:solidFill>
                          <a:effectLst/>
                          <a:latin typeface="Calibri" panose="020F0502020204030204" pitchFamily="34" charset="0"/>
                        </a:rPr>
                        <a:t> </a:t>
                      </a:r>
                    </a:p>
                  </a:txBody>
                  <a:tcPr marL="9525" marR="9525" marT="9525" marB="0" anchor="b"/>
                </a:tc>
                <a:tc vMerge="1">
                  <a:txBody>
                    <a:bodyPr/>
                    <a:lstStyle/>
                    <a:p>
                      <a:pPr algn="ctr" fontAlgn="b"/>
                      <a:endParaRPr lang="es-SV"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3866948"/>
                  </a:ext>
                </a:extLst>
              </a:tr>
              <a:tr h="607572">
                <a:tc>
                  <a:txBody>
                    <a:bodyPr/>
                    <a:lstStyle/>
                    <a:p>
                      <a:pPr algn="l" fontAlgn="b"/>
                      <a:r>
                        <a:rPr lang="es-SV" sz="2000" b="0" i="0" u="none" strike="noStrike">
                          <a:solidFill>
                            <a:srgbClr val="000000"/>
                          </a:solidFill>
                          <a:effectLst/>
                          <a:latin typeface="Calibri" panose="020F0502020204030204" pitchFamily="34" charset="0"/>
                        </a:rPr>
                        <a:t>TOTALES</a:t>
                      </a:r>
                    </a:p>
                  </a:txBody>
                  <a:tcPr marL="9525" marR="9525" marT="9525" marB="0" anchor="b"/>
                </a:tc>
                <a:tc>
                  <a:txBody>
                    <a:bodyPr/>
                    <a:lstStyle/>
                    <a:p>
                      <a:pPr algn="ctr" fontAlgn="b"/>
                      <a:r>
                        <a:rPr lang="es-SV" sz="2000" b="0" i="0" u="none" strike="noStrike">
                          <a:solidFill>
                            <a:srgbClr val="000000"/>
                          </a:solidFill>
                          <a:effectLst/>
                          <a:latin typeface="Calibri" panose="020F0502020204030204" pitchFamily="34" charset="0"/>
                        </a:rPr>
                        <a:t>18</a:t>
                      </a:r>
                    </a:p>
                  </a:txBody>
                  <a:tcPr marL="9525" marR="9525" marT="9525" marB="0" anchor="b"/>
                </a:tc>
                <a:tc>
                  <a:txBody>
                    <a:bodyPr/>
                    <a:lstStyle/>
                    <a:p>
                      <a:pPr algn="ctr" fontAlgn="b"/>
                      <a:r>
                        <a:rPr lang="es-SV" sz="2000" b="0" i="0" u="none" strike="noStrike" dirty="0">
                          <a:solidFill>
                            <a:srgbClr val="000000"/>
                          </a:solidFill>
                          <a:effectLst/>
                          <a:latin typeface="Calibri" panose="020F0502020204030204" pitchFamily="34" charset="0"/>
                        </a:rPr>
                        <a:t> $       144,304.37 </a:t>
                      </a:r>
                    </a:p>
                  </a:txBody>
                  <a:tcPr marL="9525" marR="9525" marT="9525" marB="0" anchor="b"/>
                </a:tc>
                <a:tc vMerge="1">
                  <a:txBody>
                    <a:bodyPr/>
                    <a:lstStyle/>
                    <a:p>
                      <a:pPr algn="ctr" fontAlgn="b"/>
                      <a:endParaRPr lang="es-SV"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44624392"/>
                  </a:ext>
                </a:extLst>
              </a:tr>
            </a:tbl>
          </a:graphicData>
        </a:graphic>
      </p:graphicFrame>
    </p:spTree>
    <p:extLst>
      <p:ext uri="{BB962C8B-B14F-4D97-AF65-F5344CB8AC3E}">
        <p14:creationId xmlns:p14="http://schemas.microsoft.com/office/powerpoint/2010/main" val="465916806"/>
      </p:ext>
    </p:extLst>
  </p:cSld>
  <p:clrMapOvr>
    <a:masterClrMapping/>
  </p:clrMapOvr>
  <p:transition>
    <p:wipe dir="d"/>
  </p:transition>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TotalTime>
  <Words>1383</Words>
  <Application>Microsoft Office PowerPoint</Application>
  <PresentationFormat>Presentación en pantalla (4:3)</PresentationFormat>
  <Paragraphs>330</Paragraphs>
  <Slides>15</Slides>
  <Notes>14</Notes>
  <HiddenSlides>0</HiddenSlides>
  <MMClips>0</MMClips>
  <ScaleCrop>false</ScaleCrop>
  <HeadingPairs>
    <vt:vector size="6" baseType="variant">
      <vt:variant>
        <vt:lpstr>Fuentes usadas</vt:lpstr>
      </vt:variant>
      <vt:variant>
        <vt:i4>3</vt:i4>
      </vt:variant>
      <vt:variant>
        <vt:lpstr>Tema</vt:lpstr>
      </vt:variant>
      <vt:variant>
        <vt:i4>3</vt:i4>
      </vt:variant>
      <vt:variant>
        <vt:lpstr>Títulos de diapositiva</vt:lpstr>
      </vt:variant>
      <vt:variant>
        <vt:i4>15</vt:i4>
      </vt:variant>
    </vt:vector>
  </HeadingPairs>
  <TitlesOfParts>
    <vt:vector size="21" baseType="lpstr">
      <vt:lpstr>Arial</vt:lpstr>
      <vt:lpstr>Calibri</vt:lpstr>
      <vt:lpstr>Symbol</vt:lpstr>
      <vt:lpstr>Tema de Office</vt:lpstr>
      <vt:lpstr>1_Tema de Office</vt:lpstr>
      <vt:lpstr>2_Tema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Situación actual de los activos fijos del proyecto Fondo Global.</dc:title>
  <dc:creator>jnderas</dc:creator>
  <cp:lastModifiedBy>gflores</cp:lastModifiedBy>
  <cp:revision>30</cp:revision>
  <dcterms:created xsi:type="dcterms:W3CDTF">2020-04-22T19:58:21Z</dcterms:created>
  <dcterms:modified xsi:type="dcterms:W3CDTF">2020-08-19T23:14:08Z</dcterms:modified>
</cp:coreProperties>
</file>