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95" r:id="rId4"/>
    <p:sldId id="296" r:id="rId5"/>
    <p:sldId id="297" r:id="rId6"/>
    <p:sldId id="268" r:id="rId7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B44E01-E44C-4C3E-B27A-5F54D6F43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19/8/2020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63E697-0566-4335-B1D4-996833F32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D1FB5E-A810-4F98-879A-B939DEBE6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412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135C9A-7B92-48E3-95FA-1A44F08EF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19/8/2020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65ABF4-FF86-4C9A-BC30-1944E4B34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FC84C1-ABED-4F28-A248-85A706398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1735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4EF79B-B281-492F-809A-C6D9AD5C2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19/8/2020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93C13C-A2CC-42B2-BE2A-A30CA61A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67B4E0-6346-4814-A261-99E90FBF2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8791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0F50EE-A190-437E-A4C0-3BA1B5268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E24E4-8863-4B9B-8725-C0C2F1465A64}" type="datetimeFigureOut">
              <a:rPr lang="es-SV"/>
              <a:pPr>
                <a:defRPr/>
              </a:pPr>
              <a:t>19/8/2020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4583EB-8B7B-4383-9FA9-3753864EB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A8C0C6-3A9C-4210-9858-9165225EE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1C0C4-8251-4576-A4AA-F53404A3562F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64629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3DAB55-6AB8-4AA8-A3C8-8BB13FD3B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316A8-64D6-4FFF-ADF2-49FEC39445D9}" type="datetimeFigureOut">
              <a:rPr lang="es-SV"/>
              <a:pPr>
                <a:defRPr/>
              </a:pPr>
              <a:t>19/8/2020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9484E2-51DC-4A63-917E-14FB515CB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6160D8-E4BD-4AC0-97F5-9FC60A729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7229-96C4-44EA-9463-5D348F416C0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21109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83160A-AA04-465A-991A-F1AA6FF33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E155A-D569-4AB5-9317-EF3E9B342A1F}" type="datetimeFigureOut">
              <a:rPr lang="es-SV"/>
              <a:pPr>
                <a:defRPr/>
              </a:pPr>
              <a:t>19/8/2020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EC3D95-A771-4FBE-9345-1855847B4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A85ADF-E073-43A7-A504-D6BA69A1C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7274-9721-40E2-8846-ABF72D9F6979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1480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5445465-021B-4511-85CE-256208F9A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E65F0-15FB-4A0E-A71D-764DF7588FF4}" type="datetimeFigureOut">
              <a:rPr lang="es-SV"/>
              <a:pPr>
                <a:defRPr/>
              </a:pPr>
              <a:t>19/8/2020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3F830780-D84D-4F70-AD73-46ACE3D37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888BDBED-9810-4834-83DF-FE2D2DF41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B4869-DE34-4E67-9E04-CDC3475FCF3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8304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3">
            <a:extLst>
              <a:ext uri="{FF2B5EF4-FFF2-40B4-BE49-F238E27FC236}">
                <a16:creationId xmlns:a16="http://schemas.microsoft.com/office/drawing/2014/main" id="{DDD76B4C-2860-425C-9B71-D8B2E5F1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AFAE2-A950-4601-9D9C-649820D5D906}" type="datetimeFigureOut">
              <a:rPr lang="es-SV"/>
              <a:pPr>
                <a:defRPr/>
              </a:pPr>
              <a:t>19/8/2020</a:t>
            </a:fld>
            <a:endParaRPr lang="es-SV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719A9950-E638-4295-90B0-9BE0818AF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A2D9CC9F-978D-4857-BAD5-992586796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2ABFD-8693-4059-93EC-A1E830DFB58E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12445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3">
            <a:extLst>
              <a:ext uri="{FF2B5EF4-FFF2-40B4-BE49-F238E27FC236}">
                <a16:creationId xmlns:a16="http://schemas.microsoft.com/office/drawing/2014/main" id="{187C56C5-41B6-4A3B-A9FA-FCA0EF7B5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A8469-7646-4F3A-98FE-179C621C360A}" type="datetimeFigureOut">
              <a:rPr lang="es-SV"/>
              <a:pPr>
                <a:defRPr/>
              </a:pPr>
              <a:t>19/8/2020</a:t>
            </a:fld>
            <a:endParaRPr lang="es-SV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id="{E6A03366-8009-47AB-AF34-AFFC40B3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5CF58167-C5E8-47AA-BE99-27F919229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31D14-FBCC-451C-92AC-05ADCE34DC02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94311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:a16="http://schemas.microsoft.com/office/drawing/2014/main" id="{72827CDC-2A42-4F94-B120-AE3A568A7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F1EBF-7F75-402F-9F69-7FB3E426DFEC}" type="datetimeFigureOut">
              <a:rPr lang="es-SV"/>
              <a:pPr>
                <a:defRPr/>
              </a:pPr>
              <a:t>19/8/2020</a:t>
            </a:fld>
            <a:endParaRPr lang="es-SV"/>
          </a:p>
        </p:txBody>
      </p:sp>
      <p:sp>
        <p:nvSpPr>
          <p:cNvPr id="3" name="Marcador de pie de página 4">
            <a:extLst>
              <a:ext uri="{FF2B5EF4-FFF2-40B4-BE49-F238E27FC236}">
                <a16:creationId xmlns:a16="http://schemas.microsoft.com/office/drawing/2014/main" id="{DEA817C9-05BB-4256-A140-D5EFC5F6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41253741-1350-48A5-A563-B5D120FB4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50D88-97EF-4348-B259-357FBBDF019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04742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18DBB241-B627-4693-80D8-8CD013A5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69EF3-855F-40C8-AAE9-D16EC02C37D5}" type="datetimeFigureOut">
              <a:rPr lang="es-SV"/>
              <a:pPr>
                <a:defRPr/>
              </a:pPr>
              <a:t>19/8/2020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1039B7C6-6DDF-4D48-BF30-09581ECD0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B0BDDF76-444F-4384-B08D-9C46C338A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0A6CF-A49E-42D4-B691-DB6624A8AAE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390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A5341F-BBED-4782-8F31-AE821056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19/8/2020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F2BEE8-5F6A-4C6A-8921-675200A7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D82E14-7727-4CB2-B4FA-9AA01E070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56341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s-SV" noProof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D484056-3821-4C35-B8ED-E4A30D9B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1F752-12E3-423B-8440-E72A3E13E35D}" type="datetimeFigureOut">
              <a:rPr lang="es-SV"/>
              <a:pPr>
                <a:defRPr/>
              </a:pPr>
              <a:t>19/8/2020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22568249-C3D2-4B6F-823B-596DD4042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D3507CBD-D708-462C-A026-986D2C96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FF7FF-6A4F-4EDD-83A0-E0D76CC0F7D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31912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994F4-63C9-4EB8-972C-7492A34EB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230F6-5DA1-4409-B890-5031D2F67D55}" type="datetimeFigureOut">
              <a:rPr lang="es-SV"/>
              <a:pPr>
                <a:defRPr/>
              </a:pPr>
              <a:t>19/8/2020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A149A1-725E-4922-AF07-4B2BAA7BA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7EB61A-3B19-49D3-9BAA-61D471C79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9111F-7B72-4AAD-93B4-78D8C14AD14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7259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240FC7-FDFB-4831-91DC-86FF4541A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3F9D0-13CA-4031-BB8A-C13CD046324E}" type="datetimeFigureOut">
              <a:rPr lang="es-SV"/>
              <a:pPr>
                <a:defRPr/>
              </a:pPr>
              <a:t>19/8/2020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4AEAAB-F798-434A-8FAC-A5EDBF148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1AB76D-AFF3-49FB-B39A-231DE9B86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49E94-8799-4410-A13A-57AC58D2DD1B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8450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F95428-1B5C-4953-9382-437EFA1E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19/8/2020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37FF91-017F-4E31-8BA2-830E2088B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1046CC-3758-4C25-93A9-D6A3B5FCE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793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4B61E1-59B5-40C0-8EB2-A8834117C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19/8/2020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194C04-0DEA-4F17-834D-68221607D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50128C-A57A-4B2F-B370-4FDB3F052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511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5797755-214F-4F22-85D3-0F44F30E8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19/8/2020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8D34384-5916-4F7B-B0A5-BD165FEE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ECCAE2C-1728-4FEF-94AC-5436F93C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690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E98397-7150-432E-A820-8E793780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19/8/2020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C68E4E0-7F61-458E-882C-CF1E4FB8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1BE09F-1696-4809-96C1-42472D08F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1554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DBD6FC-6897-457C-9563-D05311F8F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19/8/2020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5EE12D-8ED5-4B29-A9BE-5456FB6D9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30AC4F-296B-4F53-932F-2001EB2B8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3397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CD0282-3BDF-400B-8387-C093D862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19/8/2020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714660-DC83-441B-BF06-8A090D3E0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6E6DB6-69B4-48A3-AE6D-27706907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939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DA542-207F-4642-85A1-B366ABBD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19/8/2020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722234-F110-41D7-88C7-9812015CF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05F48C-1FDD-4126-AF53-27D3E011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208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BA01E0-FEF9-4DD5-A05C-D426B7068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1BFE1C-9253-42A8-AD3C-618B09187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B477-CB78-4D88-9C86-5F07C5E75C2F}" type="datetimeFigureOut">
              <a:rPr lang="es-SV" smtClean="0"/>
              <a:t>19/8/2020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2543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>
            <a:extLst>
              <a:ext uri="{FF2B5EF4-FFF2-40B4-BE49-F238E27FC236}">
                <a16:creationId xmlns:a16="http://schemas.microsoft.com/office/drawing/2014/main" id="{0311EAB9-5207-4F53-B5DD-5A89469F32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título del patrón</a:t>
            </a:r>
            <a:endParaRPr lang="es-SV" altLang="es-SV"/>
          </a:p>
        </p:txBody>
      </p:sp>
      <p:sp>
        <p:nvSpPr>
          <p:cNvPr id="2051" name="Marcador de texto 2">
            <a:extLst>
              <a:ext uri="{FF2B5EF4-FFF2-40B4-BE49-F238E27FC236}">
                <a16:creationId xmlns:a16="http://schemas.microsoft.com/office/drawing/2014/main" id="{EB82F508-6AA4-49D0-8625-D3351027AB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los estilos de texto del patrón</a:t>
            </a:r>
          </a:p>
          <a:p>
            <a:pPr lvl="1"/>
            <a:r>
              <a:rPr lang="es-ES" altLang="es-SV"/>
              <a:t>Segundo nivel</a:t>
            </a:r>
          </a:p>
          <a:p>
            <a:pPr lvl="2"/>
            <a:r>
              <a:rPr lang="es-ES" altLang="es-SV"/>
              <a:t>Tercer nivel</a:t>
            </a:r>
          </a:p>
          <a:p>
            <a:pPr lvl="3"/>
            <a:r>
              <a:rPr lang="es-ES" altLang="es-SV"/>
              <a:t>Cuarto nivel</a:t>
            </a:r>
          </a:p>
          <a:p>
            <a:pPr lvl="4"/>
            <a:r>
              <a:rPr lang="es-ES" altLang="es-SV"/>
              <a:t>Quinto nivel</a:t>
            </a:r>
            <a:endParaRPr lang="es-SV" alt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138BE5-223D-402F-BB0C-5B02570BB368}" type="datetimeFigureOut">
              <a:rPr lang="es-SV"/>
              <a:pPr>
                <a:defRPr/>
              </a:pPr>
              <a:t>19/8/2020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08717A-1FC3-4606-B921-FC551543B4AD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2050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MCPES2002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mcpelsalvador.org.sv/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523E859E-BCBF-4E66-BDB2-B45C40789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30581"/>
            <a:ext cx="12192000" cy="2827419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A9AEE7E-B925-446D-8A61-75BFE40B8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 flipV="1">
            <a:off x="0" y="4228848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B809A31-346A-4411-A0FC-51CF21231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4842148"/>
            <a:ext cx="10579398" cy="11897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Monitoreo a Distancia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45D527E-542C-44E0-8FC2-F03B24CFA2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437322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n 8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0DE5A52C-ECB4-4A71-AF46-9EAE5B8043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031" y="1242296"/>
            <a:ext cx="7770677" cy="266145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9A0EDD9-59B0-4383-A812-FF6DC1EF366F}"/>
              </a:ext>
            </a:extLst>
          </p:cNvPr>
          <p:cNvSpPr txBox="1"/>
          <p:nvPr/>
        </p:nvSpPr>
        <p:spPr>
          <a:xfrm>
            <a:off x="10206673" y="6356950"/>
            <a:ext cx="1779479" cy="272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1900" dirty="0">
                <a:solidFill>
                  <a:schemeClr val="bg1"/>
                </a:solidFill>
              </a:rPr>
              <a:t>Agosto 20, 2020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E3BE72A-5235-4681-884B-DBFDAE136FC9}"/>
              </a:ext>
            </a:extLst>
          </p:cNvPr>
          <p:cNvSpPr txBox="1"/>
          <p:nvPr/>
        </p:nvSpPr>
        <p:spPr>
          <a:xfrm>
            <a:off x="804671" y="5748127"/>
            <a:ext cx="418932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SV" sz="1400" dirty="0">
                <a:solidFill>
                  <a:schemeClr val="bg1"/>
                </a:solidFill>
              </a:rPr>
              <a:t>Lcda. Marta Alicia de Magaña</a:t>
            </a:r>
          </a:p>
          <a:p>
            <a:pPr>
              <a:spcAft>
                <a:spcPts val="600"/>
              </a:spcAft>
            </a:pPr>
            <a:r>
              <a:rPr lang="es-SV" sz="1400" dirty="0">
                <a:solidFill>
                  <a:schemeClr val="bg1"/>
                </a:solidFill>
              </a:rPr>
              <a:t>Directora Ejecutiva MCP-ES</a:t>
            </a:r>
          </a:p>
          <a:p>
            <a:pPr>
              <a:spcAft>
                <a:spcPts val="600"/>
              </a:spcAft>
            </a:pPr>
            <a:r>
              <a:rPr lang="es-SV" sz="1400" dirty="0">
                <a:solidFill>
                  <a:schemeClr val="bg1"/>
                </a:solidFill>
              </a:rPr>
              <a:t>Plenaria 06-2020</a:t>
            </a:r>
          </a:p>
        </p:txBody>
      </p:sp>
    </p:spTree>
    <p:extLst>
      <p:ext uri="{BB962C8B-B14F-4D97-AF65-F5344CB8AC3E}">
        <p14:creationId xmlns:p14="http://schemas.microsoft.com/office/powerpoint/2010/main" val="11839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007" y="621437"/>
            <a:ext cx="10053986" cy="167284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MX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Visita virtual Proyecto VIH / MINSAL</a:t>
            </a:r>
            <a:endParaRPr lang="en-US" sz="5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88C646B-AD19-4BED-8768-BEC9DCC9F78E}"/>
              </a:ext>
            </a:extLst>
          </p:cNvPr>
          <p:cNvSpPr txBox="1"/>
          <p:nvPr/>
        </p:nvSpPr>
        <p:spPr>
          <a:xfrm>
            <a:off x="2161213" y="3429000"/>
            <a:ext cx="708078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4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SSR- Colectivo Alejandría</a:t>
            </a:r>
          </a:p>
          <a:p>
            <a:endParaRPr lang="es-SV" sz="44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s-SV" sz="4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9 de septiembre del 2020</a:t>
            </a:r>
          </a:p>
        </p:txBody>
      </p:sp>
    </p:spTree>
    <p:extLst>
      <p:ext uri="{BB962C8B-B14F-4D97-AF65-F5344CB8AC3E}">
        <p14:creationId xmlns:p14="http://schemas.microsoft.com/office/powerpoint/2010/main" val="3592493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007" y="621437"/>
            <a:ext cx="10053986" cy="167284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MX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Visita virtual Proyecto TB / MINSAL</a:t>
            </a:r>
            <a:endParaRPr lang="en-US" sz="5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88C646B-AD19-4BED-8768-BEC9DCC9F78E}"/>
              </a:ext>
            </a:extLst>
          </p:cNvPr>
          <p:cNvSpPr txBox="1"/>
          <p:nvPr/>
        </p:nvSpPr>
        <p:spPr>
          <a:xfrm>
            <a:off x="2161213" y="3429000"/>
            <a:ext cx="7393371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4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Plaza Barrios</a:t>
            </a:r>
          </a:p>
          <a:p>
            <a:endParaRPr lang="es-SV" sz="44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s-SV" sz="4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23 de septiembre del 2020</a:t>
            </a:r>
          </a:p>
        </p:txBody>
      </p:sp>
    </p:spTree>
    <p:extLst>
      <p:ext uri="{BB962C8B-B14F-4D97-AF65-F5344CB8AC3E}">
        <p14:creationId xmlns:p14="http://schemas.microsoft.com/office/powerpoint/2010/main" val="1580713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4FA4E651-C3D8-4DB8-A026-E8531C6AF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9CD576A-753D-411C-A35C-709DE53E18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5985"/>
          <a:stretch/>
        </p:blipFill>
        <p:spPr>
          <a:xfrm>
            <a:off x="1692217" y="2175032"/>
            <a:ext cx="8963945" cy="286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864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ítulo 1">
            <a:extLst>
              <a:ext uri="{FF2B5EF4-FFF2-40B4-BE49-F238E27FC236}">
                <a16:creationId xmlns:a16="http://schemas.microsoft.com/office/drawing/2014/main" id="{ABC8796D-2A50-49C8-811E-4E1D43354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40" y="3443289"/>
            <a:ext cx="11674548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altLang="es-SV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Contribuyendo a la respuesta nacional al VIH, Tuberculosis y Malaria en El Salvador.</a:t>
            </a:r>
            <a:endParaRPr kumimoji="0" lang="es-SV" altLang="es-SV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40" name="Grupo 7">
            <a:extLst>
              <a:ext uri="{FF2B5EF4-FFF2-40B4-BE49-F238E27FC236}">
                <a16:creationId xmlns:a16="http://schemas.microsoft.com/office/drawing/2014/main" id="{4CB22231-6ABA-4AFB-8C73-674B1E18E34E}"/>
              </a:ext>
            </a:extLst>
          </p:cNvPr>
          <p:cNvGrpSpPr>
            <a:grpSpLocks/>
          </p:cNvGrpSpPr>
          <p:nvPr/>
        </p:nvGrpSpPr>
        <p:grpSpPr bwMode="auto">
          <a:xfrm>
            <a:off x="2909889" y="4843464"/>
            <a:ext cx="6365875" cy="846137"/>
            <a:chOff x="-82321" y="-51424"/>
            <a:chExt cx="6844083" cy="536057"/>
          </a:xfrm>
        </p:grpSpPr>
        <p:sp>
          <p:nvSpPr>
            <p:cNvPr id="9" name="5 CuadroTexto">
              <a:extLst>
                <a:ext uri="{FF2B5EF4-FFF2-40B4-BE49-F238E27FC236}">
                  <a16:creationId xmlns:a16="http://schemas.microsoft.com/office/drawing/2014/main" id="{DB9501A2-A253-43DF-8C4D-75E3483579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321" y="188947"/>
              <a:ext cx="6844083" cy="295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SV" sz="900" b="0" i="0" u="sng" strike="noStrike" kern="1200" cap="none" spc="0" normalizeH="0" baseline="0" noProof="0" dirty="0">
                  <a:ln>
                    <a:noFill/>
                  </a:ln>
                  <a:solidFill>
                    <a:srgbClr val="0563C1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  <a:hlinkClick r:id="rId2"/>
                </a:rPr>
                <a:t>www.mcpelsalvador.org.sv</a:t>
              </a:r>
              <a:r>
                <a:rPr kumimoji="0" lang="es-SV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</a:t>
              </a:r>
              <a:r>
                <a:rPr kumimoji="0" lang="es-SV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  <a:hlinkClick r:id="rId3"/>
                </a:rPr>
                <a:t>https://www.facebook.com/MCPES2002/</a:t>
              </a:r>
              <a:r>
                <a:rPr kumimoji="0" lang="es-SV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</a:t>
              </a:r>
              <a:r>
                <a:rPr kumimoji="0" lang="es-SV" sz="900" b="0" i="0" u="sng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@MCPElSalvador</a:t>
              </a:r>
              <a:endParaRPr kumimoji="0" lang="es-SV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pic>
          <p:nvPicPr>
            <p:cNvPr id="14344" name="8 Imagen">
              <a:extLst>
                <a:ext uri="{FF2B5EF4-FFF2-40B4-BE49-F238E27FC236}">
                  <a16:creationId xmlns:a16="http://schemas.microsoft.com/office/drawing/2014/main" id="{F04BA1CC-25BD-425A-ABFE-7CD2B41B86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4644" y="-51424"/>
              <a:ext cx="376529" cy="206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5" name="9 Imagen">
              <a:extLst>
                <a:ext uri="{FF2B5EF4-FFF2-40B4-BE49-F238E27FC236}">
                  <a16:creationId xmlns:a16="http://schemas.microsoft.com/office/drawing/2014/main" id="{479BBCE2-9FE4-4A06-B15D-0735575895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9288" y="-41335"/>
              <a:ext cx="318146" cy="213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341" name="Imagen 11">
            <a:extLst>
              <a:ext uri="{FF2B5EF4-FFF2-40B4-BE49-F238E27FC236}">
                <a16:creationId xmlns:a16="http://schemas.microsoft.com/office/drawing/2014/main" id="{112C4EF0-CAA8-4B07-BF4C-098BC7A53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139" y="4759325"/>
            <a:ext cx="4270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iagrama de flujo: proceso 9">
            <a:extLst>
              <a:ext uri="{FF2B5EF4-FFF2-40B4-BE49-F238E27FC236}">
                <a16:creationId xmlns:a16="http://schemas.microsoft.com/office/drawing/2014/main" id="{94BACE14-746F-4E33-89FE-A789C041674A}"/>
              </a:ext>
            </a:extLst>
          </p:cNvPr>
          <p:cNvSpPr/>
          <p:nvPr/>
        </p:nvSpPr>
        <p:spPr>
          <a:xfrm>
            <a:off x="1512888" y="5757864"/>
            <a:ext cx="9155113" cy="7905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n 2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370CE5C7-719B-4CB1-91E0-841658AA63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952" y="1119817"/>
            <a:ext cx="7744984" cy="26517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79</Words>
  <Application>Microsoft Office PowerPoint</Application>
  <PresentationFormat>Panorámica</PresentationFormat>
  <Paragraphs>15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Berlin Sans FB</vt:lpstr>
      <vt:lpstr>Calibri</vt:lpstr>
      <vt:lpstr>Calibri Light</vt:lpstr>
      <vt:lpstr>Century Gothic</vt:lpstr>
      <vt:lpstr>Times New Roman</vt:lpstr>
      <vt:lpstr>Tema de Office</vt:lpstr>
      <vt:lpstr>1_Tema de Office</vt:lpstr>
      <vt:lpstr>Monitoreo a Distancia</vt:lpstr>
      <vt:lpstr>Visita virtual Proyecto VIH / MINSAL</vt:lpstr>
      <vt:lpstr>Visita virtual Proyecto TB / MINSAL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Monitoreo a Distancia</dc:title>
  <dc:creator>Karla Eugenia Rivera Arévalo</dc:creator>
  <cp:lastModifiedBy>Karla Eugenia Rivera Arévalo</cp:lastModifiedBy>
  <cp:revision>1</cp:revision>
  <dcterms:created xsi:type="dcterms:W3CDTF">2020-08-19T21:01:28Z</dcterms:created>
  <dcterms:modified xsi:type="dcterms:W3CDTF">2020-08-19T21:04:39Z</dcterms:modified>
</cp:coreProperties>
</file>