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9" r:id="rId3"/>
    <p:sldId id="260" r:id="rId4"/>
    <p:sldId id="280" r:id="rId5"/>
    <p:sldId id="268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A3764A-DBAA-4465-B182-419468396F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A648CD-9404-444B-9962-FA6849D4B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0AB785-40EA-4355-B2B0-0EF0DE6D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A51AFE-BEB7-438A-80B2-95F185D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4039B-927D-4C6A-98D6-867D7CB17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8719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4FE1F0-9D05-4E63-91BE-F6E518A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4C4B22-BC1B-4BFD-9CF2-FB1CABBC8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02277-4754-4412-AE4D-857DF525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396AD9-D6F6-4E17-A719-F9B428A8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90D23D-E311-4E60-B256-E2C8E3ACD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570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457B98-04BC-4738-B88D-CE29759D30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BFEB3BC-BE57-4DE0-9E57-2195D0C50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FCA856-89D9-4F2B-AFEA-43B76690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0E07F3-873D-4F13-AE65-DE34E05F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A2ED4E-0BFC-442E-A4AF-26F2C3B8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676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E515B-2E83-4681-807C-70DC21198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644925-C456-486B-A10C-80E565CB6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BF1FF1-6992-4259-9676-F1A04E95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7E345D-30A3-419F-9B1C-C9FD13005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5C2997-4CC0-4E81-B37E-CDE64309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5175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1BFB7-AB53-40C2-987A-25CEAA34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2A0AC-0A51-44B6-9A5C-325F16F8F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392AC-CF66-4970-8CCA-E34259420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A88BF-DBC6-4303-8F6E-9E910ADA0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2125C7-27D2-4DCC-9B9D-6F3DA272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792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E4C2B0-7399-4EDD-B34B-8EA813B6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D8D4C1-97A1-4133-B9C6-731331CE1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AC143E-CC31-44FD-BD7C-9BE7D6F5E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5ECB-7854-4179-ACBB-C64BE4042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70C9FE-5B03-45E0-A562-35ADF84D9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42FDD8-6B82-4E9B-BA8F-6D73D03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1214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15993-6BFB-4D89-A8F6-24A66434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B7D5E0-4FFC-498E-9B2E-D84CA2CF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7EBC50-C434-4660-ADAE-850D5F2C9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056E7AE-30CC-47CF-BCCB-86A8BDCF9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B4387DE-FE64-4D0D-AB7C-221BCBDE2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2FB4C9-CC11-406B-91D1-F16AD90C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FBAAEFB-649B-4514-963E-3CB119FDC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16F59C5-90F5-4D65-A706-6E0B1D619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104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10508-3F4D-4D9D-B6FB-1D35EB41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319F57-D0D9-4472-A86B-5F240B11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49F0817-D93B-4330-A501-B27CED161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CCFC9C-36C7-4F69-8E3F-CBC0C545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290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EA1A4E-0C29-468B-B3D7-7719940C1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6ED9C55-6177-42EB-AFB7-C137351F4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6E970F-837B-49B9-9663-ACA4EF27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8983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D33B06-F88B-4813-AAAC-565F4FA62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6D69BE-4DB8-4E2C-BDA4-C919AC50C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79AD5F-98E3-4498-B54A-A7BC1600B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7F5C93-0D1A-4F70-B182-024E8B6BA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EACC16-0E8D-47F3-9FC4-388CD7E6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AFCBE2-E5FE-4509-8D76-65F262B3C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4813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1ADE3-9881-465C-8CA4-AF07257E5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5858D9-0B0B-45C5-9CCD-C375254C9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A9C10D-F67D-498A-AF1A-95E3CC5BF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E3B552-DB83-4669-A2EA-67B6A757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019C24-E564-463C-B91A-5EF91343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8AB6F1-F6A5-41B6-914C-BCE233A1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7732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BA9A92-4A47-4FE4-A56D-6F32ABECB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C4C17-884A-4D25-A0EC-E297E774B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5FE0BF-7DAD-4BBB-8628-7A882D7DA4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78FD-E1E5-411B-8C3F-F723A7DFAEB3}" type="datetimeFigureOut">
              <a:rPr lang="es-SV" smtClean="0"/>
              <a:t>24/9/2020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84BC57-59A4-49C3-89A0-20C207DE0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737615-C8D9-4107-9820-B993BAD8F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EC71A-BE39-4EA4-95C0-D30A0180E55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4990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3E859E-BCBF-4E66-BDB2-B45C407894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30581"/>
            <a:ext cx="12192000" cy="282741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9AEE7E-B925-446D-8A61-75BFE40B8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228848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28" y="4763827"/>
            <a:ext cx="10579398" cy="118970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DIRECTRICES DEL FONDO MUNDIAL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REQUISITO 1</a:t>
            </a:r>
            <a:endParaRPr lang="en-US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5D527E-542C-44E0-8FC2-F03B24CFA2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437322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1D0B9C5A-E057-45FB-B839-2B7BAA57D5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1240205"/>
            <a:ext cx="7275545" cy="2491875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8442664" y="6012726"/>
            <a:ext cx="3491822" cy="690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s-SV" sz="1400" dirty="0">
                <a:solidFill>
                  <a:srgbClr val="FFFFFF"/>
                </a:solidFill>
              </a:rPr>
              <a:t>Plenaria ME06-2020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1400" dirty="0">
                <a:solidFill>
                  <a:schemeClr val="bg1"/>
                </a:solidFill>
              </a:rPr>
              <a:t>Septiembre 24,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3BE72A-5235-4681-884B-DBFDAE136FC9}"/>
              </a:ext>
            </a:extLst>
          </p:cNvPr>
          <p:cNvSpPr txBox="1"/>
          <p:nvPr/>
        </p:nvSpPr>
        <p:spPr>
          <a:xfrm>
            <a:off x="62205" y="6082588"/>
            <a:ext cx="4954693" cy="5230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s-SV" sz="1400" dirty="0">
                <a:solidFill>
                  <a:srgbClr val="FFFFFF"/>
                </a:solidFill>
              </a:rPr>
              <a:t>Lcda. Marta Alicia de Magaña</a:t>
            </a:r>
          </a:p>
          <a:p>
            <a:r>
              <a:rPr lang="es-SV" sz="1400" dirty="0">
                <a:solidFill>
                  <a:srgbClr val="FFFFFF"/>
                </a:solidFill>
              </a:rPr>
              <a:t>Directora Ejecutiva MCP-ES</a:t>
            </a: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B97B28-1872-45E9-92DA-9BFB2C68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709" y="274461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8000" b="1" i="0" u="none" strike="noStrike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Requisito</a:t>
            </a:r>
            <a:r>
              <a:rPr lang="en-US" sz="8000" b="1" i="0" u="none" strike="noStrike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8000" b="1" i="0" u="none" strike="noStrike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80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2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CA18136F-F8B7-4503-A612-1D16D3798DBC}"/>
              </a:ext>
            </a:extLst>
          </p:cNvPr>
          <p:cNvSpPr txBox="1">
            <a:spLocks/>
          </p:cNvSpPr>
          <p:nvPr/>
        </p:nvSpPr>
        <p:spPr>
          <a:xfrm>
            <a:off x="898202" y="336161"/>
            <a:ext cx="9887921" cy="59786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lnSpc>
                <a:spcPct val="150000"/>
              </a:lnSpc>
              <a:buAutoNum type="romanLcPeriod"/>
            </a:pPr>
            <a:r>
              <a:rPr lang="en-US" sz="36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Coordinen la elaboración de todas las solicitudes de financiamiento a través de procesos transparentes y documentados, donde participe una amplia variedad de partes interesadas, incluidos los miembros y los no miembros del MCP, en la solicitación y la revisión de las actividades que se incluirán en la solicitud.</a:t>
            </a:r>
          </a:p>
          <a:p>
            <a:pPr indent="-2286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CA18136F-F8B7-4503-A612-1D16D3798DBC}"/>
              </a:ext>
            </a:extLst>
          </p:cNvPr>
          <p:cNvSpPr txBox="1">
            <a:spLocks/>
          </p:cNvSpPr>
          <p:nvPr/>
        </p:nvSpPr>
        <p:spPr>
          <a:xfrm>
            <a:off x="1014060" y="1197295"/>
            <a:ext cx="9887921" cy="4875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8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None/>
              <a:defRPr sz="16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320040" algn="l" defTabSz="914400" rtl="0" eaLnBrk="1" latinLnBrk="0" hangingPunct="1">
              <a:lnSpc>
                <a:spcPct val="140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000" b="0" dirty="0">
                <a:solidFill>
                  <a:schemeClr val="tx1"/>
                </a:solidFill>
              </a:rPr>
              <a:t>ii. Documenten de forma clara las acciones realizadas para conseguir que las </a:t>
            </a:r>
            <a:r>
              <a:rPr lang="en-US" sz="4000" b="0" dirty="0" err="1">
                <a:solidFill>
                  <a:schemeClr val="tx1"/>
                </a:solidFill>
              </a:rPr>
              <a:t>poblaciones</a:t>
            </a:r>
            <a:r>
              <a:rPr lang="en-US" sz="4000" b="0" dirty="0">
                <a:solidFill>
                  <a:schemeClr val="tx1"/>
                </a:solidFill>
              </a:rPr>
              <a:t> clave participen en la elaboración de las solicitudes de financiamiento.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2909889" y="4843464"/>
            <a:ext cx="6365875" cy="846137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9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9" y="4759325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1512888" y="5757864"/>
            <a:ext cx="9155113" cy="79057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136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Century Gothic</vt:lpstr>
      <vt:lpstr>Corbel</vt:lpstr>
      <vt:lpstr>Times New Roman</vt:lpstr>
      <vt:lpstr>Tema de Office</vt:lpstr>
      <vt:lpstr>DIRECTRICES DEL FONDO MUNDIAL REQUISITO 1</vt:lpstr>
      <vt:lpstr>Requisito 1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AVANCES COMITÉ DE PROPUESTAS </dc:title>
  <dc:creator>Karla Eugenia Rivera Arévalo</dc:creator>
  <cp:lastModifiedBy>Karla Eugenia Rivera Arévalo</cp:lastModifiedBy>
  <cp:revision>4</cp:revision>
  <dcterms:created xsi:type="dcterms:W3CDTF">2020-09-23T23:19:19Z</dcterms:created>
  <dcterms:modified xsi:type="dcterms:W3CDTF">2020-09-24T14:43:51Z</dcterms:modified>
</cp:coreProperties>
</file>