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9" r:id="rId3"/>
    <p:sldId id="260" r:id="rId4"/>
    <p:sldId id="280" r:id="rId5"/>
    <p:sldId id="281" r:id="rId6"/>
    <p:sldId id="284" r:id="rId7"/>
    <p:sldId id="283" r:id="rId8"/>
    <p:sldId id="268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3764A-DBAA-4465-B182-419468396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A648CD-9404-444B-9962-FA6849D4B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0AB785-40EA-4355-B2B0-0EF0DE6D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A51AFE-BEB7-438A-80B2-95F185D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4039B-927D-4C6A-98D6-867D7CB1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719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FE1F0-9D05-4E63-91BE-F6E518A1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4C4B22-BC1B-4BFD-9CF2-FB1CABBC8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02277-4754-4412-AE4D-857DF525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396AD9-D6F6-4E17-A719-F9B428A8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90D23D-E311-4E60-B256-E2C8E3AC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700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457B98-04BC-4738-B88D-CE29759D3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FEB3BC-BE57-4DE0-9E57-2195D0C50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FCA856-89D9-4F2B-AFEA-43B76690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E07F3-873D-4F13-AE65-DE34E05F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A2ED4E-0BFC-442E-A4AF-26F2C3B8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676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E515B-2E83-4681-807C-70DC2119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644925-C456-486B-A10C-80E565CB6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BF1FF1-6992-4259-9676-F1A04E95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7E345D-30A3-419F-9B1C-C9FD1300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C2997-4CC0-4E81-B37E-CDE64309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175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1BFB7-AB53-40C2-987A-25CEAA34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2A0AC-0A51-44B6-9A5C-325F16F8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392AC-CF66-4970-8CCA-E3425942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A88BF-DBC6-4303-8F6E-9E910ADA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2125C7-27D2-4DCC-9B9D-6F3DA272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792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E4C2B0-7399-4EDD-B34B-8EA813B6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D8D4C1-97A1-4133-B9C6-731331CE1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C143E-CC31-44FD-BD7C-9BE7D6F5E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75ECB-7854-4179-ACBB-C64BE404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70C9FE-5B03-45E0-A562-35ADF84D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42FDD8-6B82-4E9B-BA8F-6D73D03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1214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15993-6BFB-4D89-A8F6-24A66434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B7D5E0-4FFC-498E-9B2E-D84CA2CF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EBC50-C434-4660-ADAE-850D5F2C9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56E7AE-30CC-47CF-BCCB-86A8BDCF9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4387DE-FE64-4D0D-AB7C-221BCBDE2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2FB4C9-CC11-406B-91D1-F16AD90C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BAAEFB-649B-4514-963E-3CB119FD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6F59C5-90F5-4D65-A706-6E0B1D619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104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10508-3F4D-4D9D-B6FB-1D35EB41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319F57-D0D9-4472-A86B-5F240B11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9F0817-D93B-4330-A501-B27CED16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CCFC9C-36C7-4F69-8E3F-CBC0C545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EA1A4E-0C29-468B-B3D7-7719940C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ED9C55-6177-42EB-AFB7-C137351F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6E970F-837B-49B9-9663-ACA4EF27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8983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33B06-F88B-4813-AAAC-565F4FA6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6D69BE-4DB8-4E2C-BDA4-C919AC50C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79AD5F-98E3-4498-B54A-A7BC1600B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7F5C93-0D1A-4F70-B182-024E8B6B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EACC16-0E8D-47F3-9FC4-388CD7E6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AFCBE2-E5FE-4509-8D76-65F262B3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813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1ADE3-9881-465C-8CA4-AF07257E5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5858D9-0B0B-45C5-9CCD-C375254C9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A9C10D-F67D-498A-AF1A-95E3CC5BF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E3B552-DB83-4669-A2EA-67B6A757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019C24-E564-463C-B91A-5EF91343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8AB6F1-F6A5-41B6-914C-BCE233A1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7732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BA9A92-4A47-4FE4-A56D-6F32ABEC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5C4C17-884A-4D25-A0EC-E297E774B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5FE0BF-7DAD-4BBB-8628-7A882D7DA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84BC57-59A4-49C3-89A0-20C207DE0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737615-C8D9-4107-9820-B993BAD8F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990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0581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22884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28" y="4763827"/>
            <a:ext cx="10579398" cy="118970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DIRECTRICES DEL FONDO MUNDIAL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REQUISITO 2</a:t>
            </a:r>
            <a:endParaRPr lang="en-US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373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1D0B9C5A-E057-45FB-B839-2B7BAA57D5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7" y="1240205"/>
            <a:ext cx="7275545" cy="249187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8442664" y="6012726"/>
            <a:ext cx="3491822" cy="690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s-SV" sz="1400" dirty="0">
                <a:solidFill>
                  <a:srgbClr val="FFFFFF"/>
                </a:solidFill>
              </a:rPr>
              <a:t>Plenaria ME06-2020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</a:rPr>
              <a:t>Septiembre 24, 2020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3BE72A-5235-4681-884B-DBFDAE136FC9}"/>
              </a:ext>
            </a:extLst>
          </p:cNvPr>
          <p:cNvSpPr txBox="1"/>
          <p:nvPr/>
        </p:nvSpPr>
        <p:spPr>
          <a:xfrm>
            <a:off x="62205" y="6082588"/>
            <a:ext cx="4954693" cy="5230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s-SV" sz="1400" dirty="0">
                <a:solidFill>
                  <a:srgbClr val="FFFFFF"/>
                </a:solidFill>
              </a:rPr>
              <a:t>Lcda. Marta Alicia de Magaña</a:t>
            </a:r>
          </a:p>
          <a:p>
            <a:r>
              <a:rPr lang="es-SV" sz="1400" dirty="0">
                <a:solidFill>
                  <a:srgbClr val="FFFFFF"/>
                </a:solidFill>
              </a:rPr>
              <a:t>Directora Ejecutiva MCP-ES</a:t>
            </a: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B97B28-1872-45E9-92DA-9BFB2C680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709" y="2744611"/>
            <a:ext cx="5782716" cy="2150719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8000" b="1" i="0" u="none" strike="noStrike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Requisito </a:t>
            </a:r>
            <a:r>
              <a:rPr lang="en-US" sz="8000" b="1" dirty="0">
                <a:solidFill>
                  <a:srgbClr val="080808"/>
                </a:solidFill>
              </a:rPr>
              <a:t>2</a:t>
            </a:r>
            <a:br>
              <a:rPr lang="en-US" sz="8000" b="1" i="0" u="none" strike="noStrike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80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2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CA18136F-F8B7-4503-A612-1D16D3798DBC}"/>
              </a:ext>
            </a:extLst>
          </p:cNvPr>
          <p:cNvSpPr txBox="1">
            <a:spLocks/>
          </p:cNvSpPr>
          <p:nvPr/>
        </p:nvSpPr>
        <p:spPr>
          <a:xfrm>
            <a:off x="670705" y="1222664"/>
            <a:ext cx="9887921" cy="4748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ctr">
              <a:lnSpc>
                <a:spcPct val="150000"/>
              </a:lnSpc>
              <a:buAutoNum type="romanLcPeriod"/>
            </a:pPr>
            <a:r>
              <a:rPr lang="es-SV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Designen a uno o varios RP en el momento de presentar su solicitud de financiamiento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CA18136F-F8B7-4503-A612-1D16D3798DBC}"/>
              </a:ext>
            </a:extLst>
          </p:cNvPr>
          <p:cNvSpPr txBox="1">
            <a:spLocks/>
          </p:cNvSpPr>
          <p:nvPr/>
        </p:nvSpPr>
        <p:spPr>
          <a:xfrm>
            <a:off x="1218246" y="1521432"/>
            <a:ext cx="9887921" cy="4875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SV" sz="4000" b="0" dirty="0">
                <a:solidFill>
                  <a:schemeClr val="tx1"/>
                </a:solidFill>
              </a:rPr>
              <a:t>ii. Documenten un proceso transparente para la designación de todos los RP nuevos o que vayan a renovarse sobre la base de criterios objetivos y claramente definidos.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CA18136F-F8B7-4503-A612-1D16D3798DBC}"/>
              </a:ext>
            </a:extLst>
          </p:cNvPr>
          <p:cNvSpPr txBox="1">
            <a:spLocks/>
          </p:cNvSpPr>
          <p:nvPr/>
        </p:nvSpPr>
        <p:spPr>
          <a:xfrm>
            <a:off x="1573830" y="1424931"/>
            <a:ext cx="9044340" cy="4875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SV" sz="4000" b="0" dirty="0" err="1">
                <a:solidFill>
                  <a:schemeClr val="tx1"/>
                </a:solidFill>
              </a:rPr>
              <a:t>iii</a:t>
            </a:r>
            <a:r>
              <a:rPr lang="es-SV" sz="4000" b="0" dirty="0">
                <a:solidFill>
                  <a:schemeClr val="tx1"/>
                </a:solidFill>
              </a:rPr>
              <a:t>. Documenten la gestión de cualquier posible conflicto de interés que pueda afectar al proceso de designación de los RP. </a:t>
            </a:r>
          </a:p>
          <a:p>
            <a:pPr algn="ctr">
              <a:lnSpc>
                <a:spcPct val="150000"/>
              </a:lnSpc>
            </a:pP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8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B97B28-1872-45E9-92DA-9BFB2C680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1" y="3027285"/>
            <a:ext cx="4978399" cy="87304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b="1" i="0" u="none" strike="noStrike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Decisión del Pleno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3" name="Graphic 42" descr="Marca de verificación">
            <a:extLst>
              <a:ext uri="{FF2B5EF4-FFF2-40B4-BE49-F238E27FC236}">
                <a16:creationId xmlns:a16="http://schemas.microsoft.com/office/drawing/2014/main" id="{CA51C04D-659B-4D2B-B1BE-4AA2BD3A6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45" name="Graphic 44" descr="Marca de verificación">
            <a:extLst>
              <a:ext uri="{FF2B5EF4-FFF2-40B4-BE49-F238E27FC236}">
                <a16:creationId xmlns:a16="http://schemas.microsoft.com/office/drawing/2014/main" id="{F48DC850-DC3F-45AE-A9B6-FFF3DAF668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2DA3EC3-CCA3-4869-B99E-FD2632C63050}"/>
              </a:ext>
            </a:extLst>
          </p:cNvPr>
          <p:cNvSpPr txBox="1"/>
          <p:nvPr/>
        </p:nvSpPr>
        <p:spPr>
          <a:xfrm>
            <a:off x="717549" y="4208015"/>
            <a:ext cx="923001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4800" dirty="0"/>
              <a:t>VIH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Aprobado Proceso de doble vía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Proponer comité adhoc para selección de RP, el cual será seleccionado con representantes de diferentes sectores desde el comité ejecutivo ampliado.  </a:t>
            </a:r>
          </a:p>
        </p:txBody>
      </p:sp>
    </p:spTree>
    <p:extLst>
      <p:ext uri="{BB962C8B-B14F-4D97-AF65-F5344CB8AC3E}">
        <p14:creationId xmlns:p14="http://schemas.microsoft.com/office/powerpoint/2010/main" val="374529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B97B28-1872-45E9-92DA-9BFB2C680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1" y="2776619"/>
            <a:ext cx="4978399" cy="112370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b="1" i="0" u="none" strike="noStrike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Decisión del Pleno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3" name="Graphic 42" descr="Marca de verificación">
            <a:extLst>
              <a:ext uri="{FF2B5EF4-FFF2-40B4-BE49-F238E27FC236}">
                <a16:creationId xmlns:a16="http://schemas.microsoft.com/office/drawing/2014/main" id="{CA51C04D-659B-4D2B-B1BE-4AA2BD3A6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45" name="Graphic 44" descr="Marca de verificación">
            <a:extLst>
              <a:ext uri="{FF2B5EF4-FFF2-40B4-BE49-F238E27FC236}">
                <a16:creationId xmlns:a16="http://schemas.microsoft.com/office/drawing/2014/main" id="{F48DC850-DC3F-45AE-A9B6-FFF3DAF668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2DA3EC3-CCA3-4869-B99E-FD2632C63050}"/>
              </a:ext>
            </a:extLst>
          </p:cNvPr>
          <p:cNvSpPr txBox="1"/>
          <p:nvPr/>
        </p:nvSpPr>
        <p:spPr>
          <a:xfrm>
            <a:off x="717549" y="4199137"/>
            <a:ext cx="92300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7200" dirty="0"/>
              <a:t>TB</a:t>
            </a:r>
          </a:p>
          <a:p>
            <a:r>
              <a:rPr lang="es-SV" dirty="0"/>
              <a:t>* Se ratifica por unanimidad una vía, al RP actual MINSAL</a:t>
            </a:r>
          </a:p>
        </p:txBody>
      </p:sp>
    </p:spTree>
    <p:extLst>
      <p:ext uri="{BB962C8B-B14F-4D97-AF65-F5344CB8AC3E}">
        <p14:creationId xmlns:p14="http://schemas.microsoft.com/office/powerpoint/2010/main" val="292066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2909889" y="4843464"/>
            <a:ext cx="6365875" cy="846137"/>
            <a:chOff x="-82321" y="-51424"/>
            <a:chExt cx="6844083" cy="536057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644" y="-51424"/>
              <a:ext cx="37652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318146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9" y="4759325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1512888" y="5757864"/>
            <a:ext cx="9155113" cy="790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173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Berlin Sans FB</vt:lpstr>
      <vt:lpstr>Calibri</vt:lpstr>
      <vt:lpstr>Calibri Light</vt:lpstr>
      <vt:lpstr>Century Gothic</vt:lpstr>
      <vt:lpstr>Corbel</vt:lpstr>
      <vt:lpstr>Times New Roman</vt:lpstr>
      <vt:lpstr>Tema de Office</vt:lpstr>
      <vt:lpstr>DIRECTRICES DEL FONDO MUNDIAL REQUISITO 2</vt:lpstr>
      <vt:lpstr>Requisito 2 </vt:lpstr>
      <vt:lpstr>Presentación de PowerPoint</vt:lpstr>
      <vt:lpstr>Presentación de PowerPoint</vt:lpstr>
      <vt:lpstr>Presentación de PowerPoint</vt:lpstr>
      <vt:lpstr>Decisión del Pleno</vt:lpstr>
      <vt:lpstr>Decisión del Pleno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DIRECTRICES DEL FONDO MUNDIAL REQUISITO 2</dc:title>
  <dc:creator>Karla Eugenia Rivera Arévalo</dc:creator>
  <cp:lastModifiedBy>Karla Eugenia Rivera Arévalo</cp:lastModifiedBy>
  <cp:revision>5</cp:revision>
  <dcterms:created xsi:type="dcterms:W3CDTF">2020-09-23T23:46:17Z</dcterms:created>
  <dcterms:modified xsi:type="dcterms:W3CDTF">2020-09-24T18:20:30Z</dcterms:modified>
</cp:coreProperties>
</file>