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60" r:id="rId4"/>
    <p:sldId id="280" r:id="rId5"/>
    <p:sldId id="283" r:id="rId6"/>
    <p:sldId id="281" r:id="rId7"/>
    <p:sldId id="284" r:id="rId8"/>
    <p:sldId id="268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764A-DBAA-4465-B182-41946839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648CD-9404-444B-9962-FA6849D4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AB785-40EA-4355-B2B0-0EF0DE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51AFE-BEB7-438A-80B2-95F185D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039B-927D-4C6A-98D6-867D7CB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7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E1F0-9D05-4E63-91BE-F6E518A1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C4B22-BC1B-4BFD-9CF2-FB1CABBC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02277-4754-4412-AE4D-857DF5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96AD9-D6F6-4E17-A719-F9B428A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0D23D-E311-4E60-B256-E2C8E3A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70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57B98-04BC-4738-B88D-CE29759D3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EB3BC-BE57-4DE0-9E57-2195D0C5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CA856-89D9-4F2B-AFEA-43B76690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E07F3-873D-4F13-AE65-DE34E05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2ED4E-0BFC-442E-A4AF-26F2C3B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76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515B-2E83-4681-807C-70DC2119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1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BFB7-AB53-40C2-987A-25CEAA3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2A0AC-0A51-44B6-9A5C-325F16F8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392AC-CF66-4970-8CCA-E342594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A88BF-DBC6-4303-8F6E-9E910AD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125C7-27D2-4DCC-9B9D-6F3DA27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9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C2B0-7399-4EDD-B34B-8EA813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8D4C1-97A1-4133-B9C6-731331CE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C143E-CC31-44FD-BD7C-9BE7D6F5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75ECB-7854-4179-ACBB-C64BE404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0C9FE-5B03-45E0-A562-35ADF84D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2FDD8-6B82-4E9B-BA8F-6D73D03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2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5993-6BFB-4D89-A8F6-24A664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7D5E0-4FFC-498E-9B2E-D84CA2CF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EBC50-C434-4660-ADAE-850D5F2C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6E7AE-30CC-47CF-BCCB-86A8BDCF9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387DE-FE64-4D0D-AB7C-221BCBDE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2FB4C9-CC11-406B-91D1-F16AD90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BAAEFB-649B-4514-963E-3CB119F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6F59C5-90F5-4D65-A706-6E0B1D6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10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10508-3F4D-4D9D-B6FB-1D35EB4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319F57-D0D9-4472-A86B-5F240B11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F0817-D93B-4330-A501-B27CED1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FC9C-36C7-4F69-8E3F-CBC0C54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9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A1A4E-0C29-468B-B3D7-7719940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D9C55-6177-42EB-AFB7-C137351F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E970F-837B-49B9-9663-ACA4EF2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98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3B06-F88B-4813-AAAC-565F4FA6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D69BE-4DB8-4E2C-BDA4-C919AC50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AD5F-98E3-4498-B54A-A7BC1600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F5C93-0D1A-4F70-B182-024E8B6B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ACC16-0E8D-47F3-9FC4-388CD7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FCBE2-E5FE-4509-8D76-65F262B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ADE3-9881-465C-8CA4-AF07257E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858D9-0B0B-45C5-9CCD-C375254C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9C10D-F67D-498A-AF1A-95E3CC5B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3B552-DB83-4669-A2EA-67B6A75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9C24-E564-463C-B91A-5EF9134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AB6F1-F6A5-41B6-914C-BCE233A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3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A9A92-4A47-4FE4-A56D-6F32ABEC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4C17-884A-4D25-A0EC-E297E77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E0BF-7DAD-4BBB-8628-7A882D7D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78FD-E1E5-411B-8C3F-F723A7DFAEB3}" type="datetimeFigureOut">
              <a:rPr lang="es-SV" smtClean="0"/>
              <a:t>24/9/2020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4BC57-59A4-49C3-89A0-20C207DE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7615-C8D9-4107-9820-B993BA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99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28" y="4763827"/>
            <a:ext cx="10579398" cy="11897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MONITOREO A DISTANCIA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Visitas de campo virtuales VIH y TB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0B9C5A-E057-45FB-B839-2B7BAA57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1240205"/>
            <a:ext cx="7275545" cy="24918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8442664" y="6012726"/>
            <a:ext cx="3491822" cy="69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SV" sz="1400" dirty="0">
                <a:solidFill>
                  <a:srgbClr val="FFFFFF"/>
                </a:solidFill>
              </a:rPr>
              <a:t>Plenaria ME06-2020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Septiembre 24,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62205" y="6082588"/>
            <a:ext cx="4954693" cy="523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SV" sz="1400" dirty="0">
                <a:solidFill>
                  <a:srgbClr val="FFFFFF"/>
                </a:solidFill>
              </a:rPr>
              <a:t>Rvdo. Sail Quintanilla</a:t>
            </a:r>
          </a:p>
          <a:p>
            <a:r>
              <a:rPr lang="es-SV" sz="1400" dirty="0">
                <a:solidFill>
                  <a:srgbClr val="FFFFFF"/>
                </a:solidFill>
              </a:rPr>
              <a:t>Sub coordinador Comité de Monitoreo Estratégico</a:t>
            </a: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B97B28-1872-45E9-92DA-9BFB2C68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74" y="2019054"/>
            <a:ext cx="6797244" cy="30970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Visita virtual VIH</a:t>
            </a:r>
            <a:b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VC05-2020</a:t>
            </a:r>
            <a:b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9 sept</a:t>
            </a:r>
            <a:endParaRPr lang="en-US" sz="6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CA18136F-F8B7-4503-A612-1D16D3798DBC}"/>
              </a:ext>
            </a:extLst>
          </p:cNvPr>
          <p:cNvSpPr txBox="1">
            <a:spLocks/>
          </p:cNvSpPr>
          <p:nvPr/>
        </p:nvSpPr>
        <p:spPr>
          <a:xfrm>
            <a:off x="360343" y="489282"/>
            <a:ext cx="10992954" cy="149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Proyecto VIH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 Alejandría (SSR)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8E8A8-759E-47C2-AD32-0414209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26742" r="27891" b="23889"/>
          <a:stretch/>
        </p:blipFill>
        <p:spPr>
          <a:xfrm>
            <a:off x="5625871" y="2175108"/>
            <a:ext cx="6248400" cy="33857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EB642F-45AB-49B2-BEF8-3E94C6570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3" t="23780" r="31044" b="71004"/>
          <a:stretch/>
        </p:blipFill>
        <p:spPr>
          <a:xfrm>
            <a:off x="5884843" y="1814507"/>
            <a:ext cx="5989428" cy="38776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7239E76-32F1-4C9B-9712-B6A02046941D}"/>
              </a:ext>
            </a:extLst>
          </p:cNvPr>
          <p:cNvSpPr txBox="1"/>
          <p:nvPr/>
        </p:nvSpPr>
        <p:spPr>
          <a:xfrm>
            <a:off x="670705" y="6314145"/>
            <a:ext cx="466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* Informe disponible en página web del MCP-ES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4951BF-DE43-4E36-A9E8-487A0153C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63" t="31999" r="26760" b="9358"/>
          <a:stretch/>
        </p:blipFill>
        <p:spPr>
          <a:xfrm>
            <a:off x="0" y="1796374"/>
            <a:ext cx="5885896" cy="43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agen 3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BD3A297F-EF93-43AA-AF10-49E81D649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B97B28-1872-45E9-92DA-9BFB2C68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374" y="2019054"/>
            <a:ext cx="6797244" cy="30970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Visita virtual TB</a:t>
            </a:r>
            <a:b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VC06-2020</a:t>
            </a:r>
            <a:b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6600" b="1" i="0" u="none" strike="noStrike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23 sept</a:t>
            </a:r>
            <a:endParaRPr lang="en-US" sz="6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D6844D-E4E0-468F-9A0A-BB45E7401150}"/>
              </a:ext>
            </a:extLst>
          </p:cNvPr>
          <p:cNvSpPr txBox="1">
            <a:spLocks/>
          </p:cNvSpPr>
          <p:nvPr/>
        </p:nvSpPr>
        <p:spPr>
          <a:xfrm>
            <a:off x="360343" y="489282"/>
            <a:ext cx="10992954" cy="149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Proyecto TB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Salud Barrios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F2DA6F-AC12-4B42-BA00-BACCDDEE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5555" r="25067" b="36528"/>
          <a:stretch/>
        </p:blipFill>
        <p:spPr>
          <a:xfrm>
            <a:off x="5228948" y="2144407"/>
            <a:ext cx="6971706" cy="2635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C9E441-3DD8-4B73-B9E8-3636E5E02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1" t="26604" r="25449" b="68981"/>
          <a:stretch/>
        </p:blipFill>
        <p:spPr>
          <a:xfrm>
            <a:off x="5453624" y="1920796"/>
            <a:ext cx="6747030" cy="3028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1809217-3832-4A08-8446-29D2714108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84" t="25610" r="27779" b="25329"/>
          <a:stretch/>
        </p:blipFill>
        <p:spPr>
          <a:xfrm>
            <a:off x="50307" y="1891053"/>
            <a:ext cx="5344357" cy="27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Captura de pantalla de un celular con texto e imágenes de una persona&#10;&#10;Descripción generada automáticamente">
            <a:extLst>
              <a:ext uri="{FF2B5EF4-FFF2-40B4-BE49-F238E27FC236}">
                <a16:creationId xmlns:a16="http://schemas.microsoft.com/office/drawing/2014/main" id="{EE2BB4AE-9FE4-46C0-A289-31928C15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r="1" b="341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102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Century Gothic</vt:lpstr>
      <vt:lpstr>Corbel</vt:lpstr>
      <vt:lpstr>Impact</vt:lpstr>
      <vt:lpstr>Times New Roman</vt:lpstr>
      <vt:lpstr>Tema de Office</vt:lpstr>
      <vt:lpstr>MONITOREO A DISTANCIA Visitas de campo virtuales VIH y TB</vt:lpstr>
      <vt:lpstr>Visita virtual VIH VC05-2020 9 sept</vt:lpstr>
      <vt:lpstr>Presentación de PowerPoint</vt:lpstr>
      <vt:lpstr>Presentación de PowerPoint</vt:lpstr>
      <vt:lpstr>Visita virtual TB VC06-2020 23 sept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DIRECTRICES DEL FONDO MUNDIAL REQUISITO 2</dc:title>
  <dc:creator>Karla Eugenia Rivera Arévalo</dc:creator>
  <cp:lastModifiedBy>Karla Eugenia Rivera Arévalo</cp:lastModifiedBy>
  <cp:revision>7</cp:revision>
  <dcterms:created xsi:type="dcterms:W3CDTF">2020-09-23T23:46:17Z</dcterms:created>
  <dcterms:modified xsi:type="dcterms:W3CDTF">2020-09-24T16:54:31Z</dcterms:modified>
</cp:coreProperties>
</file>