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681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838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59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7873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SV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14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070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58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805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99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742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9225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2FDF8FD-55B4-4FA0-B8FC-1CEF32FBD76C}" type="datetimeFigureOut">
              <a:rPr lang="es-SV" smtClean="0"/>
              <a:t>22/10/2020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996A10C-A1B2-484C-AC49-A517AF1D7BE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04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7C8238E-192F-4770-8AD5-AB4C5A37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5400" dirty="0"/>
              <a:t>Evidencia de transferencia de activos fijos</a:t>
            </a:r>
            <a:br>
              <a:rPr lang="es-SV" sz="5400" dirty="0"/>
            </a:br>
            <a:r>
              <a:rPr lang="es-SV" sz="5400" dirty="0" err="1"/>
              <a:t>slv</a:t>
            </a:r>
            <a:r>
              <a:rPr lang="es-SV" sz="5400" dirty="0"/>
              <a:t>-m-</a:t>
            </a:r>
            <a:r>
              <a:rPr lang="es-SV" sz="5400" dirty="0" err="1"/>
              <a:t>moh</a:t>
            </a:r>
            <a:r>
              <a:rPr lang="es-SV" sz="5400" dirty="0"/>
              <a:t> 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18A544-418C-4C38-BE19-609A2A48B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SV" dirty="0"/>
              <a:t>RECEPTOR PRINCIPAL MINISTERIO DE SALUD </a:t>
            </a:r>
          </a:p>
          <a:p>
            <a:pPr algn="ctr"/>
            <a:r>
              <a:rPr lang="es-SV" dirty="0"/>
              <a:t>PROGRAMA NACIONAL DE MALARIA</a:t>
            </a:r>
          </a:p>
          <a:p>
            <a:pPr algn="ctr"/>
            <a:r>
              <a:rPr lang="es-SV" dirty="0"/>
              <a:t>22  OCTUBRE 2020 </a:t>
            </a:r>
          </a:p>
          <a:p>
            <a:pPr algn="ctr"/>
            <a:endParaRPr lang="es-SV" dirty="0"/>
          </a:p>
        </p:txBody>
      </p:sp>
      <p:pic>
        <p:nvPicPr>
          <p:cNvPr id="6" name="Imagen 5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3E8CAEBD-025D-459D-A03A-14712C695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32" y="189579"/>
            <a:ext cx="2243797" cy="11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3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11330DD-5187-41F0-B227-632A6371E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CA15D2D-E3B2-4B4B-B9F6-0CEAF3FB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027"/>
            <a:ext cx="10515600" cy="683499"/>
          </a:xfrm>
        </p:spPr>
        <p:txBody>
          <a:bodyPr>
            <a:normAutofit/>
          </a:bodyPr>
          <a:lstStyle/>
          <a:p>
            <a:r>
              <a:rPr lang="es-ES" sz="2800" dirty="0"/>
              <a:t>Traslado de Activos Fijos Fondo Global Malaria a Propiedad del MINSAL.</a:t>
            </a:r>
            <a:endParaRPr lang="es-SV" sz="28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790F520-9A6A-46FE-9C6A-A52398B63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663734"/>
              </p:ext>
            </p:extLst>
          </p:nvPr>
        </p:nvGraphicFramePr>
        <p:xfrm>
          <a:off x="1845578" y="3707934"/>
          <a:ext cx="8095377" cy="275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571">
                  <a:extLst>
                    <a:ext uri="{9D8B030D-6E8A-4147-A177-3AD203B41FA5}">
                      <a16:colId xmlns:a16="http://schemas.microsoft.com/office/drawing/2014/main" val="343563098"/>
                    </a:ext>
                  </a:extLst>
                </a:gridCol>
                <a:gridCol w="2628974">
                  <a:extLst>
                    <a:ext uri="{9D8B030D-6E8A-4147-A177-3AD203B41FA5}">
                      <a16:colId xmlns:a16="http://schemas.microsoft.com/office/drawing/2014/main" val="3042369494"/>
                    </a:ext>
                  </a:extLst>
                </a:gridCol>
                <a:gridCol w="2701832">
                  <a:extLst>
                    <a:ext uri="{9D8B030D-6E8A-4147-A177-3AD203B41FA5}">
                      <a16:colId xmlns:a16="http://schemas.microsoft.com/office/drawing/2014/main" val="3994916883"/>
                    </a:ext>
                  </a:extLst>
                </a:gridCol>
              </a:tblGrid>
              <a:tr h="68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Clasificación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Cantidad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>
                          <a:effectLst/>
                        </a:rPr>
                        <a:t>Monto</a:t>
                      </a:r>
                      <a:endParaRPr lang="es-SV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579333"/>
                  </a:ext>
                </a:extLst>
              </a:tr>
              <a:tr h="690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2000">
                          <a:effectLst/>
                        </a:rPr>
                        <a:t>Mayores a $600</a:t>
                      </a:r>
                      <a:endParaRPr lang="es-SV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165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$ 345,532.15 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079566"/>
                  </a:ext>
                </a:extLst>
              </a:tr>
              <a:tr h="690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2000">
                          <a:effectLst/>
                        </a:rPr>
                        <a:t>Menores a $600</a:t>
                      </a:r>
                      <a:endParaRPr lang="es-SV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722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$ 129,779.56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25087"/>
                  </a:ext>
                </a:extLst>
              </a:tr>
              <a:tr h="6901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</a:rPr>
                        <a:t>Totales</a:t>
                      </a:r>
                      <a:endParaRPr lang="es-SV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b="1" dirty="0">
                          <a:effectLst/>
                        </a:rPr>
                        <a:t>887</a:t>
                      </a:r>
                      <a:endParaRPr lang="es-S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b="1" dirty="0">
                          <a:effectLst/>
                        </a:rPr>
                        <a:t>$ 475,311.71</a:t>
                      </a:r>
                      <a:endParaRPr lang="es-SV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086471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46DF807-6C11-47C0-A61C-3DCA3E5EDEB8}"/>
              </a:ext>
            </a:extLst>
          </p:cNvPr>
          <p:cNvSpPr txBox="1"/>
          <p:nvPr/>
        </p:nvSpPr>
        <p:spPr>
          <a:xfrm>
            <a:off x="956345" y="1946247"/>
            <a:ext cx="9739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Lo presentado al pleno en reunión del 20 de agosto 2020, conciliación al 30 de junio 2020, la cual constaba de  una cantidad de activos a trasladar de 865 con valor de </a:t>
            </a:r>
            <a:r>
              <a:rPr lang="es-ES" b="1" dirty="0"/>
              <a:t>$ 441,211.71. </a:t>
            </a:r>
          </a:p>
          <a:p>
            <a:endParaRPr lang="es-ES" dirty="0"/>
          </a:p>
          <a:p>
            <a:r>
              <a:rPr lang="es-ES" dirty="0"/>
              <a:t>En el mes de agosto, se llevo a cabo el ingreso de la compra de 22 equipos de fumigación por un monto </a:t>
            </a:r>
            <a:r>
              <a:rPr lang="es-ES" b="1" dirty="0"/>
              <a:t>de $34,100,  </a:t>
            </a:r>
            <a:r>
              <a:rPr lang="es-ES" dirty="0"/>
              <a:t>por lo tanto la propuesta de transferencia queda según detalle siguiente:</a:t>
            </a:r>
          </a:p>
          <a:p>
            <a:endParaRPr lang="es-ES" dirty="0"/>
          </a:p>
          <a:p>
            <a:endParaRPr lang="es-SV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B3D736-50A7-45AB-A7F4-2CA11066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12" y="142453"/>
            <a:ext cx="205573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3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8D7CF-A3BF-459A-AA97-7F7E4734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864"/>
            <a:ext cx="10058400" cy="362656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CONCILIACION ACTIVO FIJO AL 30 DE SEPTIEMBRE 2020</a:t>
            </a:r>
            <a:endParaRPr lang="es-SV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D76DE5-71E2-47EF-AA45-3F048FDD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857" y="721453"/>
            <a:ext cx="4914286" cy="59310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2997B3-9ADC-4F4C-A2CD-77EAD9AF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717"/>
            <a:ext cx="2055736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CD7DD-8C8C-4779-8D68-9533D939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9487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Acta de transferencia firmada por activo fijo FM, uafm, u. contabilidad y jefatura malaria.</a:t>
            </a:r>
            <a:endParaRPr lang="es-SV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B20CF4-CFFC-4ACE-8A7D-BD99E7F2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6" y="987300"/>
            <a:ext cx="5161905" cy="567687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DCD217-85F7-400C-947F-771D40D78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75" y="987299"/>
            <a:ext cx="4937173" cy="56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2BDC8-544A-4729-8520-EABC7558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25243"/>
            <a:ext cx="10058400" cy="429768"/>
          </a:xfrm>
        </p:spPr>
        <p:txBody>
          <a:bodyPr>
            <a:normAutofit/>
          </a:bodyPr>
          <a:lstStyle/>
          <a:p>
            <a:pPr algn="ctr"/>
            <a:r>
              <a:rPr lang="es-ES" sz="2400" dirty="0"/>
              <a:t>Aprobación del plan de cierre de parte de fondo mundial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DE1B7A-C0FD-43F4-B9C2-561A4A3B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25" y="755011"/>
            <a:ext cx="4634964" cy="59561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E8ED02-7800-4C3C-BEB7-1B7D5C4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860" y="813736"/>
            <a:ext cx="4674268" cy="589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3E82D3-FC63-4079-A75A-19B835F82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05" y="367017"/>
            <a:ext cx="4947398" cy="59981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87D40EE-9966-407E-BFE1-E98D0A6EC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5378"/>
            <a:ext cx="4712022" cy="62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2C844-40C0-4B86-B2F4-8B16453B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6" y="300075"/>
            <a:ext cx="10704353" cy="404601"/>
          </a:xfrm>
        </p:spPr>
        <p:txBody>
          <a:bodyPr>
            <a:normAutofit fontScale="90000"/>
          </a:bodyPr>
          <a:lstStyle/>
          <a:p>
            <a:r>
              <a:rPr lang="es-ES" sz="2400" dirty="0"/>
              <a:t>Memorándum de solicitud de registro a propiedad de los activos fijos fondo mundial malaria.</a:t>
            </a:r>
            <a:endParaRPr lang="es-SV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3C6585-F077-4A8D-AC29-E56927C5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6" y="704676"/>
            <a:ext cx="5111324" cy="58532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B75E52-D1DF-404D-84D3-A4130D681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82" y="704676"/>
            <a:ext cx="4915950" cy="6023295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E218947-4236-4353-AE6B-17611160068D}"/>
              </a:ext>
            </a:extLst>
          </p:cNvPr>
          <p:cNvSpPr/>
          <p:nvPr/>
        </p:nvSpPr>
        <p:spPr>
          <a:xfrm>
            <a:off x="-126050" y="48740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28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215E55B-06DD-4E1E-819C-A527EF3F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23" y="524145"/>
            <a:ext cx="5947794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F97BA1-84BA-42D7-ACEE-5CE3295D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0"/>
            <a:ext cx="111993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16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180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Rockwell</vt:lpstr>
      <vt:lpstr>Rockwell Condensed</vt:lpstr>
      <vt:lpstr>Times New Roman</vt:lpstr>
      <vt:lpstr>Wingdings</vt:lpstr>
      <vt:lpstr>Letras en madera</vt:lpstr>
      <vt:lpstr>Evidencia de transferencia de activos fijos slv-m-moh  </vt:lpstr>
      <vt:lpstr>Traslado de Activos Fijos Fondo Global Malaria a Propiedad del MINSAL.</vt:lpstr>
      <vt:lpstr>CONCILIACION ACTIVO FIJO AL 30 DE SEPTIEMBRE 2020</vt:lpstr>
      <vt:lpstr>Acta de transferencia firmada por activo fijo FM, uafm, u. contabilidad y jefatura malaria.</vt:lpstr>
      <vt:lpstr>Aprobación del plan de cierre de parte de fondo mundial</vt:lpstr>
      <vt:lpstr>Presentación de PowerPoint</vt:lpstr>
      <vt:lpstr>Memorándum de solicitud de registro a propiedad de los activos fijos fondo mundial malaria.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Traslado de Activos Fijos Fondo Global Malaria a Propiedad del MINSAL.</dc:title>
  <dc:creator>jnderas</dc:creator>
  <cp:lastModifiedBy>gflores</cp:lastModifiedBy>
  <cp:revision>10</cp:revision>
  <dcterms:created xsi:type="dcterms:W3CDTF">2020-10-06T15:45:53Z</dcterms:created>
  <dcterms:modified xsi:type="dcterms:W3CDTF">2020-10-22T15:15:52Z</dcterms:modified>
</cp:coreProperties>
</file>