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99" r:id="rId4"/>
    <p:sldId id="296" r:id="rId5"/>
    <p:sldId id="288" r:id="rId6"/>
    <p:sldId id="291" r:id="rId7"/>
    <p:sldId id="294" r:id="rId8"/>
    <p:sldId id="295" r:id="rId9"/>
    <p:sldId id="297" r:id="rId10"/>
    <p:sldId id="300" r:id="rId11"/>
    <p:sldId id="293" r:id="rId12"/>
    <p:sldId id="292" r:id="rId13"/>
    <p:sldId id="290" r:id="rId14"/>
    <p:sldId id="301" r:id="rId15"/>
    <p:sldId id="268" r:id="rId16"/>
  </p:sldIdLst>
  <p:sldSz cx="12192000" cy="6858000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63CE-4343-4053-811A-AD2FDA4D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B2FB2-98E1-4071-A4DA-3E37893F7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B44E01-E44C-4C3E-B27A-5F54D6F43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63E697-0566-4335-B1D4-996833F32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D1FB5E-A810-4F98-879A-B939DEBE6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21412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88C6-D441-4EB2-B1D4-534251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DEE5F-C4E3-43B1-865E-4C71CFA6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135C9A-7B92-48E3-95FA-1A44F08EF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65ABF4-FF86-4C9A-BC30-1944E4B3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FC84C1-ABED-4F28-A248-85A70639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717350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747B62-D578-4CCF-88A4-C58BCDECE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8CA714-59C7-4A23-8DEC-C3E4B18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EF79B-B281-492F-809A-C6D9AD5C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3C13C-A2CC-42B2-BE2A-A30CA61A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67B4E0-6346-4814-A261-99E90FBF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18791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463CE-4343-4053-811A-AD2FDA4DB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1B2FB2-98E1-4071-A4DA-3E37893F7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0F50EE-A190-437E-A4C0-3BA1B5268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E24E4-8863-4B9B-8725-C0C2F1465A64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4583EB-8B7B-4383-9FA9-3753864E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A8C0C6-3A9C-4210-9858-9165225E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1C0C4-8251-4576-A4AA-F53404A3562F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6462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5F15-0CC9-44B7-A28A-A5F121EC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018C-692A-403B-9E9D-6ADF4A02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3DAB55-6AB8-4AA8-A3C8-8BB13FD3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316A8-64D6-4FFF-ADF2-49FEC39445D9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9484E2-51DC-4A63-917E-14FB515C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6160D8-E4BD-4AC0-97F5-9FC60A72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229-96C4-44EA-9463-5D348F416C0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2110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F532C-4CC4-43BC-8E76-87BCC45D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CFCC6F-A2D8-477A-A3E2-D1CF9BB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83160A-AA04-465A-991A-F1AA6FF3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E155A-D569-4AB5-9317-EF3E9B342A1F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EC3D95-A771-4FBE-9345-1855847B4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85ADF-E073-43A7-A504-D6BA69A1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57274-9721-40E2-8846-ABF72D9F6979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1480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5A67A-3E4F-4DE0-BAAD-77A43704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7CB5C-5413-4795-B8DE-175C3113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04F089-213D-4154-A3DA-566CAAB69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5445465-021B-4511-85CE-256208F9A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E65F0-15FB-4A0E-A71D-764DF7588FF4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F830780-D84D-4F70-AD73-46ACE3D37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88BDBED-9810-4834-83DF-FE2D2DF4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4869-DE34-4E67-9E04-CDC3475FCF3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8304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A1951-7D98-44B2-89F4-1DC9D35A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8B969-2E73-40AE-92D5-D3DA52F6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93205-87CE-48E7-81FB-35017288A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9862E4-8B0F-48A9-8EC5-68181F624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A7A6A-22A6-4584-9D44-B6C5C159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DDD76B4C-2860-425C-9B71-D8B2E5F1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AFAE2-A950-4601-9D9C-649820D5D906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19A9950-E638-4295-90B0-9BE0818AF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A2D9CC9F-978D-4857-BAD5-992586796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2ABFD-8693-4059-93EC-A1E830DFB58E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12445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C6A80-1A4C-4544-959B-0BDE7B27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87C56C5-41B6-4A3B-A9FA-FCA0EF7B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A8469-7646-4F3A-98FE-179C621C360A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E6A03366-8009-47AB-AF34-AFFC40B36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5CF58167-C5E8-47AA-BE99-27F919229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31D14-FBCC-451C-92AC-05ADCE34DC02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194311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72827CDC-2A42-4F94-B120-AE3A568A7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F1EBF-7F75-402F-9F69-7FB3E426DFEC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DEA817C9-05BB-4256-A140-D5EFC5F6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1253741-1350-48A5-A563-B5D120FB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50D88-97EF-4348-B259-357FBBDF0193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04742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51D2C-CFEA-4258-8FC8-ED050B95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50EAA8-1797-4427-BED4-60EFE31A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30068-EBCF-4DC7-9B8E-53861172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18DBB241-B627-4693-80D8-8CD013A56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9EF3-855F-40C8-AAE9-D16EC02C37D5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1039B7C6-6DDF-4D48-BF30-09581ECD0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B0BDDF76-444F-4384-B08D-9C46C338A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0A6CF-A49E-42D4-B691-DB6624A8AAE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390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255F15-0CC9-44B7-A28A-A5F121EC7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15018C-692A-403B-9E9D-6ADF4A02A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A5341F-BBED-4782-8F31-AE821056E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F2BEE8-5F6A-4C6A-8921-675200A7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82E14-7727-4CB2-B4FA-9AA01E07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35634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C90-7F49-4599-9401-1808CFE0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3DFCB4-8639-4580-B214-611898D6A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SV" noProof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3CC69-FEFB-4F46-B8BC-6AF85C56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D484056-3821-4C35-B8ED-E4A30D9B5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1F752-12E3-423B-8440-E72A3E13E35D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22568249-C3D2-4B6F-823B-596DD404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D3507CBD-D708-462C-A026-986D2C96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FF7FF-6A4F-4EDD-83A0-E0D76CC0F7D4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33191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E588C6-D441-4EB2-B1D4-534251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C2DEE5F-C4E3-43B1-865E-4C71CFA69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51994F4-63C9-4EB8-972C-7492A34EB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30F6-5DA1-4409-B890-5031D2F67D55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A149A1-725E-4922-AF07-4B2BAA7B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7EB61A-3B19-49D3-9BAA-61D471C79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111F-7B72-4AAD-93B4-78D8C14AD147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37259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747B62-D578-4CCF-88A4-C58BCDECE8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8CA714-59C7-4A23-8DEC-C3E4B18AB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240FC7-FDFB-4831-91DC-86FF4541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F9D0-13CA-4031-BB8A-C13CD046324E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4AEAAB-F798-434A-8FAC-A5EDBF14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1AB76D-AFF3-49FB-B39A-231DE9B86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49E94-8799-4410-A13A-57AC58D2DD1B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484502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FF532C-4CC4-43BC-8E76-87BCC45D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CCFCC6F-A2D8-477A-A3E2-D1CF9BB90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F95428-1B5C-4953-9382-437EFA1EC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37FF91-017F-4E31-8BA2-830E2088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1046CC-3758-4C25-93A9-D6A3B5FCE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73793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25A67A-3E4F-4DE0-BAAD-77A437040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377CB5C-5413-4795-B8DE-175C31138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04F089-213D-4154-A3DA-566CAAB69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4B61E1-59B5-40C0-8EB2-A8834117C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194C04-0DEA-4F17-834D-68221607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50128C-A57A-4B2F-B370-4FDB3F05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46511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0A1951-7D98-44B2-89F4-1DC9D35A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CB8B969-2E73-40AE-92D5-D3DA52F68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F93205-87CE-48E7-81FB-35017288A5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49862E4-8B0F-48A9-8EC5-68181F6245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64A7A6A-22A6-4584-9D44-B6C5C159D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5797755-214F-4F22-85D3-0F44F30E8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8D34384-5916-4F7B-B0A5-BD165FEE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ECCAE2C-1728-4FEF-94AC-5436F93C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86905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EC6A80-1A4C-4544-959B-0BDE7B27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E98397-7150-432E-A820-8E793780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C68E4E0-7F61-458E-882C-CF1E4FB8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1BE09F-1696-4809-96C1-42472D0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51554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DBD6FC-6897-457C-9563-D05311F8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5EE12D-8ED5-4B29-A9BE-5456FB6D9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30AC4F-296B-4F53-932F-2001EB2B8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33975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51D2C-CFEA-4258-8FC8-ED050B954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50EAA8-1797-4427-BED4-60EFE31A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230068-EBCF-4DC7-9B8E-538611727B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8CD0282-3BDF-400B-8387-C093D862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714660-DC83-441B-BF06-8A090D3E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46E6DB6-69B4-48A3-AE6D-27706907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19398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C90-7F49-4599-9401-1808CFE0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C3DFCB4-8639-4580-B214-611898D6A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13CC69-FEFB-4F46-B8BC-6AF85C56B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0DA542-207F-4642-85A1-B366ABBD9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722234-F110-41D7-88C7-9812015C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705F48C-1FDD-4126-AF53-27D3E0115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62083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7BA01E0-FEF9-4DD5-A05C-D426B706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SV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1BFE1C-9253-42A8-AD3C-618B09187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737E2-0B8E-400D-94DB-71BA9032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9B477-CB78-4D88-9C86-5F07C5E75C2F}" type="datetimeFigureOut">
              <a:rPr lang="es-SV" smtClean="0"/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E1AE3-210F-40AC-AE53-814153747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CEC54-8346-47A3-90DB-A99D36693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8A6F-1865-49F3-B46F-26AE037AE7E6}" type="slidenum">
              <a:rPr lang="es-SV" smtClean="0"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825439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Marcador de título 1">
            <a:extLst>
              <a:ext uri="{FF2B5EF4-FFF2-40B4-BE49-F238E27FC236}">
                <a16:creationId xmlns:a16="http://schemas.microsoft.com/office/drawing/2014/main" id="{0311EAB9-5207-4F53-B5DD-5A89469F32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el estilo de título del patrón</a:t>
            </a:r>
            <a:endParaRPr lang="es-SV" altLang="es-SV"/>
          </a:p>
        </p:txBody>
      </p:sp>
      <p:sp>
        <p:nvSpPr>
          <p:cNvPr id="2051" name="Marcador de texto 2">
            <a:extLst>
              <a:ext uri="{FF2B5EF4-FFF2-40B4-BE49-F238E27FC236}">
                <a16:creationId xmlns:a16="http://schemas.microsoft.com/office/drawing/2014/main" id="{EB82F508-6AA4-49D0-8625-D3351027A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SV"/>
              <a:t>Haga clic para modificar los estilos de texto del patrón</a:t>
            </a:r>
          </a:p>
          <a:p>
            <a:pPr lvl="1"/>
            <a:r>
              <a:rPr lang="es-ES" altLang="es-SV"/>
              <a:t>Segundo nivel</a:t>
            </a:r>
          </a:p>
          <a:p>
            <a:pPr lvl="2"/>
            <a:r>
              <a:rPr lang="es-ES" altLang="es-SV"/>
              <a:t>Tercer nivel</a:t>
            </a:r>
          </a:p>
          <a:p>
            <a:pPr lvl="3"/>
            <a:r>
              <a:rPr lang="es-ES" altLang="es-SV"/>
              <a:t>Cuarto nivel</a:t>
            </a:r>
          </a:p>
          <a:p>
            <a:pPr lvl="4"/>
            <a:r>
              <a:rPr lang="es-ES" altLang="es-SV"/>
              <a:t>Quinto nivel</a:t>
            </a:r>
            <a:endParaRPr lang="es-SV" altLang="es-SV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3737E2-0B8E-400D-94DB-71BA9032D7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138BE5-223D-402F-BB0C-5B02570BB368}" type="datetimeFigureOut">
              <a:rPr lang="es-SV"/>
              <a:pPr>
                <a:defRPr/>
              </a:pPr>
              <a:t>22/10/2020</a:t>
            </a:fld>
            <a:endParaRPr lang="es-SV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6E1AE3-210F-40AC-AE53-8141537479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SV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3CEC54-8346-47A3-90DB-A99D36693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808717A-1FC3-4606-B921-FC551543B4AD}" type="slidenum">
              <a:rPr lang="es-SV"/>
              <a:pPr>
                <a:defRPr/>
              </a:pPr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72050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CPES2002/" TargetMode="External"/><Relationship Id="rId7" Type="http://schemas.openxmlformats.org/officeDocument/2006/relationships/image" Target="../media/image1.png"/><Relationship Id="rId2" Type="http://schemas.openxmlformats.org/officeDocument/2006/relationships/hyperlink" Target="http://www.mcpelsalvador.org.sv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3691"/>
            <a:ext cx="12192000" cy="19343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B809A31-346A-4411-A0FC-51CF2123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88020"/>
            <a:ext cx="7729728" cy="1188720"/>
          </a:xfr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Seguimiento Activos MCP-ES </a:t>
            </a:r>
            <a:b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dar de baja de inventario 2020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BBE5349-D6CE-486B-8F24-8A085C318824}"/>
              </a:ext>
            </a:extLst>
          </p:cNvPr>
          <p:cNvSpPr txBox="1"/>
          <p:nvPr/>
        </p:nvSpPr>
        <p:spPr>
          <a:xfrm>
            <a:off x="4622231" y="5789245"/>
            <a:ext cx="29475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Lcda. Marta Alicia de Magaña</a:t>
            </a:r>
          </a:p>
          <a:p>
            <a:pPr algn="ctr"/>
            <a:r>
              <a:rPr lang="es-SV" dirty="0">
                <a:solidFill>
                  <a:schemeClr val="bg1"/>
                </a:solidFill>
              </a:rPr>
              <a:t>Directora Ejecutiva MCP-ES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A0EDD9-59B0-4383-A812-FF6DC1EF366F}"/>
              </a:ext>
            </a:extLst>
          </p:cNvPr>
          <p:cNvSpPr txBox="1"/>
          <p:nvPr/>
        </p:nvSpPr>
        <p:spPr>
          <a:xfrm>
            <a:off x="10544546" y="6204743"/>
            <a:ext cx="1272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MX" sz="1200" dirty="0">
                <a:solidFill>
                  <a:schemeClr val="bg1"/>
                </a:solidFill>
              </a:rPr>
              <a:t>Plenaria 07-2020</a:t>
            </a:r>
          </a:p>
          <a:p>
            <a:pPr algn="r"/>
            <a:r>
              <a:rPr lang="es-MX" sz="1200" dirty="0">
                <a:solidFill>
                  <a:schemeClr val="bg1"/>
                </a:solidFill>
              </a:rPr>
              <a:t>Octubre 22, 2020</a:t>
            </a:r>
            <a:endParaRPr lang="es-SV" sz="1200" dirty="0">
              <a:solidFill>
                <a:schemeClr val="bg1"/>
              </a:solidFill>
            </a:endParaRPr>
          </a:p>
        </p:txBody>
      </p:sp>
      <p:pic>
        <p:nvPicPr>
          <p:cNvPr id="9" name="Imagen 8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0DE5A52C-ECB4-4A71-AF46-9EAE5B804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144097"/>
            <a:ext cx="7744984" cy="265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324369" y="160710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066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UPS/ Batería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S-3B1609X12884/ S-3B1525X21456/S-3B1609X12986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26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APC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Fuera de uso desde el 2016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721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MCP-029/1/2/3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2016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4866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Donados por otros organismos/ proyectos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3121AF1-D576-4E64-8B3C-139A87CF9BDB}"/>
              </a:ext>
            </a:extLst>
          </p:cNvPr>
          <p:cNvSpPr txBox="1"/>
          <p:nvPr/>
        </p:nvSpPr>
        <p:spPr>
          <a:xfrm>
            <a:off x="420655" y="1176029"/>
            <a:ext cx="10879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>
                <a:solidFill>
                  <a:srgbClr val="FF0000"/>
                </a:solidFill>
              </a:rPr>
              <a:t>Decisión MCP: ALBERGUE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CFC02F-21D9-4104-ACF4-EC1053270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31" t="13898" b="25036"/>
          <a:stretch/>
        </p:blipFill>
        <p:spPr>
          <a:xfrm>
            <a:off x="7625476" y="2037149"/>
            <a:ext cx="2801236" cy="4187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6291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45448" y="160710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4590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Computadora de escritorio y accesorios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107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2V5KJH1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2687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DELL OPTIPLEX 755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Equipo enciende normalmente, no posee licenciamiento y ha sobrepasado su tiempo de vida útil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5107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MCP-026/ MCP-027/ MCP-028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2011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5485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Donado al MCP por otros organismos/proyectos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1DCCAE9-A95C-48CE-8490-AE0A5C9B86C6}"/>
              </a:ext>
            </a:extLst>
          </p:cNvPr>
          <p:cNvSpPr txBox="1"/>
          <p:nvPr/>
        </p:nvSpPr>
        <p:spPr>
          <a:xfrm>
            <a:off x="172633" y="1340964"/>
            <a:ext cx="712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>
                <a:solidFill>
                  <a:srgbClr val="FF0000"/>
                </a:solidFill>
              </a:rPr>
              <a:t>Decisión MCP: ALBERGUE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4FD1F1B-D4B0-4463-B627-1D6974418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43" t="6046" r="11602" b="5200"/>
          <a:stretch/>
        </p:blipFill>
        <p:spPr>
          <a:xfrm>
            <a:off x="7290799" y="922664"/>
            <a:ext cx="2815634" cy="5416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878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66659" y="208635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3496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COMPUTADORA PORTATIL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22445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Serie: S-CNU8281TDQ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HP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9701" y="5169234"/>
            <a:ext cx="4852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Pantalla LCD dañada, batería retiene carga por poco tiempo,  y no posee licenciamiento Windows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7544EE-7734-4F6C-810B-5E8F102EC3A7}"/>
              </a:ext>
            </a:extLst>
          </p:cNvPr>
          <p:cNvSpPr txBox="1"/>
          <p:nvPr/>
        </p:nvSpPr>
        <p:spPr>
          <a:xfrm>
            <a:off x="999701" y="2617183"/>
            <a:ext cx="3639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MCP-2016-003</a:t>
            </a:r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02AA2AF9-2616-400B-9497-AA2F3736C5AB}"/>
              </a:ext>
            </a:extLst>
          </p:cNvPr>
          <p:cNvSpPr/>
          <p:nvPr/>
        </p:nvSpPr>
        <p:spPr>
          <a:xfrm>
            <a:off x="1013402" y="4343782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A3EFCD3-21B5-4226-9D25-C11D6FFAE3EE}"/>
              </a:ext>
            </a:extLst>
          </p:cNvPr>
          <p:cNvSpPr/>
          <p:nvPr/>
        </p:nvSpPr>
        <p:spPr>
          <a:xfrm>
            <a:off x="999701" y="4733992"/>
            <a:ext cx="51504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Donado al MCP por otros organismos/ USAID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B42CD4-BFD7-4AD0-8259-A09C59016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55" y="2130271"/>
            <a:ext cx="5118039" cy="383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780F266-C67B-4649-A9E7-7F01E9E2DC2F}"/>
              </a:ext>
            </a:extLst>
          </p:cNvPr>
          <p:cNvSpPr txBox="1"/>
          <p:nvPr/>
        </p:nvSpPr>
        <p:spPr>
          <a:xfrm>
            <a:off x="449802" y="1317210"/>
            <a:ext cx="11056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Donación a Instituto en Soyapango para practicas, Contacto brinda Dr. Garay.</a:t>
            </a:r>
          </a:p>
        </p:txBody>
      </p:sp>
    </p:spTree>
    <p:extLst>
      <p:ext uri="{BB962C8B-B14F-4D97-AF65-F5344CB8AC3E}">
        <p14:creationId xmlns:p14="http://schemas.microsoft.com/office/powerpoint/2010/main" val="3035449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46049-0A0F-4230-8C4E-5A02FEADB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/>
              <a:t>Propuesta de este comité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B9B746-83D9-4C4A-87D9-B1BD8306783E}"/>
              </a:ext>
            </a:extLst>
          </p:cNvPr>
          <p:cNvSpPr>
            <a:spLocks noGrp="1"/>
          </p:cNvSpPr>
          <p:nvPr>
            <p:ph idx="1"/>
          </p:nvPr>
        </p:nvSpPr>
        <p:spPr>
          <a:custGeom>
            <a:avLst/>
            <a:gdLst>
              <a:gd name="connsiteX0" fmla="*/ 0 w 10515600"/>
              <a:gd name="connsiteY0" fmla="*/ 0 h 4351338"/>
              <a:gd name="connsiteX1" fmla="*/ 762381 w 10515600"/>
              <a:gd name="connsiteY1" fmla="*/ 0 h 4351338"/>
              <a:gd name="connsiteX2" fmla="*/ 1524762 w 10515600"/>
              <a:gd name="connsiteY2" fmla="*/ 0 h 4351338"/>
              <a:gd name="connsiteX3" fmla="*/ 2392299 w 10515600"/>
              <a:gd name="connsiteY3" fmla="*/ 0 h 4351338"/>
              <a:gd name="connsiteX4" fmla="*/ 2944368 w 10515600"/>
              <a:gd name="connsiteY4" fmla="*/ 0 h 4351338"/>
              <a:gd name="connsiteX5" fmla="*/ 3601593 w 10515600"/>
              <a:gd name="connsiteY5" fmla="*/ 0 h 4351338"/>
              <a:gd name="connsiteX6" fmla="*/ 4363974 w 10515600"/>
              <a:gd name="connsiteY6" fmla="*/ 0 h 4351338"/>
              <a:gd name="connsiteX7" fmla="*/ 4705731 w 10515600"/>
              <a:gd name="connsiteY7" fmla="*/ 0 h 4351338"/>
              <a:gd name="connsiteX8" fmla="*/ 5362956 w 10515600"/>
              <a:gd name="connsiteY8" fmla="*/ 0 h 4351338"/>
              <a:gd name="connsiteX9" fmla="*/ 6020181 w 10515600"/>
              <a:gd name="connsiteY9" fmla="*/ 0 h 4351338"/>
              <a:gd name="connsiteX10" fmla="*/ 6361938 w 10515600"/>
              <a:gd name="connsiteY10" fmla="*/ 0 h 4351338"/>
              <a:gd name="connsiteX11" fmla="*/ 7229475 w 10515600"/>
              <a:gd name="connsiteY11" fmla="*/ 0 h 4351338"/>
              <a:gd name="connsiteX12" fmla="*/ 7676388 w 10515600"/>
              <a:gd name="connsiteY12" fmla="*/ 0 h 4351338"/>
              <a:gd name="connsiteX13" fmla="*/ 8438769 w 10515600"/>
              <a:gd name="connsiteY13" fmla="*/ 0 h 4351338"/>
              <a:gd name="connsiteX14" fmla="*/ 9306306 w 10515600"/>
              <a:gd name="connsiteY14" fmla="*/ 0 h 4351338"/>
              <a:gd name="connsiteX15" fmla="*/ 10515600 w 10515600"/>
              <a:gd name="connsiteY15" fmla="*/ 0 h 4351338"/>
              <a:gd name="connsiteX16" fmla="*/ 10515600 w 10515600"/>
              <a:gd name="connsiteY16" fmla="*/ 708646 h 4351338"/>
              <a:gd name="connsiteX17" fmla="*/ 10515600 w 10515600"/>
              <a:gd name="connsiteY17" fmla="*/ 1286753 h 4351338"/>
              <a:gd name="connsiteX18" fmla="*/ 10515600 w 10515600"/>
              <a:gd name="connsiteY18" fmla="*/ 1951886 h 4351338"/>
              <a:gd name="connsiteX19" fmla="*/ 10515600 w 10515600"/>
              <a:gd name="connsiteY19" fmla="*/ 2442965 h 4351338"/>
              <a:gd name="connsiteX20" fmla="*/ 10515600 w 10515600"/>
              <a:gd name="connsiteY20" fmla="*/ 3021072 h 4351338"/>
              <a:gd name="connsiteX21" fmla="*/ 10515600 w 10515600"/>
              <a:gd name="connsiteY21" fmla="*/ 3555665 h 4351338"/>
              <a:gd name="connsiteX22" fmla="*/ 10515600 w 10515600"/>
              <a:gd name="connsiteY22" fmla="*/ 4351338 h 4351338"/>
              <a:gd name="connsiteX23" fmla="*/ 10173843 w 10515600"/>
              <a:gd name="connsiteY23" fmla="*/ 4351338 h 4351338"/>
              <a:gd name="connsiteX24" fmla="*/ 9621774 w 10515600"/>
              <a:gd name="connsiteY24" fmla="*/ 4351338 h 4351338"/>
              <a:gd name="connsiteX25" fmla="*/ 9280017 w 10515600"/>
              <a:gd name="connsiteY25" fmla="*/ 4351338 h 4351338"/>
              <a:gd name="connsiteX26" fmla="*/ 8833104 w 10515600"/>
              <a:gd name="connsiteY26" fmla="*/ 4351338 h 4351338"/>
              <a:gd name="connsiteX27" fmla="*/ 8386191 w 10515600"/>
              <a:gd name="connsiteY27" fmla="*/ 4351338 h 4351338"/>
              <a:gd name="connsiteX28" fmla="*/ 7728966 w 10515600"/>
              <a:gd name="connsiteY28" fmla="*/ 4351338 h 4351338"/>
              <a:gd name="connsiteX29" fmla="*/ 6861429 w 10515600"/>
              <a:gd name="connsiteY29" fmla="*/ 4351338 h 4351338"/>
              <a:gd name="connsiteX30" fmla="*/ 6204204 w 10515600"/>
              <a:gd name="connsiteY30" fmla="*/ 4351338 h 4351338"/>
              <a:gd name="connsiteX31" fmla="*/ 5652135 w 10515600"/>
              <a:gd name="connsiteY31" fmla="*/ 4351338 h 4351338"/>
              <a:gd name="connsiteX32" fmla="*/ 5100066 w 10515600"/>
              <a:gd name="connsiteY32" fmla="*/ 4351338 h 4351338"/>
              <a:gd name="connsiteX33" fmla="*/ 4758309 w 10515600"/>
              <a:gd name="connsiteY33" fmla="*/ 4351338 h 4351338"/>
              <a:gd name="connsiteX34" fmla="*/ 3995928 w 10515600"/>
              <a:gd name="connsiteY34" fmla="*/ 4351338 h 4351338"/>
              <a:gd name="connsiteX35" fmla="*/ 3654171 w 10515600"/>
              <a:gd name="connsiteY35" fmla="*/ 4351338 h 4351338"/>
              <a:gd name="connsiteX36" fmla="*/ 3102102 w 10515600"/>
              <a:gd name="connsiteY36" fmla="*/ 4351338 h 4351338"/>
              <a:gd name="connsiteX37" fmla="*/ 2339721 w 10515600"/>
              <a:gd name="connsiteY37" fmla="*/ 4351338 h 4351338"/>
              <a:gd name="connsiteX38" fmla="*/ 1472184 w 10515600"/>
              <a:gd name="connsiteY38" fmla="*/ 4351338 h 4351338"/>
              <a:gd name="connsiteX39" fmla="*/ 814959 w 10515600"/>
              <a:gd name="connsiteY39" fmla="*/ 4351338 h 4351338"/>
              <a:gd name="connsiteX40" fmla="*/ 0 w 10515600"/>
              <a:gd name="connsiteY40" fmla="*/ 4351338 h 4351338"/>
              <a:gd name="connsiteX41" fmla="*/ 0 w 10515600"/>
              <a:gd name="connsiteY41" fmla="*/ 3642692 h 4351338"/>
              <a:gd name="connsiteX42" fmla="*/ 0 w 10515600"/>
              <a:gd name="connsiteY42" fmla="*/ 3108099 h 4351338"/>
              <a:gd name="connsiteX43" fmla="*/ 0 w 10515600"/>
              <a:gd name="connsiteY43" fmla="*/ 2442965 h 4351338"/>
              <a:gd name="connsiteX44" fmla="*/ 0 w 10515600"/>
              <a:gd name="connsiteY44" fmla="*/ 1821346 h 4351338"/>
              <a:gd name="connsiteX45" fmla="*/ 0 w 10515600"/>
              <a:gd name="connsiteY45" fmla="*/ 1199726 h 4351338"/>
              <a:gd name="connsiteX46" fmla="*/ 0 w 10515600"/>
              <a:gd name="connsiteY46" fmla="*/ 665133 h 4351338"/>
              <a:gd name="connsiteX47" fmla="*/ 0 w 10515600"/>
              <a:gd name="connsiteY47" fmla="*/ 0 h 4351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15600" h="4351338" fill="none" extrusionOk="0">
                <a:moveTo>
                  <a:pt x="0" y="0"/>
                </a:moveTo>
                <a:cubicBezTo>
                  <a:pt x="338601" y="30328"/>
                  <a:pt x="487992" y="3091"/>
                  <a:pt x="762381" y="0"/>
                </a:cubicBezTo>
                <a:cubicBezTo>
                  <a:pt x="1036770" y="-3091"/>
                  <a:pt x="1218347" y="-648"/>
                  <a:pt x="1524762" y="0"/>
                </a:cubicBezTo>
                <a:cubicBezTo>
                  <a:pt x="1831177" y="648"/>
                  <a:pt x="1990129" y="27600"/>
                  <a:pt x="2392299" y="0"/>
                </a:cubicBezTo>
                <a:cubicBezTo>
                  <a:pt x="2794469" y="-27600"/>
                  <a:pt x="2818840" y="464"/>
                  <a:pt x="2944368" y="0"/>
                </a:cubicBezTo>
                <a:cubicBezTo>
                  <a:pt x="3069896" y="-464"/>
                  <a:pt x="3421461" y="-14089"/>
                  <a:pt x="3601593" y="0"/>
                </a:cubicBezTo>
                <a:cubicBezTo>
                  <a:pt x="3781725" y="14089"/>
                  <a:pt x="4133044" y="37253"/>
                  <a:pt x="4363974" y="0"/>
                </a:cubicBezTo>
                <a:cubicBezTo>
                  <a:pt x="4594904" y="-37253"/>
                  <a:pt x="4611647" y="15245"/>
                  <a:pt x="4705731" y="0"/>
                </a:cubicBezTo>
                <a:cubicBezTo>
                  <a:pt x="4799815" y="-15245"/>
                  <a:pt x="5088153" y="-1104"/>
                  <a:pt x="5362956" y="0"/>
                </a:cubicBezTo>
                <a:cubicBezTo>
                  <a:pt x="5637759" y="1104"/>
                  <a:pt x="5883879" y="-8618"/>
                  <a:pt x="6020181" y="0"/>
                </a:cubicBezTo>
                <a:cubicBezTo>
                  <a:pt x="6156483" y="8618"/>
                  <a:pt x="6259820" y="-4351"/>
                  <a:pt x="6361938" y="0"/>
                </a:cubicBezTo>
                <a:cubicBezTo>
                  <a:pt x="6464056" y="4351"/>
                  <a:pt x="6957949" y="19345"/>
                  <a:pt x="7229475" y="0"/>
                </a:cubicBezTo>
                <a:cubicBezTo>
                  <a:pt x="7501001" y="-19345"/>
                  <a:pt x="7544401" y="22257"/>
                  <a:pt x="7676388" y="0"/>
                </a:cubicBezTo>
                <a:cubicBezTo>
                  <a:pt x="7808375" y="-22257"/>
                  <a:pt x="8139537" y="11207"/>
                  <a:pt x="8438769" y="0"/>
                </a:cubicBezTo>
                <a:cubicBezTo>
                  <a:pt x="8738001" y="-11207"/>
                  <a:pt x="8900799" y="-25996"/>
                  <a:pt x="9306306" y="0"/>
                </a:cubicBezTo>
                <a:cubicBezTo>
                  <a:pt x="9711813" y="25996"/>
                  <a:pt x="9943947" y="-51729"/>
                  <a:pt x="10515600" y="0"/>
                </a:cubicBezTo>
                <a:cubicBezTo>
                  <a:pt x="10505940" y="159237"/>
                  <a:pt x="10502607" y="546596"/>
                  <a:pt x="10515600" y="708646"/>
                </a:cubicBezTo>
                <a:cubicBezTo>
                  <a:pt x="10528593" y="870696"/>
                  <a:pt x="10499891" y="1130096"/>
                  <a:pt x="10515600" y="1286753"/>
                </a:cubicBezTo>
                <a:cubicBezTo>
                  <a:pt x="10531309" y="1443410"/>
                  <a:pt x="10521005" y="1712692"/>
                  <a:pt x="10515600" y="1951886"/>
                </a:cubicBezTo>
                <a:cubicBezTo>
                  <a:pt x="10510195" y="2191080"/>
                  <a:pt x="10502883" y="2270426"/>
                  <a:pt x="10515600" y="2442965"/>
                </a:cubicBezTo>
                <a:cubicBezTo>
                  <a:pt x="10528317" y="2615504"/>
                  <a:pt x="10517841" y="2856132"/>
                  <a:pt x="10515600" y="3021072"/>
                </a:cubicBezTo>
                <a:cubicBezTo>
                  <a:pt x="10513359" y="3186012"/>
                  <a:pt x="10525221" y="3379735"/>
                  <a:pt x="10515600" y="3555665"/>
                </a:cubicBezTo>
                <a:cubicBezTo>
                  <a:pt x="10505979" y="3731595"/>
                  <a:pt x="10532491" y="4188353"/>
                  <a:pt x="10515600" y="4351338"/>
                </a:cubicBezTo>
                <a:cubicBezTo>
                  <a:pt x="10396275" y="4351651"/>
                  <a:pt x="10313020" y="4350607"/>
                  <a:pt x="10173843" y="4351338"/>
                </a:cubicBezTo>
                <a:cubicBezTo>
                  <a:pt x="10034666" y="4352069"/>
                  <a:pt x="9840767" y="4326666"/>
                  <a:pt x="9621774" y="4351338"/>
                </a:cubicBezTo>
                <a:cubicBezTo>
                  <a:pt x="9402781" y="4376010"/>
                  <a:pt x="9410646" y="4348056"/>
                  <a:pt x="9280017" y="4351338"/>
                </a:cubicBezTo>
                <a:cubicBezTo>
                  <a:pt x="9149388" y="4354620"/>
                  <a:pt x="8930008" y="4371934"/>
                  <a:pt x="8833104" y="4351338"/>
                </a:cubicBezTo>
                <a:cubicBezTo>
                  <a:pt x="8736200" y="4330742"/>
                  <a:pt x="8590959" y="4351132"/>
                  <a:pt x="8386191" y="4351338"/>
                </a:cubicBezTo>
                <a:cubicBezTo>
                  <a:pt x="8181423" y="4351544"/>
                  <a:pt x="7886276" y="4352961"/>
                  <a:pt x="7728966" y="4351338"/>
                </a:cubicBezTo>
                <a:cubicBezTo>
                  <a:pt x="7571657" y="4349715"/>
                  <a:pt x="7204705" y="4347026"/>
                  <a:pt x="6861429" y="4351338"/>
                </a:cubicBezTo>
                <a:cubicBezTo>
                  <a:pt x="6518153" y="4355650"/>
                  <a:pt x="6436693" y="4331708"/>
                  <a:pt x="6204204" y="4351338"/>
                </a:cubicBezTo>
                <a:cubicBezTo>
                  <a:pt x="5971716" y="4370968"/>
                  <a:pt x="5903443" y="4370899"/>
                  <a:pt x="5652135" y="4351338"/>
                </a:cubicBezTo>
                <a:cubicBezTo>
                  <a:pt x="5400827" y="4331777"/>
                  <a:pt x="5358361" y="4345324"/>
                  <a:pt x="5100066" y="4351338"/>
                </a:cubicBezTo>
                <a:cubicBezTo>
                  <a:pt x="4841771" y="4357352"/>
                  <a:pt x="4887088" y="4344456"/>
                  <a:pt x="4758309" y="4351338"/>
                </a:cubicBezTo>
                <a:cubicBezTo>
                  <a:pt x="4629530" y="4358220"/>
                  <a:pt x="4207945" y="4337979"/>
                  <a:pt x="3995928" y="4351338"/>
                </a:cubicBezTo>
                <a:cubicBezTo>
                  <a:pt x="3783911" y="4364697"/>
                  <a:pt x="3732975" y="4359739"/>
                  <a:pt x="3654171" y="4351338"/>
                </a:cubicBezTo>
                <a:cubicBezTo>
                  <a:pt x="3575367" y="4342937"/>
                  <a:pt x="3232488" y="4369777"/>
                  <a:pt x="3102102" y="4351338"/>
                </a:cubicBezTo>
                <a:cubicBezTo>
                  <a:pt x="2971716" y="4332899"/>
                  <a:pt x="2503612" y="4363604"/>
                  <a:pt x="2339721" y="4351338"/>
                </a:cubicBezTo>
                <a:cubicBezTo>
                  <a:pt x="2175830" y="4339072"/>
                  <a:pt x="1826915" y="4360241"/>
                  <a:pt x="1472184" y="4351338"/>
                </a:cubicBezTo>
                <a:cubicBezTo>
                  <a:pt x="1117453" y="4342435"/>
                  <a:pt x="1140472" y="4363776"/>
                  <a:pt x="814959" y="4351338"/>
                </a:cubicBezTo>
                <a:cubicBezTo>
                  <a:pt x="489446" y="4338900"/>
                  <a:pt x="398965" y="4371632"/>
                  <a:pt x="0" y="4351338"/>
                </a:cubicBezTo>
                <a:cubicBezTo>
                  <a:pt x="-13908" y="4137642"/>
                  <a:pt x="3818" y="3867332"/>
                  <a:pt x="0" y="3642692"/>
                </a:cubicBezTo>
                <a:cubicBezTo>
                  <a:pt x="-3818" y="3418052"/>
                  <a:pt x="-18029" y="3247227"/>
                  <a:pt x="0" y="3108099"/>
                </a:cubicBezTo>
                <a:cubicBezTo>
                  <a:pt x="18029" y="2968971"/>
                  <a:pt x="20807" y="2709913"/>
                  <a:pt x="0" y="2442965"/>
                </a:cubicBezTo>
                <a:cubicBezTo>
                  <a:pt x="-20807" y="2176017"/>
                  <a:pt x="1564" y="2026100"/>
                  <a:pt x="0" y="1821346"/>
                </a:cubicBezTo>
                <a:cubicBezTo>
                  <a:pt x="-1564" y="1616592"/>
                  <a:pt x="24599" y="1441108"/>
                  <a:pt x="0" y="1199726"/>
                </a:cubicBezTo>
                <a:cubicBezTo>
                  <a:pt x="-24599" y="958344"/>
                  <a:pt x="11228" y="835369"/>
                  <a:pt x="0" y="665133"/>
                </a:cubicBezTo>
                <a:cubicBezTo>
                  <a:pt x="-11228" y="494897"/>
                  <a:pt x="16237" y="142827"/>
                  <a:pt x="0" y="0"/>
                </a:cubicBezTo>
                <a:close/>
              </a:path>
              <a:path w="10515600" h="4351338" stroke="0" extrusionOk="0">
                <a:moveTo>
                  <a:pt x="0" y="0"/>
                </a:moveTo>
                <a:cubicBezTo>
                  <a:pt x="232544" y="23948"/>
                  <a:pt x="477089" y="-23303"/>
                  <a:pt x="657225" y="0"/>
                </a:cubicBezTo>
                <a:cubicBezTo>
                  <a:pt x="837361" y="23303"/>
                  <a:pt x="1022977" y="4900"/>
                  <a:pt x="1209294" y="0"/>
                </a:cubicBezTo>
                <a:cubicBezTo>
                  <a:pt x="1395611" y="-4900"/>
                  <a:pt x="1441336" y="2318"/>
                  <a:pt x="1656207" y="0"/>
                </a:cubicBezTo>
                <a:cubicBezTo>
                  <a:pt x="1871078" y="-2318"/>
                  <a:pt x="2076126" y="6600"/>
                  <a:pt x="2313432" y="0"/>
                </a:cubicBezTo>
                <a:cubicBezTo>
                  <a:pt x="2550739" y="-6600"/>
                  <a:pt x="2600054" y="-24145"/>
                  <a:pt x="2865501" y="0"/>
                </a:cubicBezTo>
                <a:cubicBezTo>
                  <a:pt x="3130948" y="24145"/>
                  <a:pt x="3289666" y="7212"/>
                  <a:pt x="3522726" y="0"/>
                </a:cubicBezTo>
                <a:cubicBezTo>
                  <a:pt x="3755786" y="-7212"/>
                  <a:pt x="3882292" y="6929"/>
                  <a:pt x="4074795" y="0"/>
                </a:cubicBezTo>
                <a:cubicBezTo>
                  <a:pt x="4267298" y="-6929"/>
                  <a:pt x="4546063" y="37247"/>
                  <a:pt x="4942332" y="0"/>
                </a:cubicBezTo>
                <a:cubicBezTo>
                  <a:pt x="5338601" y="-37247"/>
                  <a:pt x="5462376" y="2219"/>
                  <a:pt x="5599557" y="0"/>
                </a:cubicBezTo>
                <a:cubicBezTo>
                  <a:pt x="5736738" y="-2219"/>
                  <a:pt x="5846723" y="-5503"/>
                  <a:pt x="5941314" y="0"/>
                </a:cubicBezTo>
                <a:cubicBezTo>
                  <a:pt x="6035905" y="5503"/>
                  <a:pt x="6296729" y="-22744"/>
                  <a:pt x="6598539" y="0"/>
                </a:cubicBezTo>
                <a:cubicBezTo>
                  <a:pt x="6900349" y="22744"/>
                  <a:pt x="7241624" y="-35179"/>
                  <a:pt x="7466076" y="0"/>
                </a:cubicBezTo>
                <a:cubicBezTo>
                  <a:pt x="7690528" y="35179"/>
                  <a:pt x="7809741" y="13534"/>
                  <a:pt x="8123301" y="0"/>
                </a:cubicBezTo>
                <a:cubicBezTo>
                  <a:pt x="8436861" y="-13534"/>
                  <a:pt x="8355984" y="-7429"/>
                  <a:pt x="8570214" y="0"/>
                </a:cubicBezTo>
                <a:cubicBezTo>
                  <a:pt x="8784444" y="7429"/>
                  <a:pt x="9089562" y="-27731"/>
                  <a:pt x="9332595" y="0"/>
                </a:cubicBezTo>
                <a:cubicBezTo>
                  <a:pt x="9575628" y="27731"/>
                  <a:pt x="9519724" y="10414"/>
                  <a:pt x="9674352" y="0"/>
                </a:cubicBezTo>
                <a:cubicBezTo>
                  <a:pt x="9828980" y="-10414"/>
                  <a:pt x="10165058" y="-35139"/>
                  <a:pt x="10515600" y="0"/>
                </a:cubicBezTo>
                <a:cubicBezTo>
                  <a:pt x="10503652" y="206042"/>
                  <a:pt x="10517402" y="345572"/>
                  <a:pt x="10515600" y="491080"/>
                </a:cubicBezTo>
                <a:cubicBezTo>
                  <a:pt x="10513798" y="636588"/>
                  <a:pt x="10520994" y="864031"/>
                  <a:pt x="10515600" y="1199726"/>
                </a:cubicBezTo>
                <a:cubicBezTo>
                  <a:pt x="10510206" y="1535421"/>
                  <a:pt x="10512210" y="1511615"/>
                  <a:pt x="10515600" y="1777832"/>
                </a:cubicBezTo>
                <a:cubicBezTo>
                  <a:pt x="10518990" y="2044049"/>
                  <a:pt x="10509450" y="2151565"/>
                  <a:pt x="10515600" y="2399452"/>
                </a:cubicBezTo>
                <a:cubicBezTo>
                  <a:pt x="10521750" y="2647339"/>
                  <a:pt x="10522657" y="2773343"/>
                  <a:pt x="10515600" y="2934045"/>
                </a:cubicBezTo>
                <a:cubicBezTo>
                  <a:pt x="10508543" y="3094747"/>
                  <a:pt x="10487379" y="3461954"/>
                  <a:pt x="10515600" y="3642692"/>
                </a:cubicBezTo>
                <a:cubicBezTo>
                  <a:pt x="10543821" y="3823430"/>
                  <a:pt x="10524642" y="4014963"/>
                  <a:pt x="10515600" y="4351338"/>
                </a:cubicBezTo>
                <a:cubicBezTo>
                  <a:pt x="10355951" y="4355510"/>
                  <a:pt x="10254813" y="4342534"/>
                  <a:pt x="10173843" y="4351338"/>
                </a:cubicBezTo>
                <a:cubicBezTo>
                  <a:pt x="10092873" y="4360142"/>
                  <a:pt x="9831862" y="4329692"/>
                  <a:pt x="9516618" y="4351338"/>
                </a:cubicBezTo>
                <a:cubicBezTo>
                  <a:pt x="9201375" y="4372984"/>
                  <a:pt x="9037162" y="4321457"/>
                  <a:pt x="8859393" y="4351338"/>
                </a:cubicBezTo>
                <a:cubicBezTo>
                  <a:pt x="8681624" y="4381219"/>
                  <a:pt x="8336105" y="4355773"/>
                  <a:pt x="7991856" y="4351338"/>
                </a:cubicBezTo>
                <a:cubicBezTo>
                  <a:pt x="7647607" y="4346903"/>
                  <a:pt x="7638648" y="4326269"/>
                  <a:pt x="7439787" y="4351338"/>
                </a:cubicBezTo>
                <a:cubicBezTo>
                  <a:pt x="7240926" y="4376407"/>
                  <a:pt x="7109245" y="4332407"/>
                  <a:pt x="6992874" y="4351338"/>
                </a:cubicBezTo>
                <a:cubicBezTo>
                  <a:pt x="6876503" y="4370269"/>
                  <a:pt x="6695713" y="4352097"/>
                  <a:pt x="6545961" y="4351338"/>
                </a:cubicBezTo>
                <a:cubicBezTo>
                  <a:pt x="6396209" y="4350579"/>
                  <a:pt x="6193453" y="4355226"/>
                  <a:pt x="5993892" y="4351338"/>
                </a:cubicBezTo>
                <a:cubicBezTo>
                  <a:pt x="5794331" y="4347450"/>
                  <a:pt x="5503213" y="4383128"/>
                  <a:pt x="5231511" y="4351338"/>
                </a:cubicBezTo>
                <a:cubicBezTo>
                  <a:pt x="4959809" y="4319548"/>
                  <a:pt x="4791131" y="4384344"/>
                  <a:pt x="4469130" y="4351338"/>
                </a:cubicBezTo>
                <a:cubicBezTo>
                  <a:pt x="4147129" y="4318332"/>
                  <a:pt x="3884751" y="4380583"/>
                  <a:pt x="3706749" y="4351338"/>
                </a:cubicBezTo>
                <a:cubicBezTo>
                  <a:pt x="3528747" y="4322093"/>
                  <a:pt x="3365371" y="4359138"/>
                  <a:pt x="3154680" y="4351338"/>
                </a:cubicBezTo>
                <a:cubicBezTo>
                  <a:pt x="2943989" y="4343538"/>
                  <a:pt x="2643693" y="4375490"/>
                  <a:pt x="2497455" y="4351338"/>
                </a:cubicBezTo>
                <a:cubicBezTo>
                  <a:pt x="2351218" y="4327186"/>
                  <a:pt x="2295427" y="4337637"/>
                  <a:pt x="2155698" y="4351338"/>
                </a:cubicBezTo>
                <a:cubicBezTo>
                  <a:pt x="2015969" y="4365039"/>
                  <a:pt x="1936120" y="4359171"/>
                  <a:pt x="1813941" y="4351338"/>
                </a:cubicBezTo>
                <a:cubicBezTo>
                  <a:pt x="1691762" y="4343505"/>
                  <a:pt x="1432019" y="4367708"/>
                  <a:pt x="1261872" y="4351338"/>
                </a:cubicBezTo>
                <a:cubicBezTo>
                  <a:pt x="1091725" y="4334968"/>
                  <a:pt x="902488" y="4376435"/>
                  <a:pt x="604647" y="4351338"/>
                </a:cubicBezTo>
                <a:cubicBezTo>
                  <a:pt x="306806" y="4326241"/>
                  <a:pt x="166437" y="4380826"/>
                  <a:pt x="0" y="4351338"/>
                </a:cubicBezTo>
                <a:cubicBezTo>
                  <a:pt x="13676" y="4114176"/>
                  <a:pt x="8408" y="3938431"/>
                  <a:pt x="0" y="3729718"/>
                </a:cubicBezTo>
                <a:cubicBezTo>
                  <a:pt x="-8408" y="3521005"/>
                  <a:pt x="-26831" y="3336877"/>
                  <a:pt x="0" y="3108099"/>
                </a:cubicBezTo>
                <a:cubicBezTo>
                  <a:pt x="26831" y="2879321"/>
                  <a:pt x="-12785" y="2763268"/>
                  <a:pt x="0" y="2442965"/>
                </a:cubicBezTo>
                <a:cubicBezTo>
                  <a:pt x="12785" y="2122662"/>
                  <a:pt x="7044" y="2065337"/>
                  <a:pt x="0" y="1908373"/>
                </a:cubicBezTo>
                <a:cubicBezTo>
                  <a:pt x="-7044" y="1751409"/>
                  <a:pt x="9233" y="1633736"/>
                  <a:pt x="0" y="1417293"/>
                </a:cubicBezTo>
                <a:cubicBezTo>
                  <a:pt x="-9233" y="1200850"/>
                  <a:pt x="-2954" y="1002309"/>
                  <a:pt x="0" y="708646"/>
                </a:cubicBezTo>
                <a:cubicBezTo>
                  <a:pt x="2954" y="414983"/>
                  <a:pt x="13283" y="179264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01697651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s-SV" dirty="0"/>
              <a:t>Debido a que aun  no han sido designados de forma oficial a ninguna entidad, este comité propone la entrega de las computadoras y los UPS para el Albergue, de acuerdo a solicitud recibida de parte de Dra. Celina de Miranda de ONUSIDA, quien enviara carta formal para solicitar estos equipos, con el objetivo de apoyar a los jóvenes que se han visto en la necesidad de tener sus clases virtuales debido a la pandemia COVID19.</a:t>
            </a:r>
          </a:p>
          <a:p>
            <a:pPr marL="0" indent="0">
              <a:buNone/>
            </a:pP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2061328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ítulo 1">
            <a:extLst>
              <a:ext uri="{FF2B5EF4-FFF2-40B4-BE49-F238E27FC236}">
                <a16:creationId xmlns:a16="http://schemas.microsoft.com/office/drawing/2014/main" id="{ABC8796D-2A50-49C8-811E-4E1D4335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140" y="3443289"/>
            <a:ext cx="11674548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MX" altLang="es-SV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Contribuyendo a la respuesta nacional al VIH, Tuberculosis y Malaria en El Salvador.</a:t>
            </a:r>
            <a:endParaRPr kumimoji="0" lang="es-SV" altLang="es-SV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340" name="Grupo 7">
            <a:extLst>
              <a:ext uri="{FF2B5EF4-FFF2-40B4-BE49-F238E27FC236}">
                <a16:creationId xmlns:a16="http://schemas.microsoft.com/office/drawing/2014/main" id="{4CB22231-6ABA-4AFB-8C73-674B1E18E34E}"/>
              </a:ext>
            </a:extLst>
          </p:cNvPr>
          <p:cNvGrpSpPr>
            <a:grpSpLocks/>
          </p:cNvGrpSpPr>
          <p:nvPr/>
        </p:nvGrpSpPr>
        <p:grpSpPr bwMode="auto">
          <a:xfrm>
            <a:off x="2909889" y="4843464"/>
            <a:ext cx="6365875" cy="846137"/>
            <a:chOff x="-82321" y="-51424"/>
            <a:chExt cx="6844083" cy="536057"/>
          </a:xfrm>
        </p:grpSpPr>
        <p:sp>
          <p:nvSpPr>
            <p:cNvPr id="9" name="5 CuadroTexto">
              <a:extLst>
                <a:ext uri="{FF2B5EF4-FFF2-40B4-BE49-F238E27FC236}">
                  <a16:creationId xmlns:a16="http://schemas.microsoft.com/office/drawing/2014/main" id="{DB9501A2-A253-43DF-8C4D-75E348357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2321" y="188947"/>
              <a:ext cx="6844083" cy="295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SV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0563C1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  <a:hlinkClick r:id="rId2"/>
                </a:rPr>
                <a:t>www.mcpelsalvador.org.sv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  <a:hlinkClick r:id="rId3"/>
                </a:rPr>
                <a:t>https://www.facebook.com/MCPES2002/</a:t>
              </a:r>
              <a:r>
                <a:rPr kumimoji="0" lang="es-SV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                                </a:t>
              </a:r>
              <a:r>
                <a:rPr kumimoji="0" lang="es-SV" sz="900" b="0" i="0" u="sng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Berlin Sans FB" panose="020E0602020502020306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@MCPElSalvador</a:t>
              </a:r>
              <a:endParaRPr kumimoji="0" lang="es-SV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4344" name="8 Imagen">
              <a:extLst>
                <a:ext uri="{FF2B5EF4-FFF2-40B4-BE49-F238E27FC236}">
                  <a16:creationId xmlns:a16="http://schemas.microsoft.com/office/drawing/2014/main" id="{F04BA1CC-25BD-425A-ABFE-7CD2B41B8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4644" y="-51424"/>
              <a:ext cx="376529" cy="206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9 Imagen">
              <a:extLst>
                <a:ext uri="{FF2B5EF4-FFF2-40B4-BE49-F238E27FC236}">
                  <a16:creationId xmlns:a16="http://schemas.microsoft.com/office/drawing/2014/main" id="{479BBCE2-9FE4-4A06-B15D-073557589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9288" y="-41335"/>
              <a:ext cx="318146" cy="21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1" name="Imagen 11">
            <a:extLst>
              <a:ext uri="{FF2B5EF4-FFF2-40B4-BE49-F238E27FC236}">
                <a16:creationId xmlns:a16="http://schemas.microsoft.com/office/drawing/2014/main" id="{112C4EF0-CAA8-4B07-BF4C-098BC7A53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9" y="4759325"/>
            <a:ext cx="42703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agrama de flujo: proceso 9">
            <a:extLst>
              <a:ext uri="{FF2B5EF4-FFF2-40B4-BE49-F238E27FC236}">
                <a16:creationId xmlns:a16="http://schemas.microsoft.com/office/drawing/2014/main" id="{94BACE14-746F-4E33-89FE-A789C041674A}"/>
              </a:ext>
            </a:extLst>
          </p:cNvPr>
          <p:cNvSpPr/>
          <p:nvPr/>
        </p:nvSpPr>
        <p:spPr>
          <a:xfrm>
            <a:off x="1512888" y="5757864"/>
            <a:ext cx="9155113" cy="79057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SV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370CE5C7-719B-4CB1-91E0-841658AA63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952" y="1119817"/>
            <a:ext cx="7744984" cy="26517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414BA6D-D9DC-4688-B336-B9852FBCD666}"/>
              </a:ext>
            </a:extLst>
          </p:cNvPr>
          <p:cNvSpPr/>
          <p:nvPr/>
        </p:nvSpPr>
        <p:spPr>
          <a:xfrm>
            <a:off x="713657" y="1710135"/>
            <a:ext cx="5102352" cy="3437709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Detalle de Activos adquiridos con recursos del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Fondo Mundial 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77" y="2918732"/>
            <a:ext cx="4580777" cy="1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45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66659" y="160710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081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Lector de CD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CNH516B543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1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HP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Buenas condiciones, no se le da uso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Sin código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2014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00062665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7E4F6E-82D0-4600-BB51-F3803DD16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89" r="14872" b="1332"/>
          <a:stretch/>
        </p:blipFill>
        <p:spPr>
          <a:xfrm>
            <a:off x="6278255" y="2408094"/>
            <a:ext cx="5494404" cy="361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69E9258B-F84F-40A5-97A7-B3EB6CF11719}"/>
              </a:ext>
            </a:extLst>
          </p:cNvPr>
          <p:cNvSpPr txBox="1"/>
          <p:nvPr/>
        </p:nvSpPr>
        <p:spPr>
          <a:xfrm>
            <a:off x="560460" y="1210748"/>
            <a:ext cx="1030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de </a:t>
            </a:r>
            <a:r>
              <a:rPr lang="es-SV" sz="3200" dirty="0" err="1"/>
              <a:t>soyapango</a:t>
            </a:r>
            <a:endParaRPr lang="es-SV" sz="3200" dirty="0"/>
          </a:p>
        </p:txBody>
      </p:sp>
    </p:spTree>
    <p:extLst>
      <p:ext uri="{BB962C8B-B14F-4D97-AF65-F5344CB8AC3E}">
        <p14:creationId xmlns:p14="http://schemas.microsoft.com/office/powerpoint/2010/main" val="2223812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352521" y="237744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490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CPU computadora de escritorio y parlantes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Serie: S-GS6PHS1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258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DELL Optiplex 990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68783" y="5315627"/>
            <a:ext cx="53713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El CPU esta en buenas condiciones, el resto de accesorios están bajo el uso de la Asistente de la Dirección Ejecutiva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0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MCP-007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346F1086-E2C9-4D3B-9C0D-E81F4E16F53F}"/>
              </a:ext>
            </a:extLst>
          </p:cNvPr>
          <p:cNvSpPr/>
          <p:nvPr/>
        </p:nvSpPr>
        <p:spPr>
          <a:xfrm>
            <a:off x="999700" y="4359846"/>
            <a:ext cx="12118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Año: 2013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8121A785-1E3A-43C0-AA6D-9193DACA238B}"/>
              </a:ext>
            </a:extLst>
          </p:cNvPr>
          <p:cNvSpPr/>
          <p:nvPr/>
        </p:nvSpPr>
        <p:spPr>
          <a:xfrm>
            <a:off x="999700" y="4811926"/>
            <a:ext cx="53403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C8277B8-09F2-43F8-A84B-6ED59EEA2CCB}"/>
              </a:ext>
            </a:extLst>
          </p:cNvPr>
          <p:cNvSpPr txBox="1"/>
          <p:nvPr/>
        </p:nvSpPr>
        <p:spPr>
          <a:xfrm>
            <a:off x="455447" y="1392385"/>
            <a:ext cx="616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>
                <a:solidFill>
                  <a:srgbClr val="FF0000"/>
                </a:solidFill>
              </a:rPr>
              <a:t>Decisión MCP: ALBERGUE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6DF72F1-1EEE-4D3E-A856-1D6AFB1BC9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" t="16590" r="50000" b="13642"/>
          <a:stretch/>
        </p:blipFill>
        <p:spPr>
          <a:xfrm>
            <a:off x="7000001" y="1729298"/>
            <a:ext cx="4189228" cy="4390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356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161645" y="162881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1835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Tablet 10”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2302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Serie: S-RV1D169B77A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87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SAMSUNG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9701" y="5340689"/>
            <a:ext cx="4425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</a:t>
            </a:r>
          </a:p>
          <a:p>
            <a:pPr algn="just"/>
            <a:r>
              <a:rPr lang="es-SV" dirty="0"/>
              <a:t>No enciende, aún utilizando su cargador.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0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MCP-010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56C75D84-217B-489F-9F06-D93335C63B3B}"/>
              </a:ext>
            </a:extLst>
          </p:cNvPr>
          <p:cNvSpPr/>
          <p:nvPr/>
        </p:nvSpPr>
        <p:spPr>
          <a:xfrm>
            <a:off x="1013402" y="4343782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2013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5CB549F-CCC8-447E-BC63-4AF352C7FFB4}"/>
              </a:ext>
            </a:extLst>
          </p:cNvPr>
          <p:cNvSpPr/>
          <p:nvPr/>
        </p:nvSpPr>
        <p:spPr>
          <a:xfrm>
            <a:off x="999701" y="4733992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37497AB-6F89-4B5A-AD5F-DD50B93C7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16" y="2529241"/>
            <a:ext cx="4493031" cy="3369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3F2BE9ED-38FD-427C-91C1-7D6F73DD41A7}"/>
              </a:ext>
            </a:extLst>
          </p:cNvPr>
          <p:cNvSpPr txBox="1"/>
          <p:nvPr/>
        </p:nvSpPr>
        <p:spPr>
          <a:xfrm>
            <a:off x="455447" y="1419376"/>
            <a:ext cx="8401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Soyapango</a:t>
            </a:r>
          </a:p>
        </p:txBody>
      </p:sp>
    </p:spTree>
    <p:extLst>
      <p:ext uri="{BB962C8B-B14F-4D97-AF65-F5344CB8AC3E}">
        <p14:creationId xmlns:p14="http://schemas.microsoft.com/office/powerpoint/2010/main" val="244564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190206" y="113271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55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Grabadora de Voz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ICD-UX512F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4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SONY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No enciende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00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MCP-030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pic>
        <p:nvPicPr>
          <p:cNvPr id="9" name="Imagen 8" descr="Imagen que contiene electrónica, cámara&#10;&#10;Descripción generada automáticamente">
            <a:extLst>
              <a:ext uri="{FF2B5EF4-FFF2-40B4-BE49-F238E27FC236}">
                <a16:creationId xmlns:a16="http://schemas.microsoft.com/office/drawing/2014/main" id="{3A03D927-38EC-4F29-B227-86534CEA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 t="12580" r="25890" b="9593"/>
          <a:stretch/>
        </p:blipFill>
        <p:spPr>
          <a:xfrm rot="5400000">
            <a:off x="7181912" y="2002135"/>
            <a:ext cx="5352099" cy="3303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245A8C85-303B-47E8-9576-B352592ED57D}"/>
              </a:ext>
            </a:extLst>
          </p:cNvPr>
          <p:cNvSpPr txBox="1"/>
          <p:nvPr/>
        </p:nvSpPr>
        <p:spPr>
          <a:xfrm>
            <a:off x="315538" y="1613419"/>
            <a:ext cx="7776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Soyapango</a:t>
            </a:r>
          </a:p>
        </p:txBody>
      </p:sp>
    </p:spTree>
    <p:extLst>
      <p:ext uri="{BB962C8B-B14F-4D97-AF65-F5344CB8AC3E}">
        <p14:creationId xmlns:p14="http://schemas.microsoft.com/office/powerpoint/2010/main" val="281122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266659" y="102765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32873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Cámara fotográfica digital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3287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N/A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2675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PENTAX </a:t>
            </a:r>
            <a:r>
              <a:rPr lang="es-SV" dirty="0" err="1"/>
              <a:t>Optio</a:t>
            </a:r>
            <a:r>
              <a:rPr lang="es-SV" dirty="0"/>
              <a:t> vs20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No enciende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Sin código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38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FM/00079376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62F45B-6676-4E42-9C8A-42B7D2EE9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746" y="2336306"/>
            <a:ext cx="5328303" cy="39962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1F53448D-5C03-491B-B84B-E97984D30232}"/>
              </a:ext>
            </a:extLst>
          </p:cNvPr>
          <p:cNvSpPr txBox="1"/>
          <p:nvPr/>
        </p:nvSpPr>
        <p:spPr>
          <a:xfrm>
            <a:off x="468325" y="1328132"/>
            <a:ext cx="7102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MCP: Instituto Soyapango</a:t>
            </a:r>
          </a:p>
        </p:txBody>
      </p:sp>
    </p:spTree>
    <p:extLst>
      <p:ext uri="{BB962C8B-B14F-4D97-AF65-F5344CB8AC3E}">
        <p14:creationId xmlns:p14="http://schemas.microsoft.com/office/powerpoint/2010/main" val="3668828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545836E-B050-4955-B80E-C5A35AC2F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62">
            <a:extLst>
              <a:ext uri="{FF2B5EF4-FFF2-40B4-BE49-F238E27FC236}">
                <a16:creationId xmlns:a16="http://schemas.microsoft.com/office/drawing/2014/main" id="{5E6024A1-5F3D-4233-865A-57F6E860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802473" y="-4805300"/>
            <a:ext cx="2587052" cy="12192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DD42D276-42E9-4A50-8F0B-377A895EC233}"/>
              </a:ext>
            </a:extLst>
          </p:cNvPr>
          <p:cNvSpPr/>
          <p:nvPr/>
        </p:nvSpPr>
        <p:spPr>
          <a:xfrm>
            <a:off x="403377" y="73152"/>
            <a:ext cx="4776832" cy="899940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Detalle de Activos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DE5ED95-726A-4EB4-A03C-D3EF3BC3A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25570" y="73152"/>
            <a:ext cx="1340860" cy="223819"/>
            <a:chOff x="5359043" y="73152"/>
            <a:chExt cx="1340860" cy="223819"/>
          </a:xfrm>
        </p:grpSpPr>
        <p:sp>
          <p:nvSpPr>
            <p:cNvPr id="87" name="Rectangle 64">
              <a:extLst>
                <a:ext uri="{FF2B5EF4-FFF2-40B4-BE49-F238E27FC236}">
                  <a16:creationId xmlns:a16="http://schemas.microsoft.com/office/drawing/2014/main" id="{17EFE772-2C42-4ACF-B49F-B8DE4D95CD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66">
              <a:extLst>
                <a:ext uri="{FF2B5EF4-FFF2-40B4-BE49-F238E27FC236}">
                  <a16:creationId xmlns:a16="http://schemas.microsoft.com/office/drawing/2014/main" id="{0D397CA2-1084-44F5-8F86-1E5F25532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2749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64">
              <a:extLst>
                <a:ext uri="{FF2B5EF4-FFF2-40B4-BE49-F238E27FC236}">
                  <a16:creationId xmlns:a16="http://schemas.microsoft.com/office/drawing/2014/main" id="{DE5FCF89-EFB5-425D-BAE7-ADF3E9FA3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66">
              <a:extLst>
                <a:ext uri="{FF2B5EF4-FFF2-40B4-BE49-F238E27FC236}">
                  <a16:creationId xmlns:a16="http://schemas.microsoft.com/office/drawing/2014/main" id="{B5000D95-43A9-4146-854D-6543F49E40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85385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64">
              <a:extLst>
                <a:ext uri="{FF2B5EF4-FFF2-40B4-BE49-F238E27FC236}">
                  <a16:creationId xmlns:a16="http://schemas.microsoft.com/office/drawing/2014/main" id="{BFAC0A55-15FF-44EB-BB49-380A08FFF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66">
              <a:extLst>
                <a:ext uri="{FF2B5EF4-FFF2-40B4-BE49-F238E27FC236}">
                  <a16:creationId xmlns:a16="http://schemas.microsoft.com/office/drawing/2014/main" id="{E71C5D2B-80BE-4286-9DAC-B41FA6122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43271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64">
              <a:extLst>
                <a:ext uri="{FF2B5EF4-FFF2-40B4-BE49-F238E27FC236}">
                  <a16:creationId xmlns:a16="http://schemas.microsoft.com/office/drawing/2014/main" id="{ABD811F8-3805-419E-9543-FB2A152649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66">
              <a:extLst>
                <a:ext uri="{FF2B5EF4-FFF2-40B4-BE49-F238E27FC236}">
                  <a16:creationId xmlns:a16="http://schemas.microsoft.com/office/drawing/2014/main" id="{4ED1C51E-87F5-42C4-8F3D-98B932E7C6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01157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64">
              <a:extLst>
                <a:ext uri="{FF2B5EF4-FFF2-40B4-BE49-F238E27FC236}">
                  <a16:creationId xmlns:a16="http://schemas.microsoft.com/office/drawing/2014/main" id="{908DDBE2-E366-43C4-865E-68D8F5DD2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66">
              <a:extLst>
                <a:ext uri="{FF2B5EF4-FFF2-40B4-BE49-F238E27FC236}">
                  <a16:creationId xmlns:a16="http://schemas.microsoft.com/office/drawing/2014/main" id="{40B7FBD6-2319-4416-AEDB-20FBD7A6F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359043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64">
              <a:extLst>
                <a:ext uri="{FF2B5EF4-FFF2-40B4-BE49-F238E27FC236}">
                  <a16:creationId xmlns:a16="http://schemas.microsoft.com/office/drawing/2014/main" id="{793BBDF2-F738-42F5-98FD-380E06E188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66">
              <a:extLst>
                <a:ext uri="{FF2B5EF4-FFF2-40B4-BE49-F238E27FC236}">
                  <a16:creationId xmlns:a16="http://schemas.microsoft.com/office/drawing/2014/main" id="{5CEB15E8-0F03-4F3C-8B3D-CA63883E2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38069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64">
              <a:extLst>
                <a:ext uri="{FF2B5EF4-FFF2-40B4-BE49-F238E27FC236}">
                  <a16:creationId xmlns:a16="http://schemas.microsoft.com/office/drawing/2014/main" id="{EA651364-1B7F-40E3-817C-E05627C56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66">
              <a:extLst>
                <a:ext uri="{FF2B5EF4-FFF2-40B4-BE49-F238E27FC236}">
                  <a16:creationId xmlns:a16="http://schemas.microsoft.com/office/drawing/2014/main" id="{0582E001-F558-4498-B949-506CEDB89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95956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64">
              <a:extLst>
                <a:ext uri="{FF2B5EF4-FFF2-40B4-BE49-F238E27FC236}">
                  <a16:creationId xmlns:a16="http://schemas.microsoft.com/office/drawing/2014/main" id="{09F01A60-328C-4CA8-B3EE-636F1319EE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66">
              <a:extLst>
                <a:ext uri="{FF2B5EF4-FFF2-40B4-BE49-F238E27FC236}">
                  <a16:creationId xmlns:a16="http://schemas.microsoft.com/office/drawing/2014/main" id="{62D0FD2E-E0CB-4B3C-85D5-1946B7CA3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3842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64">
              <a:extLst>
                <a:ext uri="{FF2B5EF4-FFF2-40B4-BE49-F238E27FC236}">
                  <a16:creationId xmlns:a16="http://schemas.microsoft.com/office/drawing/2014/main" id="{682296EE-4FAA-4B24-A69E-63B1B36A1D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66">
              <a:extLst>
                <a:ext uri="{FF2B5EF4-FFF2-40B4-BE49-F238E27FC236}">
                  <a16:creationId xmlns:a16="http://schemas.microsoft.com/office/drawing/2014/main" id="{E2AF0961-0ADD-4742-A467-7258D268CD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1728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64">
              <a:extLst>
                <a:ext uri="{FF2B5EF4-FFF2-40B4-BE49-F238E27FC236}">
                  <a16:creationId xmlns:a16="http://schemas.microsoft.com/office/drawing/2014/main" id="{31B85C35-97D4-4322-BD70-C5AAAA76DD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73152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66">
              <a:extLst>
                <a:ext uri="{FF2B5EF4-FFF2-40B4-BE49-F238E27FC236}">
                  <a16:creationId xmlns:a16="http://schemas.microsoft.com/office/drawing/2014/main" id="{A87BAC7C-E910-4222-B519-39288C21A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9614" y="237744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46" y="132379"/>
            <a:ext cx="1875847" cy="64247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628292D-0555-4158-9B1A-07414B27F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F9D750C-F51E-474F-9B49-79D2F5674857}"/>
              </a:ext>
            </a:extLst>
          </p:cNvPr>
          <p:cNvSpPr/>
          <p:nvPr/>
        </p:nvSpPr>
        <p:spPr>
          <a:xfrm>
            <a:off x="999702" y="3019471"/>
            <a:ext cx="2501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Activo: Disco Externo  1T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7140A94-01A4-4260-BD67-00B8827F5660}"/>
              </a:ext>
            </a:extLst>
          </p:cNvPr>
          <p:cNvSpPr/>
          <p:nvPr/>
        </p:nvSpPr>
        <p:spPr>
          <a:xfrm>
            <a:off x="999702" y="3918925"/>
            <a:ext cx="5766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dirty="0"/>
              <a:t>Serie: NA0CKK3V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8714A9-F9DE-4B52-BB49-BF478F9EBAA7}"/>
              </a:ext>
            </a:extLst>
          </p:cNvPr>
          <p:cNvSpPr txBox="1"/>
          <p:nvPr/>
        </p:nvSpPr>
        <p:spPr>
          <a:xfrm>
            <a:off x="999702" y="3469198"/>
            <a:ext cx="1612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Marca: GO Flex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4494F3-6C6F-4254-B733-73FB13EDBABE}"/>
              </a:ext>
            </a:extLst>
          </p:cNvPr>
          <p:cNvSpPr/>
          <p:nvPr/>
        </p:nvSpPr>
        <p:spPr>
          <a:xfrm>
            <a:off x="993792" y="5198891"/>
            <a:ext cx="506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SV" dirty="0"/>
              <a:t>Justificación: No hay garantía de que lo reconozcan los equipos.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7A26CD1A-7093-4A42-AA0E-2D9D3A716B8D}"/>
              </a:ext>
            </a:extLst>
          </p:cNvPr>
          <p:cNvSpPr txBox="1"/>
          <p:nvPr/>
        </p:nvSpPr>
        <p:spPr>
          <a:xfrm>
            <a:off x="999701" y="2617183"/>
            <a:ext cx="319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dirty="0"/>
              <a:t>Código de inventario: Sin código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15C23896-2AB1-409B-AA3C-A3574D9C17AE}"/>
              </a:ext>
            </a:extLst>
          </p:cNvPr>
          <p:cNvSpPr/>
          <p:nvPr/>
        </p:nvSpPr>
        <p:spPr>
          <a:xfrm>
            <a:off x="999701" y="4334420"/>
            <a:ext cx="1144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Año: 2012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2DCB9AE0-63A2-4565-B168-1C8018552BB5}"/>
              </a:ext>
            </a:extLst>
          </p:cNvPr>
          <p:cNvSpPr/>
          <p:nvPr/>
        </p:nvSpPr>
        <p:spPr>
          <a:xfrm>
            <a:off x="993792" y="4771691"/>
            <a:ext cx="3191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dirty="0"/>
              <a:t>Origen: Proyecto FM/ 00079376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E9DA83C-6DFA-48AC-BB12-32ED1C608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68" b="19535"/>
          <a:stretch/>
        </p:blipFill>
        <p:spPr>
          <a:xfrm>
            <a:off x="7766132" y="1850831"/>
            <a:ext cx="3086100" cy="4505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092F698F-A722-44BF-B124-915FDE6E8F55}"/>
              </a:ext>
            </a:extLst>
          </p:cNvPr>
          <p:cNvSpPr txBox="1"/>
          <p:nvPr/>
        </p:nvSpPr>
        <p:spPr>
          <a:xfrm>
            <a:off x="517261" y="1348053"/>
            <a:ext cx="4189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3200" dirty="0"/>
              <a:t>Decisión </a:t>
            </a:r>
            <a:r>
              <a:rPr lang="es-SV" sz="3200"/>
              <a:t>MCP: COCOSI</a:t>
            </a:r>
            <a:endParaRPr lang="es-SV" sz="3200" dirty="0"/>
          </a:p>
        </p:txBody>
      </p:sp>
    </p:spTree>
    <p:extLst>
      <p:ext uri="{BB962C8B-B14F-4D97-AF65-F5344CB8AC3E}">
        <p14:creationId xmlns:p14="http://schemas.microsoft.com/office/powerpoint/2010/main" val="1754936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2414BA6D-D9DC-4688-B336-B9852FBCD666}"/>
              </a:ext>
            </a:extLst>
          </p:cNvPr>
          <p:cNvSpPr/>
          <p:nvPr/>
        </p:nvSpPr>
        <p:spPr>
          <a:xfrm>
            <a:off x="39681" y="1049940"/>
            <a:ext cx="6056319" cy="3437709"/>
          </a:xfrm>
          <a:prstGeom prst="round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SV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Detalle de Activos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SV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donados al MCP-ES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s-SV" sz="44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 otros organismos/ Proyectos</a:t>
            </a:r>
          </a:p>
        </p:txBody>
      </p:sp>
      <p:pic>
        <p:nvPicPr>
          <p:cNvPr id="26" name="Imagen 25" descr="Imagen que contiene dibujo, reloj, señal&#10;&#10;Descripción generada automáticamente">
            <a:extLst>
              <a:ext uri="{FF2B5EF4-FFF2-40B4-BE49-F238E27FC236}">
                <a16:creationId xmlns:a16="http://schemas.microsoft.com/office/drawing/2014/main" id="{1D5A11B8-291E-433B-B68E-9F27A069C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77" y="2918732"/>
            <a:ext cx="4580777" cy="156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34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612</Words>
  <Application>Microsoft Office PowerPoint</Application>
  <PresentationFormat>Panorámica</PresentationFormat>
  <Paragraphs>100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22" baseType="lpstr">
      <vt:lpstr>Arial</vt:lpstr>
      <vt:lpstr>Berlin Sans FB</vt:lpstr>
      <vt:lpstr>Calibri</vt:lpstr>
      <vt:lpstr>Calibri Light</vt:lpstr>
      <vt:lpstr>Century Gothic</vt:lpstr>
      <vt:lpstr>Times New Roman</vt:lpstr>
      <vt:lpstr>Tema de Office</vt:lpstr>
      <vt:lpstr>1_Tema de Office</vt:lpstr>
      <vt:lpstr>Seguimiento Activos MCP-ES  a dar de baja de inventario 2020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 de este comité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Activos MCP-ES  a dar de baja de inventario 2020</dc:title>
  <dc:creator>Karla Eugenia Rivera Arévalo</dc:creator>
  <cp:lastModifiedBy>Karla Eugenia Rivera Arévalo</cp:lastModifiedBy>
  <cp:revision>11</cp:revision>
  <dcterms:created xsi:type="dcterms:W3CDTF">2020-03-11T17:00:02Z</dcterms:created>
  <dcterms:modified xsi:type="dcterms:W3CDTF">2020-10-22T19:34:23Z</dcterms:modified>
</cp:coreProperties>
</file>