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handoutMasterIdLst>
    <p:handoutMasterId r:id="rId19"/>
  </p:handoutMasterIdLst>
  <p:sldIdLst>
    <p:sldId id="256" r:id="rId3"/>
    <p:sldId id="278" r:id="rId4"/>
    <p:sldId id="309" r:id="rId5"/>
    <p:sldId id="314" r:id="rId6"/>
    <p:sldId id="321" r:id="rId7"/>
    <p:sldId id="322" r:id="rId8"/>
    <p:sldId id="324" r:id="rId9"/>
    <p:sldId id="325" r:id="rId10"/>
    <p:sldId id="326" r:id="rId11"/>
    <p:sldId id="327" r:id="rId12"/>
    <p:sldId id="318" r:id="rId13"/>
    <p:sldId id="329" r:id="rId14"/>
    <p:sldId id="317" r:id="rId15"/>
    <p:sldId id="319" r:id="rId16"/>
    <p:sldId id="258" r:id="rId17"/>
  </p:sldIdLst>
  <p:sldSz cx="9144000" cy="6858000" type="screen4x3"/>
  <p:notesSz cx="7010400" cy="9296400"/>
  <p:defaultTextStyle>
    <a:defPPr>
      <a:defRPr lang="es-SV"/>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flores" initials="g" lastIdx="1" clrIdx="0">
    <p:extLst>
      <p:ext uri="{19B8F6BF-5375-455C-9EA6-DF929625EA0E}">
        <p15:presenceInfo xmlns:p15="http://schemas.microsoft.com/office/powerpoint/2012/main" userId="gflor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25E5076-3810-47DD-B79F-674D7AD40C01}" styleName="Estilo oscuro 1 - Énfasi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093" autoAdjust="0"/>
    <p:restoredTop sz="94672" autoAdjust="0"/>
  </p:normalViewPr>
  <p:slideViewPr>
    <p:cSldViewPr>
      <p:cViewPr>
        <p:scale>
          <a:sx n="130" d="100"/>
          <a:sy n="130" d="100"/>
        </p:scale>
        <p:origin x="1506" y="-63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67" d="100"/>
          <a:sy n="67" d="100"/>
        </p:scale>
        <p:origin x="-3276" y="-96"/>
      </p:cViewPr>
      <p:guideLst>
        <p:guide orient="horz" pos="2928"/>
        <p:guide pos="220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a:extLst>
              <a:ext uri="{FF2B5EF4-FFF2-40B4-BE49-F238E27FC236}">
                <a16:creationId xmlns:a16="http://schemas.microsoft.com/office/drawing/2014/main" id="{5CE24079-330B-4BB1-AB58-7F12DC010BEC}"/>
              </a:ext>
            </a:extLst>
          </p:cNvPr>
          <p:cNvSpPr>
            <a:spLocks noGrp="1"/>
          </p:cNvSpPr>
          <p:nvPr>
            <p:ph type="hdr" sz="quarter"/>
          </p:nvPr>
        </p:nvSpPr>
        <p:spPr>
          <a:xfrm>
            <a:off x="0" y="0"/>
            <a:ext cx="3036888" cy="465138"/>
          </a:xfrm>
          <a:prstGeom prst="rect">
            <a:avLst/>
          </a:prstGeom>
        </p:spPr>
        <p:txBody>
          <a:bodyPr vert="horz" lIns="92930" tIns="46465" rIns="92930" bIns="46465" rtlCol="0"/>
          <a:lstStyle>
            <a:lvl1pPr algn="l" eaLnBrk="1" hangingPunct="1">
              <a:defRPr sz="1200">
                <a:latin typeface="Arial" pitchFamily="34" charset="0"/>
                <a:cs typeface="Arial" pitchFamily="34" charset="0"/>
              </a:defRPr>
            </a:lvl1pPr>
          </a:lstStyle>
          <a:p>
            <a:pPr>
              <a:defRPr/>
            </a:pPr>
            <a:endParaRPr lang="es-SV"/>
          </a:p>
        </p:txBody>
      </p:sp>
      <p:sp>
        <p:nvSpPr>
          <p:cNvPr id="3" name="2 Marcador de fecha">
            <a:extLst>
              <a:ext uri="{FF2B5EF4-FFF2-40B4-BE49-F238E27FC236}">
                <a16:creationId xmlns:a16="http://schemas.microsoft.com/office/drawing/2014/main" id="{FD317D0D-21CA-41AA-9377-25C3443701D1}"/>
              </a:ext>
            </a:extLst>
          </p:cNvPr>
          <p:cNvSpPr>
            <a:spLocks noGrp="1"/>
          </p:cNvSpPr>
          <p:nvPr>
            <p:ph type="dt" sz="quarter" idx="1"/>
          </p:nvPr>
        </p:nvSpPr>
        <p:spPr>
          <a:xfrm>
            <a:off x="3971925" y="0"/>
            <a:ext cx="3036888" cy="465138"/>
          </a:xfrm>
          <a:prstGeom prst="rect">
            <a:avLst/>
          </a:prstGeom>
        </p:spPr>
        <p:txBody>
          <a:bodyPr vert="horz" lIns="92930" tIns="46465" rIns="92930" bIns="46465" rtlCol="0"/>
          <a:lstStyle>
            <a:lvl1pPr algn="r" eaLnBrk="1" hangingPunct="1">
              <a:defRPr sz="1200">
                <a:latin typeface="Arial" pitchFamily="34" charset="0"/>
                <a:cs typeface="Arial" pitchFamily="34" charset="0"/>
              </a:defRPr>
            </a:lvl1pPr>
          </a:lstStyle>
          <a:p>
            <a:pPr>
              <a:defRPr/>
            </a:pPr>
            <a:fld id="{D1EF2A41-D4A7-4129-8675-B07156805E15}" type="datetimeFigureOut">
              <a:rPr lang="es-SV"/>
              <a:pPr>
                <a:defRPr/>
              </a:pPr>
              <a:t>21/10/2020</a:t>
            </a:fld>
            <a:endParaRPr lang="es-SV"/>
          </a:p>
        </p:txBody>
      </p:sp>
      <p:sp>
        <p:nvSpPr>
          <p:cNvPr id="4" name="3 Marcador de pie de página">
            <a:extLst>
              <a:ext uri="{FF2B5EF4-FFF2-40B4-BE49-F238E27FC236}">
                <a16:creationId xmlns:a16="http://schemas.microsoft.com/office/drawing/2014/main" id="{4D0DA27D-C016-41D1-A6AA-5694AF6D1034}"/>
              </a:ext>
            </a:extLst>
          </p:cNvPr>
          <p:cNvSpPr>
            <a:spLocks noGrp="1"/>
          </p:cNvSpPr>
          <p:nvPr>
            <p:ph type="ftr" sz="quarter" idx="2"/>
          </p:nvPr>
        </p:nvSpPr>
        <p:spPr>
          <a:xfrm>
            <a:off x="0" y="8829675"/>
            <a:ext cx="3036888" cy="465138"/>
          </a:xfrm>
          <a:prstGeom prst="rect">
            <a:avLst/>
          </a:prstGeom>
        </p:spPr>
        <p:txBody>
          <a:bodyPr vert="horz" lIns="92930" tIns="46465" rIns="92930" bIns="46465" rtlCol="0" anchor="b"/>
          <a:lstStyle>
            <a:lvl1pPr algn="l" eaLnBrk="1" hangingPunct="1">
              <a:defRPr sz="1200">
                <a:latin typeface="Arial" pitchFamily="34" charset="0"/>
                <a:cs typeface="Arial" pitchFamily="34" charset="0"/>
              </a:defRPr>
            </a:lvl1pPr>
          </a:lstStyle>
          <a:p>
            <a:pPr>
              <a:defRPr/>
            </a:pPr>
            <a:endParaRPr lang="es-SV"/>
          </a:p>
        </p:txBody>
      </p:sp>
      <p:sp>
        <p:nvSpPr>
          <p:cNvPr id="5" name="4 Marcador de número de diapositiva">
            <a:extLst>
              <a:ext uri="{FF2B5EF4-FFF2-40B4-BE49-F238E27FC236}">
                <a16:creationId xmlns:a16="http://schemas.microsoft.com/office/drawing/2014/main" id="{3AE84910-BBBB-48AD-ADE2-07B10ADE564A}"/>
              </a:ext>
            </a:extLst>
          </p:cNvPr>
          <p:cNvSpPr>
            <a:spLocks noGrp="1"/>
          </p:cNvSpPr>
          <p:nvPr>
            <p:ph type="sldNum" sz="quarter" idx="3"/>
          </p:nvPr>
        </p:nvSpPr>
        <p:spPr>
          <a:xfrm>
            <a:off x="3971925" y="8829675"/>
            <a:ext cx="3036888" cy="465138"/>
          </a:xfrm>
          <a:prstGeom prst="rect">
            <a:avLst/>
          </a:prstGeom>
        </p:spPr>
        <p:txBody>
          <a:bodyPr vert="horz" wrap="square" lIns="92930" tIns="46465" rIns="92930" bIns="46465" numCol="1" anchor="b" anchorCtr="0" compatLnSpc="1">
            <a:prstTxWarp prst="textNoShape">
              <a:avLst/>
            </a:prstTxWarp>
          </a:bodyPr>
          <a:lstStyle>
            <a:lvl1pPr algn="r" eaLnBrk="1" hangingPunct="1">
              <a:defRPr sz="1200"/>
            </a:lvl1pPr>
          </a:lstStyle>
          <a:p>
            <a:pPr>
              <a:defRPr/>
            </a:pPr>
            <a:fld id="{5254E4F0-1E24-4DB6-91F7-09911D2AEB14}" type="slidenum">
              <a:rPr lang="es-SV" altLang="es-SV"/>
              <a:pPr>
                <a:defRPr/>
              </a:pPr>
              <a:t>‹Nº›</a:t>
            </a:fld>
            <a:endParaRPr lang="es-SV" altLang="es-SV"/>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a:extLst>
              <a:ext uri="{FF2B5EF4-FFF2-40B4-BE49-F238E27FC236}">
                <a16:creationId xmlns:a16="http://schemas.microsoft.com/office/drawing/2014/main" id="{62B623B7-D299-496C-BB5B-77C4116E378D}"/>
              </a:ext>
            </a:extLst>
          </p:cNvPr>
          <p:cNvSpPr>
            <a:spLocks noGrp="1"/>
          </p:cNvSpPr>
          <p:nvPr>
            <p:ph type="hdr" sz="quarter"/>
          </p:nvPr>
        </p:nvSpPr>
        <p:spPr>
          <a:xfrm>
            <a:off x="0" y="0"/>
            <a:ext cx="3036888" cy="465138"/>
          </a:xfrm>
          <a:prstGeom prst="rect">
            <a:avLst/>
          </a:prstGeom>
        </p:spPr>
        <p:txBody>
          <a:bodyPr vert="horz" lIns="92930" tIns="46465" rIns="92930" bIns="46465" rtlCol="0"/>
          <a:lstStyle>
            <a:lvl1pPr algn="l" eaLnBrk="1" hangingPunct="1">
              <a:defRPr sz="1200">
                <a:latin typeface="Arial" charset="0"/>
                <a:cs typeface="Arial" charset="0"/>
              </a:defRPr>
            </a:lvl1pPr>
          </a:lstStyle>
          <a:p>
            <a:pPr>
              <a:defRPr/>
            </a:pPr>
            <a:endParaRPr lang="es-SV"/>
          </a:p>
        </p:txBody>
      </p:sp>
      <p:sp>
        <p:nvSpPr>
          <p:cNvPr id="3" name="2 Marcador de fecha">
            <a:extLst>
              <a:ext uri="{FF2B5EF4-FFF2-40B4-BE49-F238E27FC236}">
                <a16:creationId xmlns:a16="http://schemas.microsoft.com/office/drawing/2014/main" id="{EBD1D5E1-18B4-4801-8FEC-1B05C604FCBF}"/>
              </a:ext>
            </a:extLst>
          </p:cNvPr>
          <p:cNvSpPr>
            <a:spLocks noGrp="1"/>
          </p:cNvSpPr>
          <p:nvPr>
            <p:ph type="dt" idx="1"/>
          </p:nvPr>
        </p:nvSpPr>
        <p:spPr>
          <a:xfrm>
            <a:off x="3971925" y="0"/>
            <a:ext cx="3036888" cy="465138"/>
          </a:xfrm>
          <a:prstGeom prst="rect">
            <a:avLst/>
          </a:prstGeom>
        </p:spPr>
        <p:txBody>
          <a:bodyPr vert="horz" lIns="92930" tIns="46465" rIns="92930" bIns="46465" rtlCol="0"/>
          <a:lstStyle>
            <a:lvl1pPr algn="r" eaLnBrk="1" hangingPunct="1">
              <a:defRPr sz="1200">
                <a:latin typeface="Arial" charset="0"/>
                <a:cs typeface="Arial" charset="0"/>
              </a:defRPr>
            </a:lvl1pPr>
          </a:lstStyle>
          <a:p>
            <a:pPr>
              <a:defRPr/>
            </a:pPr>
            <a:fld id="{8390D982-6960-4124-81B1-855B29281368}" type="datetimeFigureOut">
              <a:rPr lang="es-SV"/>
              <a:pPr>
                <a:defRPr/>
              </a:pPr>
              <a:t>21/10/2020</a:t>
            </a:fld>
            <a:endParaRPr lang="es-SV" dirty="0"/>
          </a:p>
        </p:txBody>
      </p:sp>
      <p:sp>
        <p:nvSpPr>
          <p:cNvPr id="4" name="3 Marcador de imagen de diapositiva">
            <a:extLst>
              <a:ext uri="{FF2B5EF4-FFF2-40B4-BE49-F238E27FC236}">
                <a16:creationId xmlns:a16="http://schemas.microsoft.com/office/drawing/2014/main" id="{C954E8D9-2BCC-4B64-8C05-DC1B670AC9E9}"/>
              </a:ext>
            </a:extLst>
          </p:cNvPr>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930" tIns="46465" rIns="92930" bIns="46465" rtlCol="0" anchor="ctr"/>
          <a:lstStyle/>
          <a:p>
            <a:pPr lvl="0"/>
            <a:endParaRPr lang="es-SV" noProof="0" dirty="0"/>
          </a:p>
        </p:txBody>
      </p:sp>
      <p:sp>
        <p:nvSpPr>
          <p:cNvPr id="5" name="4 Marcador de notas">
            <a:extLst>
              <a:ext uri="{FF2B5EF4-FFF2-40B4-BE49-F238E27FC236}">
                <a16:creationId xmlns:a16="http://schemas.microsoft.com/office/drawing/2014/main" id="{B1225455-171F-4B71-A336-A7465CEC66C2}"/>
              </a:ext>
            </a:extLst>
          </p:cNvPr>
          <p:cNvSpPr>
            <a:spLocks noGrp="1"/>
          </p:cNvSpPr>
          <p:nvPr>
            <p:ph type="body" sz="quarter" idx="3"/>
          </p:nvPr>
        </p:nvSpPr>
        <p:spPr>
          <a:xfrm>
            <a:off x="700088" y="4414838"/>
            <a:ext cx="5610225" cy="4184650"/>
          </a:xfrm>
          <a:prstGeom prst="rect">
            <a:avLst/>
          </a:prstGeom>
        </p:spPr>
        <p:txBody>
          <a:bodyPr vert="horz" lIns="92930" tIns="46465" rIns="92930" bIns="46465" rtlCol="0"/>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SV" noProof="0"/>
          </a:p>
        </p:txBody>
      </p:sp>
      <p:sp>
        <p:nvSpPr>
          <p:cNvPr id="6" name="5 Marcador de pie de página">
            <a:extLst>
              <a:ext uri="{FF2B5EF4-FFF2-40B4-BE49-F238E27FC236}">
                <a16:creationId xmlns:a16="http://schemas.microsoft.com/office/drawing/2014/main" id="{C78D3276-874E-4FE0-AC6F-CDF6B28D95F6}"/>
              </a:ext>
            </a:extLst>
          </p:cNvPr>
          <p:cNvSpPr>
            <a:spLocks noGrp="1"/>
          </p:cNvSpPr>
          <p:nvPr>
            <p:ph type="ftr" sz="quarter" idx="4"/>
          </p:nvPr>
        </p:nvSpPr>
        <p:spPr>
          <a:xfrm>
            <a:off x="0" y="8829675"/>
            <a:ext cx="3036888" cy="465138"/>
          </a:xfrm>
          <a:prstGeom prst="rect">
            <a:avLst/>
          </a:prstGeom>
        </p:spPr>
        <p:txBody>
          <a:bodyPr vert="horz" lIns="92930" tIns="46465" rIns="92930" bIns="46465" rtlCol="0" anchor="b"/>
          <a:lstStyle>
            <a:lvl1pPr algn="l" eaLnBrk="1" hangingPunct="1">
              <a:defRPr sz="1200">
                <a:latin typeface="Arial" charset="0"/>
                <a:cs typeface="Arial" charset="0"/>
              </a:defRPr>
            </a:lvl1pPr>
          </a:lstStyle>
          <a:p>
            <a:pPr>
              <a:defRPr/>
            </a:pPr>
            <a:endParaRPr lang="es-SV"/>
          </a:p>
        </p:txBody>
      </p:sp>
      <p:sp>
        <p:nvSpPr>
          <p:cNvPr id="7" name="6 Marcador de número de diapositiva">
            <a:extLst>
              <a:ext uri="{FF2B5EF4-FFF2-40B4-BE49-F238E27FC236}">
                <a16:creationId xmlns:a16="http://schemas.microsoft.com/office/drawing/2014/main" id="{7D170AD5-02EE-4284-B55F-D166EAF65668}"/>
              </a:ext>
            </a:extLst>
          </p:cNvPr>
          <p:cNvSpPr>
            <a:spLocks noGrp="1"/>
          </p:cNvSpPr>
          <p:nvPr>
            <p:ph type="sldNum" sz="quarter" idx="5"/>
          </p:nvPr>
        </p:nvSpPr>
        <p:spPr>
          <a:xfrm>
            <a:off x="3971925" y="8829675"/>
            <a:ext cx="3036888" cy="465138"/>
          </a:xfrm>
          <a:prstGeom prst="rect">
            <a:avLst/>
          </a:prstGeom>
        </p:spPr>
        <p:txBody>
          <a:bodyPr vert="horz" wrap="square" lIns="92930" tIns="46465" rIns="92930" bIns="46465" numCol="1" anchor="b" anchorCtr="0" compatLnSpc="1">
            <a:prstTxWarp prst="textNoShape">
              <a:avLst/>
            </a:prstTxWarp>
          </a:bodyPr>
          <a:lstStyle>
            <a:lvl1pPr algn="r" eaLnBrk="1" hangingPunct="1">
              <a:defRPr sz="1200"/>
            </a:lvl1pPr>
          </a:lstStyle>
          <a:p>
            <a:pPr>
              <a:defRPr/>
            </a:pPr>
            <a:fld id="{C10F1DED-6EF9-494E-9A3C-DF921C1FD73C}" type="slidenum">
              <a:rPr lang="es-SV" altLang="es-SV"/>
              <a:pPr>
                <a:defRPr/>
              </a:pPr>
              <a:t>‹Nº›</a:t>
            </a:fld>
            <a:endParaRPr lang="es-SV" altLang="es-SV"/>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Marcador de imagen de diapositiva 1">
            <a:extLst>
              <a:ext uri="{FF2B5EF4-FFF2-40B4-BE49-F238E27FC236}">
                <a16:creationId xmlns:a16="http://schemas.microsoft.com/office/drawing/2014/main" id="{D41D75A4-D65A-471D-9330-5231FAB13C1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Marcador de notas 2">
            <a:extLst>
              <a:ext uri="{FF2B5EF4-FFF2-40B4-BE49-F238E27FC236}">
                <a16:creationId xmlns:a16="http://schemas.microsoft.com/office/drawing/2014/main" id="{510949A3-2CCC-4929-9393-3B1C8D87CFF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SV" altLang="es-SV"/>
          </a:p>
        </p:txBody>
      </p:sp>
      <p:sp>
        <p:nvSpPr>
          <p:cNvPr id="7172" name="Marcador de número de diapositiva 3">
            <a:extLst>
              <a:ext uri="{FF2B5EF4-FFF2-40B4-BE49-F238E27FC236}">
                <a16:creationId xmlns:a16="http://schemas.microsoft.com/office/drawing/2014/main" id="{A48BAD3B-B465-449C-92BC-CAAD2B81E60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45DA4D5-9358-4E25-8E69-6E303E82C7BA}" type="slidenum">
              <a:rPr lang="es-SV" altLang="es-SV" smtClean="0"/>
              <a:pPr/>
              <a:t>2</a:t>
            </a:fld>
            <a:endParaRPr lang="es-SV" altLang="es-SV"/>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Marcador de imagen de diapositiva 1">
            <a:extLst>
              <a:ext uri="{FF2B5EF4-FFF2-40B4-BE49-F238E27FC236}">
                <a16:creationId xmlns:a16="http://schemas.microsoft.com/office/drawing/2014/main" id="{0A4EA240-3916-44AC-A45F-8757F0B5FDA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Marcador de notas 2">
            <a:extLst>
              <a:ext uri="{FF2B5EF4-FFF2-40B4-BE49-F238E27FC236}">
                <a16:creationId xmlns:a16="http://schemas.microsoft.com/office/drawing/2014/main" id="{059C3E58-4B00-4DEA-B9B6-EA9624D3208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SV" altLang="es-SV" dirty="0"/>
          </a:p>
        </p:txBody>
      </p:sp>
      <p:sp>
        <p:nvSpPr>
          <p:cNvPr id="22532" name="Marcador de número de diapositiva 3">
            <a:extLst>
              <a:ext uri="{FF2B5EF4-FFF2-40B4-BE49-F238E27FC236}">
                <a16:creationId xmlns:a16="http://schemas.microsoft.com/office/drawing/2014/main" id="{466C7B2C-B535-4216-B67C-D07CFF9E317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7E9CA70-2A46-4FE5-A9C2-60C6C9BBF506}" type="slidenum">
              <a:rPr kumimoji="0" lang="es-SV" altLang="es-SV"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s-SV" altLang="es-SV"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548742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Marcador de imagen de diapositiva 1">
            <a:extLst>
              <a:ext uri="{FF2B5EF4-FFF2-40B4-BE49-F238E27FC236}">
                <a16:creationId xmlns:a16="http://schemas.microsoft.com/office/drawing/2014/main" id="{0A4EA240-3916-44AC-A45F-8757F0B5FDA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Marcador de notas 2">
            <a:extLst>
              <a:ext uri="{FF2B5EF4-FFF2-40B4-BE49-F238E27FC236}">
                <a16:creationId xmlns:a16="http://schemas.microsoft.com/office/drawing/2014/main" id="{059C3E58-4B00-4DEA-B9B6-EA9624D3208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SV" altLang="es-SV" dirty="0"/>
          </a:p>
        </p:txBody>
      </p:sp>
      <p:sp>
        <p:nvSpPr>
          <p:cNvPr id="22532" name="Marcador de número de diapositiva 3">
            <a:extLst>
              <a:ext uri="{FF2B5EF4-FFF2-40B4-BE49-F238E27FC236}">
                <a16:creationId xmlns:a16="http://schemas.microsoft.com/office/drawing/2014/main" id="{466C7B2C-B535-4216-B67C-D07CFF9E317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7E9CA70-2A46-4FE5-A9C2-60C6C9BBF506}" type="slidenum">
              <a:rPr kumimoji="0" lang="es-SV" altLang="es-SV"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s-SV" altLang="es-SV"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329794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Marcador de imagen de diapositiva 1">
            <a:extLst>
              <a:ext uri="{FF2B5EF4-FFF2-40B4-BE49-F238E27FC236}">
                <a16:creationId xmlns:a16="http://schemas.microsoft.com/office/drawing/2014/main" id="{0A4EA240-3916-44AC-A45F-8757F0B5FDA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Marcador de notas 2">
            <a:extLst>
              <a:ext uri="{FF2B5EF4-FFF2-40B4-BE49-F238E27FC236}">
                <a16:creationId xmlns:a16="http://schemas.microsoft.com/office/drawing/2014/main" id="{059C3E58-4B00-4DEA-B9B6-EA9624D3208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SV" altLang="es-SV"/>
          </a:p>
        </p:txBody>
      </p:sp>
      <p:sp>
        <p:nvSpPr>
          <p:cNvPr id="22532" name="Marcador de número de diapositiva 3">
            <a:extLst>
              <a:ext uri="{FF2B5EF4-FFF2-40B4-BE49-F238E27FC236}">
                <a16:creationId xmlns:a16="http://schemas.microsoft.com/office/drawing/2014/main" id="{466C7B2C-B535-4216-B67C-D07CFF9E317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7E9CA70-2A46-4FE5-A9C2-60C6C9BBF506}" type="slidenum">
              <a:rPr kumimoji="0" lang="es-SV" altLang="es-SV"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s-SV" altLang="es-SV"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355479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Marcador de imagen de diapositiva 1">
            <a:extLst>
              <a:ext uri="{FF2B5EF4-FFF2-40B4-BE49-F238E27FC236}">
                <a16:creationId xmlns:a16="http://schemas.microsoft.com/office/drawing/2014/main" id="{0A4EA240-3916-44AC-A45F-8757F0B5FDA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Marcador de notas 2">
            <a:extLst>
              <a:ext uri="{FF2B5EF4-FFF2-40B4-BE49-F238E27FC236}">
                <a16:creationId xmlns:a16="http://schemas.microsoft.com/office/drawing/2014/main" id="{059C3E58-4B00-4DEA-B9B6-EA9624D3208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SV" altLang="es-SV"/>
          </a:p>
        </p:txBody>
      </p:sp>
      <p:sp>
        <p:nvSpPr>
          <p:cNvPr id="22532" name="Marcador de número de diapositiva 3">
            <a:extLst>
              <a:ext uri="{FF2B5EF4-FFF2-40B4-BE49-F238E27FC236}">
                <a16:creationId xmlns:a16="http://schemas.microsoft.com/office/drawing/2014/main" id="{466C7B2C-B535-4216-B67C-D07CFF9E317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7E9CA70-2A46-4FE5-A9C2-60C6C9BBF506}" type="slidenum">
              <a:rPr kumimoji="0" lang="es-SV" altLang="es-SV"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s-SV" altLang="es-SV"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10894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Marcador de imagen de diapositiva 1">
            <a:extLst>
              <a:ext uri="{FF2B5EF4-FFF2-40B4-BE49-F238E27FC236}">
                <a16:creationId xmlns:a16="http://schemas.microsoft.com/office/drawing/2014/main" id="{10176792-93CA-44D4-8EEA-E99A5F01096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Marcador de notas 2">
            <a:extLst>
              <a:ext uri="{FF2B5EF4-FFF2-40B4-BE49-F238E27FC236}">
                <a16:creationId xmlns:a16="http://schemas.microsoft.com/office/drawing/2014/main" id="{3FFCA155-DE57-4722-9123-5FB2492B11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SV" altLang="es-SV"/>
          </a:p>
        </p:txBody>
      </p:sp>
      <p:sp>
        <p:nvSpPr>
          <p:cNvPr id="9220" name="Marcador de número de diapositiva 3">
            <a:extLst>
              <a:ext uri="{FF2B5EF4-FFF2-40B4-BE49-F238E27FC236}">
                <a16:creationId xmlns:a16="http://schemas.microsoft.com/office/drawing/2014/main" id="{4BF0E273-18B6-4C1B-BD76-28B7B79EF80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B3B1208-76D6-42D0-92DF-02A50FD15F02}" type="slidenum">
              <a:rPr lang="es-SV" altLang="es-SV" smtClean="0"/>
              <a:pPr/>
              <a:t>3</a:t>
            </a:fld>
            <a:endParaRPr lang="es-SV" altLang="es-SV"/>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Marcador de imagen de diapositiva 1">
            <a:extLst>
              <a:ext uri="{FF2B5EF4-FFF2-40B4-BE49-F238E27FC236}">
                <a16:creationId xmlns:a16="http://schemas.microsoft.com/office/drawing/2014/main" id="{692AC9BA-2F99-4C8E-8F23-FA38DCE9E07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Marcador de notas 2">
            <a:extLst>
              <a:ext uri="{FF2B5EF4-FFF2-40B4-BE49-F238E27FC236}">
                <a16:creationId xmlns:a16="http://schemas.microsoft.com/office/drawing/2014/main" id="{F05AF49B-5E37-4C74-AD70-6EE2DF7B0FF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SV" altLang="es-SV"/>
          </a:p>
        </p:txBody>
      </p:sp>
      <p:sp>
        <p:nvSpPr>
          <p:cNvPr id="20484" name="Marcador de número de diapositiva 3">
            <a:extLst>
              <a:ext uri="{FF2B5EF4-FFF2-40B4-BE49-F238E27FC236}">
                <a16:creationId xmlns:a16="http://schemas.microsoft.com/office/drawing/2014/main" id="{1B37C15E-4614-4676-B654-AFCAC891A4A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3C8EAB3-4CA4-433A-A63F-794DDC526B32}" type="slidenum">
              <a:rPr lang="es-SV" altLang="es-SV" smtClean="0"/>
              <a:pPr/>
              <a:t>4</a:t>
            </a:fld>
            <a:endParaRPr lang="es-SV" altLang="es-SV"/>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Marcador de imagen de diapositiva 1">
            <a:extLst>
              <a:ext uri="{FF2B5EF4-FFF2-40B4-BE49-F238E27FC236}">
                <a16:creationId xmlns:a16="http://schemas.microsoft.com/office/drawing/2014/main" id="{692AC9BA-2F99-4C8E-8F23-FA38DCE9E07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Marcador de notas 2">
            <a:extLst>
              <a:ext uri="{FF2B5EF4-FFF2-40B4-BE49-F238E27FC236}">
                <a16:creationId xmlns:a16="http://schemas.microsoft.com/office/drawing/2014/main" id="{F05AF49B-5E37-4C74-AD70-6EE2DF7B0FF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SV" altLang="es-SV"/>
          </a:p>
        </p:txBody>
      </p:sp>
      <p:sp>
        <p:nvSpPr>
          <p:cNvPr id="20484" name="Marcador de número de diapositiva 3">
            <a:extLst>
              <a:ext uri="{FF2B5EF4-FFF2-40B4-BE49-F238E27FC236}">
                <a16:creationId xmlns:a16="http://schemas.microsoft.com/office/drawing/2014/main" id="{1B37C15E-4614-4676-B654-AFCAC891A4A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3C8EAB3-4CA4-433A-A63F-794DDC526B32}" type="slidenum">
              <a:rPr lang="es-SV" altLang="es-SV" smtClean="0"/>
              <a:pPr/>
              <a:t>5</a:t>
            </a:fld>
            <a:endParaRPr lang="es-SV" altLang="es-SV"/>
          </a:p>
        </p:txBody>
      </p:sp>
    </p:spTree>
    <p:extLst>
      <p:ext uri="{BB962C8B-B14F-4D97-AF65-F5344CB8AC3E}">
        <p14:creationId xmlns:p14="http://schemas.microsoft.com/office/powerpoint/2010/main" val="706753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Marcador de imagen de diapositiva 1">
            <a:extLst>
              <a:ext uri="{FF2B5EF4-FFF2-40B4-BE49-F238E27FC236}">
                <a16:creationId xmlns:a16="http://schemas.microsoft.com/office/drawing/2014/main" id="{692AC9BA-2F99-4C8E-8F23-FA38DCE9E07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Marcador de notas 2">
            <a:extLst>
              <a:ext uri="{FF2B5EF4-FFF2-40B4-BE49-F238E27FC236}">
                <a16:creationId xmlns:a16="http://schemas.microsoft.com/office/drawing/2014/main" id="{F05AF49B-5E37-4C74-AD70-6EE2DF7B0FF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SV" altLang="es-SV"/>
          </a:p>
        </p:txBody>
      </p:sp>
      <p:sp>
        <p:nvSpPr>
          <p:cNvPr id="20484" name="Marcador de número de diapositiva 3">
            <a:extLst>
              <a:ext uri="{FF2B5EF4-FFF2-40B4-BE49-F238E27FC236}">
                <a16:creationId xmlns:a16="http://schemas.microsoft.com/office/drawing/2014/main" id="{1B37C15E-4614-4676-B654-AFCAC891A4A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3C8EAB3-4CA4-433A-A63F-794DDC526B32}" type="slidenum">
              <a:rPr lang="es-SV" altLang="es-SV" smtClean="0"/>
              <a:pPr/>
              <a:t>6</a:t>
            </a:fld>
            <a:endParaRPr lang="es-SV" altLang="es-SV"/>
          </a:p>
        </p:txBody>
      </p:sp>
    </p:spTree>
    <p:extLst>
      <p:ext uri="{BB962C8B-B14F-4D97-AF65-F5344CB8AC3E}">
        <p14:creationId xmlns:p14="http://schemas.microsoft.com/office/powerpoint/2010/main" val="312980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Marcador de imagen de diapositiva 1">
            <a:extLst>
              <a:ext uri="{FF2B5EF4-FFF2-40B4-BE49-F238E27FC236}">
                <a16:creationId xmlns:a16="http://schemas.microsoft.com/office/drawing/2014/main" id="{692AC9BA-2F99-4C8E-8F23-FA38DCE9E07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Marcador de notas 2">
            <a:extLst>
              <a:ext uri="{FF2B5EF4-FFF2-40B4-BE49-F238E27FC236}">
                <a16:creationId xmlns:a16="http://schemas.microsoft.com/office/drawing/2014/main" id="{F05AF49B-5E37-4C74-AD70-6EE2DF7B0FF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SV" altLang="es-SV"/>
          </a:p>
        </p:txBody>
      </p:sp>
      <p:sp>
        <p:nvSpPr>
          <p:cNvPr id="20484" name="Marcador de número de diapositiva 3">
            <a:extLst>
              <a:ext uri="{FF2B5EF4-FFF2-40B4-BE49-F238E27FC236}">
                <a16:creationId xmlns:a16="http://schemas.microsoft.com/office/drawing/2014/main" id="{1B37C15E-4614-4676-B654-AFCAC891A4A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3C8EAB3-4CA4-433A-A63F-794DDC526B32}" type="slidenum">
              <a:rPr lang="es-SV" altLang="es-SV" smtClean="0"/>
              <a:pPr/>
              <a:t>7</a:t>
            </a:fld>
            <a:endParaRPr lang="es-SV" altLang="es-SV"/>
          </a:p>
        </p:txBody>
      </p:sp>
    </p:spTree>
    <p:extLst>
      <p:ext uri="{BB962C8B-B14F-4D97-AF65-F5344CB8AC3E}">
        <p14:creationId xmlns:p14="http://schemas.microsoft.com/office/powerpoint/2010/main" val="20182727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Marcador de imagen de diapositiva 1">
            <a:extLst>
              <a:ext uri="{FF2B5EF4-FFF2-40B4-BE49-F238E27FC236}">
                <a16:creationId xmlns:a16="http://schemas.microsoft.com/office/drawing/2014/main" id="{692AC9BA-2F99-4C8E-8F23-FA38DCE9E07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Marcador de notas 2">
            <a:extLst>
              <a:ext uri="{FF2B5EF4-FFF2-40B4-BE49-F238E27FC236}">
                <a16:creationId xmlns:a16="http://schemas.microsoft.com/office/drawing/2014/main" id="{F05AF49B-5E37-4C74-AD70-6EE2DF7B0FF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SV" altLang="es-SV"/>
          </a:p>
        </p:txBody>
      </p:sp>
      <p:sp>
        <p:nvSpPr>
          <p:cNvPr id="20484" name="Marcador de número de diapositiva 3">
            <a:extLst>
              <a:ext uri="{FF2B5EF4-FFF2-40B4-BE49-F238E27FC236}">
                <a16:creationId xmlns:a16="http://schemas.microsoft.com/office/drawing/2014/main" id="{1B37C15E-4614-4676-B654-AFCAC891A4A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3C8EAB3-4CA4-433A-A63F-794DDC526B32}" type="slidenum">
              <a:rPr lang="es-SV" altLang="es-SV" smtClean="0"/>
              <a:pPr/>
              <a:t>8</a:t>
            </a:fld>
            <a:endParaRPr lang="es-SV" altLang="es-SV"/>
          </a:p>
        </p:txBody>
      </p:sp>
    </p:spTree>
    <p:extLst>
      <p:ext uri="{BB962C8B-B14F-4D97-AF65-F5344CB8AC3E}">
        <p14:creationId xmlns:p14="http://schemas.microsoft.com/office/powerpoint/2010/main" val="4065554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Marcador de imagen de diapositiva 1">
            <a:extLst>
              <a:ext uri="{FF2B5EF4-FFF2-40B4-BE49-F238E27FC236}">
                <a16:creationId xmlns:a16="http://schemas.microsoft.com/office/drawing/2014/main" id="{692AC9BA-2F99-4C8E-8F23-FA38DCE9E07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Marcador de notas 2">
            <a:extLst>
              <a:ext uri="{FF2B5EF4-FFF2-40B4-BE49-F238E27FC236}">
                <a16:creationId xmlns:a16="http://schemas.microsoft.com/office/drawing/2014/main" id="{F05AF49B-5E37-4C74-AD70-6EE2DF7B0FF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SV" altLang="es-SV"/>
          </a:p>
        </p:txBody>
      </p:sp>
      <p:sp>
        <p:nvSpPr>
          <p:cNvPr id="20484" name="Marcador de número de diapositiva 3">
            <a:extLst>
              <a:ext uri="{FF2B5EF4-FFF2-40B4-BE49-F238E27FC236}">
                <a16:creationId xmlns:a16="http://schemas.microsoft.com/office/drawing/2014/main" id="{1B37C15E-4614-4676-B654-AFCAC891A4A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3C8EAB3-4CA4-433A-A63F-794DDC526B32}" type="slidenum">
              <a:rPr lang="es-SV" altLang="es-SV" smtClean="0"/>
              <a:pPr/>
              <a:t>9</a:t>
            </a:fld>
            <a:endParaRPr lang="es-SV" altLang="es-SV"/>
          </a:p>
        </p:txBody>
      </p:sp>
    </p:spTree>
    <p:extLst>
      <p:ext uri="{BB962C8B-B14F-4D97-AF65-F5344CB8AC3E}">
        <p14:creationId xmlns:p14="http://schemas.microsoft.com/office/powerpoint/2010/main" val="2097230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Marcador de imagen de diapositiva 1">
            <a:extLst>
              <a:ext uri="{FF2B5EF4-FFF2-40B4-BE49-F238E27FC236}">
                <a16:creationId xmlns:a16="http://schemas.microsoft.com/office/drawing/2014/main" id="{692AC9BA-2F99-4C8E-8F23-FA38DCE9E07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Marcador de notas 2">
            <a:extLst>
              <a:ext uri="{FF2B5EF4-FFF2-40B4-BE49-F238E27FC236}">
                <a16:creationId xmlns:a16="http://schemas.microsoft.com/office/drawing/2014/main" id="{F05AF49B-5E37-4C74-AD70-6EE2DF7B0FF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SV" altLang="es-SV"/>
          </a:p>
        </p:txBody>
      </p:sp>
      <p:sp>
        <p:nvSpPr>
          <p:cNvPr id="20484" name="Marcador de número de diapositiva 3">
            <a:extLst>
              <a:ext uri="{FF2B5EF4-FFF2-40B4-BE49-F238E27FC236}">
                <a16:creationId xmlns:a16="http://schemas.microsoft.com/office/drawing/2014/main" id="{1B37C15E-4614-4676-B654-AFCAC891A4A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3C8EAB3-4CA4-433A-A63F-794DDC526B32}" type="slidenum">
              <a:rPr lang="es-SV" altLang="es-SV" smtClean="0"/>
              <a:pPr/>
              <a:t>10</a:t>
            </a:fld>
            <a:endParaRPr lang="es-SV" altLang="es-SV"/>
          </a:p>
        </p:txBody>
      </p:sp>
    </p:spTree>
    <p:extLst>
      <p:ext uri="{BB962C8B-B14F-4D97-AF65-F5344CB8AC3E}">
        <p14:creationId xmlns:p14="http://schemas.microsoft.com/office/powerpoint/2010/main" val="4089647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SV"/>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SV"/>
          </a:p>
        </p:txBody>
      </p:sp>
      <p:sp>
        <p:nvSpPr>
          <p:cNvPr id="4" name="3 Marcador de fecha">
            <a:extLst>
              <a:ext uri="{FF2B5EF4-FFF2-40B4-BE49-F238E27FC236}">
                <a16:creationId xmlns:a16="http://schemas.microsoft.com/office/drawing/2014/main" id="{F404A645-EB40-4110-9957-6987ECF0B403}"/>
              </a:ext>
            </a:extLst>
          </p:cNvPr>
          <p:cNvSpPr>
            <a:spLocks noGrp="1"/>
          </p:cNvSpPr>
          <p:nvPr>
            <p:ph type="dt" sz="half" idx="10"/>
          </p:nvPr>
        </p:nvSpPr>
        <p:spPr/>
        <p:txBody>
          <a:bodyPr/>
          <a:lstStyle>
            <a:lvl1pPr>
              <a:defRPr/>
            </a:lvl1pPr>
          </a:lstStyle>
          <a:p>
            <a:pPr>
              <a:defRPr/>
            </a:pPr>
            <a:fld id="{9D969285-8DAA-435E-A3E8-F3716E951B94}" type="datetimeFigureOut">
              <a:rPr lang="es-SV"/>
              <a:pPr>
                <a:defRPr/>
              </a:pPr>
              <a:t>21/10/2020</a:t>
            </a:fld>
            <a:endParaRPr lang="es-SV" dirty="0"/>
          </a:p>
        </p:txBody>
      </p:sp>
      <p:sp>
        <p:nvSpPr>
          <p:cNvPr id="5" name="4 Marcador de pie de página">
            <a:extLst>
              <a:ext uri="{FF2B5EF4-FFF2-40B4-BE49-F238E27FC236}">
                <a16:creationId xmlns:a16="http://schemas.microsoft.com/office/drawing/2014/main" id="{B93F93B1-2A81-42AC-A6B0-20B1923D52FF}"/>
              </a:ext>
            </a:extLst>
          </p:cNvPr>
          <p:cNvSpPr>
            <a:spLocks noGrp="1"/>
          </p:cNvSpPr>
          <p:nvPr>
            <p:ph type="ftr" sz="quarter" idx="11"/>
          </p:nvPr>
        </p:nvSpPr>
        <p:spPr/>
        <p:txBody>
          <a:bodyPr/>
          <a:lstStyle>
            <a:lvl1pPr>
              <a:defRPr/>
            </a:lvl1pPr>
          </a:lstStyle>
          <a:p>
            <a:pPr>
              <a:defRPr/>
            </a:pPr>
            <a:endParaRPr lang="es-SV"/>
          </a:p>
        </p:txBody>
      </p:sp>
      <p:sp>
        <p:nvSpPr>
          <p:cNvPr id="6" name="5 Marcador de número de diapositiva">
            <a:extLst>
              <a:ext uri="{FF2B5EF4-FFF2-40B4-BE49-F238E27FC236}">
                <a16:creationId xmlns:a16="http://schemas.microsoft.com/office/drawing/2014/main" id="{6D5F9F40-2992-4696-B180-C2024ACB0DF7}"/>
              </a:ext>
            </a:extLst>
          </p:cNvPr>
          <p:cNvSpPr>
            <a:spLocks noGrp="1"/>
          </p:cNvSpPr>
          <p:nvPr>
            <p:ph type="sldNum" sz="quarter" idx="12"/>
          </p:nvPr>
        </p:nvSpPr>
        <p:spPr/>
        <p:txBody>
          <a:bodyPr/>
          <a:lstStyle>
            <a:lvl1pPr>
              <a:defRPr/>
            </a:lvl1pPr>
          </a:lstStyle>
          <a:p>
            <a:pPr>
              <a:defRPr/>
            </a:pPr>
            <a:fld id="{1B527F10-4E9E-4596-8E9F-BB2E8BD9F209}" type="slidenum">
              <a:rPr lang="es-SV" altLang="es-SV"/>
              <a:pPr>
                <a:defRPr/>
              </a:pPr>
              <a:t>‹Nº›</a:t>
            </a:fld>
            <a:endParaRPr lang="es-SV" altLang="es-SV"/>
          </a:p>
        </p:txBody>
      </p:sp>
    </p:spTree>
    <p:extLst>
      <p:ext uri="{BB962C8B-B14F-4D97-AF65-F5344CB8AC3E}">
        <p14:creationId xmlns:p14="http://schemas.microsoft.com/office/powerpoint/2010/main" val="4144102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SV"/>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3 Marcador de fecha">
            <a:extLst>
              <a:ext uri="{FF2B5EF4-FFF2-40B4-BE49-F238E27FC236}">
                <a16:creationId xmlns:a16="http://schemas.microsoft.com/office/drawing/2014/main" id="{22B65316-FD13-4926-86A9-AECEB4A1D1CE}"/>
              </a:ext>
            </a:extLst>
          </p:cNvPr>
          <p:cNvSpPr>
            <a:spLocks noGrp="1"/>
          </p:cNvSpPr>
          <p:nvPr>
            <p:ph type="dt" sz="half" idx="10"/>
          </p:nvPr>
        </p:nvSpPr>
        <p:spPr/>
        <p:txBody>
          <a:bodyPr/>
          <a:lstStyle>
            <a:lvl1pPr>
              <a:defRPr/>
            </a:lvl1pPr>
          </a:lstStyle>
          <a:p>
            <a:pPr>
              <a:defRPr/>
            </a:pPr>
            <a:fld id="{F39187BE-88A5-45D9-8A4B-7391DA3E90AC}" type="datetimeFigureOut">
              <a:rPr lang="es-SV"/>
              <a:pPr>
                <a:defRPr/>
              </a:pPr>
              <a:t>21/10/2020</a:t>
            </a:fld>
            <a:endParaRPr lang="es-SV" dirty="0"/>
          </a:p>
        </p:txBody>
      </p:sp>
      <p:sp>
        <p:nvSpPr>
          <p:cNvPr id="5" name="4 Marcador de pie de página">
            <a:extLst>
              <a:ext uri="{FF2B5EF4-FFF2-40B4-BE49-F238E27FC236}">
                <a16:creationId xmlns:a16="http://schemas.microsoft.com/office/drawing/2014/main" id="{F62C8278-D8B1-4B04-814E-3B5D35C07323}"/>
              </a:ext>
            </a:extLst>
          </p:cNvPr>
          <p:cNvSpPr>
            <a:spLocks noGrp="1"/>
          </p:cNvSpPr>
          <p:nvPr>
            <p:ph type="ftr" sz="quarter" idx="11"/>
          </p:nvPr>
        </p:nvSpPr>
        <p:spPr/>
        <p:txBody>
          <a:bodyPr/>
          <a:lstStyle>
            <a:lvl1pPr>
              <a:defRPr/>
            </a:lvl1pPr>
          </a:lstStyle>
          <a:p>
            <a:pPr>
              <a:defRPr/>
            </a:pPr>
            <a:endParaRPr lang="es-SV"/>
          </a:p>
        </p:txBody>
      </p:sp>
      <p:sp>
        <p:nvSpPr>
          <p:cNvPr id="6" name="5 Marcador de número de diapositiva">
            <a:extLst>
              <a:ext uri="{FF2B5EF4-FFF2-40B4-BE49-F238E27FC236}">
                <a16:creationId xmlns:a16="http://schemas.microsoft.com/office/drawing/2014/main" id="{A2DACD1F-32D3-4D87-8B57-3B5BA5DE2D99}"/>
              </a:ext>
            </a:extLst>
          </p:cNvPr>
          <p:cNvSpPr>
            <a:spLocks noGrp="1"/>
          </p:cNvSpPr>
          <p:nvPr>
            <p:ph type="sldNum" sz="quarter" idx="12"/>
          </p:nvPr>
        </p:nvSpPr>
        <p:spPr/>
        <p:txBody>
          <a:bodyPr/>
          <a:lstStyle>
            <a:lvl1pPr>
              <a:defRPr/>
            </a:lvl1pPr>
          </a:lstStyle>
          <a:p>
            <a:pPr>
              <a:defRPr/>
            </a:pPr>
            <a:fld id="{90B20FC6-D2D9-4CE6-859B-467E5BA595D2}" type="slidenum">
              <a:rPr lang="es-SV" altLang="es-SV"/>
              <a:pPr>
                <a:defRPr/>
              </a:pPr>
              <a:t>‹Nº›</a:t>
            </a:fld>
            <a:endParaRPr lang="es-SV" altLang="es-SV"/>
          </a:p>
        </p:txBody>
      </p:sp>
    </p:spTree>
    <p:extLst>
      <p:ext uri="{BB962C8B-B14F-4D97-AF65-F5344CB8AC3E}">
        <p14:creationId xmlns:p14="http://schemas.microsoft.com/office/powerpoint/2010/main" val="1087405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SV"/>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3 Marcador de fecha">
            <a:extLst>
              <a:ext uri="{FF2B5EF4-FFF2-40B4-BE49-F238E27FC236}">
                <a16:creationId xmlns:a16="http://schemas.microsoft.com/office/drawing/2014/main" id="{F56C2402-7CBD-433B-AFC0-48CAC0BABC46}"/>
              </a:ext>
            </a:extLst>
          </p:cNvPr>
          <p:cNvSpPr>
            <a:spLocks noGrp="1"/>
          </p:cNvSpPr>
          <p:nvPr>
            <p:ph type="dt" sz="half" idx="10"/>
          </p:nvPr>
        </p:nvSpPr>
        <p:spPr/>
        <p:txBody>
          <a:bodyPr/>
          <a:lstStyle>
            <a:lvl1pPr>
              <a:defRPr/>
            </a:lvl1pPr>
          </a:lstStyle>
          <a:p>
            <a:pPr>
              <a:defRPr/>
            </a:pPr>
            <a:fld id="{F472A781-BB70-4212-BEF7-5A6A5E97C3BA}" type="datetimeFigureOut">
              <a:rPr lang="es-SV"/>
              <a:pPr>
                <a:defRPr/>
              </a:pPr>
              <a:t>21/10/2020</a:t>
            </a:fld>
            <a:endParaRPr lang="es-SV" dirty="0"/>
          </a:p>
        </p:txBody>
      </p:sp>
      <p:sp>
        <p:nvSpPr>
          <p:cNvPr id="5" name="4 Marcador de pie de página">
            <a:extLst>
              <a:ext uri="{FF2B5EF4-FFF2-40B4-BE49-F238E27FC236}">
                <a16:creationId xmlns:a16="http://schemas.microsoft.com/office/drawing/2014/main" id="{160BDC2C-4397-403E-A580-22DC9B2D2E9A}"/>
              </a:ext>
            </a:extLst>
          </p:cNvPr>
          <p:cNvSpPr>
            <a:spLocks noGrp="1"/>
          </p:cNvSpPr>
          <p:nvPr>
            <p:ph type="ftr" sz="quarter" idx="11"/>
          </p:nvPr>
        </p:nvSpPr>
        <p:spPr/>
        <p:txBody>
          <a:bodyPr/>
          <a:lstStyle>
            <a:lvl1pPr>
              <a:defRPr/>
            </a:lvl1pPr>
          </a:lstStyle>
          <a:p>
            <a:pPr>
              <a:defRPr/>
            </a:pPr>
            <a:endParaRPr lang="es-SV"/>
          </a:p>
        </p:txBody>
      </p:sp>
      <p:sp>
        <p:nvSpPr>
          <p:cNvPr id="6" name="5 Marcador de número de diapositiva">
            <a:extLst>
              <a:ext uri="{FF2B5EF4-FFF2-40B4-BE49-F238E27FC236}">
                <a16:creationId xmlns:a16="http://schemas.microsoft.com/office/drawing/2014/main" id="{FC22647D-BB47-4AD5-A66D-B590CD5BC409}"/>
              </a:ext>
            </a:extLst>
          </p:cNvPr>
          <p:cNvSpPr>
            <a:spLocks noGrp="1"/>
          </p:cNvSpPr>
          <p:nvPr>
            <p:ph type="sldNum" sz="quarter" idx="12"/>
          </p:nvPr>
        </p:nvSpPr>
        <p:spPr/>
        <p:txBody>
          <a:bodyPr/>
          <a:lstStyle>
            <a:lvl1pPr>
              <a:defRPr/>
            </a:lvl1pPr>
          </a:lstStyle>
          <a:p>
            <a:pPr>
              <a:defRPr/>
            </a:pPr>
            <a:fld id="{0872A963-D1FD-4461-A946-2AA342DF0E92}" type="slidenum">
              <a:rPr lang="es-SV" altLang="es-SV"/>
              <a:pPr>
                <a:defRPr/>
              </a:pPr>
              <a:t>‹Nº›</a:t>
            </a:fld>
            <a:endParaRPr lang="es-SV" altLang="es-SV"/>
          </a:p>
        </p:txBody>
      </p:sp>
    </p:spTree>
    <p:extLst>
      <p:ext uri="{BB962C8B-B14F-4D97-AF65-F5344CB8AC3E}">
        <p14:creationId xmlns:p14="http://schemas.microsoft.com/office/powerpoint/2010/main" val="35962225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SV"/>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SV"/>
          </a:p>
        </p:txBody>
      </p:sp>
      <p:sp>
        <p:nvSpPr>
          <p:cNvPr id="4" name="3 Marcador de fecha">
            <a:extLst>
              <a:ext uri="{FF2B5EF4-FFF2-40B4-BE49-F238E27FC236}">
                <a16:creationId xmlns:a16="http://schemas.microsoft.com/office/drawing/2014/main" id="{7081464E-3B47-4B29-9471-5092F7A406C8}"/>
              </a:ext>
            </a:extLst>
          </p:cNvPr>
          <p:cNvSpPr>
            <a:spLocks noGrp="1"/>
          </p:cNvSpPr>
          <p:nvPr>
            <p:ph type="dt" sz="half" idx="10"/>
          </p:nvPr>
        </p:nvSpPr>
        <p:spPr/>
        <p:txBody>
          <a:bodyPr/>
          <a:lstStyle>
            <a:lvl1pPr>
              <a:defRPr/>
            </a:lvl1pPr>
          </a:lstStyle>
          <a:p>
            <a:pPr>
              <a:defRPr/>
            </a:pPr>
            <a:fld id="{78BAE8FF-97AA-4D8C-BB37-939597B39E3A}" type="datetimeFigureOut">
              <a:rPr lang="es-SV"/>
              <a:pPr>
                <a:defRPr/>
              </a:pPr>
              <a:t>21/10/2020</a:t>
            </a:fld>
            <a:endParaRPr lang="es-SV" dirty="0"/>
          </a:p>
        </p:txBody>
      </p:sp>
      <p:sp>
        <p:nvSpPr>
          <p:cNvPr id="5" name="4 Marcador de pie de página">
            <a:extLst>
              <a:ext uri="{FF2B5EF4-FFF2-40B4-BE49-F238E27FC236}">
                <a16:creationId xmlns:a16="http://schemas.microsoft.com/office/drawing/2014/main" id="{8B6D8CF4-8578-4673-858B-1744A89D682A}"/>
              </a:ext>
            </a:extLst>
          </p:cNvPr>
          <p:cNvSpPr>
            <a:spLocks noGrp="1"/>
          </p:cNvSpPr>
          <p:nvPr>
            <p:ph type="ftr" sz="quarter" idx="11"/>
          </p:nvPr>
        </p:nvSpPr>
        <p:spPr/>
        <p:txBody>
          <a:bodyPr/>
          <a:lstStyle>
            <a:lvl1pPr>
              <a:defRPr/>
            </a:lvl1pPr>
          </a:lstStyle>
          <a:p>
            <a:pPr>
              <a:defRPr/>
            </a:pPr>
            <a:endParaRPr lang="es-SV"/>
          </a:p>
        </p:txBody>
      </p:sp>
      <p:sp>
        <p:nvSpPr>
          <p:cNvPr id="6" name="5 Marcador de número de diapositiva">
            <a:extLst>
              <a:ext uri="{FF2B5EF4-FFF2-40B4-BE49-F238E27FC236}">
                <a16:creationId xmlns:a16="http://schemas.microsoft.com/office/drawing/2014/main" id="{9367A66F-7CA4-490C-964A-5E5EC9C8222B}"/>
              </a:ext>
            </a:extLst>
          </p:cNvPr>
          <p:cNvSpPr>
            <a:spLocks noGrp="1"/>
          </p:cNvSpPr>
          <p:nvPr>
            <p:ph type="sldNum" sz="quarter" idx="12"/>
          </p:nvPr>
        </p:nvSpPr>
        <p:spPr/>
        <p:txBody>
          <a:bodyPr/>
          <a:lstStyle>
            <a:lvl1pPr>
              <a:defRPr/>
            </a:lvl1pPr>
          </a:lstStyle>
          <a:p>
            <a:pPr>
              <a:defRPr/>
            </a:pPr>
            <a:fld id="{34CBF5BD-4482-42DC-9E69-71BDDFD1C24B}" type="slidenum">
              <a:rPr lang="es-SV" altLang="es-SV"/>
              <a:pPr>
                <a:defRPr/>
              </a:pPr>
              <a:t>‹Nº›</a:t>
            </a:fld>
            <a:endParaRPr lang="es-SV" altLang="es-SV"/>
          </a:p>
        </p:txBody>
      </p:sp>
    </p:spTree>
    <p:extLst>
      <p:ext uri="{BB962C8B-B14F-4D97-AF65-F5344CB8AC3E}">
        <p14:creationId xmlns:p14="http://schemas.microsoft.com/office/powerpoint/2010/main" val="39310430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SV"/>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3 Marcador de fecha">
            <a:extLst>
              <a:ext uri="{FF2B5EF4-FFF2-40B4-BE49-F238E27FC236}">
                <a16:creationId xmlns:a16="http://schemas.microsoft.com/office/drawing/2014/main" id="{24D6AE06-74F5-40F9-B999-CEFA23CFF0C7}"/>
              </a:ext>
            </a:extLst>
          </p:cNvPr>
          <p:cNvSpPr>
            <a:spLocks noGrp="1"/>
          </p:cNvSpPr>
          <p:nvPr>
            <p:ph type="dt" sz="half" idx="10"/>
          </p:nvPr>
        </p:nvSpPr>
        <p:spPr/>
        <p:txBody>
          <a:bodyPr/>
          <a:lstStyle>
            <a:lvl1pPr>
              <a:defRPr/>
            </a:lvl1pPr>
          </a:lstStyle>
          <a:p>
            <a:pPr>
              <a:defRPr/>
            </a:pPr>
            <a:fld id="{D1708763-B748-457F-887B-1D203435D543}" type="datetimeFigureOut">
              <a:rPr lang="es-SV"/>
              <a:pPr>
                <a:defRPr/>
              </a:pPr>
              <a:t>21/10/2020</a:t>
            </a:fld>
            <a:endParaRPr lang="es-SV" dirty="0"/>
          </a:p>
        </p:txBody>
      </p:sp>
      <p:sp>
        <p:nvSpPr>
          <p:cNvPr id="5" name="4 Marcador de pie de página">
            <a:extLst>
              <a:ext uri="{FF2B5EF4-FFF2-40B4-BE49-F238E27FC236}">
                <a16:creationId xmlns:a16="http://schemas.microsoft.com/office/drawing/2014/main" id="{FAA42F4B-C30E-4763-95AF-1F9E0FD0A734}"/>
              </a:ext>
            </a:extLst>
          </p:cNvPr>
          <p:cNvSpPr>
            <a:spLocks noGrp="1"/>
          </p:cNvSpPr>
          <p:nvPr>
            <p:ph type="ftr" sz="quarter" idx="11"/>
          </p:nvPr>
        </p:nvSpPr>
        <p:spPr/>
        <p:txBody>
          <a:bodyPr/>
          <a:lstStyle>
            <a:lvl1pPr>
              <a:defRPr/>
            </a:lvl1pPr>
          </a:lstStyle>
          <a:p>
            <a:pPr>
              <a:defRPr/>
            </a:pPr>
            <a:endParaRPr lang="es-SV"/>
          </a:p>
        </p:txBody>
      </p:sp>
      <p:sp>
        <p:nvSpPr>
          <p:cNvPr id="6" name="5 Marcador de número de diapositiva">
            <a:extLst>
              <a:ext uri="{FF2B5EF4-FFF2-40B4-BE49-F238E27FC236}">
                <a16:creationId xmlns:a16="http://schemas.microsoft.com/office/drawing/2014/main" id="{59DD43CB-8699-4F3C-B9F9-2FE6E47A2E77}"/>
              </a:ext>
            </a:extLst>
          </p:cNvPr>
          <p:cNvSpPr>
            <a:spLocks noGrp="1"/>
          </p:cNvSpPr>
          <p:nvPr>
            <p:ph type="sldNum" sz="quarter" idx="12"/>
          </p:nvPr>
        </p:nvSpPr>
        <p:spPr/>
        <p:txBody>
          <a:bodyPr/>
          <a:lstStyle>
            <a:lvl1pPr>
              <a:defRPr/>
            </a:lvl1pPr>
          </a:lstStyle>
          <a:p>
            <a:pPr>
              <a:defRPr/>
            </a:pPr>
            <a:fld id="{67403365-4072-477F-AD1A-7A2061174304}" type="slidenum">
              <a:rPr lang="es-SV" altLang="es-SV"/>
              <a:pPr>
                <a:defRPr/>
              </a:pPr>
              <a:t>‹Nº›</a:t>
            </a:fld>
            <a:endParaRPr lang="es-SV" altLang="es-SV"/>
          </a:p>
        </p:txBody>
      </p:sp>
    </p:spTree>
    <p:extLst>
      <p:ext uri="{BB962C8B-B14F-4D97-AF65-F5344CB8AC3E}">
        <p14:creationId xmlns:p14="http://schemas.microsoft.com/office/powerpoint/2010/main" val="12036555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SV"/>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a:extLst>
              <a:ext uri="{FF2B5EF4-FFF2-40B4-BE49-F238E27FC236}">
                <a16:creationId xmlns:a16="http://schemas.microsoft.com/office/drawing/2014/main" id="{8910EAFF-ADAB-4211-B1AE-DC452E3C0B11}"/>
              </a:ext>
            </a:extLst>
          </p:cNvPr>
          <p:cNvSpPr>
            <a:spLocks noGrp="1"/>
          </p:cNvSpPr>
          <p:nvPr>
            <p:ph type="dt" sz="half" idx="10"/>
          </p:nvPr>
        </p:nvSpPr>
        <p:spPr/>
        <p:txBody>
          <a:bodyPr/>
          <a:lstStyle>
            <a:lvl1pPr>
              <a:defRPr/>
            </a:lvl1pPr>
          </a:lstStyle>
          <a:p>
            <a:pPr>
              <a:defRPr/>
            </a:pPr>
            <a:fld id="{D51ADED5-2C41-4A39-9B47-FEDC34AA3F33}" type="datetimeFigureOut">
              <a:rPr lang="es-SV"/>
              <a:pPr>
                <a:defRPr/>
              </a:pPr>
              <a:t>21/10/2020</a:t>
            </a:fld>
            <a:endParaRPr lang="es-SV" dirty="0"/>
          </a:p>
        </p:txBody>
      </p:sp>
      <p:sp>
        <p:nvSpPr>
          <p:cNvPr id="5" name="4 Marcador de pie de página">
            <a:extLst>
              <a:ext uri="{FF2B5EF4-FFF2-40B4-BE49-F238E27FC236}">
                <a16:creationId xmlns:a16="http://schemas.microsoft.com/office/drawing/2014/main" id="{CCD09D09-7318-439C-AEE2-9E6F24DF104A}"/>
              </a:ext>
            </a:extLst>
          </p:cNvPr>
          <p:cNvSpPr>
            <a:spLocks noGrp="1"/>
          </p:cNvSpPr>
          <p:nvPr>
            <p:ph type="ftr" sz="quarter" idx="11"/>
          </p:nvPr>
        </p:nvSpPr>
        <p:spPr/>
        <p:txBody>
          <a:bodyPr/>
          <a:lstStyle>
            <a:lvl1pPr>
              <a:defRPr/>
            </a:lvl1pPr>
          </a:lstStyle>
          <a:p>
            <a:pPr>
              <a:defRPr/>
            </a:pPr>
            <a:endParaRPr lang="es-SV"/>
          </a:p>
        </p:txBody>
      </p:sp>
      <p:sp>
        <p:nvSpPr>
          <p:cNvPr id="6" name="5 Marcador de número de diapositiva">
            <a:extLst>
              <a:ext uri="{FF2B5EF4-FFF2-40B4-BE49-F238E27FC236}">
                <a16:creationId xmlns:a16="http://schemas.microsoft.com/office/drawing/2014/main" id="{42ACE58F-5BB9-4FA0-A362-6154CF8E7FF7}"/>
              </a:ext>
            </a:extLst>
          </p:cNvPr>
          <p:cNvSpPr>
            <a:spLocks noGrp="1"/>
          </p:cNvSpPr>
          <p:nvPr>
            <p:ph type="sldNum" sz="quarter" idx="12"/>
          </p:nvPr>
        </p:nvSpPr>
        <p:spPr/>
        <p:txBody>
          <a:bodyPr/>
          <a:lstStyle>
            <a:lvl1pPr>
              <a:defRPr/>
            </a:lvl1pPr>
          </a:lstStyle>
          <a:p>
            <a:pPr>
              <a:defRPr/>
            </a:pPr>
            <a:fld id="{2210D45C-B1AB-4D46-A2CD-FFE612DDB0F4}" type="slidenum">
              <a:rPr lang="es-SV" altLang="es-SV"/>
              <a:pPr>
                <a:defRPr/>
              </a:pPr>
              <a:t>‹Nº›</a:t>
            </a:fld>
            <a:endParaRPr lang="es-SV" altLang="es-SV"/>
          </a:p>
        </p:txBody>
      </p:sp>
    </p:spTree>
    <p:extLst>
      <p:ext uri="{BB962C8B-B14F-4D97-AF65-F5344CB8AC3E}">
        <p14:creationId xmlns:p14="http://schemas.microsoft.com/office/powerpoint/2010/main" val="12459881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SV"/>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5" name="3 Marcador de fecha">
            <a:extLst>
              <a:ext uri="{FF2B5EF4-FFF2-40B4-BE49-F238E27FC236}">
                <a16:creationId xmlns:a16="http://schemas.microsoft.com/office/drawing/2014/main" id="{E55362B9-BA88-4782-A8D9-995D13DEBE90}"/>
              </a:ext>
            </a:extLst>
          </p:cNvPr>
          <p:cNvSpPr>
            <a:spLocks noGrp="1"/>
          </p:cNvSpPr>
          <p:nvPr>
            <p:ph type="dt" sz="half" idx="10"/>
          </p:nvPr>
        </p:nvSpPr>
        <p:spPr/>
        <p:txBody>
          <a:bodyPr/>
          <a:lstStyle>
            <a:lvl1pPr>
              <a:defRPr/>
            </a:lvl1pPr>
          </a:lstStyle>
          <a:p>
            <a:pPr>
              <a:defRPr/>
            </a:pPr>
            <a:fld id="{9DA42E0D-3142-43E9-A498-56A30322023B}" type="datetimeFigureOut">
              <a:rPr lang="es-SV"/>
              <a:pPr>
                <a:defRPr/>
              </a:pPr>
              <a:t>21/10/2020</a:t>
            </a:fld>
            <a:endParaRPr lang="es-SV" dirty="0"/>
          </a:p>
        </p:txBody>
      </p:sp>
      <p:sp>
        <p:nvSpPr>
          <p:cNvPr id="6" name="4 Marcador de pie de página">
            <a:extLst>
              <a:ext uri="{FF2B5EF4-FFF2-40B4-BE49-F238E27FC236}">
                <a16:creationId xmlns:a16="http://schemas.microsoft.com/office/drawing/2014/main" id="{4B653B36-545E-4EB2-87B8-10C0162BFE74}"/>
              </a:ext>
            </a:extLst>
          </p:cNvPr>
          <p:cNvSpPr>
            <a:spLocks noGrp="1"/>
          </p:cNvSpPr>
          <p:nvPr>
            <p:ph type="ftr" sz="quarter" idx="11"/>
          </p:nvPr>
        </p:nvSpPr>
        <p:spPr/>
        <p:txBody>
          <a:bodyPr/>
          <a:lstStyle>
            <a:lvl1pPr>
              <a:defRPr/>
            </a:lvl1pPr>
          </a:lstStyle>
          <a:p>
            <a:pPr>
              <a:defRPr/>
            </a:pPr>
            <a:endParaRPr lang="es-SV"/>
          </a:p>
        </p:txBody>
      </p:sp>
      <p:sp>
        <p:nvSpPr>
          <p:cNvPr id="7" name="5 Marcador de número de diapositiva">
            <a:extLst>
              <a:ext uri="{FF2B5EF4-FFF2-40B4-BE49-F238E27FC236}">
                <a16:creationId xmlns:a16="http://schemas.microsoft.com/office/drawing/2014/main" id="{90DFCAD6-E5EB-4EC8-BD46-7BBE40BA1602}"/>
              </a:ext>
            </a:extLst>
          </p:cNvPr>
          <p:cNvSpPr>
            <a:spLocks noGrp="1"/>
          </p:cNvSpPr>
          <p:nvPr>
            <p:ph type="sldNum" sz="quarter" idx="12"/>
          </p:nvPr>
        </p:nvSpPr>
        <p:spPr/>
        <p:txBody>
          <a:bodyPr/>
          <a:lstStyle>
            <a:lvl1pPr>
              <a:defRPr/>
            </a:lvl1pPr>
          </a:lstStyle>
          <a:p>
            <a:pPr>
              <a:defRPr/>
            </a:pPr>
            <a:fld id="{FDA8F815-4AB1-4A77-BC2A-91DDDFB38574}" type="slidenum">
              <a:rPr lang="es-SV" altLang="es-SV"/>
              <a:pPr>
                <a:defRPr/>
              </a:pPr>
              <a:t>‹Nº›</a:t>
            </a:fld>
            <a:endParaRPr lang="es-SV" altLang="es-SV"/>
          </a:p>
        </p:txBody>
      </p:sp>
    </p:spTree>
    <p:extLst>
      <p:ext uri="{BB962C8B-B14F-4D97-AF65-F5344CB8AC3E}">
        <p14:creationId xmlns:p14="http://schemas.microsoft.com/office/powerpoint/2010/main" val="7268063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SV"/>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7" name="3 Marcador de fecha">
            <a:extLst>
              <a:ext uri="{FF2B5EF4-FFF2-40B4-BE49-F238E27FC236}">
                <a16:creationId xmlns:a16="http://schemas.microsoft.com/office/drawing/2014/main" id="{1E45A77F-AC56-43DE-AF97-9380339A803A}"/>
              </a:ext>
            </a:extLst>
          </p:cNvPr>
          <p:cNvSpPr>
            <a:spLocks noGrp="1"/>
          </p:cNvSpPr>
          <p:nvPr>
            <p:ph type="dt" sz="half" idx="10"/>
          </p:nvPr>
        </p:nvSpPr>
        <p:spPr/>
        <p:txBody>
          <a:bodyPr/>
          <a:lstStyle>
            <a:lvl1pPr>
              <a:defRPr/>
            </a:lvl1pPr>
          </a:lstStyle>
          <a:p>
            <a:pPr>
              <a:defRPr/>
            </a:pPr>
            <a:fld id="{12A60A52-E490-4077-A72F-180B4AFF100B}" type="datetimeFigureOut">
              <a:rPr lang="es-SV"/>
              <a:pPr>
                <a:defRPr/>
              </a:pPr>
              <a:t>21/10/2020</a:t>
            </a:fld>
            <a:endParaRPr lang="es-SV" dirty="0"/>
          </a:p>
        </p:txBody>
      </p:sp>
      <p:sp>
        <p:nvSpPr>
          <p:cNvPr id="8" name="4 Marcador de pie de página">
            <a:extLst>
              <a:ext uri="{FF2B5EF4-FFF2-40B4-BE49-F238E27FC236}">
                <a16:creationId xmlns:a16="http://schemas.microsoft.com/office/drawing/2014/main" id="{F10E7238-8C54-41FF-99C2-9762F9C82EDA}"/>
              </a:ext>
            </a:extLst>
          </p:cNvPr>
          <p:cNvSpPr>
            <a:spLocks noGrp="1"/>
          </p:cNvSpPr>
          <p:nvPr>
            <p:ph type="ftr" sz="quarter" idx="11"/>
          </p:nvPr>
        </p:nvSpPr>
        <p:spPr/>
        <p:txBody>
          <a:bodyPr/>
          <a:lstStyle>
            <a:lvl1pPr>
              <a:defRPr/>
            </a:lvl1pPr>
          </a:lstStyle>
          <a:p>
            <a:pPr>
              <a:defRPr/>
            </a:pPr>
            <a:endParaRPr lang="es-SV"/>
          </a:p>
        </p:txBody>
      </p:sp>
      <p:sp>
        <p:nvSpPr>
          <p:cNvPr id="9" name="5 Marcador de número de diapositiva">
            <a:extLst>
              <a:ext uri="{FF2B5EF4-FFF2-40B4-BE49-F238E27FC236}">
                <a16:creationId xmlns:a16="http://schemas.microsoft.com/office/drawing/2014/main" id="{1CA5CC3A-2E64-442D-8826-0A1DB066E6C0}"/>
              </a:ext>
            </a:extLst>
          </p:cNvPr>
          <p:cNvSpPr>
            <a:spLocks noGrp="1"/>
          </p:cNvSpPr>
          <p:nvPr>
            <p:ph type="sldNum" sz="quarter" idx="12"/>
          </p:nvPr>
        </p:nvSpPr>
        <p:spPr/>
        <p:txBody>
          <a:bodyPr/>
          <a:lstStyle>
            <a:lvl1pPr>
              <a:defRPr/>
            </a:lvl1pPr>
          </a:lstStyle>
          <a:p>
            <a:pPr>
              <a:defRPr/>
            </a:pPr>
            <a:fld id="{77040F61-28AE-4605-B090-A64D2D95562B}" type="slidenum">
              <a:rPr lang="es-SV" altLang="es-SV"/>
              <a:pPr>
                <a:defRPr/>
              </a:pPr>
              <a:t>‹Nº›</a:t>
            </a:fld>
            <a:endParaRPr lang="es-SV" altLang="es-SV"/>
          </a:p>
        </p:txBody>
      </p:sp>
    </p:spTree>
    <p:extLst>
      <p:ext uri="{BB962C8B-B14F-4D97-AF65-F5344CB8AC3E}">
        <p14:creationId xmlns:p14="http://schemas.microsoft.com/office/powerpoint/2010/main" val="25548764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SV"/>
          </a:p>
        </p:txBody>
      </p:sp>
      <p:sp>
        <p:nvSpPr>
          <p:cNvPr id="3" name="3 Marcador de fecha">
            <a:extLst>
              <a:ext uri="{FF2B5EF4-FFF2-40B4-BE49-F238E27FC236}">
                <a16:creationId xmlns:a16="http://schemas.microsoft.com/office/drawing/2014/main" id="{ADF013FF-7797-4F2E-B950-F2A2593441B0}"/>
              </a:ext>
            </a:extLst>
          </p:cNvPr>
          <p:cNvSpPr>
            <a:spLocks noGrp="1"/>
          </p:cNvSpPr>
          <p:nvPr>
            <p:ph type="dt" sz="half" idx="10"/>
          </p:nvPr>
        </p:nvSpPr>
        <p:spPr/>
        <p:txBody>
          <a:bodyPr/>
          <a:lstStyle>
            <a:lvl1pPr>
              <a:defRPr/>
            </a:lvl1pPr>
          </a:lstStyle>
          <a:p>
            <a:pPr>
              <a:defRPr/>
            </a:pPr>
            <a:fld id="{D92B8BC3-663D-4D0A-9BC6-FD6D1D6CA79F}" type="datetimeFigureOut">
              <a:rPr lang="es-SV"/>
              <a:pPr>
                <a:defRPr/>
              </a:pPr>
              <a:t>21/10/2020</a:t>
            </a:fld>
            <a:endParaRPr lang="es-SV" dirty="0"/>
          </a:p>
        </p:txBody>
      </p:sp>
      <p:sp>
        <p:nvSpPr>
          <p:cNvPr id="4" name="4 Marcador de pie de página">
            <a:extLst>
              <a:ext uri="{FF2B5EF4-FFF2-40B4-BE49-F238E27FC236}">
                <a16:creationId xmlns:a16="http://schemas.microsoft.com/office/drawing/2014/main" id="{89B61DB2-EB7A-4135-9192-DCBC25353682}"/>
              </a:ext>
            </a:extLst>
          </p:cNvPr>
          <p:cNvSpPr>
            <a:spLocks noGrp="1"/>
          </p:cNvSpPr>
          <p:nvPr>
            <p:ph type="ftr" sz="quarter" idx="11"/>
          </p:nvPr>
        </p:nvSpPr>
        <p:spPr/>
        <p:txBody>
          <a:bodyPr/>
          <a:lstStyle>
            <a:lvl1pPr>
              <a:defRPr/>
            </a:lvl1pPr>
          </a:lstStyle>
          <a:p>
            <a:pPr>
              <a:defRPr/>
            </a:pPr>
            <a:endParaRPr lang="es-SV"/>
          </a:p>
        </p:txBody>
      </p:sp>
      <p:sp>
        <p:nvSpPr>
          <p:cNvPr id="5" name="5 Marcador de número de diapositiva">
            <a:extLst>
              <a:ext uri="{FF2B5EF4-FFF2-40B4-BE49-F238E27FC236}">
                <a16:creationId xmlns:a16="http://schemas.microsoft.com/office/drawing/2014/main" id="{52B7C70D-832A-4E5A-8A10-8E37D1F02250}"/>
              </a:ext>
            </a:extLst>
          </p:cNvPr>
          <p:cNvSpPr>
            <a:spLocks noGrp="1"/>
          </p:cNvSpPr>
          <p:nvPr>
            <p:ph type="sldNum" sz="quarter" idx="12"/>
          </p:nvPr>
        </p:nvSpPr>
        <p:spPr/>
        <p:txBody>
          <a:bodyPr/>
          <a:lstStyle>
            <a:lvl1pPr>
              <a:defRPr/>
            </a:lvl1pPr>
          </a:lstStyle>
          <a:p>
            <a:pPr>
              <a:defRPr/>
            </a:pPr>
            <a:fld id="{214007A9-EA64-4672-AF34-3A4A59D34AAB}" type="slidenum">
              <a:rPr lang="es-SV" altLang="es-SV"/>
              <a:pPr>
                <a:defRPr/>
              </a:pPr>
              <a:t>‹Nº›</a:t>
            </a:fld>
            <a:endParaRPr lang="es-SV" altLang="es-SV"/>
          </a:p>
        </p:txBody>
      </p:sp>
    </p:spTree>
    <p:extLst>
      <p:ext uri="{BB962C8B-B14F-4D97-AF65-F5344CB8AC3E}">
        <p14:creationId xmlns:p14="http://schemas.microsoft.com/office/powerpoint/2010/main" val="14196503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a:extLst>
              <a:ext uri="{FF2B5EF4-FFF2-40B4-BE49-F238E27FC236}">
                <a16:creationId xmlns:a16="http://schemas.microsoft.com/office/drawing/2014/main" id="{242D61BC-B39B-4E88-A922-2F83BA0ED229}"/>
              </a:ext>
            </a:extLst>
          </p:cNvPr>
          <p:cNvSpPr>
            <a:spLocks noGrp="1"/>
          </p:cNvSpPr>
          <p:nvPr>
            <p:ph type="dt" sz="half" idx="10"/>
          </p:nvPr>
        </p:nvSpPr>
        <p:spPr/>
        <p:txBody>
          <a:bodyPr/>
          <a:lstStyle>
            <a:lvl1pPr>
              <a:defRPr/>
            </a:lvl1pPr>
          </a:lstStyle>
          <a:p>
            <a:pPr>
              <a:defRPr/>
            </a:pPr>
            <a:fld id="{E41F877C-F9E9-4C50-BBF7-87D59D63B6D8}" type="datetimeFigureOut">
              <a:rPr lang="es-SV"/>
              <a:pPr>
                <a:defRPr/>
              </a:pPr>
              <a:t>21/10/2020</a:t>
            </a:fld>
            <a:endParaRPr lang="es-SV" dirty="0"/>
          </a:p>
        </p:txBody>
      </p:sp>
      <p:sp>
        <p:nvSpPr>
          <p:cNvPr id="3" name="4 Marcador de pie de página">
            <a:extLst>
              <a:ext uri="{FF2B5EF4-FFF2-40B4-BE49-F238E27FC236}">
                <a16:creationId xmlns:a16="http://schemas.microsoft.com/office/drawing/2014/main" id="{87E15A89-B399-4380-B4EB-EEA190CFD720}"/>
              </a:ext>
            </a:extLst>
          </p:cNvPr>
          <p:cNvSpPr>
            <a:spLocks noGrp="1"/>
          </p:cNvSpPr>
          <p:nvPr>
            <p:ph type="ftr" sz="quarter" idx="11"/>
          </p:nvPr>
        </p:nvSpPr>
        <p:spPr/>
        <p:txBody>
          <a:bodyPr/>
          <a:lstStyle>
            <a:lvl1pPr>
              <a:defRPr/>
            </a:lvl1pPr>
          </a:lstStyle>
          <a:p>
            <a:pPr>
              <a:defRPr/>
            </a:pPr>
            <a:endParaRPr lang="es-SV"/>
          </a:p>
        </p:txBody>
      </p:sp>
      <p:sp>
        <p:nvSpPr>
          <p:cNvPr id="4" name="5 Marcador de número de diapositiva">
            <a:extLst>
              <a:ext uri="{FF2B5EF4-FFF2-40B4-BE49-F238E27FC236}">
                <a16:creationId xmlns:a16="http://schemas.microsoft.com/office/drawing/2014/main" id="{72EB1567-B6E9-4C44-BFE1-5BA845C8B1B2}"/>
              </a:ext>
            </a:extLst>
          </p:cNvPr>
          <p:cNvSpPr>
            <a:spLocks noGrp="1"/>
          </p:cNvSpPr>
          <p:nvPr>
            <p:ph type="sldNum" sz="quarter" idx="12"/>
          </p:nvPr>
        </p:nvSpPr>
        <p:spPr/>
        <p:txBody>
          <a:bodyPr/>
          <a:lstStyle>
            <a:lvl1pPr>
              <a:defRPr/>
            </a:lvl1pPr>
          </a:lstStyle>
          <a:p>
            <a:pPr>
              <a:defRPr/>
            </a:pPr>
            <a:fld id="{5DC4254E-D7D1-4AF9-BEA0-9459F9358789}" type="slidenum">
              <a:rPr lang="es-SV" altLang="es-SV"/>
              <a:pPr>
                <a:defRPr/>
              </a:pPr>
              <a:t>‹Nº›</a:t>
            </a:fld>
            <a:endParaRPr lang="es-SV" altLang="es-SV"/>
          </a:p>
        </p:txBody>
      </p:sp>
    </p:spTree>
    <p:extLst>
      <p:ext uri="{BB962C8B-B14F-4D97-AF65-F5344CB8AC3E}">
        <p14:creationId xmlns:p14="http://schemas.microsoft.com/office/powerpoint/2010/main" val="35799224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SV"/>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a:extLst>
              <a:ext uri="{FF2B5EF4-FFF2-40B4-BE49-F238E27FC236}">
                <a16:creationId xmlns:a16="http://schemas.microsoft.com/office/drawing/2014/main" id="{623EC02C-8494-44F7-9011-3A2244B2958C}"/>
              </a:ext>
            </a:extLst>
          </p:cNvPr>
          <p:cNvSpPr>
            <a:spLocks noGrp="1"/>
          </p:cNvSpPr>
          <p:nvPr>
            <p:ph type="dt" sz="half" idx="10"/>
          </p:nvPr>
        </p:nvSpPr>
        <p:spPr/>
        <p:txBody>
          <a:bodyPr/>
          <a:lstStyle>
            <a:lvl1pPr>
              <a:defRPr/>
            </a:lvl1pPr>
          </a:lstStyle>
          <a:p>
            <a:pPr>
              <a:defRPr/>
            </a:pPr>
            <a:fld id="{BB5916AE-BBA2-4C8F-AA72-523128F77390}" type="datetimeFigureOut">
              <a:rPr lang="es-SV"/>
              <a:pPr>
                <a:defRPr/>
              </a:pPr>
              <a:t>21/10/2020</a:t>
            </a:fld>
            <a:endParaRPr lang="es-SV" dirty="0"/>
          </a:p>
        </p:txBody>
      </p:sp>
      <p:sp>
        <p:nvSpPr>
          <p:cNvPr id="6" name="4 Marcador de pie de página">
            <a:extLst>
              <a:ext uri="{FF2B5EF4-FFF2-40B4-BE49-F238E27FC236}">
                <a16:creationId xmlns:a16="http://schemas.microsoft.com/office/drawing/2014/main" id="{EBA5AAD7-3CD7-4655-A481-AF7161880153}"/>
              </a:ext>
            </a:extLst>
          </p:cNvPr>
          <p:cNvSpPr>
            <a:spLocks noGrp="1"/>
          </p:cNvSpPr>
          <p:nvPr>
            <p:ph type="ftr" sz="quarter" idx="11"/>
          </p:nvPr>
        </p:nvSpPr>
        <p:spPr/>
        <p:txBody>
          <a:bodyPr/>
          <a:lstStyle>
            <a:lvl1pPr>
              <a:defRPr/>
            </a:lvl1pPr>
          </a:lstStyle>
          <a:p>
            <a:pPr>
              <a:defRPr/>
            </a:pPr>
            <a:endParaRPr lang="es-SV"/>
          </a:p>
        </p:txBody>
      </p:sp>
      <p:sp>
        <p:nvSpPr>
          <p:cNvPr id="7" name="5 Marcador de número de diapositiva">
            <a:extLst>
              <a:ext uri="{FF2B5EF4-FFF2-40B4-BE49-F238E27FC236}">
                <a16:creationId xmlns:a16="http://schemas.microsoft.com/office/drawing/2014/main" id="{D43C3035-F6A3-434F-8E95-DAED68C2A2E4}"/>
              </a:ext>
            </a:extLst>
          </p:cNvPr>
          <p:cNvSpPr>
            <a:spLocks noGrp="1"/>
          </p:cNvSpPr>
          <p:nvPr>
            <p:ph type="sldNum" sz="quarter" idx="12"/>
          </p:nvPr>
        </p:nvSpPr>
        <p:spPr/>
        <p:txBody>
          <a:bodyPr/>
          <a:lstStyle>
            <a:lvl1pPr>
              <a:defRPr/>
            </a:lvl1pPr>
          </a:lstStyle>
          <a:p>
            <a:pPr>
              <a:defRPr/>
            </a:pPr>
            <a:fld id="{29A57047-45F9-4E37-9A6C-33D5A6440975}" type="slidenum">
              <a:rPr lang="es-SV" altLang="es-SV"/>
              <a:pPr>
                <a:defRPr/>
              </a:pPr>
              <a:t>‹Nº›</a:t>
            </a:fld>
            <a:endParaRPr lang="es-SV" altLang="es-SV"/>
          </a:p>
        </p:txBody>
      </p:sp>
    </p:spTree>
    <p:extLst>
      <p:ext uri="{BB962C8B-B14F-4D97-AF65-F5344CB8AC3E}">
        <p14:creationId xmlns:p14="http://schemas.microsoft.com/office/powerpoint/2010/main" val="1138165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SV"/>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3 Marcador de fecha">
            <a:extLst>
              <a:ext uri="{FF2B5EF4-FFF2-40B4-BE49-F238E27FC236}">
                <a16:creationId xmlns:a16="http://schemas.microsoft.com/office/drawing/2014/main" id="{C1E58646-FFB9-4D2F-A7BA-68CBF994AA71}"/>
              </a:ext>
            </a:extLst>
          </p:cNvPr>
          <p:cNvSpPr>
            <a:spLocks noGrp="1"/>
          </p:cNvSpPr>
          <p:nvPr>
            <p:ph type="dt" sz="half" idx="10"/>
          </p:nvPr>
        </p:nvSpPr>
        <p:spPr/>
        <p:txBody>
          <a:bodyPr/>
          <a:lstStyle>
            <a:lvl1pPr>
              <a:defRPr/>
            </a:lvl1pPr>
          </a:lstStyle>
          <a:p>
            <a:pPr>
              <a:defRPr/>
            </a:pPr>
            <a:fld id="{2E64DE6C-054F-4D72-B137-9DA17C1BA84B}" type="datetimeFigureOut">
              <a:rPr lang="es-SV"/>
              <a:pPr>
                <a:defRPr/>
              </a:pPr>
              <a:t>21/10/2020</a:t>
            </a:fld>
            <a:endParaRPr lang="es-SV" dirty="0"/>
          </a:p>
        </p:txBody>
      </p:sp>
      <p:sp>
        <p:nvSpPr>
          <p:cNvPr id="5" name="4 Marcador de pie de página">
            <a:extLst>
              <a:ext uri="{FF2B5EF4-FFF2-40B4-BE49-F238E27FC236}">
                <a16:creationId xmlns:a16="http://schemas.microsoft.com/office/drawing/2014/main" id="{1B97AE31-5E45-4553-BAC7-F9B60A6A3D72}"/>
              </a:ext>
            </a:extLst>
          </p:cNvPr>
          <p:cNvSpPr>
            <a:spLocks noGrp="1"/>
          </p:cNvSpPr>
          <p:nvPr>
            <p:ph type="ftr" sz="quarter" idx="11"/>
          </p:nvPr>
        </p:nvSpPr>
        <p:spPr/>
        <p:txBody>
          <a:bodyPr/>
          <a:lstStyle>
            <a:lvl1pPr>
              <a:defRPr/>
            </a:lvl1pPr>
          </a:lstStyle>
          <a:p>
            <a:pPr>
              <a:defRPr/>
            </a:pPr>
            <a:endParaRPr lang="es-SV"/>
          </a:p>
        </p:txBody>
      </p:sp>
      <p:sp>
        <p:nvSpPr>
          <p:cNvPr id="6" name="5 Marcador de número de diapositiva">
            <a:extLst>
              <a:ext uri="{FF2B5EF4-FFF2-40B4-BE49-F238E27FC236}">
                <a16:creationId xmlns:a16="http://schemas.microsoft.com/office/drawing/2014/main" id="{5B4A10E6-D349-4A2D-8773-E33AE2A168C8}"/>
              </a:ext>
            </a:extLst>
          </p:cNvPr>
          <p:cNvSpPr>
            <a:spLocks noGrp="1"/>
          </p:cNvSpPr>
          <p:nvPr>
            <p:ph type="sldNum" sz="quarter" idx="12"/>
          </p:nvPr>
        </p:nvSpPr>
        <p:spPr/>
        <p:txBody>
          <a:bodyPr/>
          <a:lstStyle>
            <a:lvl1pPr>
              <a:defRPr/>
            </a:lvl1pPr>
          </a:lstStyle>
          <a:p>
            <a:pPr>
              <a:defRPr/>
            </a:pPr>
            <a:fld id="{47D7A232-E4AE-4374-90B4-30325D67C4A9}" type="slidenum">
              <a:rPr lang="es-SV" altLang="es-SV"/>
              <a:pPr>
                <a:defRPr/>
              </a:pPr>
              <a:t>‹Nº›</a:t>
            </a:fld>
            <a:endParaRPr lang="es-SV" altLang="es-SV"/>
          </a:p>
        </p:txBody>
      </p:sp>
    </p:spTree>
    <p:extLst>
      <p:ext uri="{BB962C8B-B14F-4D97-AF65-F5344CB8AC3E}">
        <p14:creationId xmlns:p14="http://schemas.microsoft.com/office/powerpoint/2010/main" val="22484830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SV"/>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SV" noProof="0"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a:extLst>
              <a:ext uri="{FF2B5EF4-FFF2-40B4-BE49-F238E27FC236}">
                <a16:creationId xmlns:a16="http://schemas.microsoft.com/office/drawing/2014/main" id="{8CBF951A-5949-42DA-9A57-F15850383B3E}"/>
              </a:ext>
            </a:extLst>
          </p:cNvPr>
          <p:cNvSpPr>
            <a:spLocks noGrp="1"/>
          </p:cNvSpPr>
          <p:nvPr>
            <p:ph type="dt" sz="half" idx="10"/>
          </p:nvPr>
        </p:nvSpPr>
        <p:spPr/>
        <p:txBody>
          <a:bodyPr/>
          <a:lstStyle>
            <a:lvl1pPr>
              <a:defRPr/>
            </a:lvl1pPr>
          </a:lstStyle>
          <a:p>
            <a:pPr>
              <a:defRPr/>
            </a:pPr>
            <a:fld id="{9C860164-2731-4597-B5BD-945ECFABC9FC}" type="datetimeFigureOut">
              <a:rPr lang="es-SV"/>
              <a:pPr>
                <a:defRPr/>
              </a:pPr>
              <a:t>21/10/2020</a:t>
            </a:fld>
            <a:endParaRPr lang="es-SV" dirty="0"/>
          </a:p>
        </p:txBody>
      </p:sp>
      <p:sp>
        <p:nvSpPr>
          <p:cNvPr id="6" name="4 Marcador de pie de página">
            <a:extLst>
              <a:ext uri="{FF2B5EF4-FFF2-40B4-BE49-F238E27FC236}">
                <a16:creationId xmlns:a16="http://schemas.microsoft.com/office/drawing/2014/main" id="{30B82C92-29A3-4540-9E65-674376F7F538}"/>
              </a:ext>
            </a:extLst>
          </p:cNvPr>
          <p:cNvSpPr>
            <a:spLocks noGrp="1"/>
          </p:cNvSpPr>
          <p:nvPr>
            <p:ph type="ftr" sz="quarter" idx="11"/>
          </p:nvPr>
        </p:nvSpPr>
        <p:spPr/>
        <p:txBody>
          <a:bodyPr/>
          <a:lstStyle>
            <a:lvl1pPr>
              <a:defRPr/>
            </a:lvl1pPr>
          </a:lstStyle>
          <a:p>
            <a:pPr>
              <a:defRPr/>
            </a:pPr>
            <a:endParaRPr lang="es-SV"/>
          </a:p>
        </p:txBody>
      </p:sp>
      <p:sp>
        <p:nvSpPr>
          <p:cNvPr id="7" name="5 Marcador de número de diapositiva">
            <a:extLst>
              <a:ext uri="{FF2B5EF4-FFF2-40B4-BE49-F238E27FC236}">
                <a16:creationId xmlns:a16="http://schemas.microsoft.com/office/drawing/2014/main" id="{74FB7287-DA6B-424B-BBE2-1AA359DB753F}"/>
              </a:ext>
            </a:extLst>
          </p:cNvPr>
          <p:cNvSpPr>
            <a:spLocks noGrp="1"/>
          </p:cNvSpPr>
          <p:nvPr>
            <p:ph type="sldNum" sz="quarter" idx="12"/>
          </p:nvPr>
        </p:nvSpPr>
        <p:spPr/>
        <p:txBody>
          <a:bodyPr/>
          <a:lstStyle>
            <a:lvl1pPr>
              <a:defRPr/>
            </a:lvl1pPr>
          </a:lstStyle>
          <a:p>
            <a:pPr>
              <a:defRPr/>
            </a:pPr>
            <a:fld id="{238B983A-09AA-4FC9-8423-95B12FC84FD0}" type="slidenum">
              <a:rPr lang="es-SV" altLang="es-SV"/>
              <a:pPr>
                <a:defRPr/>
              </a:pPr>
              <a:t>‹Nº›</a:t>
            </a:fld>
            <a:endParaRPr lang="es-SV" altLang="es-SV"/>
          </a:p>
        </p:txBody>
      </p:sp>
    </p:spTree>
    <p:extLst>
      <p:ext uri="{BB962C8B-B14F-4D97-AF65-F5344CB8AC3E}">
        <p14:creationId xmlns:p14="http://schemas.microsoft.com/office/powerpoint/2010/main" val="42497549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SV"/>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3 Marcador de fecha">
            <a:extLst>
              <a:ext uri="{FF2B5EF4-FFF2-40B4-BE49-F238E27FC236}">
                <a16:creationId xmlns:a16="http://schemas.microsoft.com/office/drawing/2014/main" id="{6B0D5F61-18DA-41A8-BAD7-403889E23605}"/>
              </a:ext>
            </a:extLst>
          </p:cNvPr>
          <p:cNvSpPr>
            <a:spLocks noGrp="1"/>
          </p:cNvSpPr>
          <p:nvPr>
            <p:ph type="dt" sz="half" idx="10"/>
          </p:nvPr>
        </p:nvSpPr>
        <p:spPr/>
        <p:txBody>
          <a:bodyPr/>
          <a:lstStyle>
            <a:lvl1pPr>
              <a:defRPr/>
            </a:lvl1pPr>
          </a:lstStyle>
          <a:p>
            <a:pPr>
              <a:defRPr/>
            </a:pPr>
            <a:fld id="{707129C1-3F4D-4703-9CC3-64035A90F527}" type="datetimeFigureOut">
              <a:rPr lang="es-SV"/>
              <a:pPr>
                <a:defRPr/>
              </a:pPr>
              <a:t>21/10/2020</a:t>
            </a:fld>
            <a:endParaRPr lang="es-SV" dirty="0"/>
          </a:p>
        </p:txBody>
      </p:sp>
      <p:sp>
        <p:nvSpPr>
          <p:cNvPr id="5" name="4 Marcador de pie de página">
            <a:extLst>
              <a:ext uri="{FF2B5EF4-FFF2-40B4-BE49-F238E27FC236}">
                <a16:creationId xmlns:a16="http://schemas.microsoft.com/office/drawing/2014/main" id="{FA96255F-9A6A-43A3-862F-B31996D984C1}"/>
              </a:ext>
            </a:extLst>
          </p:cNvPr>
          <p:cNvSpPr>
            <a:spLocks noGrp="1"/>
          </p:cNvSpPr>
          <p:nvPr>
            <p:ph type="ftr" sz="quarter" idx="11"/>
          </p:nvPr>
        </p:nvSpPr>
        <p:spPr/>
        <p:txBody>
          <a:bodyPr/>
          <a:lstStyle>
            <a:lvl1pPr>
              <a:defRPr/>
            </a:lvl1pPr>
          </a:lstStyle>
          <a:p>
            <a:pPr>
              <a:defRPr/>
            </a:pPr>
            <a:endParaRPr lang="es-SV"/>
          </a:p>
        </p:txBody>
      </p:sp>
      <p:sp>
        <p:nvSpPr>
          <p:cNvPr id="6" name="5 Marcador de número de diapositiva">
            <a:extLst>
              <a:ext uri="{FF2B5EF4-FFF2-40B4-BE49-F238E27FC236}">
                <a16:creationId xmlns:a16="http://schemas.microsoft.com/office/drawing/2014/main" id="{AC8A99AC-FAD2-4EE0-BE4C-E312F5695991}"/>
              </a:ext>
            </a:extLst>
          </p:cNvPr>
          <p:cNvSpPr>
            <a:spLocks noGrp="1"/>
          </p:cNvSpPr>
          <p:nvPr>
            <p:ph type="sldNum" sz="quarter" idx="12"/>
          </p:nvPr>
        </p:nvSpPr>
        <p:spPr/>
        <p:txBody>
          <a:bodyPr/>
          <a:lstStyle>
            <a:lvl1pPr>
              <a:defRPr/>
            </a:lvl1pPr>
          </a:lstStyle>
          <a:p>
            <a:pPr>
              <a:defRPr/>
            </a:pPr>
            <a:fld id="{9ADE07E5-6D97-4B2D-8546-A7CA3EA6D812}" type="slidenum">
              <a:rPr lang="es-SV" altLang="es-SV"/>
              <a:pPr>
                <a:defRPr/>
              </a:pPr>
              <a:t>‹Nº›</a:t>
            </a:fld>
            <a:endParaRPr lang="es-SV" altLang="es-SV"/>
          </a:p>
        </p:txBody>
      </p:sp>
    </p:spTree>
    <p:extLst>
      <p:ext uri="{BB962C8B-B14F-4D97-AF65-F5344CB8AC3E}">
        <p14:creationId xmlns:p14="http://schemas.microsoft.com/office/powerpoint/2010/main" val="37338579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SV"/>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3 Marcador de fecha">
            <a:extLst>
              <a:ext uri="{FF2B5EF4-FFF2-40B4-BE49-F238E27FC236}">
                <a16:creationId xmlns:a16="http://schemas.microsoft.com/office/drawing/2014/main" id="{CF3350C8-506B-4B99-B74A-680FA38E6DB8}"/>
              </a:ext>
            </a:extLst>
          </p:cNvPr>
          <p:cNvSpPr>
            <a:spLocks noGrp="1"/>
          </p:cNvSpPr>
          <p:nvPr>
            <p:ph type="dt" sz="half" idx="10"/>
          </p:nvPr>
        </p:nvSpPr>
        <p:spPr/>
        <p:txBody>
          <a:bodyPr/>
          <a:lstStyle>
            <a:lvl1pPr>
              <a:defRPr/>
            </a:lvl1pPr>
          </a:lstStyle>
          <a:p>
            <a:pPr>
              <a:defRPr/>
            </a:pPr>
            <a:fld id="{A3003103-5833-4031-A5C5-F4D6FDBBB42D}" type="datetimeFigureOut">
              <a:rPr lang="es-SV"/>
              <a:pPr>
                <a:defRPr/>
              </a:pPr>
              <a:t>21/10/2020</a:t>
            </a:fld>
            <a:endParaRPr lang="es-SV" dirty="0"/>
          </a:p>
        </p:txBody>
      </p:sp>
      <p:sp>
        <p:nvSpPr>
          <p:cNvPr id="5" name="4 Marcador de pie de página">
            <a:extLst>
              <a:ext uri="{FF2B5EF4-FFF2-40B4-BE49-F238E27FC236}">
                <a16:creationId xmlns:a16="http://schemas.microsoft.com/office/drawing/2014/main" id="{FFA95909-E37E-4399-A98B-2C52D88370D8}"/>
              </a:ext>
            </a:extLst>
          </p:cNvPr>
          <p:cNvSpPr>
            <a:spLocks noGrp="1"/>
          </p:cNvSpPr>
          <p:nvPr>
            <p:ph type="ftr" sz="quarter" idx="11"/>
          </p:nvPr>
        </p:nvSpPr>
        <p:spPr/>
        <p:txBody>
          <a:bodyPr/>
          <a:lstStyle>
            <a:lvl1pPr>
              <a:defRPr/>
            </a:lvl1pPr>
          </a:lstStyle>
          <a:p>
            <a:pPr>
              <a:defRPr/>
            </a:pPr>
            <a:endParaRPr lang="es-SV"/>
          </a:p>
        </p:txBody>
      </p:sp>
      <p:sp>
        <p:nvSpPr>
          <p:cNvPr id="6" name="5 Marcador de número de diapositiva">
            <a:extLst>
              <a:ext uri="{FF2B5EF4-FFF2-40B4-BE49-F238E27FC236}">
                <a16:creationId xmlns:a16="http://schemas.microsoft.com/office/drawing/2014/main" id="{B46F96E6-089B-46CC-BF2D-1C5B1B19FE08}"/>
              </a:ext>
            </a:extLst>
          </p:cNvPr>
          <p:cNvSpPr>
            <a:spLocks noGrp="1"/>
          </p:cNvSpPr>
          <p:nvPr>
            <p:ph type="sldNum" sz="quarter" idx="12"/>
          </p:nvPr>
        </p:nvSpPr>
        <p:spPr/>
        <p:txBody>
          <a:bodyPr/>
          <a:lstStyle>
            <a:lvl1pPr>
              <a:defRPr/>
            </a:lvl1pPr>
          </a:lstStyle>
          <a:p>
            <a:pPr>
              <a:defRPr/>
            </a:pPr>
            <a:fld id="{253FB8D2-466D-4DC9-B2B8-17E54CAFCCE3}" type="slidenum">
              <a:rPr lang="es-SV" altLang="es-SV"/>
              <a:pPr>
                <a:defRPr/>
              </a:pPr>
              <a:t>‹Nº›</a:t>
            </a:fld>
            <a:endParaRPr lang="es-SV" altLang="es-SV"/>
          </a:p>
        </p:txBody>
      </p:sp>
    </p:spTree>
    <p:extLst>
      <p:ext uri="{BB962C8B-B14F-4D97-AF65-F5344CB8AC3E}">
        <p14:creationId xmlns:p14="http://schemas.microsoft.com/office/powerpoint/2010/main" val="2380935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SV"/>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a:extLst>
              <a:ext uri="{FF2B5EF4-FFF2-40B4-BE49-F238E27FC236}">
                <a16:creationId xmlns:a16="http://schemas.microsoft.com/office/drawing/2014/main" id="{5D46F2D9-D6EE-4AC0-8BDA-DF58C20E259B}"/>
              </a:ext>
            </a:extLst>
          </p:cNvPr>
          <p:cNvSpPr>
            <a:spLocks noGrp="1"/>
          </p:cNvSpPr>
          <p:nvPr>
            <p:ph type="dt" sz="half" idx="10"/>
          </p:nvPr>
        </p:nvSpPr>
        <p:spPr/>
        <p:txBody>
          <a:bodyPr/>
          <a:lstStyle>
            <a:lvl1pPr>
              <a:defRPr/>
            </a:lvl1pPr>
          </a:lstStyle>
          <a:p>
            <a:pPr>
              <a:defRPr/>
            </a:pPr>
            <a:fld id="{DC469B5E-A3FE-483E-9EAD-3084B12880F4}" type="datetimeFigureOut">
              <a:rPr lang="es-SV"/>
              <a:pPr>
                <a:defRPr/>
              </a:pPr>
              <a:t>21/10/2020</a:t>
            </a:fld>
            <a:endParaRPr lang="es-SV" dirty="0"/>
          </a:p>
        </p:txBody>
      </p:sp>
      <p:sp>
        <p:nvSpPr>
          <p:cNvPr id="5" name="4 Marcador de pie de página">
            <a:extLst>
              <a:ext uri="{FF2B5EF4-FFF2-40B4-BE49-F238E27FC236}">
                <a16:creationId xmlns:a16="http://schemas.microsoft.com/office/drawing/2014/main" id="{709BBF0C-C0A2-4BA5-B8C6-3C9234ADCA0D}"/>
              </a:ext>
            </a:extLst>
          </p:cNvPr>
          <p:cNvSpPr>
            <a:spLocks noGrp="1"/>
          </p:cNvSpPr>
          <p:nvPr>
            <p:ph type="ftr" sz="quarter" idx="11"/>
          </p:nvPr>
        </p:nvSpPr>
        <p:spPr/>
        <p:txBody>
          <a:bodyPr/>
          <a:lstStyle>
            <a:lvl1pPr>
              <a:defRPr/>
            </a:lvl1pPr>
          </a:lstStyle>
          <a:p>
            <a:pPr>
              <a:defRPr/>
            </a:pPr>
            <a:endParaRPr lang="es-SV"/>
          </a:p>
        </p:txBody>
      </p:sp>
      <p:sp>
        <p:nvSpPr>
          <p:cNvPr id="6" name="5 Marcador de número de diapositiva">
            <a:extLst>
              <a:ext uri="{FF2B5EF4-FFF2-40B4-BE49-F238E27FC236}">
                <a16:creationId xmlns:a16="http://schemas.microsoft.com/office/drawing/2014/main" id="{F9EC115E-F210-4365-8FAC-D8844D843D57}"/>
              </a:ext>
            </a:extLst>
          </p:cNvPr>
          <p:cNvSpPr>
            <a:spLocks noGrp="1"/>
          </p:cNvSpPr>
          <p:nvPr>
            <p:ph type="sldNum" sz="quarter" idx="12"/>
          </p:nvPr>
        </p:nvSpPr>
        <p:spPr/>
        <p:txBody>
          <a:bodyPr/>
          <a:lstStyle>
            <a:lvl1pPr>
              <a:defRPr/>
            </a:lvl1pPr>
          </a:lstStyle>
          <a:p>
            <a:pPr>
              <a:defRPr/>
            </a:pPr>
            <a:fld id="{A7B7D0DF-C9C7-4253-9B04-5B12A6EA4D68}" type="slidenum">
              <a:rPr lang="es-SV" altLang="es-SV"/>
              <a:pPr>
                <a:defRPr/>
              </a:pPr>
              <a:t>‹Nº›</a:t>
            </a:fld>
            <a:endParaRPr lang="es-SV" altLang="es-SV"/>
          </a:p>
        </p:txBody>
      </p:sp>
    </p:spTree>
    <p:extLst>
      <p:ext uri="{BB962C8B-B14F-4D97-AF65-F5344CB8AC3E}">
        <p14:creationId xmlns:p14="http://schemas.microsoft.com/office/powerpoint/2010/main" val="3186654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SV"/>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5" name="3 Marcador de fecha">
            <a:extLst>
              <a:ext uri="{FF2B5EF4-FFF2-40B4-BE49-F238E27FC236}">
                <a16:creationId xmlns:a16="http://schemas.microsoft.com/office/drawing/2014/main" id="{39CA8FF7-AAA0-4465-98F0-520911A00BB0}"/>
              </a:ext>
            </a:extLst>
          </p:cNvPr>
          <p:cNvSpPr>
            <a:spLocks noGrp="1"/>
          </p:cNvSpPr>
          <p:nvPr>
            <p:ph type="dt" sz="half" idx="10"/>
          </p:nvPr>
        </p:nvSpPr>
        <p:spPr/>
        <p:txBody>
          <a:bodyPr/>
          <a:lstStyle>
            <a:lvl1pPr>
              <a:defRPr/>
            </a:lvl1pPr>
          </a:lstStyle>
          <a:p>
            <a:pPr>
              <a:defRPr/>
            </a:pPr>
            <a:fld id="{A19A86F9-2133-4A4C-81F3-168AE66FB710}" type="datetimeFigureOut">
              <a:rPr lang="es-SV"/>
              <a:pPr>
                <a:defRPr/>
              </a:pPr>
              <a:t>21/10/2020</a:t>
            </a:fld>
            <a:endParaRPr lang="es-SV" dirty="0"/>
          </a:p>
        </p:txBody>
      </p:sp>
      <p:sp>
        <p:nvSpPr>
          <p:cNvPr id="6" name="4 Marcador de pie de página">
            <a:extLst>
              <a:ext uri="{FF2B5EF4-FFF2-40B4-BE49-F238E27FC236}">
                <a16:creationId xmlns:a16="http://schemas.microsoft.com/office/drawing/2014/main" id="{3D21599A-12D8-4D18-B0A2-854EE9FA1DFD}"/>
              </a:ext>
            </a:extLst>
          </p:cNvPr>
          <p:cNvSpPr>
            <a:spLocks noGrp="1"/>
          </p:cNvSpPr>
          <p:nvPr>
            <p:ph type="ftr" sz="quarter" idx="11"/>
          </p:nvPr>
        </p:nvSpPr>
        <p:spPr/>
        <p:txBody>
          <a:bodyPr/>
          <a:lstStyle>
            <a:lvl1pPr>
              <a:defRPr/>
            </a:lvl1pPr>
          </a:lstStyle>
          <a:p>
            <a:pPr>
              <a:defRPr/>
            </a:pPr>
            <a:endParaRPr lang="es-SV"/>
          </a:p>
        </p:txBody>
      </p:sp>
      <p:sp>
        <p:nvSpPr>
          <p:cNvPr id="7" name="5 Marcador de número de diapositiva">
            <a:extLst>
              <a:ext uri="{FF2B5EF4-FFF2-40B4-BE49-F238E27FC236}">
                <a16:creationId xmlns:a16="http://schemas.microsoft.com/office/drawing/2014/main" id="{15AB4BCA-58B6-45C7-868D-52F5C20F131A}"/>
              </a:ext>
            </a:extLst>
          </p:cNvPr>
          <p:cNvSpPr>
            <a:spLocks noGrp="1"/>
          </p:cNvSpPr>
          <p:nvPr>
            <p:ph type="sldNum" sz="quarter" idx="12"/>
          </p:nvPr>
        </p:nvSpPr>
        <p:spPr/>
        <p:txBody>
          <a:bodyPr/>
          <a:lstStyle>
            <a:lvl1pPr>
              <a:defRPr/>
            </a:lvl1pPr>
          </a:lstStyle>
          <a:p>
            <a:pPr>
              <a:defRPr/>
            </a:pPr>
            <a:fld id="{642A48D6-6CC2-47FA-B9F0-CE0392D9D4F6}" type="slidenum">
              <a:rPr lang="es-SV" altLang="es-SV"/>
              <a:pPr>
                <a:defRPr/>
              </a:pPr>
              <a:t>‹Nº›</a:t>
            </a:fld>
            <a:endParaRPr lang="es-SV" altLang="es-SV"/>
          </a:p>
        </p:txBody>
      </p:sp>
    </p:spTree>
    <p:extLst>
      <p:ext uri="{BB962C8B-B14F-4D97-AF65-F5344CB8AC3E}">
        <p14:creationId xmlns:p14="http://schemas.microsoft.com/office/powerpoint/2010/main" val="580386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SV"/>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7" name="3 Marcador de fecha">
            <a:extLst>
              <a:ext uri="{FF2B5EF4-FFF2-40B4-BE49-F238E27FC236}">
                <a16:creationId xmlns:a16="http://schemas.microsoft.com/office/drawing/2014/main" id="{7EA8706E-30A9-4B69-8B86-9273BCF0B7F6}"/>
              </a:ext>
            </a:extLst>
          </p:cNvPr>
          <p:cNvSpPr>
            <a:spLocks noGrp="1"/>
          </p:cNvSpPr>
          <p:nvPr>
            <p:ph type="dt" sz="half" idx="10"/>
          </p:nvPr>
        </p:nvSpPr>
        <p:spPr/>
        <p:txBody>
          <a:bodyPr/>
          <a:lstStyle>
            <a:lvl1pPr>
              <a:defRPr/>
            </a:lvl1pPr>
          </a:lstStyle>
          <a:p>
            <a:pPr>
              <a:defRPr/>
            </a:pPr>
            <a:fld id="{798B03B8-763E-4813-B620-A759EDD873DD}" type="datetimeFigureOut">
              <a:rPr lang="es-SV"/>
              <a:pPr>
                <a:defRPr/>
              </a:pPr>
              <a:t>21/10/2020</a:t>
            </a:fld>
            <a:endParaRPr lang="es-SV" dirty="0"/>
          </a:p>
        </p:txBody>
      </p:sp>
      <p:sp>
        <p:nvSpPr>
          <p:cNvPr id="8" name="4 Marcador de pie de página">
            <a:extLst>
              <a:ext uri="{FF2B5EF4-FFF2-40B4-BE49-F238E27FC236}">
                <a16:creationId xmlns:a16="http://schemas.microsoft.com/office/drawing/2014/main" id="{788EE938-2C3A-4E59-9504-F82B7A07FE78}"/>
              </a:ext>
            </a:extLst>
          </p:cNvPr>
          <p:cNvSpPr>
            <a:spLocks noGrp="1"/>
          </p:cNvSpPr>
          <p:nvPr>
            <p:ph type="ftr" sz="quarter" idx="11"/>
          </p:nvPr>
        </p:nvSpPr>
        <p:spPr/>
        <p:txBody>
          <a:bodyPr/>
          <a:lstStyle>
            <a:lvl1pPr>
              <a:defRPr/>
            </a:lvl1pPr>
          </a:lstStyle>
          <a:p>
            <a:pPr>
              <a:defRPr/>
            </a:pPr>
            <a:endParaRPr lang="es-SV"/>
          </a:p>
        </p:txBody>
      </p:sp>
      <p:sp>
        <p:nvSpPr>
          <p:cNvPr id="9" name="5 Marcador de número de diapositiva">
            <a:extLst>
              <a:ext uri="{FF2B5EF4-FFF2-40B4-BE49-F238E27FC236}">
                <a16:creationId xmlns:a16="http://schemas.microsoft.com/office/drawing/2014/main" id="{D70ED651-C1AA-428B-A279-BB66A138FE3E}"/>
              </a:ext>
            </a:extLst>
          </p:cNvPr>
          <p:cNvSpPr>
            <a:spLocks noGrp="1"/>
          </p:cNvSpPr>
          <p:nvPr>
            <p:ph type="sldNum" sz="quarter" idx="12"/>
          </p:nvPr>
        </p:nvSpPr>
        <p:spPr/>
        <p:txBody>
          <a:bodyPr/>
          <a:lstStyle>
            <a:lvl1pPr>
              <a:defRPr/>
            </a:lvl1pPr>
          </a:lstStyle>
          <a:p>
            <a:pPr>
              <a:defRPr/>
            </a:pPr>
            <a:fld id="{3D7FF071-B895-4E3A-A3B1-1C6DB9F4EC9C}" type="slidenum">
              <a:rPr lang="es-SV" altLang="es-SV"/>
              <a:pPr>
                <a:defRPr/>
              </a:pPr>
              <a:t>‹Nº›</a:t>
            </a:fld>
            <a:endParaRPr lang="es-SV" altLang="es-SV"/>
          </a:p>
        </p:txBody>
      </p:sp>
    </p:spTree>
    <p:extLst>
      <p:ext uri="{BB962C8B-B14F-4D97-AF65-F5344CB8AC3E}">
        <p14:creationId xmlns:p14="http://schemas.microsoft.com/office/powerpoint/2010/main" val="4225720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SV"/>
          </a:p>
        </p:txBody>
      </p:sp>
      <p:sp>
        <p:nvSpPr>
          <p:cNvPr id="3" name="3 Marcador de fecha">
            <a:extLst>
              <a:ext uri="{FF2B5EF4-FFF2-40B4-BE49-F238E27FC236}">
                <a16:creationId xmlns:a16="http://schemas.microsoft.com/office/drawing/2014/main" id="{08B509E7-34EF-4336-BD46-B13F06772D76}"/>
              </a:ext>
            </a:extLst>
          </p:cNvPr>
          <p:cNvSpPr>
            <a:spLocks noGrp="1"/>
          </p:cNvSpPr>
          <p:nvPr>
            <p:ph type="dt" sz="half" idx="10"/>
          </p:nvPr>
        </p:nvSpPr>
        <p:spPr/>
        <p:txBody>
          <a:bodyPr/>
          <a:lstStyle>
            <a:lvl1pPr>
              <a:defRPr/>
            </a:lvl1pPr>
          </a:lstStyle>
          <a:p>
            <a:pPr>
              <a:defRPr/>
            </a:pPr>
            <a:fld id="{C3E5FA79-DE59-4FEC-8D71-CE1E0C9FA336}" type="datetimeFigureOut">
              <a:rPr lang="es-SV"/>
              <a:pPr>
                <a:defRPr/>
              </a:pPr>
              <a:t>21/10/2020</a:t>
            </a:fld>
            <a:endParaRPr lang="es-SV" dirty="0"/>
          </a:p>
        </p:txBody>
      </p:sp>
      <p:sp>
        <p:nvSpPr>
          <p:cNvPr id="4" name="4 Marcador de pie de página">
            <a:extLst>
              <a:ext uri="{FF2B5EF4-FFF2-40B4-BE49-F238E27FC236}">
                <a16:creationId xmlns:a16="http://schemas.microsoft.com/office/drawing/2014/main" id="{59345FCC-CCFA-4E26-A196-95381EA7CB98}"/>
              </a:ext>
            </a:extLst>
          </p:cNvPr>
          <p:cNvSpPr>
            <a:spLocks noGrp="1"/>
          </p:cNvSpPr>
          <p:nvPr>
            <p:ph type="ftr" sz="quarter" idx="11"/>
          </p:nvPr>
        </p:nvSpPr>
        <p:spPr/>
        <p:txBody>
          <a:bodyPr/>
          <a:lstStyle>
            <a:lvl1pPr>
              <a:defRPr/>
            </a:lvl1pPr>
          </a:lstStyle>
          <a:p>
            <a:pPr>
              <a:defRPr/>
            </a:pPr>
            <a:endParaRPr lang="es-SV"/>
          </a:p>
        </p:txBody>
      </p:sp>
      <p:sp>
        <p:nvSpPr>
          <p:cNvPr id="5" name="5 Marcador de número de diapositiva">
            <a:extLst>
              <a:ext uri="{FF2B5EF4-FFF2-40B4-BE49-F238E27FC236}">
                <a16:creationId xmlns:a16="http://schemas.microsoft.com/office/drawing/2014/main" id="{939C42E0-4766-4979-842A-66E77B4418AC}"/>
              </a:ext>
            </a:extLst>
          </p:cNvPr>
          <p:cNvSpPr>
            <a:spLocks noGrp="1"/>
          </p:cNvSpPr>
          <p:nvPr>
            <p:ph type="sldNum" sz="quarter" idx="12"/>
          </p:nvPr>
        </p:nvSpPr>
        <p:spPr/>
        <p:txBody>
          <a:bodyPr/>
          <a:lstStyle>
            <a:lvl1pPr>
              <a:defRPr/>
            </a:lvl1pPr>
          </a:lstStyle>
          <a:p>
            <a:pPr>
              <a:defRPr/>
            </a:pPr>
            <a:fld id="{C3332CEB-E266-4871-BEF4-6F9002522379}" type="slidenum">
              <a:rPr lang="es-SV" altLang="es-SV"/>
              <a:pPr>
                <a:defRPr/>
              </a:pPr>
              <a:t>‹Nº›</a:t>
            </a:fld>
            <a:endParaRPr lang="es-SV" altLang="es-SV"/>
          </a:p>
        </p:txBody>
      </p:sp>
    </p:spTree>
    <p:extLst>
      <p:ext uri="{BB962C8B-B14F-4D97-AF65-F5344CB8AC3E}">
        <p14:creationId xmlns:p14="http://schemas.microsoft.com/office/powerpoint/2010/main" val="2837137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a:extLst>
              <a:ext uri="{FF2B5EF4-FFF2-40B4-BE49-F238E27FC236}">
                <a16:creationId xmlns:a16="http://schemas.microsoft.com/office/drawing/2014/main" id="{A535AE6F-66D1-41CF-BAFD-F128B8183146}"/>
              </a:ext>
            </a:extLst>
          </p:cNvPr>
          <p:cNvSpPr>
            <a:spLocks noGrp="1"/>
          </p:cNvSpPr>
          <p:nvPr>
            <p:ph type="dt" sz="half" idx="10"/>
          </p:nvPr>
        </p:nvSpPr>
        <p:spPr/>
        <p:txBody>
          <a:bodyPr/>
          <a:lstStyle>
            <a:lvl1pPr>
              <a:defRPr/>
            </a:lvl1pPr>
          </a:lstStyle>
          <a:p>
            <a:pPr>
              <a:defRPr/>
            </a:pPr>
            <a:fld id="{CC76A032-7CA9-4C5C-95A4-2B3DC654803E}" type="datetimeFigureOut">
              <a:rPr lang="es-SV"/>
              <a:pPr>
                <a:defRPr/>
              </a:pPr>
              <a:t>21/10/2020</a:t>
            </a:fld>
            <a:endParaRPr lang="es-SV" dirty="0"/>
          </a:p>
        </p:txBody>
      </p:sp>
      <p:sp>
        <p:nvSpPr>
          <p:cNvPr id="3" name="4 Marcador de pie de página">
            <a:extLst>
              <a:ext uri="{FF2B5EF4-FFF2-40B4-BE49-F238E27FC236}">
                <a16:creationId xmlns:a16="http://schemas.microsoft.com/office/drawing/2014/main" id="{479EC2D6-973F-4006-AC01-FE742780048B}"/>
              </a:ext>
            </a:extLst>
          </p:cNvPr>
          <p:cNvSpPr>
            <a:spLocks noGrp="1"/>
          </p:cNvSpPr>
          <p:nvPr>
            <p:ph type="ftr" sz="quarter" idx="11"/>
          </p:nvPr>
        </p:nvSpPr>
        <p:spPr/>
        <p:txBody>
          <a:bodyPr/>
          <a:lstStyle>
            <a:lvl1pPr>
              <a:defRPr/>
            </a:lvl1pPr>
          </a:lstStyle>
          <a:p>
            <a:pPr>
              <a:defRPr/>
            </a:pPr>
            <a:endParaRPr lang="es-SV"/>
          </a:p>
        </p:txBody>
      </p:sp>
      <p:sp>
        <p:nvSpPr>
          <p:cNvPr id="4" name="5 Marcador de número de diapositiva">
            <a:extLst>
              <a:ext uri="{FF2B5EF4-FFF2-40B4-BE49-F238E27FC236}">
                <a16:creationId xmlns:a16="http://schemas.microsoft.com/office/drawing/2014/main" id="{27CF5AA8-2988-4224-B728-E08BE827D492}"/>
              </a:ext>
            </a:extLst>
          </p:cNvPr>
          <p:cNvSpPr>
            <a:spLocks noGrp="1"/>
          </p:cNvSpPr>
          <p:nvPr>
            <p:ph type="sldNum" sz="quarter" idx="12"/>
          </p:nvPr>
        </p:nvSpPr>
        <p:spPr/>
        <p:txBody>
          <a:bodyPr/>
          <a:lstStyle>
            <a:lvl1pPr>
              <a:defRPr/>
            </a:lvl1pPr>
          </a:lstStyle>
          <a:p>
            <a:pPr>
              <a:defRPr/>
            </a:pPr>
            <a:fld id="{67B11A8E-3FCC-4044-A3C0-DE7006AE208B}" type="slidenum">
              <a:rPr lang="es-SV" altLang="es-SV"/>
              <a:pPr>
                <a:defRPr/>
              </a:pPr>
              <a:t>‹Nº›</a:t>
            </a:fld>
            <a:endParaRPr lang="es-SV" altLang="es-SV"/>
          </a:p>
        </p:txBody>
      </p:sp>
    </p:spTree>
    <p:extLst>
      <p:ext uri="{BB962C8B-B14F-4D97-AF65-F5344CB8AC3E}">
        <p14:creationId xmlns:p14="http://schemas.microsoft.com/office/powerpoint/2010/main" val="1070610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SV"/>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a:extLst>
              <a:ext uri="{FF2B5EF4-FFF2-40B4-BE49-F238E27FC236}">
                <a16:creationId xmlns:a16="http://schemas.microsoft.com/office/drawing/2014/main" id="{FD6A6233-6A9C-423D-9C40-EF6CA44A6911}"/>
              </a:ext>
            </a:extLst>
          </p:cNvPr>
          <p:cNvSpPr>
            <a:spLocks noGrp="1"/>
          </p:cNvSpPr>
          <p:nvPr>
            <p:ph type="dt" sz="half" idx="10"/>
          </p:nvPr>
        </p:nvSpPr>
        <p:spPr/>
        <p:txBody>
          <a:bodyPr/>
          <a:lstStyle>
            <a:lvl1pPr>
              <a:defRPr/>
            </a:lvl1pPr>
          </a:lstStyle>
          <a:p>
            <a:pPr>
              <a:defRPr/>
            </a:pPr>
            <a:fld id="{F6559C4B-92C2-4DDF-933C-D70B870A6688}" type="datetimeFigureOut">
              <a:rPr lang="es-SV"/>
              <a:pPr>
                <a:defRPr/>
              </a:pPr>
              <a:t>21/10/2020</a:t>
            </a:fld>
            <a:endParaRPr lang="es-SV" dirty="0"/>
          </a:p>
        </p:txBody>
      </p:sp>
      <p:sp>
        <p:nvSpPr>
          <p:cNvPr id="6" name="4 Marcador de pie de página">
            <a:extLst>
              <a:ext uri="{FF2B5EF4-FFF2-40B4-BE49-F238E27FC236}">
                <a16:creationId xmlns:a16="http://schemas.microsoft.com/office/drawing/2014/main" id="{9272A772-0AF4-4C79-AAC0-BA93F3B19A1C}"/>
              </a:ext>
            </a:extLst>
          </p:cNvPr>
          <p:cNvSpPr>
            <a:spLocks noGrp="1"/>
          </p:cNvSpPr>
          <p:nvPr>
            <p:ph type="ftr" sz="quarter" idx="11"/>
          </p:nvPr>
        </p:nvSpPr>
        <p:spPr/>
        <p:txBody>
          <a:bodyPr/>
          <a:lstStyle>
            <a:lvl1pPr>
              <a:defRPr/>
            </a:lvl1pPr>
          </a:lstStyle>
          <a:p>
            <a:pPr>
              <a:defRPr/>
            </a:pPr>
            <a:endParaRPr lang="es-SV"/>
          </a:p>
        </p:txBody>
      </p:sp>
      <p:sp>
        <p:nvSpPr>
          <p:cNvPr id="7" name="5 Marcador de número de diapositiva">
            <a:extLst>
              <a:ext uri="{FF2B5EF4-FFF2-40B4-BE49-F238E27FC236}">
                <a16:creationId xmlns:a16="http://schemas.microsoft.com/office/drawing/2014/main" id="{89EFF02F-663F-41A0-AAE0-1214F0154A73}"/>
              </a:ext>
            </a:extLst>
          </p:cNvPr>
          <p:cNvSpPr>
            <a:spLocks noGrp="1"/>
          </p:cNvSpPr>
          <p:nvPr>
            <p:ph type="sldNum" sz="quarter" idx="12"/>
          </p:nvPr>
        </p:nvSpPr>
        <p:spPr/>
        <p:txBody>
          <a:bodyPr/>
          <a:lstStyle>
            <a:lvl1pPr>
              <a:defRPr/>
            </a:lvl1pPr>
          </a:lstStyle>
          <a:p>
            <a:pPr>
              <a:defRPr/>
            </a:pPr>
            <a:fld id="{67A4B28A-053E-4811-B14E-4520A3C629D8}" type="slidenum">
              <a:rPr lang="es-SV" altLang="es-SV"/>
              <a:pPr>
                <a:defRPr/>
              </a:pPr>
              <a:t>‹Nº›</a:t>
            </a:fld>
            <a:endParaRPr lang="es-SV" altLang="es-SV"/>
          </a:p>
        </p:txBody>
      </p:sp>
    </p:spTree>
    <p:extLst>
      <p:ext uri="{BB962C8B-B14F-4D97-AF65-F5344CB8AC3E}">
        <p14:creationId xmlns:p14="http://schemas.microsoft.com/office/powerpoint/2010/main" val="1234879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SV"/>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SV" noProof="0"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a:extLst>
              <a:ext uri="{FF2B5EF4-FFF2-40B4-BE49-F238E27FC236}">
                <a16:creationId xmlns:a16="http://schemas.microsoft.com/office/drawing/2014/main" id="{C3114AF6-E6C5-424C-9C36-FEC80C05B083}"/>
              </a:ext>
            </a:extLst>
          </p:cNvPr>
          <p:cNvSpPr>
            <a:spLocks noGrp="1"/>
          </p:cNvSpPr>
          <p:nvPr>
            <p:ph type="dt" sz="half" idx="10"/>
          </p:nvPr>
        </p:nvSpPr>
        <p:spPr/>
        <p:txBody>
          <a:bodyPr/>
          <a:lstStyle>
            <a:lvl1pPr>
              <a:defRPr/>
            </a:lvl1pPr>
          </a:lstStyle>
          <a:p>
            <a:pPr>
              <a:defRPr/>
            </a:pPr>
            <a:fld id="{4E6912A1-8DC7-4CB9-8E36-F77B040D6B3F}" type="datetimeFigureOut">
              <a:rPr lang="es-SV"/>
              <a:pPr>
                <a:defRPr/>
              </a:pPr>
              <a:t>21/10/2020</a:t>
            </a:fld>
            <a:endParaRPr lang="es-SV" dirty="0"/>
          </a:p>
        </p:txBody>
      </p:sp>
      <p:sp>
        <p:nvSpPr>
          <p:cNvPr id="6" name="4 Marcador de pie de página">
            <a:extLst>
              <a:ext uri="{FF2B5EF4-FFF2-40B4-BE49-F238E27FC236}">
                <a16:creationId xmlns:a16="http://schemas.microsoft.com/office/drawing/2014/main" id="{A55125F0-AC19-4C6D-AAD5-90041DD9599A}"/>
              </a:ext>
            </a:extLst>
          </p:cNvPr>
          <p:cNvSpPr>
            <a:spLocks noGrp="1"/>
          </p:cNvSpPr>
          <p:nvPr>
            <p:ph type="ftr" sz="quarter" idx="11"/>
          </p:nvPr>
        </p:nvSpPr>
        <p:spPr/>
        <p:txBody>
          <a:bodyPr/>
          <a:lstStyle>
            <a:lvl1pPr>
              <a:defRPr/>
            </a:lvl1pPr>
          </a:lstStyle>
          <a:p>
            <a:pPr>
              <a:defRPr/>
            </a:pPr>
            <a:endParaRPr lang="es-SV"/>
          </a:p>
        </p:txBody>
      </p:sp>
      <p:sp>
        <p:nvSpPr>
          <p:cNvPr id="7" name="5 Marcador de número de diapositiva">
            <a:extLst>
              <a:ext uri="{FF2B5EF4-FFF2-40B4-BE49-F238E27FC236}">
                <a16:creationId xmlns:a16="http://schemas.microsoft.com/office/drawing/2014/main" id="{6D5F72AD-BFBE-49EB-98BB-C59169DEDE1B}"/>
              </a:ext>
            </a:extLst>
          </p:cNvPr>
          <p:cNvSpPr>
            <a:spLocks noGrp="1"/>
          </p:cNvSpPr>
          <p:nvPr>
            <p:ph type="sldNum" sz="quarter" idx="12"/>
          </p:nvPr>
        </p:nvSpPr>
        <p:spPr/>
        <p:txBody>
          <a:bodyPr/>
          <a:lstStyle>
            <a:lvl1pPr>
              <a:defRPr/>
            </a:lvl1pPr>
          </a:lstStyle>
          <a:p>
            <a:pPr>
              <a:defRPr/>
            </a:pPr>
            <a:fld id="{8C4D8625-4A49-4874-86B1-6D667D8C57A2}" type="slidenum">
              <a:rPr lang="es-SV" altLang="es-SV"/>
              <a:pPr>
                <a:defRPr/>
              </a:pPr>
              <a:t>‹Nº›</a:t>
            </a:fld>
            <a:endParaRPr lang="es-SV" altLang="es-SV"/>
          </a:p>
        </p:txBody>
      </p:sp>
    </p:spTree>
    <p:extLst>
      <p:ext uri="{BB962C8B-B14F-4D97-AF65-F5344CB8AC3E}">
        <p14:creationId xmlns:p14="http://schemas.microsoft.com/office/powerpoint/2010/main" val="1681165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Marcador de título">
            <a:extLst>
              <a:ext uri="{FF2B5EF4-FFF2-40B4-BE49-F238E27FC236}">
                <a16:creationId xmlns:a16="http://schemas.microsoft.com/office/drawing/2014/main" id="{B7066785-D05C-49B4-9A58-4D0C201AB44E}"/>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SV"/>
              <a:t>Haga clic para modificar el estilo de título del patrón</a:t>
            </a:r>
            <a:endParaRPr lang="es-SV" altLang="es-SV"/>
          </a:p>
        </p:txBody>
      </p:sp>
      <p:sp>
        <p:nvSpPr>
          <p:cNvPr id="1027" name="2 Marcador de texto">
            <a:extLst>
              <a:ext uri="{FF2B5EF4-FFF2-40B4-BE49-F238E27FC236}">
                <a16:creationId xmlns:a16="http://schemas.microsoft.com/office/drawing/2014/main" id="{D405E72C-D5F2-4232-8E74-02F2FA7AA5BB}"/>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SV"/>
              <a:t>Haga clic para modificar el estilo de texto del patrón</a:t>
            </a:r>
          </a:p>
          <a:p>
            <a:pPr lvl="1"/>
            <a:r>
              <a:rPr lang="es-ES" altLang="es-SV"/>
              <a:t>Segundo nivel</a:t>
            </a:r>
          </a:p>
          <a:p>
            <a:pPr lvl="2"/>
            <a:r>
              <a:rPr lang="es-ES" altLang="es-SV"/>
              <a:t>Tercer nivel</a:t>
            </a:r>
          </a:p>
          <a:p>
            <a:pPr lvl="3"/>
            <a:r>
              <a:rPr lang="es-ES" altLang="es-SV"/>
              <a:t>Cuarto nivel</a:t>
            </a:r>
          </a:p>
          <a:p>
            <a:pPr lvl="4"/>
            <a:r>
              <a:rPr lang="es-ES" altLang="es-SV"/>
              <a:t>Quinto nivel</a:t>
            </a:r>
            <a:endParaRPr lang="es-SV" altLang="es-SV"/>
          </a:p>
        </p:txBody>
      </p:sp>
      <p:sp>
        <p:nvSpPr>
          <p:cNvPr id="4" name="3 Marcador de fecha">
            <a:extLst>
              <a:ext uri="{FF2B5EF4-FFF2-40B4-BE49-F238E27FC236}">
                <a16:creationId xmlns:a16="http://schemas.microsoft.com/office/drawing/2014/main" id="{FC9A75F6-16C8-4A65-873C-E82A83709004}"/>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B6C5C29C-2B5A-4731-8C9E-D60FBED2DB0C}" type="datetimeFigureOut">
              <a:rPr lang="es-SV"/>
              <a:pPr>
                <a:defRPr/>
              </a:pPr>
              <a:t>21/10/2020</a:t>
            </a:fld>
            <a:endParaRPr lang="es-SV" dirty="0"/>
          </a:p>
        </p:txBody>
      </p:sp>
      <p:sp>
        <p:nvSpPr>
          <p:cNvPr id="5" name="4 Marcador de pie de página">
            <a:extLst>
              <a:ext uri="{FF2B5EF4-FFF2-40B4-BE49-F238E27FC236}">
                <a16:creationId xmlns:a16="http://schemas.microsoft.com/office/drawing/2014/main" id="{AF54CDA2-82A4-4C8F-917A-E2456CB98CD2}"/>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s-SV"/>
          </a:p>
        </p:txBody>
      </p:sp>
      <p:sp>
        <p:nvSpPr>
          <p:cNvPr id="6" name="5 Marcador de número de diapositiva">
            <a:extLst>
              <a:ext uri="{FF2B5EF4-FFF2-40B4-BE49-F238E27FC236}">
                <a16:creationId xmlns:a16="http://schemas.microsoft.com/office/drawing/2014/main" id="{1D063A72-6C44-4C5D-9A73-BCD466641469}"/>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61425CF7-7740-4DF2-8268-C8FC8EE00C9B}" type="slidenum">
              <a:rPr lang="es-SV" altLang="es-SV"/>
              <a:pPr>
                <a:defRPr/>
              </a:pPr>
              <a:t>‹Nº›</a:t>
            </a:fld>
            <a:endParaRPr lang="es-SV" altLang="es-SV"/>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1 Marcador de título">
            <a:extLst>
              <a:ext uri="{FF2B5EF4-FFF2-40B4-BE49-F238E27FC236}">
                <a16:creationId xmlns:a16="http://schemas.microsoft.com/office/drawing/2014/main" id="{14BA0543-6675-460C-A877-0E0C8BAE2668}"/>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SV"/>
              <a:t>Haga clic para modificar el estilo de título del patrón</a:t>
            </a:r>
            <a:endParaRPr lang="es-SV" altLang="es-SV"/>
          </a:p>
        </p:txBody>
      </p:sp>
      <p:sp>
        <p:nvSpPr>
          <p:cNvPr id="2051" name="2 Marcador de texto">
            <a:extLst>
              <a:ext uri="{FF2B5EF4-FFF2-40B4-BE49-F238E27FC236}">
                <a16:creationId xmlns:a16="http://schemas.microsoft.com/office/drawing/2014/main" id="{FC90F7B2-41AE-42F6-B288-9A30A0696644}"/>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SV"/>
              <a:t>Haga clic para modificar el estilo de texto del patrón</a:t>
            </a:r>
          </a:p>
          <a:p>
            <a:pPr lvl="1"/>
            <a:r>
              <a:rPr lang="es-ES" altLang="es-SV"/>
              <a:t>Segundo nivel</a:t>
            </a:r>
          </a:p>
          <a:p>
            <a:pPr lvl="2"/>
            <a:r>
              <a:rPr lang="es-ES" altLang="es-SV"/>
              <a:t>Tercer nivel</a:t>
            </a:r>
          </a:p>
          <a:p>
            <a:pPr lvl="3"/>
            <a:r>
              <a:rPr lang="es-ES" altLang="es-SV"/>
              <a:t>Cuarto nivel</a:t>
            </a:r>
          </a:p>
          <a:p>
            <a:pPr lvl="4"/>
            <a:r>
              <a:rPr lang="es-ES" altLang="es-SV"/>
              <a:t>Quinto nivel</a:t>
            </a:r>
            <a:endParaRPr lang="es-SV" altLang="es-SV"/>
          </a:p>
        </p:txBody>
      </p:sp>
      <p:sp>
        <p:nvSpPr>
          <p:cNvPr id="4" name="3 Marcador de fecha">
            <a:extLst>
              <a:ext uri="{FF2B5EF4-FFF2-40B4-BE49-F238E27FC236}">
                <a16:creationId xmlns:a16="http://schemas.microsoft.com/office/drawing/2014/main" id="{C36BABC0-AE1E-49AA-9DE7-4C3C4ECF5085}"/>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cs typeface="+mn-cs"/>
              </a:defRPr>
            </a:lvl1pPr>
          </a:lstStyle>
          <a:p>
            <a:pPr>
              <a:defRPr/>
            </a:pPr>
            <a:fld id="{77D91E25-4742-4225-AE35-42C5A613A6F6}" type="datetimeFigureOut">
              <a:rPr lang="es-SV"/>
              <a:pPr>
                <a:defRPr/>
              </a:pPr>
              <a:t>21/10/2020</a:t>
            </a:fld>
            <a:endParaRPr lang="es-SV" dirty="0"/>
          </a:p>
        </p:txBody>
      </p:sp>
      <p:sp>
        <p:nvSpPr>
          <p:cNvPr id="5" name="4 Marcador de pie de página">
            <a:extLst>
              <a:ext uri="{FF2B5EF4-FFF2-40B4-BE49-F238E27FC236}">
                <a16:creationId xmlns:a16="http://schemas.microsoft.com/office/drawing/2014/main" id="{2209A3D5-CA0C-460B-86F9-98CBBF37A7A9}"/>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cs typeface="+mn-cs"/>
              </a:defRPr>
            </a:lvl1pPr>
          </a:lstStyle>
          <a:p>
            <a:pPr>
              <a:defRPr/>
            </a:pPr>
            <a:endParaRPr lang="es-SV"/>
          </a:p>
        </p:txBody>
      </p:sp>
      <p:sp>
        <p:nvSpPr>
          <p:cNvPr id="6" name="5 Marcador de número de diapositiva">
            <a:extLst>
              <a:ext uri="{FF2B5EF4-FFF2-40B4-BE49-F238E27FC236}">
                <a16:creationId xmlns:a16="http://schemas.microsoft.com/office/drawing/2014/main" id="{71FE16A2-17B7-4B30-AA62-4431BEE507D4}"/>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8D006121-8C09-4D08-A867-63A625D249EA}" type="slidenum">
              <a:rPr lang="es-SV" altLang="es-SV"/>
              <a:pPr>
                <a:defRPr/>
              </a:pPr>
              <a:t>‹Nº›</a:t>
            </a:fld>
            <a:endParaRPr lang="es-SV" altLang="es-SV"/>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hyperlink" Target="http://www.mcpelsalvador.com.org/" TargetMode="External"/><Relationship Id="rId7"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hyperlink" Target="http://www.facebook.com/MCPES2002"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1 CuadroTexto">
            <a:extLst>
              <a:ext uri="{FF2B5EF4-FFF2-40B4-BE49-F238E27FC236}">
                <a16:creationId xmlns:a16="http://schemas.microsoft.com/office/drawing/2014/main" id="{09525EAC-E17F-4D4D-82DF-4D9B190A78C1}"/>
              </a:ext>
            </a:extLst>
          </p:cNvPr>
          <p:cNvSpPr txBox="1">
            <a:spLocks noChangeArrowheads="1"/>
          </p:cNvSpPr>
          <p:nvPr/>
        </p:nvSpPr>
        <p:spPr bwMode="auto">
          <a:xfrm>
            <a:off x="323850" y="922338"/>
            <a:ext cx="6335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pPr>
            <a:r>
              <a:rPr lang="es-ES" altLang="es-SV" sz="2800" b="1" dirty="0">
                <a:latin typeface="Bembo Std" panose="02020605060306020A03" pitchFamily="18" charset="0"/>
              </a:rPr>
              <a:t>Subvención </a:t>
            </a:r>
            <a:r>
              <a:rPr lang="es-SV" altLang="es-SV" sz="2800" b="1" dirty="0">
                <a:latin typeface="Bembo Std" panose="02020605060306020A03" pitchFamily="18" charset="0"/>
              </a:rPr>
              <a:t> SLV-H-MOH.</a:t>
            </a:r>
            <a:endParaRPr lang="es-ES" altLang="es-SV" sz="4000" dirty="0">
              <a:latin typeface="Bembo Std" panose="02020605060306020A03" pitchFamily="18" charset="0"/>
            </a:endParaRPr>
          </a:p>
        </p:txBody>
      </p:sp>
      <p:sp>
        <p:nvSpPr>
          <p:cNvPr id="5123" name="CuadroTexto 3">
            <a:extLst>
              <a:ext uri="{FF2B5EF4-FFF2-40B4-BE49-F238E27FC236}">
                <a16:creationId xmlns:a16="http://schemas.microsoft.com/office/drawing/2014/main" id="{DB439369-3BB5-444C-B540-9D88096C3CF7}"/>
              </a:ext>
            </a:extLst>
          </p:cNvPr>
          <p:cNvSpPr txBox="1">
            <a:spLocks noChangeArrowheads="1"/>
          </p:cNvSpPr>
          <p:nvPr/>
        </p:nvSpPr>
        <p:spPr bwMode="auto">
          <a:xfrm>
            <a:off x="5973763" y="4437063"/>
            <a:ext cx="2492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SV" altLang="es-SV" sz="1800">
                <a:latin typeface="Arial" panose="020B0604020202020204" pitchFamily="34" charset="0"/>
              </a:rPr>
              <a:t> </a:t>
            </a:r>
          </a:p>
        </p:txBody>
      </p:sp>
      <p:sp>
        <p:nvSpPr>
          <p:cNvPr id="5124" name="4 Rectángulo">
            <a:extLst>
              <a:ext uri="{FF2B5EF4-FFF2-40B4-BE49-F238E27FC236}">
                <a16:creationId xmlns:a16="http://schemas.microsoft.com/office/drawing/2014/main" id="{5F3D813F-372C-4065-A83F-90BE84CB48A5}"/>
              </a:ext>
            </a:extLst>
          </p:cNvPr>
          <p:cNvSpPr>
            <a:spLocks noChangeArrowheads="1"/>
          </p:cNvSpPr>
          <p:nvPr/>
        </p:nvSpPr>
        <p:spPr bwMode="auto">
          <a:xfrm>
            <a:off x="323850" y="2690813"/>
            <a:ext cx="8280597"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s-SV" altLang="es-SV" sz="2800" b="1" dirty="0">
                <a:latin typeface="Bembo Std" panose="02020605060306020A03" pitchFamily="18" charset="0"/>
              </a:rPr>
              <a:t>TABLERO DE MANDO SUBVENCIÓN VIH</a:t>
            </a:r>
          </a:p>
          <a:p>
            <a:pPr algn="ctr">
              <a:spcBef>
                <a:spcPct val="0"/>
              </a:spcBef>
              <a:buFontTx/>
              <a:buNone/>
            </a:pPr>
            <a:r>
              <a:rPr lang="es-SV" altLang="es-SV" sz="2800" b="1" dirty="0">
                <a:latin typeface="Bembo Std" panose="02020605060306020A03" pitchFamily="18" charset="0"/>
              </a:rPr>
              <a:t>AVANCE </a:t>
            </a:r>
          </a:p>
          <a:p>
            <a:pPr algn="ctr">
              <a:spcBef>
                <a:spcPct val="0"/>
              </a:spcBef>
              <a:buFontTx/>
              <a:buNone/>
            </a:pPr>
            <a:r>
              <a:rPr lang="es-SV" altLang="es-SV" sz="2800" b="1" dirty="0">
                <a:latin typeface="Bembo Std" panose="02020605060306020A03" pitchFamily="18" charset="0"/>
              </a:rPr>
              <a:t>EJECUCIÓN 01 ENERO A 30 JUNIO 2020</a:t>
            </a:r>
            <a:endParaRPr lang="es-ES" altLang="es-SV" sz="2800" b="1" dirty="0">
              <a:latin typeface="Bembo Std" panose="02020605060306020A03" pitchFamily="18" charset="0"/>
            </a:endParaRPr>
          </a:p>
        </p:txBody>
      </p:sp>
      <p:sp>
        <p:nvSpPr>
          <p:cNvPr id="5125" name="6 Rectángulo">
            <a:extLst>
              <a:ext uri="{FF2B5EF4-FFF2-40B4-BE49-F238E27FC236}">
                <a16:creationId xmlns:a16="http://schemas.microsoft.com/office/drawing/2014/main" id="{DB52A301-5470-483D-8B3F-0B33711606C6}"/>
              </a:ext>
            </a:extLst>
          </p:cNvPr>
          <p:cNvSpPr>
            <a:spLocks noChangeArrowheads="1"/>
          </p:cNvSpPr>
          <p:nvPr/>
        </p:nvSpPr>
        <p:spPr bwMode="auto">
          <a:xfrm>
            <a:off x="3563888" y="4806950"/>
            <a:ext cx="525747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s-ES" altLang="es-SV" sz="2400" b="1" dirty="0">
                <a:solidFill>
                  <a:srgbClr val="000099"/>
                </a:solidFill>
                <a:latin typeface="Bembo Std" panose="02020605060306020A03" pitchFamily="18" charset="0"/>
              </a:rPr>
              <a:t>Receptor Principal MINSAL</a:t>
            </a:r>
          </a:p>
          <a:p>
            <a:pPr algn="ctr">
              <a:spcBef>
                <a:spcPct val="0"/>
              </a:spcBef>
              <a:buFontTx/>
              <a:buNone/>
            </a:pPr>
            <a:r>
              <a:rPr lang="es-ES" altLang="es-SV" sz="2400" b="1" dirty="0">
                <a:solidFill>
                  <a:srgbClr val="000099"/>
                </a:solidFill>
                <a:latin typeface="Bembo Std" panose="02020605060306020A03" pitchFamily="18" charset="0"/>
              </a:rPr>
              <a:t>22 de octubre 2020</a:t>
            </a:r>
            <a:endParaRPr lang="es-ES" altLang="es-SV" sz="2000" b="1" dirty="0">
              <a:solidFill>
                <a:srgbClr val="000099"/>
              </a:solidFill>
              <a:latin typeface="Bembo Std" panose="02020605060306020A03" pitchFamily="18" charset="0"/>
            </a:endParaRPr>
          </a:p>
        </p:txBody>
      </p:sp>
    </p:spTree>
  </p:cSld>
  <p:clrMapOvr>
    <a:masterClrMapping/>
  </p:clrMapOvr>
  <p:transition>
    <p:wipe dir="d"/>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9458" name="1 Rectángulo">
            <a:extLst>
              <a:ext uri="{FF2B5EF4-FFF2-40B4-BE49-F238E27FC236}">
                <a16:creationId xmlns:a16="http://schemas.microsoft.com/office/drawing/2014/main" id="{EE0A96B5-DBCB-4924-B70B-31A2FD425FEC}"/>
              </a:ext>
            </a:extLst>
          </p:cNvPr>
          <p:cNvSpPr>
            <a:spLocks noChangeArrowheads="1"/>
          </p:cNvSpPr>
          <p:nvPr/>
        </p:nvSpPr>
        <p:spPr bwMode="auto">
          <a:xfrm>
            <a:off x="827088" y="1268413"/>
            <a:ext cx="7848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s-ES" altLang="es-SV" sz="1800">
              <a:latin typeface="Arial" panose="020B0604020202020204" pitchFamily="34" charset="0"/>
            </a:endParaRPr>
          </a:p>
          <a:p>
            <a:pPr>
              <a:spcBef>
                <a:spcPct val="0"/>
              </a:spcBef>
              <a:buFontTx/>
              <a:buNone/>
            </a:pPr>
            <a:endParaRPr lang="es-ES" altLang="es-SV" sz="1800">
              <a:latin typeface="Arial" panose="020B0604020202020204" pitchFamily="34" charset="0"/>
            </a:endParaRPr>
          </a:p>
          <a:p>
            <a:pPr>
              <a:spcBef>
                <a:spcPct val="0"/>
              </a:spcBef>
              <a:buFontTx/>
              <a:buNone/>
            </a:pPr>
            <a:r>
              <a:rPr lang="es-SV" altLang="es-SV" sz="1800">
                <a:latin typeface="Arial" panose="020B0604020202020204" pitchFamily="34" charset="0"/>
              </a:rPr>
              <a:t> </a:t>
            </a:r>
            <a:endParaRPr lang="es-ES" altLang="es-SV" sz="1800" b="1">
              <a:latin typeface="Arial" panose="020B0604020202020204" pitchFamily="34" charset="0"/>
            </a:endParaRPr>
          </a:p>
        </p:txBody>
      </p:sp>
      <p:sp>
        <p:nvSpPr>
          <p:cNvPr id="7" name="1 Título">
            <a:extLst>
              <a:ext uri="{FF2B5EF4-FFF2-40B4-BE49-F238E27FC236}">
                <a16:creationId xmlns:a16="http://schemas.microsoft.com/office/drawing/2014/main" id="{F36662EE-6D73-43ED-B99B-EBD4EF27FC08}"/>
              </a:ext>
            </a:extLst>
          </p:cNvPr>
          <p:cNvSpPr>
            <a:spLocks noGrp="1"/>
          </p:cNvSpPr>
          <p:nvPr>
            <p:ph type="title"/>
          </p:nvPr>
        </p:nvSpPr>
        <p:spPr>
          <a:xfrm>
            <a:off x="612775" y="638200"/>
            <a:ext cx="8153400" cy="990600"/>
          </a:xfrm>
        </p:spPr>
        <p:txBody>
          <a:bodyPr/>
          <a:lstStyle/>
          <a:p>
            <a:pPr>
              <a:defRPr/>
            </a:pPr>
            <a:r>
              <a:rPr lang="es-SV" sz="2800" i="1" dirty="0">
                <a:solidFill>
                  <a:srgbClr val="C00000"/>
                </a:solidFill>
                <a:effectLst>
                  <a:outerShdw blurRad="38100" dist="38100" dir="2700000" algn="tl">
                    <a:srgbClr val="000000">
                      <a:alpha val="43137"/>
                    </a:srgbClr>
                  </a:outerShdw>
                </a:effectLst>
                <a:latin typeface="Bembo Std" panose="02020605060306020A03" pitchFamily="18" charset="0"/>
              </a:rPr>
              <a:t>Trabajo realizado durante Emergencia COVID – 19 </a:t>
            </a:r>
            <a:endParaRPr lang="es-ES" sz="2800" dirty="0">
              <a:solidFill>
                <a:srgbClr val="C00000"/>
              </a:solidFill>
              <a:effectLst>
                <a:outerShdw blurRad="38100" dist="38100" dir="2700000" algn="tl">
                  <a:srgbClr val="000000">
                    <a:alpha val="43137"/>
                  </a:srgbClr>
                </a:outerShdw>
              </a:effectLst>
              <a:latin typeface="Bembo Std" panose="02020605060306020A03" pitchFamily="18" charset="0"/>
            </a:endParaRPr>
          </a:p>
        </p:txBody>
      </p:sp>
      <p:sp>
        <p:nvSpPr>
          <p:cNvPr id="5" name="1 Título">
            <a:extLst>
              <a:ext uri="{FF2B5EF4-FFF2-40B4-BE49-F238E27FC236}">
                <a16:creationId xmlns:a16="http://schemas.microsoft.com/office/drawing/2014/main" id="{447C09E7-1825-4822-A8F9-DDFD8DC88BAF}"/>
              </a:ext>
            </a:extLst>
          </p:cNvPr>
          <p:cNvSpPr txBox="1">
            <a:spLocks/>
          </p:cNvSpPr>
          <p:nvPr/>
        </p:nvSpPr>
        <p:spPr bwMode="auto">
          <a:xfrm>
            <a:off x="612775" y="1574304"/>
            <a:ext cx="8153400" cy="4446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just">
              <a:defRPr/>
            </a:pPr>
            <a:endParaRPr lang="es-SV" sz="2400" i="1" dirty="0">
              <a:latin typeface="Bembo Std" panose="02020605060306020A03" pitchFamily="18" charset="0"/>
            </a:endParaRPr>
          </a:p>
          <a:p>
            <a:pPr marL="457200" indent="-457200" algn="just">
              <a:buFont typeface="Arial" panose="020B0604020202020204" pitchFamily="34" charset="0"/>
              <a:buChar char="•"/>
              <a:defRPr/>
            </a:pPr>
            <a:r>
              <a:rPr lang="es-SV" sz="1800" i="1" dirty="0">
                <a:latin typeface="Bembo Std" panose="02020605060306020A03" pitchFamily="18" charset="0"/>
              </a:rPr>
              <a:t>Lamentablemente hemos sufrido perdida de recursos, por fallecimiento a consecuencia de COVID – 19. </a:t>
            </a:r>
          </a:p>
          <a:p>
            <a:pPr marL="457200" indent="-457200" algn="just">
              <a:buFont typeface="Arial" panose="020B0604020202020204" pitchFamily="34" charset="0"/>
              <a:buChar char="•"/>
              <a:defRPr/>
            </a:pPr>
            <a:endParaRPr lang="es-SV" sz="1800" i="1" dirty="0">
              <a:latin typeface="Bembo Std" panose="02020605060306020A03" pitchFamily="18" charset="0"/>
            </a:endParaRPr>
          </a:p>
          <a:p>
            <a:pPr marL="457200" indent="-457200" algn="just">
              <a:buFont typeface="Arial" panose="020B0604020202020204" pitchFamily="34" charset="0"/>
              <a:buChar char="•"/>
              <a:defRPr/>
            </a:pPr>
            <a:r>
              <a:rPr lang="es-SV" sz="1800" i="1" dirty="0">
                <a:latin typeface="Bembo Std" panose="02020605060306020A03" pitchFamily="18" charset="0"/>
              </a:rPr>
              <a:t>Ausencia laborales del Personal de salud por que adolecieron COVID- 19 y tuvieron que realizar cuarentena </a:t>
            </a:r>
            <a:r>
              <a:rPr lang="es-SV" sz="1800" i="1" dirty="0" err="1">
                <a:latin typeface="Bembo Std" panose="02020605060306020A03" pitchFamily="18" charset="0"/>
              </a:rPr>
              <a:t>intradomiciliar</a:t>
            </a:r>
            <a:r>
              <a:rPr lang="es-SV" sz="1800" i="1" dirty="0">
                <a:latin typeface="Bembo Std" panose="02020605060306020A03" pitchFamily="18" charset="0"/>
              </a:rPr>
              <a:t>. </a:t>
            </a:r>
          </a:p>
          <a:p>
            <a:pPr marL="457200" indent="-457200" algn="just">
              <a:buFont typeface="Arial" panose="020B0604020202020204" pitchFamily="34" charset="0"/>
              <a:buChar char="•"/>
              <a:defRPr/>
            </a:pPr>
            <a:endParaRPr lang="es-SV" sz="1800" i="1" dirty="0">
              <a:latin typeface="Bembo Std" panose="02020605060306020A03" pitchFamily="18" charset="0"/>
            </a:endParaRPr>
          </a:p>
          <a:p>
            <a:pPr marL="457200" indent="-457200" algn="just">
              <a:buFont typeface="Arial" panose="020B0604020202020204" pitchFamily="34" charset="0"/>
              <a:buChar char="•"/>
              <a:defRPr/>
            </a:pPr>
            <a:r>
              <a:rPr lang="es-SV" sz="1800" i="1" dirty="0">
                <a:latin typeface="Bembo Std" panose="02020605060306020A03" pitchFamily="18" charset="0"/>
              </a:rPr>
              <a:t>Personal de primer nivel de atención, realizaron entrega de TAES a pacientes en tratamiento de forma semanal. </a:t>
            </a:r>
          </a:p>
          <a:p>
            <a:pPr marL="457200" indent="-457200" algn="just">
              <a:buFont typeface="Arial" panose="020B0604020202020204" pitchFamily="34" charset="0"/>
              <a:buChar char="•"/>
              <a:defRPr/>
            </a:pPr>
            <a:endParaRPr lang="es-SV" sz="1800" i="1" dirty="0">
              <a:latin typeface="Bembo Std" panose="02020605060306020A03" pitchFamily="18" charset="0"/>
            </a:endParaRPr>
          </a:p>
          <a:p>
            <a:pPr marL="457200" indent="-457200" algn="just">
              <a:buFont typeface="Arial" panose="020B0604020202020204" pitchFamily="34" charset="0"/>
              <a:buChar char="•"/>
              <a:defRPr/>
            </a:pPr>
            <a:r>
              <a:rPr lang="es-SV" sz="1800" i="1" dirty="0">
                <a:latin typeface="Bembo Std" panose="02020605060306020A03" pitchFamily="18" charset="0"/>
              </a:rPr>
              <a:t>A partir del mes de agosto, el primer nivel de atención ha reactivado actividades y en coordinación para retomar el trabajo con los PVIH y TB. </a:t>
            </a:r>
          </a:p>
          <a:p>
            <a:pPr marL="457200" indent="-457200" algn="l">
              <a:buFont typeface="Arial" panose="020B0604020202020204" pitchFamily="34" charset="0"/>
              <a:buChar char="•"/>
              <a:defRPr/>
            </a:pPr>
            <a:endParaRPr lang="es-SV" sz="1800" i="1" dirty="0">
              <a:latin typeface="Bembo Std" panose="02020605060306020A03" pitchFamily="18" charset="0"/>
            </a:endParaRPr>
          </a:p>
          <a:p>
            <a:pPr algn="l">
              <a:defRPr/>
            </a:pPr>
            <a:endParaRPr lang="es-ES" sz="3200" dirty="0">
              <a:latin typeface="Bembo Std" panose="02020605060306020A03" pitchFamily="18" charset="0"/>
            </a:endParaRPr>
          </a:p>
        </p:txBody>
      </p:sp>
    </p:spTree>
    <p:extLst>
      <p:ext uri="{BB962C8B-B14F-4D97-AF65-F5344CB8AC3E}">
        <p14:creationId xmlns:p14="http://schemas.microsoft.com/office/powerpoint/2010/main" val="2992425000"/>
      </p:ext>
    </p:extLst>
  </p:cSld>
  <p:clrMapOvr>
    <a:masterClrMapping/>
  </p:clrMapOvr>
  <p:transition>
    <p:wipe dir="d"/>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1 Título">
            <a:extLst>
              <a:ext uri="{FF2B5EF4-FFF2-40B4-BE49-F238E27FC236}">
                <a16:creationId xmlns:a16="http://schemas.microsoft.com/office/drawing/2014/main" id="{4FEB30C2-ED0F-4CAB-974F-7F953B37D236}"/>
              </a:ext>
            </a:extLst>
          </p:cNvPr>
          <p:cNvSpPr>
            <a:spLocks noGrp="1"/>
          </p:cNvSpPr>
          <p:nvPr>
            <p:ph type="title"/>
          </p:nvPr>
        </p:nvSpPr>
        <p:spPr>
          <a:xfrm>
            <a:off x="153147" y="116632"/>
            <a:ext cx="8153400" cy="719138"/>
          </a:xfrm>
        </p:spPr>
        <p:txBody>
          <a:bodyPr/>
          <a:lstStyle/>
          <a:p>
            <a:pPr eaLnBrk="1" hangingPunct="1">
              <a:defRPr/>
            </a:pPr>
            <a:r>
              <a:rPr lang="es-SV" sz="3600" i="1" dirty="0">
                <a:solidFill>
                  <a:schemeClr val="accent6">
                    <a:lumMod val="75000"/>
                  </a:schemeClr>
                </a:solidFill>
                <a:effectLst>
                  <a:outerShdw blurRad="38100" dist="38100" dir="2700000" algn="tl">
                    <a:srgbClr val="000000">
                      <a:alpha val="43137"/>
                    </a:srgbClr>
                  </a:outerShdw>
                </a:effectLst>
                <a:latin typeface="Bembo Std" panose="02020605060306020A03" pitchFamily="18" charset="0"/>
              </a:rPr>
              <a:t>Evidencias Fotográficas.</a:t>
            </a:r>
          </a:p>
        </p:txBody>
      </p:sp>
      <p:sp>
        <p:nvSpPr>
          <p:cNvPr id="9" name="CuadroTexto 8">
            <a:extLst>
              <a:ext uri="{FF2B5EF4-FFF2-40B4-BE49-F238E27FC236}">
                <a16:creationId xmlns:a16="http://schemas.microsoft.com/office/drawing/2014/main" id="{D34A7E21-E3DD-4058-8923-C112870C2F3D}"/>
              </a:ext>
            </a:extLst>
          </p:cNvPr>
          <p:cNvSpPr txBox="1"/>
          <p:nvPr/>
        </p:nvSpPr>
        <p:spPr>
          <a:xfrm>
            <a:off x="1407951" y="1100496"/>
            <a:ext cx="6686874" cy="369332"/>
          </a:xfrm>
          <a:prstGeom prst="rect">
            <a:avLst/>
          </a:prstGeom>
          <a:noFill/>
        </p:spPr>
        <p:txBody>
          <a:bodyPr wrap="square" rtlCol="0">
            <a:spAutoFit/>
          </a:bodyPr>
          <a:lstStyle/>
          <a:p>
            <a:r>
              <a:rPr lang="es-SV" dirty="0">
                <a:effectLst>
                  <a:outerShdw blurRad="38100" dist="38100" dir="2700000" algn="tl">
                    <a:srgbClr val="000000">
                      <a:alpha val="43137"/>
                    </a:srgbClr>
                  </a:outerShdw>
                </a:effectLst>
              </a:rPr>
              <a:t>Trabajo en Mercados Municipales y DNM </a:t>
            </a:r>
          </a:p>
        </p:txBody>
      </p:sp>
      <p:sp>
        <p:nvSpPr>
          <p:cNvPr id="2" name="AutoShape 2">
            <a:extLst>
              <a:ext uri="{FF2B5EF4-FFF2-40B4-BE49-F238E27FC236}">
                <a16:creationId xmlns:a16="http://schemas.microsoft.com/office/drawing/2014/main" id="{16CC01EF-83C5-499A-B9FD-D1A4DEF4D52C}"/>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SV"/>
          </a:p>
        </p:txBody>
      </p:sp>
      <p:pic>
        <p:nvPicPr>
          <p:cNvPr id="11" name="Imagen 10">
            <a:extLst>
              <a:ext uri="{FF2B5EF4-FFF2-40B4-BE49-F238E27FC236}">
                <a16:creationId xmlns:a16="http://schemas.microsoft.com/office/drawing/2014/main" id="{D4670B9D-9D19-4126-9FF8-7546046588E9}"/>
              </a:ext>
            </a:extLst>
          </p:cNvPr>
          <p:cNvPicPr>
            <a:picLocks noChangeAspect="1"/>
          </p:cNvPicPr>
          <p:nvPr/>
        </p:nvPicPr>
        <p:blipFill rotWithShape="1">
          <a:blip r:embed="rId4"/>
          <a:srcRect l="40388" t="31801" r="42488" b="53439"/>
          <a:stretch/>
        </p:blipFill>
        <p:spPr>
          <a:xfrm>
            <a:off x="481263" y="1836440"/>
            <a:ext cx="3888432" cy="2880320"/>
          </a:xfrm>
          <a:prstGeom prst="rect">
            <a:avLst/>
          </a:prstGeom>
        </p:spPr>
      </p:pic>
      <p:pic>
        <p:nvPicPr>
          <p:cNvPr id="13" name="Imagen 12">
            <a:extLst>
              <a:ext uri="{FF2B5EF4-FFF2-40B4-BE49-F238E27FC236}">
                <a16:creationId xmlns:a16="http://schemas.microsoft.com/office/drawing/2014/main" id="{536330F4-7843-4870-93D0-80D093DA6114}"/>
              </a:ext>
            </a:extLst>
          </p:cNvPr>
          <p:cNvPicPr>
            <a:picLocks noChangeAspect="1"/>
          </p:cNvPicPr>
          <p:nvPr/>
        </p:nvPicPr>
        <p:blipFill rotWithShape="1">
          <a:blip r:embed="rId5"/>
          <a:srcRect l="23226" t="13600" r="23226" b="15001"/>
          <a:stretch/>
        </p:blipFill>
        <p:spPr>
          <a:xfrm>
            <a:off x="4396182" y="1844824"/>
            <a:ext cx="3992242" cy="3456384"/>
          </a:xfrm>
          <a:prstGeom prst="rect">
            <a:avLst/>
          </a:prstGeom>
        </p:spPr>
      </p:pic>
    </p:spTree>
    <p:extLst>
      <p:ext uri="{BB962C8B-B14F-4D97-AF65-F5344CB8AC3E}">
        <p14:creationId xmlns:p14="http://schemas.microsoft.com/office/powerpoint/2010/main" val="999021565"/>
      </p:ext>
    </p:extLst>
  </p:cSld>
  <p:clrMapOvr>
    <a:masterClrMapping/>
  </p:clrMapOvr>
  <p:transition>
    <p:wipe dir="d"/>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1 Título">
            <a:extLst>
              <a:ext uri="{FF2B5EF4-FFF2-40B4-BE49-F238E27FC236}">
                <a16:creationId xmlns:a16="http://schemas.microsoft.com/office/drawing/2014/main" id="{4FEB30C2-ED0F-4CAB-974F-7F953B37D236}"/>
              </a:ext>
            </a:extLst>
          </p:cNvPr>
          <p:cNvSpPr>
            <a:spLocks noGrp="1"/>
          </p:cNvSpPr>
          <p:nvPr>
            <p:ph type="title"/>
          </p:nvPr>
        </p:nvSpPr>
        <p:spPr>
          <a:xfrm>
            <a:off x="153147" y="116632"/>
            <a:ext cx="8153400" cy="719138"/>
          </a:xfrm>
        </p:spPr>
        <p:txBody>
          <a:bodyPr/>
          <a:lstStyle/>
          <a:p>
            <a:pPr eaLnBrk="1" hangingPunct="1">
              <a:defRPr/>
            </a:pPr>
            <a:r>
              <a:rPr lang="es-SV" sz="3600" i="1" dirty="0">
                <a:solidFill>
                  <a:schemeClr val="accent6">
                    <a:lumMod val="75000"/>
                  </a:schemeClr>
                </a:solidFill>
                <a:effectLst>
                  <a:outerShdw blurRad="38100" dist="38100" dir="2700000" algn="tl">
                    <a:srgbClr val="000000">
                      <a:alpha val="43137"/>
                    </a:srgbClr>
                  </a:outerShdw>
                </a:effectLst>
                <a:latin typeface="Bembo Std" panose="02020605060306020A03" pitchFamily="18" charset="0"/>
              </a:rPr>
              <a:t>Evidencias Fotográficas.</a:t>
            </a:r>
          </a:p>
        </p:txBody>
      </p:sp>
      <p:sp>
        <p:nvSpPr>
          <p:cNvPr id="9" name="CuadroTexto 8">
            <a:extLst>
              <a:ext uri="{FF2B5EF4-FFF2-40B4-BE49-F238E27FC236}">
                <a16:creationId xmlns:a16="http://schemas.microsoft.com/office/drawing/2014/main" id="{D34A7E21-E3DD-4058-8923-C112870C2F3D}"/>
              </a:ext>
            </a:extLst>
          </p:cNvPr>
          <p:cNvSpPr txBox="1"/>
          <p:nvPr/>
        </p:nvSpPr>
        <p:spPr>
          <a:xfrm>
            <a:off x="1407951" y="1475492"/>
            <a:ext cx="6686874" cy="369332"/>
          </a:xfrm>
          <a:prstGeom prst="rect">
            <a:avLst/>
          </a:prstGeom>
          <a:noFill/>
        </p:spPr>
        <p:txBody>
          <a:bodyPr wrap="square" rtlCol="0">
            <a:spAutoFit/>
          </a:bodyPr>
          <a:lstStyle/>
          <a:p>
            <a:r>
              <a:rPr lang="es-SV" dirty="0">
                <a:effectLst>
                  <a:outerShdw blurRad="38100" dist="38100" dir="2700000" algn="tl">
                    <a:srgbClr val="000000">
                      <a:alpha val="43137"/>
                    </a:srgbClr>
                  </a:outerShdw>
                </a:effectLst>
              </a:rPr>
              <a:t>Recepción Tubos de lubricantes (Junio 2020)</a:t>
            </a:r>
          </a:p>
        </p:txBody>
      </p:sp>
      <p:sp>
        <p:nvSpPr>
          <p:cNvPr id="2" name="AutoShape 2">
            <a:extLst>
              <a:ext uri="{FF2B5EF4-FFF2-40B4-BE49-F238E27FC236}">
                <a16:creationId xmlns:a16="http://schemas.microsoft.com/office/drawing/2014/main" id="{16CC01EF-83C5-499A-B9FD-D1A4DEF4D52C}"/>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SV"/>
          </a:p>
        </p:txBody>
      </p:sp>
      <p:pic>
        <p:nvPicPr>
          <p:cNvPr id="5" name="Imagen 4">
            <a:extLst>
              <a:ext uri="{FF2B5EF4-FFF2-40B4-BE49-F238E27FC236}">
                <a16:creationId xmlns:a16="http://schemas.microsoft.com/office/drawing/2014/main" id="{65D0F7F0-4D80-4304-B53B-F9DBF5E120C9}"/>
              </a:ext>
            </a:extLst>
          </p:cNvPr>
          <p:cNvPicPr>
            <a:picLocks noChangeAspect="1"/>
          </p:cNvPicPr>
          <p:nvPr/>
        </p:nvPicPr>
        <p:blipFill rotWithShape="1">
          <a:blip r:embed="rId4"/>
          <a:srcRect l="35037" t="15000" r="35038" b="13601"/>
          <a:stretch/>
        </p:blipFill>
        <p:spPr>
          <a:xfrm>
            <a:off x="467544" y="1916832"/>
            <a:ext cx="3240360" cy="4032448"/>
          </a:xfrm>
          <a:prstGeom prst="rect">
            <a:avLst/>
          </a:prstGeom>
        </p:spPr>
      </p:pic>
      <p:pic>
        <p:nvPicPr>
          <p:cNvPr id="7" name="Imagen 6">
            <a:extLst>
              <a:ext uri="{FF2B5EF4-FFF2-40B4-BE49-F238E27FC236}">
                <a16:creationId xmlns:a16="http://schemas.microsoft.com/office/drawing/2014/main" id="{E4B4308F-6D32-4818-B98A-F08A96DA5A4E}"/>
              </a:ext>
            </a:extLst>
          </p:cNvPr>
          <p:cNvPicPr>
            <a:picLocks noChangeAspect="1"/>
          </p:cNvPicPr>
          <p:nvPr/>
        </p:nvPicPr>
        <p:blipFill rotWithShape="1">
          <a:blip r:embed="rId5"/>
          <a:srcRect l="35037" t="13655" r="35038" b="13655"/>
          <a:stretch/>
        </p:blipFill>
        <p:spPr>
          <a:xfrm>
            <a:off x="4427984" y="1916832"/>
            <a:ext cx="3240360" cy="3816424"/>
          </a:xfrm>
          <a:prstGeom prst="rect">
            <a:avLst/>
          </a:prstGeom>
        </p:spPr>
      </p:pic>
    </p:spTree>
    <p:extLst>
      <p:ext uri="{BB962C8B-B14F-4D97-AF65-F5344CB8AC3E}">
        <p14:creationId xmlns:p14="http://schemas.microsoft.com/office/powerpoint/2010/main" val="3438517342"/>
      </p:ext>
    </p:extLst>
  </p:cSld>
  <p:clrMapOvr>
    <a:masterClrMapping/>
  </p:clrMapOvr>
  <p:transition>
    <p:wipe dir="d"/>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1506" name="1 Rectángulo">
            <a:extLst>
              <a:ext uri="{FF2B5EF4-FFF2-40B4-BE49-F238E27FC236}">
                <a16:creationId xmlns:a16="http://schemas.microsoft.com/office/drawing/2014/main" id="{5419A136-7FD6-4716-9472-2E4EDE9E8E99}"/>
              </a:ext>
            </a:extLst>
          </p:cNvPr>
          <p:cNvSpPr>
            <a:spLocks noChangeArrowheads="1"/>
          </p:cNvSpPr>
          <p:nvPr/>
        </p:nvSpPr>
        <p:spPr bwMode="auto">
          <a:xfrm>
            <a:off x="827088" y="1268413"/>
            <a:ext cx="7848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altLang="es-SV"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altLang="es-SV"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SV" altLang="es-SV"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s-ES" altLang="es-SV"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1 Título">
            <a:extLst>
              <a:ext uri="{FF2B5EF4-FFF2-40B4-BE49-F238E27FC236}">
                <a16:creationId xmlns:a16="http://schemas.microsoft.com/office/drawing/2014/main" id="{9F9F0E12-CD4D-4626-8E28-3FAFE42F9318}"/>
              </a:ext>
            </a:extLst>
          </p:cNvPr>
          <p:cNvSpPr>
            <a:spLocks noGrp="1"/>
          </p:cNvSpPr>
          <p:nvPr>
            <p:ph type="title"/>
          </p:nvPr>
        </p:nvSpPr>
        <p:spPr>
          <a:xfrm>
            <a:off x="153147" y="116632"/>
            <a:ext cx="8153400" cy="719138"/>
          </a:xfrm>
        </p:spPr>
        <p:txBody>
          <a:bodyPr/>
          <a:lstStyle/>
          <a:p>
            <a:pPr eaLnBrk="1" hangingPunct="1">
              <a:defRPr/>
            </a:pPr>
            <a:r>
              <a:rPr lang="es-SV" sz="2800" i="1" dirty="0">
                <a:effectLst>
                  <a:outerShdw blurRad="38100" dist="38100" dir="2700000" algn="tl">
                    <a:srgbClr val="000000">
                      <a:alpha val="43137"/>
                    </a:srgbClr>
                  </a:outerShdw>
                </a:effectLst>
                <a:latin typeface="Bembo Std" panose="02020605060306020A03" pitchFamily="18" charset="0"/>
              </a:rPr>
              <a:t>Evidencias Fotográficas.</a:t>
            </a:r>
          </a:p>
        </p:txBody>
      </p:sp>
      <p:sp>
        <p:nvSpPr>
          <p:cNvPr id="7" name="CuadroTexto 6">
            <a:extLst>
              <a:ext uri="{FF2B5EF4-FFF2-40B4-BE49-F238E27FC236}">
                <a16:creationId xmlns:a16="http://schemas.microsoft.com/office/drawing/2014/main" id="{6884591B-918E-449D-853C-E80B9767A542}"/>
              </a:ext>
            </a:extLst>
          </p:cNvPr>
          <p:cNvSpPr txBox="1"/>
          <p:nvPr/>
        </p:nvSpPr>
        <p:spPr>
          <a:xfrm>
            <a:off x="4572000" y="1339285"/>
            <a:ext cx="4248471" cy="830997"/>
          </a:xfrm>
          <a:prstGeom prst="rect">
            <a:avLst/>
          </a:prstGeom>
          <a:noFill/>
        </p:spPr>
        <p:txBody>
          <a:bodyPr wrap="square" rtlCol="0">
            <a:spAutoFit/>
          </a:bodyPr>
          <a:lstStyle/>
          <a:p>
            <a:r>
              <a:rPr lang="es-SV" sz="1600" dirty="0">
                <a:effectLst>
                  <a:outerShdw blurRad="38100" dist="38100" dir="2700000" algn="tl">
                    <a:srgbClr val="000000">
                      <a:alpha val="43137"/>
                    </a:srgbClr>
                  </a:outerShdw>
                </a:effectLst>
              </a:rPr>
              <a:t>Reunión de Coordinación Programa VIH, SR, SSR y Región Central para reactivación trabajo clínicas VICITS</a:t>
            </a:r>
          </a:p>
        </p:txBody>
      </p:sp>
      <p:pic>
        <p:nvPicPr>
          <p:cNvPr id="5" name="Imagen 4">
            <a:extLst>
              <a:ext uri="{FF2B5EF4-FFF2-40B4-BE49-F238E27FC236}">
                <a16:creationId xmlns:a16="http://schemas.microsoft.com/office/drawing/2014/main" id="{1B3AF150-15A1-4766-BB4A-5469A3F9C200}"/>
              </a:ext>
            </a:extLst>
          </p:cNvPr>
          <p:cNvPicPr>
            <a:picLocks noChangeAspect="1"/>
          </p:cNvPicPr>
          <p:nvPr/>
        </p:nvPicPr>
        <p:blipFill rotWithShape="1">
          <a:blip r:embed="rId4"/>
          <a:srcRect l="20863" t="12200" r="35825" b="6601"/>
          <a:stretch/>
        </p:blipFill>
        <p:spPr>
          <a:xfrm>
            <a:off x="395536" y="1005379"/>
            <a:ext cx="4248470" cy="4584208"/>
          </a:xfrm>
          <a:prstGeom prst="rect">
            <a:avLst/>
          </a:prstGeom>
        </p:spPr>
      </p:pic>
    </p:spTree>
    <p:extLst>
      <p:ext uri="{BB962C8B-B14F-4D97-AF65-F5344CB8AC3E}">
        <p14:creationId xmlns:p14="http://schemas.microsoft.com/office/powerpoint/2010/main" val="1125988312"/>
      </p:ext>
    </p:extLst>
  </p:cSld>
  <p:clrMapOvr>
    <a:masterClrMapping/>
  </p:clrMapOvr>
  <p:transition>
    <p:wipe dir="d"/>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1506" name="1 Rectángulo">
            <a:extLst>
              <a:ext uri="{FF2B5EF4-FFF2-40B4-BE49-F238E27FC236}">
                <a16:creationId xmlns:a16="http://schemas.microsoft.com/office/drawing/2014/main" id="{5419A136-7FD6-4716-9472-2E4EDE9E8E99}"/>
              </a:ext>
            </a:extLst>
          </p:cNvPr>
          <p:cNvSpPr>
            <a:spLocks noChangeArrowheads="1"/>
          </p:cNvSpPr>
          <p:nvPr/>
        </p:nvSpPr>
        <p:spPr bwMode="auto">
          <a:xfrm>
            <a:off x="827088" y="1268413"/>
            <a:ext cx="3024831"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altLang="es-SV"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altLang="es-SV"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SV" altLang="es-SV"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s-ES" altLang="es-SV"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1 Título">
            <a:extLst>
              <a:ext uri="{FF2B5EF4-FFF2-40B4-BE49-F238E27FC236}">
                <a16:creationId xmlns:a16="http://schemas.microsoft.com/office/drawing/2014/main" id="{D3CEC020-20EF-4AFB-B050-7A90CCE11BF2}"/>
              </a:ext>
            </a:extLst>
          </p:cNvPr>
          <p:cNvSpPr>
            <a:spLocks noGrp="1"/>
          </p:cNvSpPr>
          <p:nvPr>
            <p:ph type="title"/>
          </p:nvPr>
        </p:nvSpPr>
        <p:spPr>
          <a:xfrm>
            <a:off x="153147" y="116632"/>
            <a:ext cx="8153400" cy="719138"/>
          </a:xfrm>
        </p:spPr>
        <p:txBody>
          <a:bodyPr/>
          <a:lstStyle/>
          <a:p>
            <a:pPr eaLnBrk="1" hangingPunct="1">
              <a:defRPr/>
            </a:pPr>
            <a:r>
              <a:rPr lang="es-SV" sz="3600" i="1" dirty="0">
                <a:effectLst>
                  <a:outerShdw blurRad="38100" dist="38100" dir="2700000" algn="tl">
                    <a:srgbClr val="000000">
                      <a:alpha val="43137"/>
                    </a:srgbClr>
                  </a:outerShdw>
                </a:effectLst>
                <a:latin typeface="Bembo Std" panose="02020605060306020A03" pitchFamily="18" charset="0"/>
              </a:rPr>
              <a:t>Evidencias Fotográficas.</a:t>
            </a:r>
          </a:p>
        </p:txBody>
      </p:sp>
      <p:pic>
        <p:nvPicPr>
          <p:cNvPr id="4" name="Imagen 3">
            <a:extLst>
              <a:ext uri="{FF2B5EF4-FFF2-40B4-BE49-F238E27FC236}">
                <a16:creationId xmlns:a16="http://schemas.microsoft.com/office/drawing/2014/main" id="{35A7DA75-E3DB-479C-90C7-05FA4463F425}"/>
              </a:ext>
            </a:extLst>
          </p:cNvPr>
          <p:cNvPicPr>
            <a:picLocks noChangeAspect="1"/>
          </p:cNvPicPr>
          <p:nvPr/>
        </p:nvPicPr>
        <p:blipFill rotWithShape="1">
          <a:blip r:embed="rId4"/>
          <a:srcRect l="30313" t="16401" r="45275" b="30400"/>
          <a:stretch/>
        </p:blipFill>
        <p:spPr>
          <a:xfrm>
            <a:off x="399" y="2852937"/>
            <a:ext cx="4067545" cy="3201012"/>
          </a:xfrm>
          <a:prstGeom prst="rect">
            <a:avLst/>
          </a:prstGeom>
        </p:spPr>
      </p:pic>
      <p:pic>
        <p:nvPicPr>
          <p:cNvPr id="8" name="Imagen 7">
            <a:extLst>
              <a:ext uri="{FF2B5EF4-FFF2-40B4-BE49-F238E27FC236}">
                <a16:creationId xmlns:a16="http://schemas.microsoft.com/office/drawing/2014/main" id="{101890D1-249A-487A-855A-895434756785}"/>
              </a:ext>
            </a:extLst>
          </p:cNvPr>
          <p:cNvPicPr>
            <a:picLocks noChangeAspect="1"/>
          </p:cNvPicPr>
          <p:nvPr/>
        </p:nvPicPr>
        <p:blipFill rotWithShape="1">
          <a:blip r:embed="rId5"/>
          <a:srcRect l="16926" t="17801" r="16926" b="16389"/>
          <a:stretch/>
        </p:blipFill>
        <p:spPr>
          <a:xfrm>
            <a:off x="3779912" y="1054046"/>
            <a:ext cx="5003648" cy="2967516"/>
          </a:xfrm>
          <a:prstGeom prst="rect">
            <a:avLst/>
          </a:prstGeom>
        </p:spPr>
      </p:pic>
      <p:sp>
        <p:nvSpPr>
          <p:cNvPr id="12" name="1 Título">
            <a:extLst>
              <a:ext uri="{FF2B5EF4-FFF2-40B4-BE49-F238E27FC236}">
                <a16:creationId xmlns:a16="http://schemas.microsoft.com/office/drawing/2014/main" id="{B19F3D68-9EC9-46A8-AEBB-5ED7343B45C5}"/>
              </a:ext>
            </a:extLst>
          </p:cNvPr>
          <p:cNvSpPr txBox="1">
            <a:spLocks/>
          </p:cNvSpPr>
          <p:nvPr/>
        </p:nvSpPr>
        <p:spPr bwMode="auto">
          <a:xfrm>
            <a:off x="107504" y="1413718"/>
            <a:ext cx="3672408"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defRPr/>
            </a:pPr>
            <a:r>
              <a:rPr lang="es-SV" sz="2400" i="1" dirty="0">
                <a:effectLst>
                  <a:outerShdw blurRad="38100" dist="38100" dir="2700000" algn="tl">
                    <a:srgbClr val="000000">
                      <a:alpha val="43137"/>
                    </a:srgbClr>
                  </a:outerShdw>
                </a:effectLst>
                <a:latin typeface="Bembo Std" panose="02020605060306020A03" pitchFamily="18" charset="0"/>
              </a:rPr>
              <a:t>Recepción  ARV</a:t>
            </a:r>
          </a:p>
          <a:p>
            <a:pPr eaLnBrk="1" hangingPunct="1">
              <a:defRPr/>
            </a:pPr>
            <a:r>
              <a:rPr lang="es-SV" sz="2400" i="1" dirty="0">
                <a:effectLst>
                  <a:outerShdw blurRad="38100" dist="38100" dir="2700000" algn="tl">
                    <a:srgbClr val="000000">
                      <a:alpha val="43137"/>
                    </a:srgbClr>
                  </a:outerShdw>
                </a:effectLst>
                <a:latin typeface="Bembo Std" panose="02020605060306020A03" pitchFamily="18" charset="0"/>
              </a:rPr>
              <a:t>Octubre 2020 </a:t>
            </a:r>
          </a:p>
        </p:txBody>
      </p:sp>
    </p:spTree>
    <p:extLst>
      <p:ext uri="{BB962C8B-B14F-4D97-AF65-F5344CB8AC3E}">
        <p14:creationId xmlns:p14="http://schemas.microsoft.com/office/powerpoint/2010/main" val="3226706778"/>
      </p:ext>
    </p:extLst>
  </p:cSld>
  <p:clrMapOvr>
    <a:masterClrMapping/>
  </p:clrMapOvr>
  <p:transition>
    <p:wipe dir="d"/>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2 Subtítulo">
            <a:extLst>
              <a:ext uri="{FF2B5EF4-FFF2-40B4-BE49-F238E27FC236}">
                <a16:creationId xmlns:a16="http://schemas.microsoft.com/office/drawing/2014/main" id="{06A0C763-8235-4C14-8A39-E93598225AA2}"/>
              </a:ext>
            </a:extLst>
          </p:cNvPr>
          <p:cNvSpPr>
            <a:spLocks noGrp="1"/>
          </p:cNvSpPr>
          <p:nvPr>
            <p:ph type="subTitle" idx="1"/>
          </p:nvPr>
        </p:nvSpPr>
        <p:spPr>
          <a:xfrm>
            <a:off x="7667625" y="333375"/>
            <a:ext cx="1225550" cy="431800"/>
          </a:xfrm>
        </p:spPr>
        <p:txBody>
          <a:bodyPr rtlCol="0">
            <a:normAutofit lnSpcReduction="10000"/>
          </a:bodyPr>
          <a:lstStyle/>
          <a:p>
            <a:pPr eaLnBrk="1" fontAlgn="auto" hangingPunct="1">
              <a:spcAft>
                <a:spcPts val="0"/>
              </a:spcAft>
              <a:defRPr/>
            </a:pPr>
            <a:endParaRPr lang="es-SV" sz="2400" b="1" dirty="0">
              <a:solidFill>
                <a:srgbClr val="002060"/>
              </a:solidFill>
              <a:latin typeface="Arial" pitchFamily="34" charset="0"/>
              <a:cs typeface="Arial" pitchFamily="34" charset="0"/>
            </a:endParaRPr>
          </a:p>
          <a:p>
            <a:pPr eaLnBrk="1" fontAlgn="auto" hangingPunct="1">
              <a:spcAft>
                <a:spcPts val="0"/>
              </a:spcAft>
              <a:defRPr/>
            </a:pPr>
            <a:endParaRPr lang="es-SV" b="1" dirty="0">
              <a:solidFill>
                <a:srgbClr val="002060"/>
              </a:solidFill>
              <a:latin typeface="Arial" pitchFamily="34" charset="0"/>
              <a:cs typeface="Arial" pitchFamily="34" charset="0"/>
            </a:endParaRPr>
          </a:p>
        </p:txBody>
      </p:sp>
      <p:sp>
        <p:nvSpPr>
          <p:cNvPr id="4" name="2 Subtítulo">
            <a:extLst>
              <a:ext uri="{FF2B5EF4-FFF2-40B4-BE49-F238E27FC236}">
                <a16:creationId xmlns:a16="http://schemas.microsoft.com/office/drawing/2014/main" id="{1D07E7F4-699C-414E-A56D-56CE79E8A9E1}"/>
              </a:ext>
            </a:extLst>
          </p:cNvPr>
          <p:cNvSpPr txBox="1">
            <a:spLocks/>
          </p:cNvSpPr>
          <p:nvPr/>
        </p:nvSpPr>
        <p:spPr bwMode="auto">
          <a:xfrm>
            <a:off x="1476375" y="1657350"/>
            <a:ext cx="5761038" cy="431800"/>
          </a:xfrm>
          <a:prstGeom prst="rect">
            <a:avLst/>
          </a:prstGeom>
          <a:noFill/>
          <a:ln>
            <a:noFill/>
          </a:ln>
        </p:spPr>
        <p:txBody>
          <a:bodyPr>
            <a:normAutofit lnSpcReduction="10000"/>
          </a:bodyPr>
          <a:lstStyle>
            <a:lvl1pPr marL="0" indent="0" algn="ctr" rtl="0" eaLnBrk="0" fontAlgn="base" hangingPunct="0">
              <a:spcBef>
                <a:spcPct val="20000"/>
              </a:spcBef>
              <a:spcAft>
                <a:spcPct val="0"/>
              </a:spcAft>
              <a:buFont typeface="Arial"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eaLnBrk="1" fontAlgn="auto" hangingPunct="1">
              <a:spcAft>
                <a:spcPts val="0"/>
              </a:spcAft>
              <a:defRPr/>
            </a:pPr>
            <a:endParaRPr lang="es-SV" sz="2400" b="1" dirty="0">
              <a:solidFill>
                <a:srgbClr val="002060"/>
              </a:solidFill>
              <a:latin typeface="Arial" pitchFamily="34" charset="0"/>
              <a:cs typeface="Arial" pitchFamily="34" charset="0"/>
            </a:endParaRPr>
          </a:p>
        </p:txBody>
      </p:sp>
      <p:sp>
        <p:nvSpPr>
          <p:cNvPr id="27652" name="4 CuadroTexto">
            <a:extLst>
              <a:ext uri="{FF2B5EF4-FFF2-40B4-BE49-F238E27FC236}">
                <a16:creationId xmlns:a16="http://schemas.microsoft.com/office/drawing/2014/main" id="{7AB6B48A-E603-4A39-8BA7-294B18F6CB89}"/>
              </a:ext>
            </a:extLst>
          </p:cNvPr>
          <p:cNvSpPr txBox="1">
            <a:spLocks noChangeArrowheads="1"/>
          </p:cNvSpPr>
          <p:nvPr/>
        </p:nvSpPr>
        <p:spPr bwMode="auto">
          <a:xfrm>
            <a:off x="2525713" y="3917950"/>
            <a:ext cx="47688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SV" altLang="es-SV" sz="2000" b="1">
                <a:solidFill>
                  <a:srgbClr val="000000"/>
                </a:solidFill>
                <a:latin typeface="Arial" panose="020B0604020202020204" pitchFamily="34" charset="0"/>
                <a:hlinkClick r:id="rId3"/>
              </a:rPr>
              <a:t>www.mcpelsalvador.com.org</a:t>
            </a:r>
            <a:r>
              <a:rPr lang="es-SV" altLang="es-SV" sz="2800">
                <a:solidFill>
                  <a:srgbClr val="000000"/>
                </a:solidFill>
                <a:latin typeface="Arial" panose="020B0604020202020204" pitchFamily="34" charset="0"/>
              </a:rPr>
              <a:t> </a:t>
            </a:r>
          </a:p>
        </p:txBody>
      </p:sp>
      <p:sp>
        <p:nvSpPr>
          <p:cNvPr id="27653" name="5 CuadroTexto">
            <a:extLst>
              <a:ext uri="{FF2B5EF4-FFF2-40B4-BE49-F238E27FC236}">
                <a16:creationId xmlns:a16="http://schemas.microsoft.com/office/drawing/2014/main" id="{7F22F8EF-D795-4F18-B2F0-A9BB92DCEAC5}"/>
              </a:ext>
            </a:extLst>
          </p:cNvPr>
          <p:cNvSpPr txBox="1">
            <a:spLocks noChangeArrowheads="1"/>
          </p:cNvSpPr>
          <p:nvPr/>
        </p:nvSpPr>
        <p:spPr bwMode="auto">
          <a:xfrm>
            <a:off x="3035300" y="4662488"/>
            <a:ext cx="3192463"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SV" altLang="es-SV" sz="1600">
                <a:solidFill>
                  <a:srgbClr val="000000"/>
                </a:solidFill>
                <a:latin typeface="Arial" panose="020B0604020202020204" pitchFamily="34" charset="0"/>
                <a:hlinkClick r:id="rId4"/>
              </a:rPr>
              <a:t>www.facebook.com/MCPES2002</a:t>
            </a:r>
            <a:endParaRPr lang="es-SV" altLang="es-SV" sz="1600">
              <a:solidFill>
                <a:srgbClr val="000000"/>
              </a:solidFill>
              <a:latin typeface="Arial" panose="020B0604020202020204" pitchFamily="34" charset="0"/>
            </a:endParaRPr>
          </a:p>
          <a:p>
            <a:pPr eaLnBrk="1" hangingPunct="1">
              <a:spcBef>
                <a:spcPct val="0"/>
              </a:spcBef>
              <a:buFontTx/>
              <a:buNone/>
            </a:pPr>
            <a:endParaRPr lang="es-SV" altLang="es-SV" sz="1600">
              <a:solidFill>
                <a:srgbClr val="000000"/>
              </a:solidFill>
              <a:latin typeface="Arial" panose="020B0604020202020204" pitchFamily="34" charset="0"/>
            </a:endParaRPr>
          </a:p>
          <a:p>
            <a:pPr eaLnBrk="1" hangingPunct="1">
              <a:spcBef>
                <a:spcPct val="0"/>
              </a:spcBef>
              <a:buFontTx/>
              <a:buNone/>
            </a:pPr>
            <a:r>
              <a:rPr lang="es-SV" altLang="es-SV" sz="1600">
                <a:solidFill>
                  <a:srgbClr val="00B0F0"/>
                </a:solidFill>
                <a:latin typeface="Arial" panose="020B0604020202020204" pitchFamily="34" charset="0"/>
              </a:rPr>
              <a:t>@MCPElSalvador </a:t>
            </a:r>
          </a:p>
          <a:p>
            <a:pPr eaLnBrk="1" hangingPunct="1">
              <a:spcBef>
                <a:spcPct val="0"/>
              </a:spcBef>
              <a:buFontTx/>
              <a:buNone/>
            </a:pPr>
            <a:endParaRPr lang="es-SV" altLang="es-SV" sz="1600">
              <a:solidFill>
                <a:srgbClr val="000000"/>
              </a:solidFill>
              <a:latin typeface="Arial" panose="020B0604020202020204" pitchFamily="34" charset="0"/>
            </a:endParaRPr>
          </a:p>
        </p:txBody>
      </p:sp>
      <p:sp>
        <p:nvSpPr>
          <p:cNvPr id="27654" name="AutoShape 6" descr="data:image/jpeg;base64,/9j/4AAQSkZJRgABAQAAAQABAAD/2wCEAAkGBw8QDxANEA4QDQ8PDw8PDQ0PDw8ODQ0MFBEWFxQRFBUYHCggGholHRQUITEhJSkrLi4uFx8zODMsNygtLisBCgoKDg0OFxAQFywcFRwsLCwsLCwuKywsLCwsLCwsLCwsLCwsLSwsNywsLCwuLDcsLCwsLCwsLDcsNzcsLDcsLP/AABEIAMgAyAMBEQACEQEDEQH/xAAcAAACAgMBAQAAAAAAAAAAAAAAAQUHAgMGBAj/xABLEAABAgMBCAwMBAYABwAAAAABAAIDBBEhBQYSMTJRsbIHExQWM0FxcnORktEiIzVSYWJjZIGjweIkNFSCFUJEU5OhJUOzw+Hw8f/EABoBAQADAQEBAAAAAAAAAAAAAAABAgQFAwb/xAApEQEAAQMBBwUBAQEBAAAAAAAAAQIDETEEEhMUITNRBTJBQmEigVIj/9oADAMBAAIRAxEAPwC8UAgSCPn7sy8Gx8QYXmN8J3UvSi1XXpCk10wh4t+TBkwHO9LnhmgFaOTq+Zec3ohr35+7fO+xTyc+UcePA35+7/O+xOSnycePA35+7/O+xOSnycf8G/P3f532JyU+Tj/g35+7/O+xOSnycf8ABvz93+d9iclPk4/4N+fu/wA77E5KfJx/wb8/d/nfYnJT5OP+Dfn7v877E5KfJx/wb8/d/nfYnJT5OP8Ag35+7/O+xOSnycf8G/P3f532JyU+Tj/g35+7/O+xOSnycf8ABvz93+d9iclPk4/4N+fu3zvsTk58nHhshX5MOXAc0Z2vD/oFWdjq8p48JiQuzLx7GRBheY7wXdS8K7NdOsPSmumUgvNc1AFIECKDi74L5nEmDAOC0VDooNHOPGG5gt9jZoxvVM9y58QgpeUe+3JB4yLT8ONapriNHhiZe1kgwZ3cp4vgvOa5lbdiGZl4QxtaPjRRmo6Mdqg5mdpTmpPQbVBzM7SZqOg2qDmZ2kzUdBtUHMztJmo6DaoOZnaTNR0G1QczO0majoNqg5mdpM1HQbVBzM7SZqOg2qDmZ2kzUdBtUHMztJmo6DaoOZnaTNR0G1QczO0majoNqg5mdpM1HRk2XhHE1p5DVN6oxDB9z2HFVvprVTvybsPFHk3stHhAcYsI+Cvv7ymMJ69++ZzS2DHOE0mjYptc05jnCy3tnjG9S97d34l2YKwNBoEg5q/K6phwxAYaPi1LiDa2GMfX9CtOy2t6czo8bteOjl7nyooIjv2giymcrbcr+IeGMvVNTQYM7jib3qtNOUz0RUaae7GaegWBe0UxCkzlpqrYQKoCqAqgKoCqAqgKoCqAqgKoCqAqgKoCqYMt0Gae3E74G0Ku7CYqSspNh4sscMbV41UzEr5y8t0pb/mNHOHFTOr0T5Vqj5dTebdUxWGA81fCpgk2l0M931WLabW7OY0aLVeYw6VZXsxcbEFZ3fjmNNxBjo4Q2+gD/wBK6tmN2hjuTmp640QMaXcQFgzniCrEZlMziEFEiFxLjaTjWiIw85ljVSgVQFUBVAVQFUBVAVQFUBVAVRBtBJAAJJxACpKicRrKcZSUC4M2+0QHgZ3UZpXlN+3HyvFuZexl6M4eKG3lf3Lzna6IW4FTZvOms8LtHuTm6DgSxdefN+yP7z3JzlBwJQ09KvgxHQn0D20rQ1FoqveiqKo3oec04lphxC0hwxi1WnrCIlOwogiMrxOFCM2deFXSXo8l70wYU3DtxuMM8hs0gKb8b1stzipZrSuU2NUwaNKCsIds08+0iH4gldaPZDFrVLK68XJb+46O9TahFSNqvVUVQFUBVAVQFUBVAVQFUBVAVQSl79yHTcQtDsCGyhiPpU0OJo9JoV4Xr0W4/Xpbo3uqxLnXMgwG4MKGG2WuxvdynjXMruVVdZlqimIe1VWJAIBBWd9x/Gxv2aoXV2btsd33Ieq93kkrjxcpnIR9fovK5C9LA1E0zpYRHJhBKu3KY9y0pc1aCuQ2sJvJKmBWEA/ionPi6SurHbhij3S1XXPjBzRpKtb0RU8VV6qiqAqgKoCqAqgKoCqAqgKoMobXOIa0Vc4hrRncTQBVqmI6kRnota4lzWy0FsIWnHEdiw4hxlce5c36sttFO7GEgqLhAIBAIKwvwP42N+zUC6uzduGO77kNVaHm91yD4w806QvO5otS2Rj+Kh8+FrBUn2Sn7QtCVyQuS2lN5JUwKsgH8VE58XSV1Y7cMX2lruufGDmjSVa3orU8NV6oFUBVAVQOqAqgKoBA6oCqIdDeNKCJN4RFRBYX/vrQaSsu1VYox5e1mP6WQFy2s1IECJQQc3fZJw3FhiF5Fh2tpcAeVe9OzXJjOHnVdph5jfvJ5ovY/wDKvylavHpcVfBPsjzMSMyuC7BphChsbQ2LbZommnEvCuqJnKOqvZR7rkHxh5p0hedzRanVtjH8VD58LWCpPslP2hacrkBcltKbySpgVVAP4uJz42krqx24YvtLXdg+M/aNJV7eitTwVXoqKoCqB1QOqAqpBVAAoGgSDtdjZlsy7oW65XP22dIabEau4WFoCAUDmL/bouhS7YTTR0dxaSDQiG0VdpA+K17LRFVXX4eV6cQrmq6bHoKp0Cqh1FUHtuOfGHmnSF53NFqdW2MfxcPnwtYKk+yU/aFrSuQFyW4pvIPIVMIUjKzsQT8dtajbpiw22YZXXjtwx/Mtl2bptEUBwI8AWi0YyrW46K1NMOaY7E8H40K9MKt1UwCqBgqAVQFVIdUBVTOuEFhjOOsJ0TgYYzjrChDudjR1RNW1tg6Hrn7b7oadnnpLt1haQgSDgtkt9IksK/yRT/ti37FHSWa+4zDGcda3M4wxnHWpDwv/ALxKBqiTTG43DSUwN1x7pNMUhoJ8A2mwYwqXI6LUtUzORDPwG4WCNtl6gZsNuNVntyt9oXdK5AXHbSm8kpAomD5Rj9NM65XYjtwxfMvPfCPGjmDSVe3orUjKL2VbYcVzcTiOQmiD0MuhFHGHcoUYG9l1Dxs+IKYG5t0mZnDqTA2NnoXnU5QQmBsE3DP84TCJZbc3zm9YSTwuwScL+1D7De5cHeq8uhER4G44X9qH2G9yb1XlOI8NkKC1tcFrW1x4IAr1KJmZMNihIQKiDCJAY7KY11MWE0GnWpiZjRExEsNxwv7UPsN7k3qvJux4G44X9qH2G9yb1XkxClNkCy6Mw0WNBZRosaPAHEF2Nl624mWK77nN0WhRJ3vDxp5h0heV3Ral6Io/4hA6aW12qk9uU/aF6yuQFxm4pvJKQKKgj/iEfppnXK7EduGKNZee+AeNHMGkq9vRWpG0XsqEDCkOiBphBpgCnAThYkj6SC+cdGDRIQCAQCAQCBIKP2QvKczys/6YXZ2XtwxXfc5wrS80le/wp5h0heV3RanV6I3lCB00trtXnPblP2hekrkBcZuKbyT8UgUVA8oR+mmdcrsx24Yo90tF8HCjmDSVe1orUjV7KhAwgyClAQNSgAJgDhYonQfSAXzjpRoaJJA0AgEAoApCQUhsg+U5nlZqBdrZO1DFd9znCtDzSVwOFPMOkLyu6LUavRF8oQOmltdqpPblP2hecrkBcVuKbyT8UgUZA8oR+mmdcrsx24YvtLRfBwo5g0lelrRWpGL1VNEGFIaBoCilBgJgOimEQ9f8Umf1Ux/ni968uFT4Wmuryf8AFJn9VMf54vep4VHg36vKwdieaixBN7ZFiRaGXptj3PwaiJWlcWJc7b6aaZjENWz1TKwVz2gIEgrfZXm4sOLKCHFiQgYcbCEOI9gJDmUrQ2410dhoiqJyzX6piYw4T+KTX6qY/wA8XvXQ4VHhn36vI/is1+qmP88XvUTaozob8vLGiue4ve5z3HG5xLnHlJtV4pxHREzlrKCSuBwp5h0heV3RejVvjeUIHSy2u1ec9uU/aF5yuQFxW4pvJKQKMheUI/SzOuV2Y7cMP2lovg4UcwaSvS1orUjV7KmgalBgIHRA1KDQFFOA6JgFEwLG2IP6zll9ERcv1H3UtWzaSsZc1qCBIKy2X+FlOjj60NdT0/2yybTrCv10WYqKEkQgSCSuBwp5h0heV3RehvjeUIHSy2uF5z25T9oXlK5AXEbym8kpAo2D5Qj9NM65XaiP/OGH7S0XwcKOYNJXpa0VqRq9lcmiMmApGSYQKJgOiB0UwBSHRAUQWNsQ4pzll9ERcr1HWlq2bSVirmtQQCCstl3hZTo4+tDXU9P0qZNp1hX5C6WGYlGAJgIhQlI3A4U8w6QvK7ovQ3xfKEDpZbXavOe3KftC8ZXIC4jeJvJKmBRkLyhH6aZ13LtR24YftLTfBwo5g0lXtaK1I1eyjIBA1IYCIOikCBgIGAgasBBYuxH/AFnLL/8AcXJ9R1patm0lYi5rUEAgrLZd4WU6OPrQ11fTtKmTadYcCuizEgRCgJEpK4HCnmHSF5XdF6G6N5QgdLL67V5T25T9oXhK5AXElvE3klIFHQfKEfppjXK7cduGH7S0Xf4UcwaSr2tFakaF7KMkDVkGgYCBqwaBgIgUUhoLD2I8U5yy+iIuR6lrS17NpKxFzWoIEgrTZc4WU6OPrMXV9N9tTJtOsOBXTZRRQlioCIQSVweFPMOkLyu6L0at0b8/A6WX12rzq7UrfeF3yuQFwm8pvJKCj4P5+P00xrlduO3DD9paLvcKOYNJV7WitSOXsoyUoAUjIBIDU4DopDoiDU4DomAUTAsPYkxTnLL6Ii5PqWtLXs2krDXMaggSCtdlvhZTo42sxdX0321Mm06w4Ki6bKSjCWJTASgSNwOFPMOkLyu6L0at8X8/B6WX1wvOrtSt9oXdK5AXCbxN5JQUdB/Px+mmNdy7cduGGfdLTd4eNHMGkr0taKVI5eyhgIGpGQUwGpQyUgogYClB0QFESsPYlxTnLA0RFyPUtaf9a9m0lYS5jUECQVtstcLKdHG1mLq+m+2pk2nWHBLqMpUUJY0SQlUSNweFPMOkLyu6L0at0X8/B6WX1wvOrtSt9oXdK5AXCbymskpAo9hwboRQeOPGHxLiu5R24YZ6VMr4YWRE5WnSPqrWvCtcIZe6ksgpQyCBhWgMKUGEGQUhhEBSGgsLYm/q+WBoiLkep60/617NpKwVy2sIEgrbZZ4WU6ONrMXW9N9tTJtOsODK6bKSgYoEq4Sl73oWW/isaNJ+i8L3heiGAqboQ+OkxBA9ADmlRXiLUpj3rwlckci4LoHMCrSPQgpK+2AYE894swiIreIekf6XY2Wrft4Y70YqSMxBEVhbWxwBBzHiKtTOJRMZhysWE5ji1woRjWqJy8ZjBKyGQUjJTCDUhhBkFIYUgRBqRYWxR/V8sDREXH9T91P+tezaSsBctrCBIK32WeFlOjjazF1vTNKmTadYcEV1GUlUIoZOFCLnBrRUk2KszhMRl08CE2FDDeJgJJznjKyTO9L3jpCPvRljGnWOP8pMV1lLSbP9lRtdW7bwi1Ga11y48Eci4rczIsQV9f8A3FMRuG0eGypb6QcbVp2W7w6sfDyu0ZjLj7jXQFBBecVjHE2H1SurXT9oZaaviXun5FsUW2OFgdx8hVKa5hMxlATMnEhnwm2cTha0rTTVEvKYw0hXQyCnCDCnAyTCDCmIDCnAak6GmB77m3WmJbC2iKYWHTDoGnCpWmMekryuWLdyY3oyvRcmnSXt323Q/VP7LO5eXJWf+U8avyW+26H6p/ZZ3JyVn/lPGr8kb7bofqn9lnco5Kz/AMo41flH3TurHmS10eKYpYCGkhooDSuIegL1t2aLfSmFaq5q6zLwlXwqxKJhvlpKJEPgts842NXnNcQtFOU9IyLYQs8Jxxu+gWau5MvSIwj7tTwoYLDXieRi5qvbpx1lFU56Q7K8G4xhtw3Dw30LvQOILlbVe4lfTSGuzRiMu/aKLK9Qg8d0ZQRGkJkVPfFe25j3RIbcZJczP6Qujs21YjdqZrlrPWEXLXViQ/BiAuFlMLwXAfVbpppq6xLwzNPSYScG6kFwy8HOHAhUm3VGi29DIiWdb4o146tBUxFaOhbRK+y7Q71OazEGIErmhdsd6n+0YhltEt7LtDvU5rOg2mW9n2h3pms/k9plvZ9od6nerP5PaZb2fab3qd6tH8stolvZdod6b1Z/J7RLez7Q703riP5IwJb2XaHem9Wn+S2mW9l2h3pvVnRjtMt7PtDvUb1aY3RtMt7LtDvUZrI3S2mW9l2h3p/Z0FJZtvihTjq0qv8AZ0YxbpwWjKwsdA0E4k4dUrb0IyaunEi1YxpaDxNqXn48Svu00RmZV3pq6Qlb3b3HPe18QYiCGY6HOVz9p2ve/mnR727PzK1rnyghtAXNaXsUgQCDxTkg2ILQg5e6V7QPEHDMRVWiuqnSUTGXPx7021yKclQtFO13Y+XnNmmWreqPMd1lTztxHApMXqjzXdZTnbhwKRvVHmu6ynO3DgUjesPNd1lTztxHBpPeuPNd1lOeunApG9j1T1lTz104FJ72PVd1lOeup4FA3s+q7rKc/dOXoPe16p6yp5+6jgUDez6p6yo5+6nl6C3seq7rKc9dOXoLex6p6ynPXUcCkb1/Vd1lOeunApLesPNd1lRztw4NI3rDzHdZU87dTwaW2BeoK5FeUkqk7Xdn5TFmnLoLmXtAUsoPQKLwm5VVPWXpERHw6iSkWwxYF5pexSBAIBAIEWoNboDTxIFuZuZAbmZmQG5mZkBuZmZAbmZmQG5mZkBuZmZAbmZmQG5mZkBuZmZAbmZmQG5mZkBuZmZAbmZmQG5m5ggYgNzBBsAogaAQCD//2Q==">
            <a:extLst>
              <a:ext uri="{FF2B5EF4-FFF2-40B4-BE49-F238E27FC236}">
                <a16:creationId xmlns:a16="http://schemas.microsoft.com/office/drawing/2014/main" id="{91EDED39-BA95-45F0-9454-DB337E6BC116}"/>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SV" altLang="es-SV" sz="1800">
              <a:solidFill>
                <a:srgbClr val="000000"/>
              </a:solidFill>
              <a:latin typeface="Arial" panose="020B0604020202020204" pitchFamily="34" charset="0"/>
            </a:endParaRPr>
          </a:p>
        </p:txBody>
      </p:sp>
      <p:sp>
        <p:nvSpPr>
          <p:cNvPr id="27655" name="AutoShape 8" descr="data:image/jpeg;base64,/9j/4AAQSkZJRgABAQAAAQABAAD/2wCEAAkGBw8QDxANEA4QDQ8PDw8PDQ0PDw8ODQ0MFBEWFxQRFBUYHCggGholHRQUITEhJSkrLi4uFx8zODMsNygtLisBCgoKDg0OFxAQFywcFRwsLCwsLCwuKywsLCwsLCwsLCwsLCwsLSwsNywsLCwuLDcsLCwsLCwsLDcsNzcsLDcsLP/AABEIAMgAyAMBEQACEQEDEQH/xAAcAAACAgMBAQAAAAAAAAAAAAAAAQUHAgMGBAj/xABLEAABAgMBCAwMBAYABwAAAAABAAIDBBEhBQYSMTJRsbIHExQWM0FxcnORktEiIzVSYWJjZIGjweIkNFSCFUJEU5OhJUOzw+Hw8f/EABoBAQADAQEBAAAAAAAAAAAAAAABAgQFAwb/xAApEQEAAQMBBwUBAQEBAAAAAAAAAQIDETEEEhMUITNRBTJBQmEigVIj/9oADAMBAAIRAxEAPwC8UAgSCPn7sy8Gx8QYXmN8J3UvSi1XXpCk10wh4t+TBkwHO9LnhmgFaOTq+Zec3ohr35+7fO+xTyc+UcePA35+7/O+xOSnycePA35+7/O+xOSnycf8G/P3f532JyU+Tj/g35+7/O+xOSnycf8ABvz93+d9iclPk4/4N+fu/wA77E5KfJx/wb8/d/nfYnJT5OP+Dfn7v877E5KfJx/wb8/d/nfYnJT5OP8Ag35+7/O+xOSnycf8G/P3f532JyU+Tj/g35+7/O+xOSnycf8ABvz93+d9iclPk4/4N+fu3zvsTk58nHhshX5MOXAc0Z2vD/oFWdjq8p48JiQuzLx7GRBheY7wXdS8K7NdOsPSmumUgvNc1AFIECKDi74L5nEmDAOC0VDooNHOPGG5gt9jZoxvVM9y58QgpeUe+3JB4yLT8ONapriNHhiZe1kgwZ3cp4vgvOa5lbdiGZl4QxtaPjRRmo6Mdqg5mdpTmpPQbVBzM7SZqOg2qDmZ2kzUdBtUHMztJmo6DaoOZnaTNR0G1QczO0majoNqg5mdpM1HQbVBzM7SZqOg2qDmZ2kzUdBtUHMztJmo6DaoOZnaTNR0G1QczO0majoNqg5mdpM1HRk2XhHE1p5DVN6oxDB9z2HFVvprVTvybsPFHk3stHhAcYsI+Cvv7ymMJ69++ZzS2DHOE0mjYptc05jnCy3tnjG9S97d34l2YKwNBoEg5q/K6phwxAYaPi1LiDa2GMfX9CtOy2t6czo8bteOjl7nyooIjv2giymcrbcr+IeGMvVNTQYM7jib3qtNOUz0RUaae7GaegWBe0UxCkzlpqrYQKoCqAqgKoCqAqgKoCqAqgKoCqAqgKoCqYMt0Gae3E74G0Ku7CYqSspNh4sscMbV41UzEr5y8t0pb/mNHOHFTOr0T5Vqj5dTebdUxWGA81fCpgk2l0M931WLabW7OY0aLVeYw6VZXsxcbEFZ3fjmNNxBjo4Q2+gD/wBK6tmN2hjuTmp640QMaXcQFgzniCrEZlMziEFEiFxLjaTjWiIw85ljVSgVQFUBVAVQFUBVAVQFUBVAVRBtBJAAJJxACpKicRrKcZSUC4M2+0QHgZ3UZpXlN+3HyvFuZexl6M4eKG3lf3Lzna6IW4FTZvOms8LtHuTm6DgSxdefN+yP7z3JzlBwJQ09KvgxHQn0D20rQ1FoqveiqKo3oec04lphxC0hwxi1WnrCIlOwogiMrxOFCM2deFXSXo8l70wYU3DtxuMM8hs0gKb8b1stzipZrSuU2NUwaNKCsIds08+0iH4gldaPZDFrVLK68XJb+46O9TahFSNqvVUVQFUBVAVQFUBVAVQFUBVAVQSl79yHTcQtDsCGyhiPpU0OJo9JoV4Xr0W4/Xpbo3uqxLnXMgwG4MKGG2WuxvdynjXMruVVdZlqimIe1VWJAIBBWd9x/Gxv2aoXV2btsd33Ieq93kkrjxcpnIR9fovK5C9LA1E0zpYRHJhBKu3KY9y0pc1aCuQ2sJvJKmBWEA/ionPi6SurHbhij3S1XXPjBzRpKtb0RU8VV6qiqAqgKoCqAqgKoCqAqgKoMobXOIa0Vc4hrRncTQBVqmI6kRnota4lzWy0FsIWnHEdiw4hxlce5c36sttFO7GEgqLhAIBAIKwvwP42N+zUC6uzduGO77kNVaHm91yD4w806QvO5otS2Rj+Kh8+FrBUn2Sn7QtCVyQuS2lN5JUwKsgH8VE58XSV1Y7cMX2lruufGDmjSVa3orU8NV6oFUBVAVQOqAqgKoBA6oCqIdDeNKCJN4RFRBYX/vrQaSsu1VYox5e1mP6WQFy2s1IECJQQc3fZJw3FhiF5Fh2tpcAeVe9OzXJjOHnVdph5jfvJ5ovY/wDKvylavHpcVfBPsjzMSMyuC7BphChsbQ2LbZommnEvCuqJnKOqvZR7rkHxh5p0hedzRanVtjH8VD58LWCpPslP2hacrkBcltKbySpgVVAP4uJz42krqx24YvtLXdg+M/aNJV7eitTwVXoqKoCqB1QOqAqpBVAAoGgSDtdjZlsy7oW65XP22dIabEau4WFoCAUDmL/bouhS7YTTR0dxaSDQiG0VdpA+K17LRFVXX4eV6cQrmq6bHoKp0Cqh1FUHtuOfGHmnSF53NFqdW2MfxcPnwtYKk+yU/aFrSuQFyW4pvIPIVMIUjKzsQT8dtajbpiw22YZXXjtwx/Mtl2bptEUBwI8AWi0YyrW46K1NMOaY7E8H40K9MKt1UwCqBgqAVQFVIdUBVTOuEFhjOOsJ0TgYYzjrChDudjR1RNW1tg6Hrn7b7oadnnpLt1haQgSDgtkt9IksK/yRT/ti37FHSWa+4zDGcda3M4wxnHWpDwv/ALxKBqiTTG43DSUwN1x7pNMUhoJ8A2mwYwqXI6LUtUzORDPwG4WCNtl6gZsNuNVntyt9oXdK5AXHbSm8kpAomD5Rj9NM65XYjtwxfMvPfCPGjmDSVe3orUjKL2VbYcVzcTiOQmiD0MuhFHGHcoUYG9l1Dxs+IKYG5t0mZnDqTA2NnoXnU5QQmBsE3DP84TCJZbc3zm9YSTwuwScL+1D7De5cHeq8uhER4G44X9qH2G9yb1XlOI8NkKC1tcFrW1x4IAr1KJmZMNihIQKiDCJAY7KY11MWE0GnWpiZjRExEsNxwv7UPsN7k3qvJux4G44X9qH2G9yb1XkxClNkCy6Mw0WNBZRosaPAHEF2Nl624mWK77nN0WhRJ3vDxp5h0heV3Ral6Io/4hA6aW12qk9uU/aF6yuQFxm4pvJKQKKgj/iEfppnXK7EduGKNZee+AeNHMGkq9vRWpG0XsqEDCkOiBphBpgCnAThYkj6SC+cdGDRIQCAQCAQCBIKP2QvKczys/6YXZ2XtwxXfc5wrS80le/wp5h0heV3RanV6I3lCB00trtXnPblP2hekrkBcZuKbyT8UgUVA8oR+mmdcrsx24Yo90tF8HCjmDSVe1orUjV7KhAwgyClAQNSgAJgDhYonQfSAXzjpRoaJJA0AgEAoApCQUhsg+U5nlZqBdrZO1DFd9znCtDzSVwOFPMOkLyu6LUavRF8oQOmltdqpPblP2hecrkBcVuKbyT8UgUZA8oR+mmdcrsx24YvtLRfBwo5g0lelrRWpGL1VNEGFIaBoCilBgJgOimEQ9f8Umf1Ux/ni968uFT4Wmuryf8AFJn9VMf54vep4VHg36vKwdieaixBN7ZFiRaGXptj3PwaiJWlcWJc7b6aaZjENWz1TKwVz2gIEgrfZXm4sOLKCHFiQgYcbCEOI9gJDmUrQ2410dhoiqJyzX6piYw4T+KTX6qY/wA8XvXQ4VHhn36vI/is1+qmP88XvUTaozob8vLGiue4ve5z3HG5xLnHlJtV4pxHREzlrKCSuBwp5h0heV3RejVvjeUIHSy2u1ec9uU/aF5yuQFxW4pvJKQKMheUI/SzOuV2Y7cMP2lovg4UcwaSvS1orUjV7KmgalBgIHRA1KDQFFOA6JgFEwLG2IP6zll9ERcv1H3UtWzaSsZc1qCBIKy2X+FlOjj60NdT0/2yybTrCv10WYqKEkQgSCSuBwp5h0heV3RehvjeUIHSy2uF5z25T9oXlK5AXEbym8kpAo2D5Qj9NM65XaiP/OGH7S0XwcKOYNJXpa0VqRq9lcmiMmApGSYQKJgOiB0UwBSHRAUQWNsQ4pzll9ERcr1HWlq2bSVirmtQQCCstl3hZTo4+tDXU9P0qZNp1hX5C6WGYlGAJgIhQlI3A4U8w6QvK7ovQ3xfKEDpZbXavOe3KftC8ZXIC4jeJvJKmBRkLyhH6aZ13LtR24YftLTfBwo5g0lXtaK1I1eyjIBA1IYCIOikCBgIGAgasBBYuxH/AFnLL/8AcXJ9R1patm0lYi5rUEAgrLZd4WU6OPrQ11fTtKmTadYcCuizEgRCgJEpK4HCnmHSF5XdF6G6N5QgdLL67V5T25T9oXhK5AXElvE3klIFHQfKEfppjXK7cduGH7S0Xf4UcwaSr2tFakaF7KMkDVkGgYCBqwaBgIgUUhoLD2I8U5yy+iIuR6lrS17NpKxFzWoIEgrTZc4WU6OPrMXV9N9tTJtOsOBXTZRRQlioCIQSVweFPMOkLyu6L0at0b8/A6WX12rzq7UrfeF3yuQFwm8pvJKCj4P5+P00xrlduO3DD9paLvcKOYNJV7WitSOXsoyUoAUjIBIDU4DopDoiDU4DomAUTAsPYkxTnLL6Ii5PqWtLXs2krDXMaggSCtdlvhZTo42sxdX0321Mm06w4Ki6bKSjCWJTASgSNwOFPMOkLyu6L0at8X8/B6WX1wvOrtSt9oXdK5AXCbxN5JQUdB/Px+mmNdy7cduGGfdLTd4eNHMGkr0taKVI5eyhgIGpGQUwGpQyUgogYClB0QFESsPYlxTnLA0RFyPUtaf9a9m0lYS5jUECQVtstcLKdHG1mLq+m+2pk2nWHBLqMpUUJY0SQlUSNweFPMOkLyu6L0at0X8/B6WX1wvOrtSt9oXdK5AXCbymskpAo9hwboRQeOPGHxLiu5R24YZ6VMr4YWRE5WnSPqrWvCtcIZe6ksgpQyCBhWgMKUGEGQUhhEBSGgsLYm/q+WBoiLkep60/617NpKwVy2sIEgrbZZ4WU6ONrMXW9N9tTJtOsODK6bKSgYoEq4Sl73oWW/isaNJ+i8L3heiGAqboQ+OkxBA9ADmlRXiLUpj3rwlckci4LoHMCrSPQgpK+2AYE894swiIreIekf6XY2Wrft4Y70YqSMxBEVhbWxwBBzHiKtTOJRMZhysWE5ji1woRjWqJy8ZjBKyGQUjJTCDUhhBkFIYUgRBqRYWxR/V8sDREXH9T91P+tezaSsBctrCBIK32WeFlOjjazF1vTNKmTadYcEV1GUlUIoZOFCLnBrRUk2KszhMRl08CE2FDDeJgJJznjKyTO9L3jpCPvRljGnWOP8pMV1lLSbP9lRtdW7bwi1Ga11y48Eci4rczIsQV9f8A3FMRuG0eGypb6QcbVp2W7w6sfDyu0ZjLj7jXQFBBecVjHE2H1SurXT9oZaaviXun5FsUW2OFgdx8hVKa5hMxlATMnEhnwm2cTha0rTTVEvKYw0hXQyCnCDCnAyTCDCmIDCnAak6GmB77m3WmJbC2iKYWHTDoGnCpWmMekryuWLdyY3oyvRcmnSXt323Q/VP7LO5eXJWf+U8avyW+26H6p/ZZ3JyVn/lPGr8kb7bofqn9lnco5Kz/AMo41flH3TurHmS10eKYpYCGkhooDSuIegL1t2aLfSmFaq5q6zLwlXwqxKJhvlpKJEPgts842NXnNcQtFOU9IyLYQs8Jxxu+gWau5MvSIwj7tTwoYLDXieRi5qvbpx1lFU56Q7K8G4xhtw3Dw30LvQOILlbVe4lfTSGuzRiMu/aKLK9Qg8d0ZQRGkJkVPfFe25j3RIbcZJczP6Qujs21YjdqZrlrPWEXLXViQ/BiAuFlMLwXAfVbpppq6xLwzNPSYScG6kFwy8HOHAhUm3VGi29DIiWdb4o146tBUxFaOhbRK+y7Q71OazEGIErmhdsd6n+0YhltEt7LtDvU5rOg2mW9n2h3pms/k9plvZ9od6nerP5PaZb2fab3qd6tH8stolvZdod6b1Z/J7RLez7Q703riP5IwJb2XaHem9Wn+S2mW9l2h3pvVnRjtMt7PtDvUb1aY3RtMt7LtDvUZrI3S2mW9l2h3p/Z0FJZtvihTjq0qv8AZ0YxbpwWjKwsdA0E4k4dUrb0IyaunEi1YxpaDxNqXn48Svu00RmZV3pq6Qlb3b3HPe18QYiCGY6HOVz9p2ve/mnR727PzK1rnyghtAXNaXsUgQCDxTkg2ILQg5e6V7QPEHDMRVWiuqnSUTGXPx7021yKclQtFO13Y+XnNmmWreqPMd1lTztxHApMXqjzXdZTnbhwKRvVHmu6ynO3DgUjesPNd1lTztxHBpPeuPNd1lOeunApG9j1T1lTz104FJ72PVd1lOeup4FA3s+q7rKc/dOXoPe16p6yp5+6jgUDez6p6yo5+6nl6C3seq7rKc9dOXoLex6p6ynPXUcCkb1/Vd1lOeunApLesPNd1lRztw4NI3rDzHdZU87dTwaW2BeoK5FeUkqk7Xdn5TFmnLoLmXtAUsoPQKLwm5VVPWXpERHw6iSkWwxYF5pexSBAIBAIEWoNboDTxIFuZuZAbmZmQG5mZkBuZmZAbmZmQG5mZkBuZmZAbmZmQG5mZkBuZmZAbmZmQG5mZkBuZmZAbmZmQG5m5ggYgNzBBsAogaAQCD//2Q==">
            <a:extLst>
              <a:ext uri="{FF2B5EF4-FFF2-40B4-BE49-F238E27FC236}">
                <a16:creationId xmlns:a16="http://schemas.microsoft.com/office/drawing/2014/main" id="{F2C49FC6-B8E6-40F1-8086-FDEA59EA3571}"/>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SV" altLang="es-SV" sz="1800">
              <a:solidFill>
                <a:srgbClr val="000000"/>
              </a:solidFill>
              <a:latin typeface="Arial" panose="020B0604020202020204" pitchFamily="34" charset="0"/>
            </a:endParaRPr>
          </a:p>
        </p:txBody>
      </p:sp>
      <p:pic>
        <p:nvPicPr>
          <p:cNvPr id="27656" name="8 Imagen" descr="facebbok.jpg">
            <a:extLst>
              <a:ext uri="{FF2B5EF4-FFF2-40B4-BE49-F238E27FC236}">
                <a16:creationId xmlns:a16="http://schemas.microsoft.com/office/drawing/2014/main" id="{1F91B3A6-691A-4692-B020-59BFC297CD7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470150" y="4579938"/>
            <a:ext cx="531813"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7" name="9 Imagen" descr="twitter.jpg">
            <a:extLst>
              <a:ext uri="{FF2B5EF4-FFF2-40B4-BE49-F238E27FC236}">
                <a16:creationId xmlns:a16="http://schemas.microsoft.com/office/drawing/2014/main" id="{83EB7333-CE23-444D-A0E2-F29CB9DC0094}"/>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525713" y="5145088"/>
            <a:ext cx="476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8" name="1 Rectángulo">
            <a:extLst>
              <a:ext uri="{FF2B5EF4-FFF2-40B4-BE49-F238E27FC236}">
                <a16:creationId xmlns:a16="http://schemas.microsoft.com/office/drawing/2014/main" id="{55D8FEAC-A7B6-41FC-BECA-18EF80113C45}"/>
              </a:ext>
            </a:extLst>
          </p:cNvPr>
          <p:cNvSpPr>
            <a:spLocks noChangeArrowheads="1"/>
          </p:cNvSpPr>
          <p:nvPr/>
        </p:nvSpPr>
        <p:spPr bwMode="auto">
          <a:xfrm>
            <a:off x="788988" y="976313"/>
            <a:ext cx="7135812" cy="249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ES" altLang="es-SV" sz="3600" b="1">
                <a:solidFill>
                  <a:srgbClr val="000000"/>
                </a:solidFill>
                <a:latin typeface="Arial Black" panose="020B0A04020102020204" pitchFamily="34" charset="0"/>
              </a:rPr>
              <a:t>MCP-ES</a:t>
            </a:r>
          </a:p>
          <a:p>
            <a:pPr algn="ctr" eaLnBrk="1" hangingPunct="1">
              <a:spcBef>
                <a:spcPct val="0"/>
              </a:spcBef>
              <a:buFontTx/>
              <a:buNone/>
            </a:pPr>
            <a:endParaRPr lang="es-ES" altLang="es-SV" sz="2400" b="1">
              <a:solidFill>
                <a:srgbClr val="000000"/>
              </a:solidFill>
              <a:latin typeface="Arial Black" panose="020B0A04020102020204" pitchFamily="34" charset="0"/>
            </a:endParaRPr>
          </a:p>
          <a:p>
            <a:pPr algn="ctr" eaLnBrk="1" hangingPunct="1">
              <a:spcBef>
                <a:spcPct val="0"/>
              </a:spcBef>
              <a:buFontTx/>
              <a:buNone/>
            </a:pPr>
            <a:r>
              <a:rPr lang="es-ES" altLang="es-SV" sz="2400" b="1">
                <a:solidFill>
                  <a:srgbClr val="000000"/>
                </a:solidFill>
                <a:latin typeface="Arial Black" panose="020B0A04020102020204" pitchFamily="34" charset="0"/>
              </a:rPr>
              <a:t>Contribuyendo a la reducción significativa y sostenible del VIH, Tuberculosis y Malaria, a través de las subvenciones del Fondo Mundial </a:t>
            </a:r>
          </a:p>
        </p:txBody>
      </p:sp>
      <p:pic>
        <p:nvPicPr>
          <p:cNvPr id="27659" name="Imagen 1">
            <a:extLst>
              <a:ext uri="{FF2B5EF4-FFF2-40B4-BE49-F238E27FC236}">
                <a16:creationId xmlns:a16="http://schemas.microsoft.com/office/drawing/2014/main" id="{272B9DAC-765B-47DF-9A29-2496207CD1B6}"/>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382838" y="3916363"/>
            <a:ext cx="652462"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nodePh="1">
                                  <p:stCondLst>
                                    <p:cond delay="0"/>
                                  </p:stCondLst>
                                  <p:endCondLst>
                                    <p:cond evt="begin" delay="0">
                                      <p:tn val="5"/>
                                    </p:cond>
                                  </p:endCondLst>
                                  <p:childTnLst>
                                    <p:set>
                                      <p:cBhvr>
                                        <p:cTn id="6"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advAuto="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3" name="3 Marcador de contenido">
            <a:extLst>
              <a:ext uri="{FF2B5EF4-FFF2-40B4-BE49-F238E27FC236}">
                <a16:creationId xmlns:a16="http://schemas.microsoft.com/office/drawing/2014/main" id="{C0FFA038-52D8-42C5-9680-1D275CDF556E}"/>
              </a:ext>
            </a:extLst>
          </p:cNvPr>
          <p:cNvGraphicFramePr>
            <a:graphicFrameLocks noGrp="1"/>
          </p:cNvGraphicFramePr>
          <p:nvPr>
            <p:ph sz="quarter" idx="1"/>
            <p:extLst>
              <p:ext uri="{D42A27DB-BD31-4B8C-83A1-F6EECF244321}">
                <p14:modId xmlns:p14="http://schemas.microsoft.com/office/powerpoint/2010/main" val="4131557819"/>
              </p:ext>
            </p:extLst>
          </p:nvPr>
        </p:nvGraphicFramePr>
        <p:xfrm>
          <a:off x="179388" y="1340768"/>
          <a:ext cx="8785225" cy="4347245"/>
        </p:xfrm>
        <a:graphic>
          <a:graphicData uri="http://schemas.openxmlformats.org/drawingml/2006/table">
            <a:tbl>
              <a:tblPr/>
              <a:tblGrid>
                <a:gridCol w="1719109">
                  <a:extLst>
                    <a:ext uri="{9D8B030D-6E8A-4147-A177-3AD203B41FA5}">
                      <a16:colId xmlns:a16="http://schemas.microsoft.com/office/drawing/2014/main" val="20000"/>
                    </a:ext>
                  </a:extLst>
                </a:gridCol>
                <a:gridCol w="640219">
                  <a:extLst>
                    <a:ext uri="{9D8B030D-6E8A-4147-A177-3AD203B41FA5}">
                      <a16:colId xmlns:a16="http://schemas.microsoft.com/office/drawing/2014/main" val="20001"/>
                    </a:ext>
                  </a:extLst>
                </a:gridCol>
                <a:gridCol w="4457819">
                  <a:extLst>
                    <a:ext uri="{9D8B030D-6E8A-4147-A177-3AD203B41FA5}">
                      <a16:colId xmlns:a16="http://schemas.microsoft.com/office/drawing/2014/main" val="20002"/>
                    </a:ext>
                  </a:extLst>
                </a:gridCol>
                <a:gridCol w="1007751">
                  <a:extLst>
                    <a:ext uri="{9D8B030D-6E8A-4147-A177-3AD203B41FA5}">
                      <a16:colId xmlns:a16="http://schemas.microsoft.com/office/drawing/2014/main" val="20003"/>
                    </a:ext>
                  </a:extLst>
                </a:gridCol>
                <a:gridCol w="414958">
                  <a:extLst>
                    <a:ext uri="{9D8B030D-6E8A-4147-A177-3AD203B41FA5}">
                      <a16:colId xmlns:a16="http://schemas.microsoft.com/office/drawing/2014/main" val="20004"/>
                    </a:ext>
                  </a:extLst>
                </a:gridCol>
                <a:gridCol w="545369">
                  <a:extLst>
                    <a:ext uri="{9D8B030D-6E8A-4147-A177-3AD203B41FA5}">
                      <a16:colId xmlns:a16="http://schemas.microsoft.com/office/drawing/2014/main" val="20005"/>
                    </a:ext>
                  </a:extLst>
                </a:gridCol>
              </a:tblGrid>
              <a:tr h="2995580">
                <a:tc gridSpan="6">
                  <a:txBody>
                    <a:bodyPr/>
                    <a:lstStyle/>
                    <a:p>
                      <a:pPr algn="ctr" fontAlgn="b"/>
                      <a:r>
                        <a:rPr lang="en-US" sz="3200" b="1" i="0" u="none" strike="noStrike" dirty="0">
                          <a:solidFill>
                            <a:srgbClr val="002060"/>
                          </a:solidFill>
                          <a:latin typeface="Bembo Std" panose="02020605060306020A03" pitchFamily="18" charset="0"/>
                        </a:rPr>
                        <a:t> </a:t>
                      </a:r>
                      <a:r>
                        <a:rPr lang="en-US" sz="3200" b="1" i="0" u="none" strike="noStrike" dirty="0" err="1">
                          <a:solidFill>
                            <a:srgbClr val="002060"/>
                          </a:solidFill>
                          <a:latin typeface="Bembo Std" panose="02020605060306020A03" pitchFamily="18" charset="0"/>
                        </a:rPr>
                        <a:t>Innovando</a:t>
                      </a:r>
                      <a:r>
                        <a:rPr lang="en-US" sz="3200" b="1" i="0" u="none" strike="noStrike" dirty="0">
                          <a:solidFill>
                            <a:srgbClr val="002060"/>
                          </a:solidFill>
                          <a:latin typeface="Bembo Std" panose="02020605060306020A03" pitchFamily="18" charset="0"/>
                        </a:rPr>
                        <a:t> </a:t>
                      </a:r>
                      <a:r>
                        <a:rPr lang="en-US" sz="3200" b="1" i="0" u="none" strike="noStrike" dirty="0" err="1">
                          <a:solidFill>
                            <a:srgbClr val="002060"/>
                          </a:solidFill>
                          <a:latin typeface="Bembo Std" panose="02020605060306020A03" pitchFamily="18" charset="0"/>
                        </a:rPr>
                        <a:t>Servicios</a:t>
                      </a:r>
                      <a:r>
                        <a:rPr lang="en-US" sz="3200" b="1" i="0" u="none" strike="noStrike" dirty="0">
                          <a:solidFill>
                            <a:srgbClr val="002060"/>
                          </a:solidFill>
                          <a:latin typeface="Bembo Std" panose="02020605060306020A03" pitchFamily="18" charset="0"/>
                        </a:rPr>
                        <a:t>, </a:t>
                      </a:r>
                      <a:r>
                        <a:rPr lang="en-US" sz="3200" b="1" i="0" u="none" strike="noStrike" dirty="0" err="1">
                          <a:solidFill>
                            <a:srgbClr val="002060"/>
                          </a:solidFill>
                          <a:latin typeface="Bembo Std" panose="02020605060306020A03" pitchFamily="18" charset="0"/>
                        </a:rPr>
                        <a:t>reduciendo</a:t>
                      </a:r>
                      <a:r>
                        <a:rPr lang="en-US" sz="3200" b="1" i="0" u="none" strike="noStrike" dirty="0">
                          <a:solidFill>
                            <a:srgbClr val="002060"/>
                          </a:solidFill>
                          <a:latin typeface="Bembo Std" panose="02020605060306020A03" pitchFamily="18" charset="0"/>
                        </a:rPr>
                        <a:t> </a:t>
                      </a:r>
                      <a:r>
                        <a:rPr lang="en-US" sz="3200" b="1" i="0" u="none" strike="noStrike" dirty="0" err="1">
                          <a:solidFill>
                            <a:srgbClr val="002060"/>
                          </a:solidFill>
                          <a:latin typeface="Bembo Std" panose="02020605060306020A03" pitchFamily="18" charset="0"/>
                        </a:rPr>
                        <a:t>riesgos</a:t>
                      </a:r>
                      <a:r>
                        <a:rPr lang="en-US" sz="3200" b="1" i="0" u="none" strike="noStrike" dirty="0">
                          <a:solidFill>
                            <a:srgbClr val="002060"/>
                          </a:solidFill>
                          <a:latin typeface="Bembo Std" panose="02020605060306020A03" pitchFamily="18" charset="0"/>
                        </a:rPr>
                        <a:t>, </a:t>
                      </a:r>
                      <a:r>
                        <a:rPr lang="en-US" sz="3200" b="1" i="0" u="none" strike="noStrike" dirty="0" err="1">
                          <a:solidFill>
                            <a:srgbClr val="002060"/>
                          </a:solidFill>
                          <a:latin typeface="Bembo Std" panose="02020605060306020A03" pitchFamily="18" charset="0"/>
                        </a:rPr>
                        <a:t>renovando</a:t>
                      </a:r>
                      <a:r>
                        <a:rPr lang="en-US" sz="3200" b="1" i="0" u="none" strike="noStrike" dirty="0">
                          <a:solidFill>
                            <a:srgbClr val="002060"/>
                          </a:solidFill>
                          <a:latin typeface="Bembo Std" panose="02020605060306020A03" pitchFamily="18" charset="0"/>
                        </a:rPr>
                        <a:t> </a:t>
                      </a:r>
                      <a:r>
                        <a:rPr lang="en-US" sz="3200" b="1" i="0" u="none" strike="noStrike" dirty="0" err="1">
                          <a:solidFill>
                            <a:srgbClr val="002060"/>
                          </a:solidFill>
                          <a:latin typeface="Bembo Std" panose="02020605060306020A03" pitchFamily="18" charset="0"/>
                        </a:rPr>
                        <a:t>vidas</a:t>
                      </a:r>
                      <a:r>
                        <a:rPr lang="en-US" sz="3200" b="1" i="0" u="none" strike="noStrike" dirty="0">
                          <a:solidFill>
                            <a:srgbClr val="002060"/>
                          </a:solidFill>
                          <a:latin typeface="Bembo Std" panose="02020605060306020A03" pitchFamily="18" charset="0"/>
                        </a:rPr>
                        <a:t> en El Salvador </a:t>
                      </a:r>
                    </a:p>
                    <a:p>
                      <a:pPr algn="ctr" fontAlgn="b"/>
                      <a:endParaRPr lang="en-US" sz="3200" b="1" i="0" u="none" strike="noStrike" dirty="0">
                        <a:solidFill>
                          <a:srgbClr val="002060"/>
                        </a:solidFill>
                        <a:effectLst>
                          <a:outerShdw blurRad="38100" dist="38100" dir="2700000" algn="tl">
                            <a:srgbClr val="000000">
                              <a:alpha val="43137"/>
                            </a:srgbClr>
                          </a:outerShdw>
                        </a:effectLst>
                        <a:latin typeface="Bembo Std" panose="02020605060306020A03" pitchFamily="18" charset="0"/>
                      </a:endParaRPr>
                    </a:p>
                    <a:p>
                      <a:pPr algn="ctr" fontAlgn="b"/>
                      <a:endParaRPr lang="es-ES" sz="3200" b="0" i="0" u="none" strike="noStrike" dirty="0">
                        <a:solidFill>
                          <a:srgbClr val="002060"/>
                        </a:solidFill>
                        <a:effectLst>
                          <a:outerShdw blurRad="38100" dist="38100" dir="2700000" algn="tl">
                            <a:srgbClr val="000000">
                              <a:alpha val="43137"/>
                            </a:srgbClr>
                          </a:outerShdw>
                        </a:effectLst>
                        <a:latin typeface="Bembo Std" panose="02020605060306020A03" pitchFamily="18" charset="0"/>
                      </a:endParaRPr>
                    </a:p>
                    <a:p>
                      <a:pPr algn="ctr" fontAlgn="b"/>
                      <a:r>
                        <a:rPr lang="es-ES" sz="2400" b="0" i="0" u="none" strike="noStrike" dirty="0">
                          <a:solidFill>
                            <a:schemeClr val="tx1"/>
                          </a:solidFill>
                          <a:effectLst>
                            <a:outerShdw blurRad="38100" dist="38100" dir="2700000" algn="tl">
                              <a:srgbClr val="000000">
                                <a:alpha val="43137"/>
                              </a:srgbClr>
                            </a:outerShdw>
                          </a:effectLst>
                          <a:latin typeface="Bembo Std" panose="02020605060306020A03" pitchFamily="18" charset="0"/>
                        </a:rPr>
                        <a:t>Avance ejecución 01 Enero 2020 – 30 Junio 2020</a:t>
                      </a:r>
                      <a:endParaRPr lang="en-US" sz="2400" b="0" i="0" u="none" strike="noStrike" dirty="0">
                        <a:solidFill>
                          <a:schemeClr val="tx1"/>
                        </a:solidFill>
                        <a:effectLst>
                          <a:outerShdw blurRad="38100" dist="38100" dir="2700000" algn="tl">
                            <a:srgbClr val="000000">
                              <a:alpha val="43137"/>
                            </a:srgbClr>
                          </a:outerShdw>
                        </a:effectLst>
                        <a:latin typeface="Bembo Std" panose="02020605060306020A03" pitchFamily="18" charset="0"/>
                      </a:endParaRPr>
                    </a:p>
                  </a:txBody>
                  <a:tcPr marL="0" marR="0" marT="0" marB="0" anchor="b">
                    <a:lnL>
                      <a:noFill/>
                    </a:lnL>
                    <a:lnR>
                      <a:noFill/>
                    </a:lnR>
                    <a:lnT>
                      <a:noFill/>
                    </a:lnT>
                    <a:lnB>
                      <a:noFill/>
                    </a:lnB>
                  </a:tcPr>
                </a:tc>
                <a:tc hMerge="1">
                  <a:txBody>
                    <a:bodyPr/>
                    <a:lstStyle/>
                    <a:p>
                      <a:endParaRPr lang="es-SV"/>
                    </a:p>
                  </a:txBody>
                  <a:tcPr/>
                </a:tc>
                <a:tc hMerge="1">
                  <a:txBody>
                    <a:bodyPr/>
                    <a:lstStyle/>
                    <a:p>
                      <a:endParaRPr lang="es-SV"/>
                    </a:p>
                  </a:txBody>
                  <a:tcPr/>
                </a:tc>
                <a:tc hMerge="1">
                  <a:txBody>
                    <a:bodyPr/>
                    <a:lstStyle/>
                    <a:p>
                      <a:endParaRPr lang="es-SV"/>
                    </a:p>
                  </a:txBody>
                  <a:tcPr/>
                </a:tc>
                <a:tc hMerge="1">
                  <a:txBody>
                    <a:bodyPr/>
                    <a:lstStyle/>
                    <a:p>
                      <a:endParaRPr lang="es-SV"/>
                    </a:p>
                  </a:txBody>
                  <a:tcPr/>
                </a:tc>
                <a:tc hMerge="1">
                  <a:txBody>
                    <a:bodyPr/>
                    <a:lstStyle/>
                    <a:p>
                      <a:endParaRPr lang="es-SV"/>
                    </a:p>
                  </a:txBody>
                  <a:tcPr/>
                </a:tc>
                <a:extLst>
                  <a:ext uri="{0D108BD9-81ED-4DB2-BD59-A6C34878D82A}">
                    <a16:rowId xmlns:a16="http://schemas.microsoft.com/office/drawing/2014/main" val="10000"/>
                  </a:ext>
                </a:extLst>
              </a:tr>
              <a:tr h="1351665">
                <a:tc>
                  <a:txBody>
                    <a:bodyPr/>
                    <a:lstStyle/>
                    <a:p>
                      <a:pPr algn="ctr" fontAlgn="b"/>
                      <a:endParaRPr lang="es-SV" sz="3200" b="1" i="0" u="none" strike="noStrike">
                        <a:solidFill>
                          <a:srgbClr val="002060"/>
                        </a:solidFill>
                        <a:latin typeface="Bembo Std" panose="02020605060306020A03" pitchFamily="18" charset="0"/>
                      </a:endParaRPr>
                    </a:p>
                  </a:txBody>
                  <a:tcPr marL="0" marR="0" marT="0" marB="0" anchor="b">
                    <a:lnL>
                      <a:noFill/>
                    </a:lnL>
                    <a:lnR>
                      <a:noFill/>
                    </a:lnR>
                    <a:lnT>
                      <a:noFill/>
                    </a:lnT>
                    <a:lnB>
                      <a:noFill/>
                    </a:lnB>
                  </a:tcPr>
                </a:tc>
                <a:tc>
                  <a:txBody>
                    <a:bodyPr/>
                    <a:lstStyle/>
                    <a:p>
                      <a:pPr algn="ctr" fontAlgn="b"/>
                      <a:endParaRPr lang="es-SV" sz="3200" b="1" i="0" u="none" strike="noStrike">
                        <a:solidFill>
                          <a:srgbClr val="002060"/>
                        </a:solidFill>
                        <a:latin typeface="Bembo Std" panose="02020605060306020A03" pitchFamily="18" charset="0"/>
                      </a:endParaRPr>
                    </a:p>
                  </a:txBody>
                  <a:tcPr marL="0" marR="0" marT="0" marB="0" anchor="b">
                    <a:lnL>
                      <a:noFill/>
                    </a:lnL>
                    <a:lnR>
                      <a:noFill/>
                    </a:lnR>
                    <a:lnT>
                      <a:noFill/>
                    </a:lnT>
                    <a:lnB>
                      <a:noFill/>
                    </a:lnB>
                  </a:tcPr>
                </a:tc>
                <a:tc>
                  <a:txBody>
                    <a:bodyPr/>
                    <a:lstStyle/>
                    <a:p>
                      <a:pPr algn="ctr" fontAlgn="b"/>
                      <a:endParaRPr lang="es-SV" sz="3200" b="1" i="1" u="none" strike="noStrike" dirty="0">
                        <a:solidFill>
                          <a:srgbClr val="002060"/>
                        </a:solidFill>
                        <a:latin typeface="Bembo Std" panose="02020605060306020A03" pitchFamily="18" charset="0"/>
                      </a:endParaRPr>
                    </a:p>
                  </a:txBody>
                  <a:tcPr marL="0" marR="0" marT="0" marB="0" anchor="b">
                    <a:lnL>
                      <a:noFill/>
                    </a:lnL>
                    <a:lnR>
                      <a:noFill/>
                    </a:lnR>
                    <a:lnT>
                      <a:noFill/>
                    </a:lnT>
                    <a:lnB>
                      <a:noFill/>
                    </a:lnB>
                  </a:tcPr>
                </a:tc>
                <a:tc>
                  <a:txBody>
                    <a:bodyPr/>
                    <a:lstStyle/>
                    <a:p>
                      <a:pPr algn="ctr" fontAlgn="b"/>
                      <a:endParaRPr lang="es-SV" sz="3200" b="1" i="0" u="none" strike="noStrike" dirty="0">
                        <a:solidFill>
                          <a:srgbClr val="002060"/>
                        </a:solidFill>
                        <a:latin typeface="Bembo Std" panose="02020605060306020A03" pitchFamily="18" charset="0"/>
                      </a:endParaRPr>
                    </a:p>
                  </a:txBody>
                  <a:tcPr marL="0" marR="0" marT="0" marB="0" anchor="b">
                    <a:lnL>
                      <a:noFill/>
                    </a:lnL>
                    <a:lnR>
                      <a:noFill/>
                    </a:lnR>
                    <a:lnT>
                      <a:noFill/>
                    </a:lnT>
                    <a:lnB>
                      <a:noFill/>
                    </a:lnB>
                  </a:tcPr>
                </a:tc>
                <a:tc>
                  <a:txBody>
                    <a:bodyPr/>
                    <a:lstStyle/>
                    <a:p>
                      <a:pPr algn="l" fontAlgn="b"/>
                      <a:endParaRPr lang="es-SV" sz="3200" b="0" i="0" u="none" strike="noStrike">
                        <a:solidFill>
                          <a:srgbClr val="002060"/>
                        </a:solidFill>
                        <a:latin typeface="Bembo Std" panose="02020605060306020A03" pitchFamily="18" charset="0"/>
                      </a:endParaRPr>
                    </a:p>
                  </a:txBody>
                  <a:tcPr marL="0" marR="0" marT="0" marB="0" anchor="b">
                    <a:lnL>
                      <a:noFill/>
                    </a:lnL>
                    <a:lnR>
                      <a:noFill/>
                    </a:lnR>
                    <a:lnT>
                      <a:noFill/>
                    </a:lnT>
                    <a:lnB>
                      <a:noFill/>
                    </a:lnB>
                  </a:tcPr>
                </a:tc>
                <a:tc>
                  <a:txBody>
                    <a:bodyPr/>
                    <a:lstStyle/>
                    <a:p>
                      <a:pPr algn="l" fontAlgn="b"/>
                      <a:endParaRPr lang="es-SV" sz="3200" b="0" i="0" u="none" strike="noStrike" dirty="0">
                        <a:solidFill>
                          <a:srgbClr val="002060"/>
                        </a:solidFill>
                        <a:latin typeface="Bembo Std" panose="02020605060306020A03" pitchFamily="18" charset="0"/>
                      </a:endParaRPr>
                    </a:p>
                  </a:txBody>
                  <a:tcPr marL="0" marR="0" marT="0" marB="0" anchor="b">
                    <a:lnL>
                      <a:noFill/>
                    </a:lnL>
                    <a:lnR>
                      <a:noFill/>
                    </a:lnR>
                    <a:lnT>
                      <a:noFill/>
                    </a:lnT>
                    <a:lnB>
                      <a:noFill/>
                    </a:lnB>
                  </a:tcPr>
                </a:tc>
                <a:extLst>
                  <a:ext uri="{0D108BD9-81ED-4DB2-BD59-A6C34878D82A}">
                    <a16:rowId xmlns:a16="http://schemas.microsoft.com/office/drawing/2014/main" val="10001"/>
                  </a:ext>
                </a:extLst>
              </a:tr>
            </a:tbl>
          </a:graphicData>
        </a:graphic>
      </p:graphicFrame>
    </p:spTree>
  </p:cSld>
  <p:clrMapOvr>
    <a:masterClrMapping/>
  </p:clrMapOvr>
  <p:transition>
    <p:wipe dir="d"/>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1 Título">
            <a:extLst>
              <a:ext uri="{FF2B5EF4-FFF2-40B4-BE49-F238E27FC236}">
                <a16:creationId xmlns:a16="http://schemas.microsoft.com/office/drawing/2014/main" id="{33005F32-3626-4159-A2BF-8901BABB5B71}"/>
              </a:ext>
            </a:extLst>
          </p:cNvPr>
          <p:cNvSpPr>
            <a:spLocks noGrp="1"/>
          </p:cNvSpPr>
          <p:nvPr>
            <p:ph type="title"/>
          </p:nvPr>
        </p:nvSpPr>
        <p:spPr>
          <a:xfrm>
            <a:off x="495300" y="836613"/>
            <a:ext cx="8153400" cy="720725"/>
          </a:xfrm>
        </p:spPr>
        <p:txBody>
          <a:bodyPr/>
          <a:lstStyle/>
          <a:p>
            <a:pPr>
              <a:defRPr/>
            </a:pPr>
            <a:r>
              <a:rPr lang="es-ES" sz="3600" dirty="0">
                <a:solidFill>
                  <a:srgbClr val="000099"/>
                </a:solidFill>
                <a:effectLst>
                  <a:outerShdw blurRad="38100" dist="38100" dir="2700000" algn="tl">
                    <a:srgbClr val="000000">
                      <a:alpha val="43137"/>
                    </a:srgbClr>
                  </a:outerShdw>
                </a:effectLst>
                <a:latin typeface="Bembo Std" panose="02020605060306020A03" pitchFamily="18" charset="0"/>
              </a:rPr>
              <a:t>Información de la Subvención</a:t>
            </a:r>
          </a:p>
        </p:txBody>
      </p:sp>
      <p:pic>
        <p:nvPicPr>
          <p:cNvPr id="2" name="Imagen 1">
            <a:extLst>
              <a:ext uri="{FF2B5EF4-FFF2-40B4-BE49-F238E27FC236}">
                <a16:creationId xmlns:a16="http://schemas.microsoft.com/office/drawing/2014/main" id="{8CFBB80E-1640-4074-9C79-ABE6EEDC9DFD}"/>
              </a:ext>
            </a:extLst>
          </p:cNvPr>
          <p:cNvPicPr>
            <a:picLocks noChangeAspect="1"/>
          </p:cNvPicPr>
          <p:nvPr/>
        </p:nvPicPr>
        <p:blipFill>
          <a:blip r:embed="rId4"/>
          <a:stretch>
            <a:fillRect/>
          </a:stretch>
        </p:blipFill>
        <p:spPr>
          <a:xfrm>
            <a:off x="0" y="1700808"/>
            <a:ext cx="9144000" cy="5112568"/>
          </a:xfrm>
          <a:prstGeom prst="rect">
            <a:avLst/>
          </a:prstGeom>
        </p:spPr>
      </p:pic>
    </p:spTree>
  </p:cSld>
  <p:clrMapOvr>
    <a:masterClrMapping/>
  </p:clrMapOvr>
  <p:transition>
    <p:wipe dir="d"/>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9458" name="1 Rectángulo">
            <a:extLst>
              <a:ext uri="{FF2B5EF4-FFF2-40B4-BE49-F238E27FC236}">
                <a16:creationId xmlns:a16="http://schemas.microsoft.com/office/drawing/2014/main" id="{EE0A96B5-DBCB-4924-B70B-31A2FD425FEC}"/>
              </a:ext>
            </a:extLst>
          </p:cNvPr>
          <p:cNvSpPr>
            <a:spLocks noChangeArrowheads="1"/>
          </p:cNvSpPr>
          <p:nvPr/>
        </p:nvSpPr>
        <p:spPr bwMode="auto">
          <a:xfrm>
            <a:off x="827088" y="1268413"/>
            <a:ext cx="7848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s-ES" altLang="es-SV" sz="1800">
              <a:latin typeface="Arial" panose="020B0604020202020204" pitchFamily="34" charset="0"/>
            </a:endParaRPr>
          </a:p>
          <a:p>
            <a:pPr>
              <a:spcBef>
                <a:spcPct val="0"/>
              </a:spcBef>
              <a:buFontTx/>
              <a:buNone/>
            </a:pPr>
            <a:endParaRPr lang="es-ES" altLang="es-SV" sz="1800">
              <a:latin typeface="Arial" panose="020B0604020202020204" pitchFamily="34" charset="0"/>
            </a:endParaRPr>
          </a:p>
          <a:p>
            <a:pPr>
              <a:spcBef>
                <a:spcPct val="0"/>
              </a:spcBef>
              <a:buFontTx/>
              <a:buNone/>
            </a:pPr>
            <a:r>
              <a:rPr lang="es-SV" altLang="es-SV" sz="1800">
                <a:latin typeface="Arial" panose="020B0604020202020204" pitchFamily="34" charset="0"/>
              </a:rPr>
              <a:t> </a:t>
            </a:r>
            <a:endParaRPr lang="es-ES" altLang="es-SV" sz="1800" b="1">
              <a:latin typeface="Arial" panose="020B0604020202020204" pitchFamily="34" charset="0"/>
            </a:endParaRPr>
          </a:p>
        </p:txBody>
      </p:sp>
      <p:sp>
        <p:nvSpPr>
          <p:cNvPr id="7" name="1 Título">
            <a:extLst>
              <a:ext uri="{FF2B5EF4-FFF2-40B4-BE49-F238E27FC236}">
                <a16:creationId xmlns:a16="http://schemas.microsoft.com/office/drawing/2014/main" id="{F36662EE-6D73-43ED-B99B-EBD4EF27FC08}"/>
              </a:ext>
            </a:extLst>
          </p:cNvPr>
          <p:cNvSpPr>
            <a:spLocks noGrp="1"/>
          </p:cNvSpPr>
          <p:nvPr>
            <p:ph type="title"/>
          </p:nvPr>
        </p:nvSpPr>
        <p:spPr>
          <a:xfrm>
            <a:off x="612775" y="228600"/>
            <a:ext cx="8153400" cy="990600"/>
          </a:xfrm>
        </p:spPr>
        <p:txBody>
          <a:bodyPr/>
          <a:lstStyle/>
          <a:p>
            <a:pPr>
              <a:defRPr/>
            </a:pPr>
            <a:r>
              <a:rPr lang="es-SV" sz="3600" i="1" dirty="0">
                <a:solidFill>
                  <a:srgbClr val="C00000"/>
                </a:solidFill>
                <a:effectLst>
                  <a:outerShdw blurRad="38100" dist="38100" dir="2700000" algn="tl">
                    <a:srgbClr val="000000">
                      <a:alpha val="43137"/>
                    </a:srgbClr>
                  </a:outerShdw>
                </a:effectLst>
                <a:latin typeface="Bembo Std" panose="02020605060306020A03" pitchFamily="18" charset="0"/>
              </a:rPr>
              <a:t>Avance Indicadores </a:t>
            </a:r>
            <a:endParaRPr lang="es-ES" sz="3600" dirty="0">
              <a:solidFill>
                <a:srgbClr val="C00000"/>
              </a:solidFill>
              <a:effectLst>
                <a:outerShdw blurRad="38100" dist="38100" dir="2700000" algn="tl">
                  <a:srgbClr val="000000">
                    <a:alpha val="43137"/>
                  </a:srgbClr>
                </a:outerShdw>
              </a:effectLst>
              <a:latin typeface="Bembo Std" panose="02020605060306020A03" pitchFamily="18" charset="0"/>
            </a:endParaRPr>
          </a:p>
        </p:txBody>
      </p:sp>
      <p:graphicFrame>
        <p:nvGraphicFramePr>
          <p:cNvPr id="3" name="Tabla 2">
            <a:extLst>
              <a:ext uri="{FF2B5EF4-FFF2-40B4-BE49-F238E27FC236}">
                <a16:creationId xmlns:a16="http://schemas.microsoft.com/office/drawing/2014/main" id="{E4C480F9-1B63-445F-925C-407F49040BB4}"/>
              </a:ext>
            </a:extLst>
          </p:cNvPr>
          <p:cNvGraphicFramePr>
            <a:graphicFrameLocks noGrp="1"/>
          </p:cNvGraphicFramePr>
          <p:nvPr>
            <p:extLst>
              <p:ext uri="{D42A27DB-BD31-4B8C-83A1-F6EECF244321}">
                <p14:modId xmlns:p14="http://schemas.microsoft.com/office/powerpoint/2010/main" val="4021712395"/>
              </p:ext>
            </p:extLst>
          </p:nvPr>
        </p:nvGraphicFramePr>
        <p:xfrm>
          <a:off x="457200" y="1412776"/>
          <a:ext cx="8229600" cy="5190847"/>
        </p:xfrm>
        <a:graphic>
          <a:graphicData uri="http://schemas.openxmlformats.org/drawingml/2006/table">
            <a:tbl>
              <a:tblPr/>
              <a:tblGrid>
                <a:gridCol w="1998672">
                  <a:extLst>
                    <a:ext uri="{9D8B030D-6E8A-4147-A177-3AD203B41FA5}">
                      <a16:colId xmlns:a16="http://schemas.microsoft.com/office/drawing/2014/main" val="471978494"/>
                    </a:ext>
                  </a:extLst>
                </a:gridCol>
                <a:gridCol w="569949">
                  <a:extLst>
                    <a:ext uri="{9D8B030D-6E8A-4147-A177-3AD203B41FA5}">
                      <a16:colId xmlns:a16="http://schemas.microsoft.com/office/drawing/2014/main" val="1343811938"/>
                    </a:ext>
                  </a:extLst>
                </a:gridCol>
                <a:gridCol w="862626">
                  <a:extLst>
                    <a:ext uri="{9D8B030D-6E8A-4147-A177-3AD203B41FA5}">
                      <a16:colId xmlns:a16="http://schemas.microsoft.com/office/drawing/2014/main" val="1034115522"/>
                    </a:ext>
                  </a:extLst>
                </a:gridCol>
                <a:gridCol w="554545">
                  <a:extLst>
                    <a:ext uri="{9D8B030D-6E8A-4147-A177-3AD203B41FA5}">
                      <a16:colId xmlns:a16="http://schemas.microsoft.com/office/drawing/2014/main" val="735304179"/>
                    </a:ext>
                  </a:extLst>
                </a:gridCol>
                <a:gridCol w="439015">
                  <a:extLst>
                    <a:ext uri="{9D8B030D-6E8A-4147-A177-3AD203B41FA5}">
                      <a16:colId xmlns:a16="http://schemas.microsoft.com/office/drawing/2014/main" val="2851452359"/>
                    </a:ext>
                  </a:extLst>
                </a:gridCol>
                <a:gridCol w="616161">
                  <a:extLst>
                    <a:ext uri="{9D8B030D-6E8A-4147-A177-3AD203B41FA5}">
                      <a16:colId xmlns:a16="http://schemas.microsoft.com/office/drawing/2014/main" val="1682888526"/>
                    </a:ext>
                  </a:extLst>
                </a:gridCol>
                <a:gridCol w="3188632">
                  <a:extLst>
                    <a:ext uri="{9D8B030D-6E8A-4147-A177-3AD203B41FA5}">
                      <a16:colId xmlns:a16="http://schemas.microsoft.com/office/drawing/2014/main" val="165832134"/>
                    </a:ext>
                  </a:extLst>
                </a:gridCol>
              </a:tblGrid>
              <a:tr h="245796">
                <a:tc>
                  <a:txBody>
                    <a:bodyPr/>
                    <a:lstStyle/>
                    <a:p>
                      <a:pPr algn="ctr" fontAlgn="ctr"/>
                      <a:r>
                        <a:rPr lang="es-SV" sz="800" b="0" i="0" u="none" strike="noStrike">
                          <a:solidFill>
                            <a:srgbClr val="000000"/>
                          </a:solidFill>
                          <a:effectLst/>
                          <a:latin typeface="Calibri" panose="020F0502020204030204" pitchFamily="34" charset="0"/>
                        </a:rPr>
                        <a:t>Indicadores</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ctr" fontAlgn="ctr"/>
                      <a:r>
                        <a:rPr lang="es-SV" sz="800" b="0" i="0" u="none" strike="noStrike">
                          <a:solidFill>
                            <a:srgbClr val="000000"/>
                          </a:solidFill>
                          <a:effectLst/>
                          <a:latin typeface="Calibri" panose="020F0502020204030204" pitchFamily="34" charset="0"/>
                        </a:rPr>
                        <a:t>Meta</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Calibri" panose="020F0502020204030204" pitchFamily="34" charset="0"/>
                        </a:rPr>
                        <a:t>Lograda al 30 de junio</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ctr" fontAlgn="ctr"/>
                      <a:r>
                        <a:rPr lang="es-SV" sz="800" b="1" i="0" u="none" strike="noStrike">
                          <a:solidFill>
                            <a:srgbClr val="000000"/>
                          </a:solidFill>
                          <a:effectLst/>
                          <a:latin typeface="Calibri" panose="020F0502020204030204" pitchFamily="34" charset="0"/>
                        </a:rPr>
                        <a:t>0% - 59%</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solidFill>
                      <a:srgbClr val="FF5050"/>
                    </a:solidFill>
                  </a:tcPr>
                </a:tc>
                <a:tc>
                  <a:txBody>
                    <a:bodyPr/>
                    <a:lstStyle/>
                    <a:p>
                      <a:pPr algn="ctr" fontAlgn="ctr"/>
                      <a:r>
                        <a:rPr lang="es-SV" sz="800" b="1" i="0" u="none" strike="noStrike">
                          <a:solidFill>
                            <a:srgbClr val="000000"/>
                          </a:solidFill>
                          <a:effectLst/>
                          <a:latin typeface="Calibri" panose="020F0502020204030204" pitchFamily="34" charset="0"/>
                        </a:rPr>
                        <a:t>60% - 89%</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solidFill>
                      <a:srgbClr val="FFFF00"/>
                    </a:solidFill>
                  </a:tcPr>
                </a:tc>
                <a:tc>
                  <a:txBody>
                    <a:bodyPr/>
                    <a:lstStyle/>
                    <a:p>
                      <a:pPr algn="ctr" fontAlgn="ctr"/>
                      <a:r>
                        <a:rPr lang="es-SV" sz="800" b="1" i="0" u="none" strike="noStrike">
                          <a:solidFill>
                            <a:srgbClr val="000000"/>
                          </a:solidFill>
                          <a:effectLst/>
                          <a:latin typeface="Calibri" panose="020F0502020204030204" pitchFamily="34" charset="0"/>
                        </a:rPr>
                        <a:t>&gt; 90%</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F1C1B"/>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solidFill>
                      <a:srgbClr val="00FF00"/>
                    </a:solidFill>
                  </a:tcPr>
                </a:tc>
                <a:tc>
                  <a:txBody>
                    <a:bodyPr/>
                    <a:lstStyle/>
                    <a:p>
                      <a:pPr algn="ctr" fontAlgn="ctr"/>
                      <a:r>
                        <a:rPr lang="es-SV" sz="800" b="0" i="0" u="none" strike="noStrike">
                          <a:solidFill>
                            <a:srgbClr val="000000"/>
                          </a:solidFill>
                          <a:effectLst/>
                          <a:latin typeface="Arial" panose="020B0604020202020204" pitchFamily="34" charset="0"/>
                        </a:rPr>
                        <a:t>Comentarios</a:t>
                      </a:r>
                    </a:p>
                  </a:txBody>
                  <a:tcPr marL="0" marR="0" marT="0" marB="0" anchor="ctr">
                    <a:lnL w="6350" cap="flat" cmpd="sng" algn="ctr">
                      <a:solidFill>
                        <a:srgbClr val="1F1C1B"/>
                      </a:solidFill>
                      <a:prstDash val="solid"/>
                      <a:round/>
                      <a:headEnd type="none" w="med" len="med"/>
                      <a:tailEnd type="none" w="med" len="med"/>
                    </a:lnL>
                    <a:lnR w="6350" cap="flat" cmpd="sng" algn="ctr">
                      <a:solidFill>
                        <a:srgbClr val="1F1C1B"/>
                      </a:solidFill>
                      <a:prstDash val="solid"/>
                      <a:round/>
                      <a:headEnd type="none" w="med" len="med"/>
                      <a:tailEnd type="none" w="med" len="med"/>
                    </a:lnR>
                    <a:lnT w="6350" cap="flat" cmpd="sng" algn="ctr">
                      <a:solidFill>
                        <a:srgbClr val="1F1C1B"/>
                      </a:solidFill>
                      <a:prstDash val="solid"/>
                      <a:round/>
                      <a:headEnd type="none" w="med" len="med"/>
                      <a:tailEnd type="none" w="med" len="med"/>
                    </a:lnT>
                    <a:lnB w="6350" cap="flat" cmpd="sng" algn="ctr">
                      <a:solidFill>
                        <a:srgbClr val="1F1C1B"/>
                      </a:solidFill>
                      <a:prstDash val="solid"/>
                      <a:round/>
                      <a:headEnd type="none" w="med" len="med"/>
                      <a:tailEnd type="none" w="med" len="med"/>
                    </a:lnB>
                  </a:tcPr>
                </a:tc>
                <a:extLst>
                  <a:ext uri="{0D108BD9-81ED-4DB2-BD59-A6C34878D82A}">
                    <a16:rowId xmlns:a16="http://schemas.microsoft.com/office/drawing/2014/main" val="381124123"/>
                  </a:ext>
                </a:extLst>
              </a:tr>
              <a:tr h="2556244">
                <a:tc>
                  <a:txBody>
                    <a:bodyPr/>
                    <a:lstStyle/>
                    <a:p>
                      <a:pPr algn="l" fontAlgn="ctr"/>
                      <a:r>
                        <a:rPr lang="es-MX" sz="900" b="0" i="0" u="none" strike="noStrike">
                          <a:solidFill>
                            <a:srgbClr val="000000"/>
                          </a:solidFill>
                          <a:effectLst/>
                          <a:latin typeface="Calibri" panose="020F0502020204030204" pitchFamily="34" charset="0"/>
                        </a:rPr>
                        <a:t>TCS-1 Número y porcentaje de adultos y niños elegible que actualmente recibe terapia antirretroviral</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ctr" fontAlgn="ctr"/>
                      <a:r>
                        <a:rPr lang="es-SV" sz="900" b="0" i="0" u="none" strike="noStrike">
                          <a:solidFill>
                            <a:srgbClr val="000000"/>
                          </a:solidFill>
                          <a:effectLst/>
                          <a:latin typeface="Calibri" panose="020F0502020204030204" pitchFamily="34" charset="0"/>
                        </a:rPr>
                        <a:t>15603</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ctr" fontAlgn="ctr"/>
                      <a:r>
                        <a:rPr lang="es-SV" sz="900" b="0" i="0" u="none" strike="noStrike">
                          <a:solidFill>
                            <a:srgbClr val="000000"/>
                          </a:solidFill>
                          <a:effectLst/>
                          <a:latin typeface="Calibri" panose="020F0502020204030204" pitchFamily="34" charset="0"/>
                        </a:rPr>
                        <a:t>13302</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gridSpan="3">
                  <a:txBody>
                    <a:bodyPr/>
                    <a:lstStyle/>
                    <a:p>
                      <a:pPr algn="ctr" fontAlgn="ctr"/>
                      <a:r>
                        <a:rPr lang="es-SV" sz="1100" b="1" i="0" u="none" strike="noStrike" dirty="0">
                          <a:solidFill>
                            <a:srgbClr val="000000"/>
                          </a:solidFill>
                          <a:effectLst/>
                          <a:latin typeface="Calibri" panose="020F0502020204030204" pitchFamily="34" charset="0"/>
                        </a:rPr>
                        <a:t>85%</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solidFill>
                      <a:srgbClr val="FFFF00"/>
                    </a:solidFill>
                  </a:tcPr>
                </a:tc>
                <a:tc hMerge="1">
                  <a:txBody>
                    <a:bodyPr/>
                    <a:lstStyle/>
                    <a:p>
                      <a:endParaRPr lang="es-SV"/>
                    </a:p>
                  </a:txBody>
                  <a:tcPr/>
                </a:tc>
                <a:tc hMerge="1">
                  <a:txBody>
                    <a:bodyPr/>
                    <a:lstStyle/>
                    <a:p>
                      <a:endParaRPr lang="es-SV"/>
                    </a:p>
                  </a:txBody>
                  <a:tcPr/>
                </a:tc>
                <a:tc>
                  <a:txBody>
                    <a:bodyPr/>
                    <a:lstStyle/>
                    <a:p>
                      <a:pPr algn="l" fontAlgn="ctr"/>
                      <a:r>
                        <a:rPr lang="es-MX" sz="900" b="1" i="0" u="sng" strike="noStrike" dirty="0">
                          <a:solidFill>
                            <a:srgbClr val="000000"/>
                          </a:solidFill>
                          <a:effectLst/>
                          <a:latin typeface="Arial" panose="020B0604020202020204" pitchFamily="34" charset="0"/>
                        </a:rPr>
                        <a:t>Meta :</a:t>
                      </a:r>
                      <a:r>
                        <a:rPr lang="es-MX" sz="900" b="0" i="0" u="none" strike="noStrike" dirty="0">
                          <a:solidFill>
                            <a:srgbClr val="000000"/>
                          </a:solidFill>
                          <a:effectLst/>
                          <a:latin typeface="Arial" panose="020B0604020202020204" pitchFamily="34" charset="0"/>
                        </a:rPr>
                        <a:t> 15603 proyectada la cual se calculo en base a la cantidad de Personas viviendo con VIH estimadas para el año 2020. </a:t>
                      </a:r>
                      <a:br>
                        <a:rPr lang="es-MX" sz="900" b="0" i="0" u="none" strike="noStrike" dirty="0">
                          <a:solidFill>
                            <a:srgbClr val="000000"/>
                          </a:solidFill>
                          <a:effectLst/>
                          <a:latin typeface="Arial" panose="020B0604020202020204" pitchFamily="34" charset="0"/>
                        </a:rPr>
                      </a:br>
                      <a:r>
                        <a:rPr lang="es-MX" sz="900" b="1" i="0" u="sng" strike="noStrike" dirty="0">
                          <a:solidFill>
                            <a:srgbClr val="000000"/>
                          </a:solidFill>
                          <a:effectLst/>
                          <a:latin typeface="Arial" panose="020B0604020202020204" pitchFamily="34" charset="0"/>
                        </a:rPr>
                        <a:t>Alcance:</a:t>
                      </a:r>
                      <a:r>
                        <a:rPr lang="es-MX" sz="900" b="0" i="0" u="none" strike="noStrike" dirty="0">
                          <a:solidFill>
                            <a:srgbClr val="000000"/>
                          </a:solidFill>
                          <a:effectLst/>
                          <a:latin typeface="Arial" panose="020B0604020202020204" pitchFamily="34" charset="0"/>
                        </a:rPr>
                        <a:t> 13,302 se encuentran recibiendo TAR, debido a que son las que cumplen con los criterios  para inicio de la TAR ( CD4 menor e igual a 500). He de recordar que en el País no existe lista de espera. Durante el primer semestre se tuvo dificultad para la adquisición de algunos ARV entre ellos la atipla por lo que ciertos hospitales estuvieron desabastecidos, la medidas a tomar fue de brindar dosis separadas mientras se solventaba la situación de adquisición. </a:t>
                      </a:r>
                      <a:br>
                        <a:rPr lang="es-MX" sz="900" b="0" i="0" u="none" strike="noStrike" dirty="0">
                          <a:solidFill>
                            <a:srgbClr val="000000"/>
                          </a:solidFill>
                          <a:effectLst/>
                          <a:latin typeface="Arial" panose="020B0604020202020204" pitchFamily="34" charset="0"/>
                        </a:rPr>
                      </a:br>
                      <a:r>
                        <a:rPr lang="es-MX" sz="900" b="0" i="0" u="none" strike="noStrike" dirty="0">
                          <a:solidFill>
                            <a:srgbClr val="000000"/>
                          </a:solidFill>
                          <a:effectLst/>
                          <a:latin typeface="Arial" panose="020B0604020202020204" pitchFamily="34" charset="0"/>
                        </a:rPr>
                        <a:t>10,307 personas VIH positiva se encuentran registradas en TAR en el Ministerio de Salud y 2995 corresponden a usuarios del Instituto Salvadoreño del Seguro Social (ISSS).</a:t>
                      </a:r>
                      <a:br>
                        <a:rPr lang="es-MX" sz="900" b="0" i="0" u="none" strike="noStrike" dirty="0">
                          <a:solidFill>
                            <a:srgbClr val="000000"/>
                          </a:solidFill>
                          <a:effectLst/>
                          <a:latin typeface="Arial" panose="020B0604020202020204" pitchFamily="34" charset="0"/>
                        </a:rPr>
                      </a:br>
                      <a:br>
                        <a:rPr lang="es-MX" sz="900" b="0" i="0" u="none" strike="noStrike" dirty="0">
                          <a:solidFill>
                            <a:srgbClr val="000000"/>
                          </a:solidFill>
                          <a:effectLst/>
                          <a:latin typeface="Arial" panose="020B0604020202020204" pitchFamily="34" charset="0"/>
                        </a:rPr>
                      </a:br>
                      <a:br>
                        <a:rPr lang="es-MX" sz="900" b="0" i="0" u="none" strike="noStrike" dirty="0">
                          <a:solidFill>
                            <a:srgbClr val="000000"/>
                          </a:solidFill>
                          <a:effectLst/>
                          <a:latin typeface="Arial" panose="020B0604020202020204" pitchFamily="34" charset="0"/>
                        </a:rPr>
                      </a:br>
                      <a:r>
                        <a:rPr lang="es-MX" sz="900" b="1" i="0" u="sng" strike="noStrike" dirty="0">
                          <a:solidFill>
                            <a:srgbClr val="000000"/>
                          </a:solidFill>
                          <a:effectLst/>
                          <a:latin typeface="Arial" panose="020B0604020202020204" pitchFamily="34" charset="0"/>
                        </a:rPr>
                        <a:t>Logro</a:t>
                      </a:r>
                      <a:r>
                        <a:rPr lang="es-MX" sz="900" b="0" i="0" u="none" strike="noStrike" dirty="0">
                          <a:solidFill>
                            <a:srgbClr val="000000"/>
                          </a:solidFill>
                          <a:effectLst/>
                          <a:latin typeface="Arial" panose="020B0604020202020204" pitchFamily="34" charset="0"/>
                        </a:rPr>
                        <a:t>: 85%</a:t>
                      </a:r>
                      <a:br>
                        <a:rPr lang="es-MX" sz="900" b="0" i="0" u="none" strike="noStrike" dirty="0">
                          <a:solidFill>
                            <a:srgbClr val="000000"/>
                          </a:solidFill>
                          <a:effectLst/>
                          <a:latin typeface="Arial" panose="020B0604020202020204" pitchFamily="34" charset="0"/>
                        </a:rPr>
                      </a:br>
                      <a:br>
                        <a:rPr lang="es-MX" sz="900" b="0" i="0" u="none" strike="noStrike" dirty="0">
                          <a:solidFill>
                            <a:srgbClr val="000000"/>
                          </a:solidFill>
                          <a:effectLst/>
                          <a:latin typeface="Arial" panose="020B0604020202020204" pitchFamily="34" charset="0"/>
                        </a:rPr>
                      </a:br>
                      <a:r>
                        <a:rPr lang="es-MX" sz="900" b="1" i="0" u="sng" strike="noStrike" dirty="0">
                          <a:solidFill>
                            <a:srgbClr val="000000"/>
                          </a:solidFill>
                          <a:effectLst/>
                          <a:latin typeface="Arial" panose="020B0604020202020204" pitchFamily="34" charset="0"/>
                        </a:rPr>
                        <a:t>Fuente:</a:t>
                      </a:r>
                      <a:r>
                        <a:rPr lang="es-MX" sz="900" b="0" i="0" u="none" strike="noStrike" dirty="0">
                          <a:solidFill>
                            <a:srgbClr val="000000"/>
                          </a:solidFill>
                          <a:effectLst/>
                          <a:latin typeface="Arial" panose="020B0604020202020204" pitchFamily="34" charset="0"/>
                        </a:rPr>
                        <a:t> SUMEVE y  DASHBOARD de VIH del ISSS año 2020.</a:t>
                      </a:r>
                      <a:br>
                        <a:rPr lang="es-MX" sz="900" b="0" i="0" u="none" strike="noStrike" dirty="0">
                          <a:solidFill>
                            <a:srgbClr val="000000"/>
                          </a:solidFill>
                          <a:effectLst/>
                          <a:latin typeface="Arial" panose="020B0604020202020204" pitchFamily="34" charset="0"/>
                        </a:rPr>
                      </a:br>
                      <a:endParaRPr lang="es-MX" sz="9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131312"/>
                      </a:solidFill>
                      <a:prstDash val="solid"/>
                      <a:round/>
                      <a:headEnd type="none" w="med" len="med"/>
                      <a:tailEnd type="none" w="med" len="med"/>
                    </a:lnL>
                    <a:lnR w="6350" cap="flat" cmpd="sng" algn="ctr">
                      <a:solidFill>
                        <a:srgbClr val="1F1C1B"/>
                      </a:solidFill>
                      <a:prstDash val="solid"/>
                      <a:round/>
                      <a:headEnd type="none" w="med" len="med"/>
                      <a:tailEnd type="none" w="med" len="med"/>
                    </a:lnR>
                    <a:lnT w="6350" cap="flat" cmpd="sng" algn="ctr">
                      <a:solidFill>
                        <a:srgbClr val="1F1C1B"/>
                      </a:solidFill>
                      <a:prstDash val="solid"/>
                      <a:round/>
                      <a:headEnd type="none" w="med" len="med"/>
                      <a:tailEnd type="none" w="med" len="med"/>
                    </a:lnT>
                    <a:lnB w="6350" cap="flat" cmpd="sng" algn="ctr">
                      <a:solidFill>
                        <a:srgbClr val="1F1C1B"/>
                      </a:solidFill>
                      <a:prstDash val="solid"/>
                      <a:round/>
                      <a:headEnd type="none" w="med" len="med"/>
                      <a:tailEnd type="none" w="med" len="med"/>
                    </a:lnB>
                    <a:solidFill>
                      <a:srgbClr val="FFFF99"/>
                    </a:solidFill>
                  </a:tcPr>
                </a:tc>
                <a:extLst>
                  <a:ext uri="{0D108BD9-81ED-4DB2-BD59-A6C34878D82A}">
                    <a16:rowId xmlns:a16="http://schemas.microsoft.com/office/drawing/2014/main" val="1171754791"/>
                  </a:ext>
                </a:extLst>
              </a:tr>
              <a:tr h="2064691">
                <a:tc>
                  <a:txBody>
                    <a:bodyPr/>
                    <a:lstStyle/>
                    <a:p>
                      <a:pPr algn="l" fontAlgn="ctr"/>
                      <a:r>
                        <a:rPr lang="es-MX" sz="900" b="0" i="0" u="none" strike="noStrike">
                          <a:solidFill>
                            <a:srgbClr val="000000"/>
                          </a:solidFill>
                          <a:effectLst/>
                          <a:latin typeface="Calibri" panose="020F0502020204030204" pitchFamily="34" charset="0"/>
                        </a:rPr>
                        <a:t>KP-3a  Número y porcentaje de hombres que tienen sexo con hombres que se sometieron a las pruebas y consejería del VIH y que recibieron sus resultados</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ctr" fontAlgn="ctr"/>
                      <a:r>
                        <a:rPr lang="es-SV" sz="900" b="0" i="0" u="none" strike="noStrike">
                          <a:solidFill>
                            <a:srgbClr val="000000"/>
                          </a:solidFill>
                          <a:effectLst/>
                          <a:latin typeface="Calibri" panose="020F0502020204030204" pitchFamily="34" charset="0"/>
                        </a:rPr>
                        <a:t>21656</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ctr" fontAlgn="ctr"/>
                      <a:r>
                        <a:rPr lang="es-SV" sz="900" b="0" i="0" u="none" strike="noStrike">
                          <a:solidFill>
                            <a:srgbClr val="000000"/>
                          </a:solidFill>
                          <a:effectLst/>
                          <a:latin typeface="Calibri" panose="020F0502020204030204" pitchFamily="34" charset="0"/>
                        </a:rPr>
                        <a:t>2912</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gridSpan="3">
                  <a:txBody>
                    <a:bodyPr/>
                    <a:lstStyle/>
                    <a:p>
                      <a:pPr algn="ctr" fontAlgn="ctr"/>
                      <a:r>
                        <a:rPr lang="es-SV" sz="1100" b="1" i="0" u="none" strike="noStrike" dirty="0">
                          <a:solidFill>
                            <a:srgbClr val="FFFFFF"/>
                          </a:solidFill>
                          <a:effectLst/>
                          <a:latin typeface="Calibri" panose="020F0502020204030204" pitchFamily="34" charset="0"/>
                        </a:rPr>
                        <a:t>13%</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solidFill>
                      <a:srgbClr val="FF5050"/>
                    </a:solidFill>
                  </a:tcPr>
                </a:tc>
                <a:tc hMerge="1">
                  <a:txBody>
                    <a:bodyPr/>
                    <a:lstStyle/>
                    <a:p>
                      <a:endParaRPr lang="es-SV"/>
                    </a:p>
                  </a:txBody>
                  <a:tcPr/>
                </a:tc>
                <a:tc hMerge="1">
                  <a:txBody>
                    <a:bodyPr/>
                    <a:lstStyle/>
                    <a:p>
                      <a:endParaRPr lang="es-SV"/>
                    </a:p>
                  </a:txBody>
                  <a:tcPr/>
                </a:tc>
                <a:tc>
                  <a:txBody>
                    <a:bodyPr/>
                    <a:lstStyle/>
                    <a:p>
                      <a:pPr algn="l" fontAlgn="ctr"/>
                      <a:br>
                        <a:rPr lang="es-MX" sz="900" b="1" i="0" u="sng" strike="noStrike" dirty="0">
                          <a:solidFill>
                            <a:srgbClr val="000000"/>
                          </a:solidFill>
                          <a:effectLst/>
                          <a:latin typeface="Arial" panose="020B0604020202020204" pitchFamily="34" charset="0"/>
                        </a:rPr>
                      </a:br>
                      <a:br>
                        <a:rPr lang="es-MX" sz="900" b="1" i="0" u="sng" strike="noStrike" dirty="0">
                          <a:solidFill>
                            <a:srgbClr val="000000"/>
                          </a:solidFill>
                          <a:effectLst/>
                          <a:latin typeface="Arial" panose="020B0604020202020204" pitchFamily="34" charset="0"/>
                        </a:rPr>
                      </a:br>
                      <a:r>
                        <a:rPr lang="es-MX" sz="900" b="1" i="0" u="sng" strike="noStrike" dirty="0">
                          <a:solidFill>
                            <a:srgbClr val="000000"/>
                          </a:solidFill>
                          <a:effectLst/>
                          <a:latin typeface="Arial" panose="020B0604020202020204" pitchFamily="34" charset="0"/>
                        </a:rPr>
                        <a:t>Meta FM Nacionales: 21656</a:t>
                      </a:r>
                      <a:r>
                        <a:rPr lang="es-MX" sz="900" b="0" i="0" u="none" strike="noStrike" dirty="0">
                          <a:solidFill>
                            <a:srgbClr val="000000"/>
                          </a:solidFill>
                          <a:effectLst/>
                          <a:latin typeface="Arial" panose="020B0604020202020204" pitchFamily="34" charset="0"/>
                        </a:rPr>
                        <a:t> personas HSH que se han realizado la prueba de VIH y que conocen sus resultados </a:t>
                      </a:r>
                      <a:br>
                        <a:rPr lang="es-MX" sz="900" b="0" i="0" u="none" strike="noStrike" dirty="0">
                          <a:solidFill>
                            <a:srgbClr val="000000"/>
                          </a:solidFill>
                          <a:effectLst/>
                          <a:latin typeface="Arial" panose="020B0604020202020204" pitchFamily="34" charset="0"/>
                        </a:rPr>
                      </a:br>
                      <a:br>
                        <a:rPr lang="es-MX" sz="900" b="0" i="0" u="none" strike="noStrike" dirty="0">
                          <a:solidFill>
                            <a:srgbClr val="000000"/>
                          </a:solidFill>
                          <a:effectLst/>
                          <a:latin typeface="Arial" panose="020B0604020202020204" pitchFamily="34" charset="0"/>
                        </a:rPr>
                      </a:br>
                      <a:r>
                        <a:rPr lang="es-MX" sz="900" b="1" i="0" u="sng" strike="noStrike" dirty="0">
                          <a:solidFill>
                            <a:srgbClr val="000000"/>
                          </a:solidFill>
                          <a:effectLst/>
                          <a:latin typeface="Arial" panose="020B0604020202020204" pitchFamily="34" charset="0"/>
                        </a:rPr>
                        <a:t>Número total de pruebas realizadas FM (PLAN + MINSAL)</a:t>
                      </a:r>
                      <a:r>
                        <a:rPr lang="es-MX" sz="900" b="0" i="0" u="none" strike="noStrike" dirty="0">
                          <a:solidFill>
                            <a:srgbClr val="000000"/>
                          </a:solidFill>
                          <a:effectLst/>
                          <a:latin typeface="Arial" panose="020B0604020202020204" pitchFamily="34" charset="0"/>
                        </a:rPr>
                        <a:t>= 2912 pruebas realizadas a esta población </a:t>
                      </a:r>
                      <a:br>
                        <a:rPr lang="es-MX" sz="900" b="0" i="0" u="none" strike="noStrike" dirty="0">
                          <a:solidFill>
                            <a:srgbClr val="000000"/>
                          </a:solidFill>
                          <a:effectLst/>
                          <a:latin typeface="Arial" panose="020B0604020202020204" pitchFamily="34" charset="0"/>
                        </a:rPr>
                      </a:br>
                      <a:br>
                        <a:rPr lang="es-MX" sz="900" b="0" i="0" u="none" strike="noStrike" dirty="0">
                          <a:solidFill>
                            <a:srgbClr val="000000"/>
                          </a:solidFill>
                          <a:effectLst/>
                          <a:latin typeface="Arial" panose="020B0604020202020204" pitchFamily="34" charset="0"/>
                        </a:rPr>
                      </a:br>
                      <a:r>
                        <a:rPr lang="es-MX" sz="900" b="1" i="0" u="sng" strike="noStrike" dirty="0">
                          <a:solidFill>
                            <a:srgbClr val="000000"/>
                          </a:solidFill>
                          <a:effectLst/>
                          <a:latin typeface="Arial" panose="020B0604020202020204" pitchFamily="34" charset="0"/>
                        </a:rPr>
                        <a:t>Logro Nacional:</a:t>
                      </a:r>
                      <a:r>
                        <a:rPr lang="es-MX" sz="900" b="0" i="0" u="none" strike="noStrike" dirty="0">
                          <a:solidFill>
                            <a:srgbClr val="000000"/>
                          </a:solidFill>
                          <a:effectLst/>
                          <a:latin typeface="Arial" panose="020B0604020202020204" pitchFamily="34" charset="0"/>
                        </a:rPr>
                        <a:t> 2912/21656= 13%</a:t>
                      </a:r>
                      <a:br>
                        <a:rPr lang="es-MX" sz="900" b="0" i="0" u="none" strike="noStrike" dirty="0">
                          <a:solidFill>
                            <a:srgbClr val="000000"/>
                          </a:solidFill>
                          <a:effectLst/>
                          <a:latin typeface="Arial" panose="020B0604020202020204" pitchFamily="34" charset="0"/>
                        </a:rPr>
                      </a:br>
                      <a:br>
                        <a:rPr lang="es-MX" sz="900" b="0" i="0" u="none" strike="noStrike" dirty="0">
                          <a:solidFill>
                            <a:srgbClr val="000000"/>
                          </a:solidFill>
                          <a:effectLst/>
                          <a:latin typeface="Arial" panose="020B0604020202020204" pitchFamily="34" charset="0"/>
                        </a:rPr>
                      </a:br>
                      <a:r>
                        <a:rPr lang="es-MX" sz="900" b="1" i="0" u="sng" strike="noStrike" dirty="0">
                          <a:solidFill>
                            <a:srgbClr val="000000"/>
                          </a:solidFill>
                          <a:effectLst/>
                          <a:latin typeface="Arial" panose="020B0604020202020204" pitchFamily="34" charset="0"/>
                        </a:rPr>
                        <a:t>Fuente:</a:t>
                      </a:r>
                      <a:r>
                        <a:rPr lang="es-MX" sz="900" b="0" i="0" u="none" strike="noStrike" dirty="0">
                          <a:solidFill>
                            <a:srgbClr val="000000"/>
                          </a:solidFill>
                          <a:effectLst/>
                          <a:latin typeface="Arial" panose="020B0604020202020204" pitchFamily="34" charset="0"/>
                        </a:rPr>
                        <a:t> SUMEVE</a:t>
                      </a:r>
                      <a:br>
                        <a:rPr lang="es-MX" sz="900" b="0" i="0" u="none" strike="noStrike" dirty="0">
                          <a:solidFill>
                            <a:srgbClr val="000000"/>
                          </a:solidFill>
                          <a:effectLst/>
                          <a:latin typeface="Arial" panose="020B0604020202020204" pitchFamily="34" charset="0"/>
                        </a:rPr>
                      </a:br>
                      <a:br>
                        <a:rPr lang="es-MX" sz="900" b="0" i="0" u="none" strike="noStrike" dirty="0">
                          <a:solidFill>
                            <a:srgbClr val="000000"/>
                          </a:solidFill>
                          <a:effectLst/>
                          <a:latin typeface="Arial" panose="020B0604020202020204" pitchFamily="34" charset="0"/>
                        </a:rPr>
                      </a:br>
                      <a:br>
                        <a:rPr lang="es-MX" sz="900" b="0" i="0" u="none" strike="noStrike" dirty="0">
                          <a:solidFill>
                            <a:srgbClr val="000000"/>
                          </a:solidFill>
                          <a:effectLst/>
                          <a:latin typeface="Arial" panose="020B0604020202020204" pitchFamily="34" charset="0"/>
                        </a:rPr>
                      </a:br>
                      <a:endParaRPr lang="es-MX" sz="9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131312"/>
                      </a:solidFill>
                      <a:prstDash val="solid"/>
                      <a:round/>
                      <a:headEnd type="none" w="med" len="med"/>
                      <a:tailEnd type="none" w="med" len="med"/>
                    </a:lnL>
                    <a:lnR w="6350" cap="flat" cmpd="sng" algn="ctr">
                      <a:solidFill>
                        <a:srgbClr val="1F1C1B"/>
                      </a:solidFill>
                      <a:prstDash val="solid"/>
                      <a:round/>
                      <a:headEnd type="none" w="med" len="med"/>
                      <a:tailEnd type="none" w="med" len="med"/>
                    </a:lnR>
                    <a:lnT w="6350" cap="flat" cmpd="sng" algn="ctr">
                      <a:solidFill>
                        <a:srgbClr val="1F1C1B"/>
                      </a:solidFill>
                      <a:prstDash val="solid"/>
                      <a:round/>
                      <a:headEnd type="none" w="med" len="med"/>
                      <a:tailEnd type="none" w="med" len="med"/>
                    </a:lnT>
                    <a:lnB w="6350" cap="flat" cmpd="sng" algn="ctr">
                      <a:solidFill>
                        <a:srgbClr val="1F1C1B"/>
                      </a:solidFill>
                      <a:prstDash val="solid"/>
                      <a:round/>
                      <a:headEnd type="none" w="med" len="med"/>
                      <a:tailEnd type="none" w="med" len="med"/>
                    </a:lnB>
                    <a:solidFill>
                      <a:srgbClr val="FFFF99"/>
                    </a:solidFill>
                  </a:tcPr>
                </a:tc>
                <a:extLst>
                  <a:ext uri="{0D108BD9-81ED-4DB2-BD59-A6C34878D82A}">
                    <a16:rowId xmlns:a16="http://schemas.microsoft.com/office/drawing/2014/main" val="1775133899"/>
                  </a:ext>
                </a:extLst>
              </a:tr>
            </a:tbl>
          </a:graphicData>
        </a:graphic>
      </p:graphicFrame>
    </p:spTree>
  </p:cSld>
  <p:clrMapOvr>
    <a:masterClrMapping/>
  </p:clrMapOvr>
  <p:transition>
    <p:wipe dir="d"/>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9458" name="1 Rectángulo">
            <a:extLst>
              <a:ext uri="{FF2B5EF4-FFF2-40B4-BE49-F238E27FC236}">
                <a16:creationId xmlns:a16="http://schemas.microsoft.com/office/drawing/2014/main" id="{EE0A96B5-DBCB-4924-B70B-31A2FD425FEC}"/>
              </a:ext>
            </a:extLst>
          </p:cNvPr>
          <p:cNvSpPr>
            <a:spLocks noChangeArrowheads="1"/>
          </p:cNvSpPr>
          <p:nvPr/>
        </p:nvSpPr>
        <p:spPr bwMode="auto">
          <a:xfrm>
            <a:off x="827088" y="1268413"/>
            <a:ext cx="7848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s-ES" altLang="es-SV" sz="1800">
              <a:latin typeface="Arial" panose="020B0604020202020204" pitchFamily="34" charset="0"/>
            </a:endParaRPr>
          </a:p>
          <a:p>
            <a:pPr>
              <a:spcBef>
                <a:spcPct val="0"/>
              </a:spcBef>
              <a:buFontTx/>
              <a:buNone/>
            </a:pPr>
            <a:endParaRPr lang="es-ES" altLang="es-SV" sz="1800">
              <a:latin typeface="Arial" panose="020B0604020202020204" pitchFamily="34" charset="0"/>
            </a:endParaRPr>
          </a:p>
          <a:p>
            <a:pPr>
              <a:spcBef>
                <a:spcPct val="0"/>
              </a:spcBef>
              <a:buFontTx/>
              <a:buNone/>
            </a:pPr>
            <a:r>
              <a:rPr lang="es-SV" altLang="es-SV" sz="1800">
                <a:latin typeface="Arial" panose="020B0604020202020204" pitchFamily="34" charset="0"/>
              </a:rPr>
              <a:t> </a:t>
            </a:r>
            <a:endParaRPr lang="es-ES" altLang="es-SV" sz="1800" b="1">
              <a:latin typeface="Arial" panose="020B0604020202020204" pitchFamily="34" charset="0"/>
            </a:endParaRPr>
          </a:p>
        </p:txBody>
      </p:sp>
      <p:sp>
        <p:nvSpPr>
          <p:cNvPr id="7" name="1 Título">
            <a:extLst>
              <a:ext uri="{FF2B5EF4-FFF2-40B4-BE49-F238E27FC236}">
                <a16:creationId xmlns:a16="http://schemas.microsoft.com/office/drawing/2014/main" id="{F36662EE-6D73-43ED-B99B-EBD4EF27FC08}"/>
              </a:ext>
            </a:extLst>
          </p:cNvPr>
          <p:cNvSpPr>
            <a:spLocks noGrp="1"/>
          </p:cNvSpPr>
          <p:nvPr>
            <p:ph type="title"/>
          </p:nvPr>
        </p:nvSpPr>
        <p:spPr>
          <a:xfrm>
            <a:off x="612775" y="116632"/>
            <a:ext cx="8153400" cy="864097"/>
          </a:xfrm>
        </p:spPr>
        <p:txBody>
          <a:bodyPr/>
          <a:lstStyle/>
          <a:p>
            <a:pPr>
              <a:defRPr/>
            </a:pPr>
            <a:r>
              <a:rPr lang="es-SV" sz="3600" i="1" dirty="0">
                <a:solidFill>
                  <a:srgbClr val="C00000"/>
                </a:solidFill>
                <a:effectLst>
                  <a:outerShdw blurRad="38100" dist="38100" dir="2700000" algn="tl">
                    <a:srgbClr val="000000">
                      <a:alpha val="43137"/>
                    </a:srgbClr>
                  </a:outerShdw>
                </a:effectLst>
                <a:latin typeface="Bembo Std" panose="02020605060306020A03" pitchFamily="18" charset="0"/>
              </a:rPr>
              <a:t>Avance Indicadores </a:t>
            </a:r>
            <a:endParaRPr lang="es-ES" sz="3600" dirty="0">
              <a:solidFill>
                <a:srgbClr val="C00000"/>
              </a:solidFill>
              <a:effectLst>
                <a:outerShdw blurRad="38100" dist="38100" dir="2700000" algn="tl">
                  <a:srgbClr val="000000">
                    <a:alpha val="43137"/>
                  </a:srgbClr>
                </a:outerShdw>
              </a:effectLst>
              <a:latin typeface="Bembo Std" panose="02020605060306020A03" pitchFamily="18" charset="0"/>
            </a:endParaRPr>
          </a:p>
        </p:txBody>
      </p:sp>
      <p:graphicFrame>
        <p:nvGraphicFramePr>
          <p:cNvPr id="4" name="Tabla 3">
            <a:extLst>
              <a:ext uri="{FF2B5EF4-FFF2-40B4-BE49-F238E27FC236}">
                <a16:creationId xmlns:a16="http://schemas.microsoft.com/office/drawing/2014/main" id="{04B102DC-AF12-4C0A-92F6-35B9819C0CA4}"/>
              </a:ext>
            </a:extLst>
          </p:cNvPr>
          <p:cNvGraphicFramePr>
            <a:graphicFrameLocks noGrp="1"/>
          </p:cNvGraphicFramePr>
          <p:nvPr>
            <p:extLst>
              <p:ext uri="{D42A27DB-BD31-4B8C-83A1-F6EECF244321}">
                <p14:modId xmlns:p14="http://schemas.microsoft.com/office/powerpoint/2010/main" val="2658628425"/>
              </p:ext>
            </p:extLst>
          </p:nvPr>
        </p:nvGraphicFramePr>
        <p:xfrm>
          <a:off x="468312" y="836712"/>
          <a:ext cx="8496176" cy="5925399"/>
        </p:xfrm>
        <a:graphic>
          <a:graphicData uri="http://schemas.openxmlformats.org/drawingml/2006/table">
            <a:tbl>
              <a:tblPr/>
              <a:tblGrid>
                <a:gridCol w="1377673">
                  <a:extLst>
                    <a:ext uri="{9D8B030D-6E8A-4147-A177-3AD203B41FA5}">
                      <a16:colId xmlns:a16="http://schemas.microsoft.com/office/drawing/2014/main" val="471685765"/>
                    </a:ext>
                  </a:extLst>
                </a:gridCol>
                <a:gridCol w="841911">
                  <a:extLst>
                    <a:ext uri="{9D8B030D-6E8A-4147-A177-3AD203B41FA5}">
                      <a16:colId xmlns:a16="http://schemas.microsoft.com/office/drawing/2014/main" val="1921379115"/>
                    </a:ext>
                  </a:extLst>
                </a:gridCol>
                <a:gridCol w="918448">
                  <a:extLst>
                    <a:ext uri="{9D8B030D-6E8A-4147-A177-3AD203B41FA5}">
                      <a16:colId xmlns:a16="http://schemas.microsoft.com/office/drawing/2014/main" val="329193254"/>
                    </a:ext>
                  </a:extLst>
                </a:gridCol>
                <a:gridCol w="459224">
                  <a:extLst>
                    <a:ext uri="{9D8B030D-6E8A-4147-A177-3AD203B41FA5}">
                      <a16:colId xmlns:a16="http://schemas.microsoft.com/office/drawing/2014/main" val="3900363298"/>
                    </a:ext>
                  </a:extLst>
                </a:gridCol>
                <a:gridCol w="612299">
                  <a:extLst>
                    <a:ext uri="{9D8B030D-6E8A-4147-A177-3AD203B41FA5}">
                      <a16:colId xmlns:a16="http://schemas.microsoft.com/office/drawing/2014/main" val="1120717020"/>
                    </a:ext>
                  </a:extLst>
                </a:gridCol>
                <a:gridCol w="257137">
                  <a:extLst>
                    <a:ext uri="{9D8B030D-6E8A-4147-A177-3AD203B41FA5}">
                      <a16:colId xmlns:a16="http://schemas.microsoft.com/office/drawing/2014/main" val="2898990353"/>
                    </a:ext>
                  </a:extLst>
                </a:gridCol>
                <a:gridCol w="4029484">
                  <a:extLst>
                    <a:ext uri="{9D8B030D-6E8A-4147-A177-3AD203B41FA5}">
                      <a16:colId xmlns:a16="http://schemas.microsoft.com/office/drawing/2014/main" val="1358508035"/>
                    </a:ext>
                  </a:extLst>
                </a:gridCol>
              </a:tblGrid>
              <a:tr h="195159">
                <a:tc>
                  <a:txBody>
                    <a:bodyPr/>
                    <a:lstStyle/>
                    <a:p>
                      <a:pPr algn="ctr" fontAlgn="ctr"/>
                      <a:r>
                        <a:rPr lang="es-SV" sz="700" b="0" i="0" u="none" strike="noStrike">
                          <a:solidFill>
                            <a:srgbClr val="000000"/>
                          </a:solidFill>
                          <a:effectLst/>
                          <a:latin typeface="Calibri" panose="020F0502020204030204" pitchFamily="34" charset="0"/>
                        </a:rPr>
                        <a:t>Indicadores</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ctr" fontAlgn="ctr"/>
                      <a:r>
                        <a:rPr lang="es-SV" sz="700" b="0" i="0" u="none" strike="noStrike">
                          <a:solidFill>
                            <a:srgbClr val="000000"/>
                          </a:solidFill>
                          <a:effectLst/>
                          <a:latin typeface="Calibri" panose="020F0502020204030204" pitchFamily="34" charset="0"/>
                        </a:rPr>
                        <a:t>Meta</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Calibri" panose="020F0502020204030204" pitchFamily="34" charset="0"/>
                        </a:rPr>
                        <a:t>Lograda al 30 de junio</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ctr" fontAlgn="ctr"/>
                      <a:r>
                        <a:rPr lang="es-SV" sz="700" b="1" i="0" u="none" strike="noStrike">
                          <a:solidFill>
                            <a:srgbClr val="000000"/>
                          </a:solidFill>
                          <a:effectLst/>
                          <a:latin typeface="Calibri" panose="020F0502020204030204" pitchFamily="34" charset="0"/>
                        </a:rPr>
                        <a:t>0% - 59%</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solidFill>
                      <a:srgbClr val="FF5050"/>
                    </a:solidFill>
                  </a:tcPr>
                </a:tc>
                <a:tc>
                  <a:txBody>
                    <a:bodyPr/>
                    <a:lstStyle/>
                    <a:p>
                      <a:pPr algn="ctr" fontAlgn="ctr"/>
                      <a:r>
                        <a:rPr lang="es-SV" sz="700" b="1" i="0" u="none" strike="noStrike">
                          <a:solidFill>
                            <a:srgbClr val="000000"/>
                          </a:solidFill>
                          <a:effectLst/>
                          <a:latin typeface="Calibri" panose="020F0502020204030204" pitchFamily="34" charset="0"/>
                        </a:rPr>
                        <a:t>60% - 89%</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solidFill>
                      <a:srgbClr val="FFFF00"/>
                    </a:solidFill>
                  </a:tcPr>
                </a:tc>
                <a:tc>
                  <a:txBody>
                    <a:bodyPr/>
                    <a:lstStyle/>
                    <a:p>
                      <a:pPr algn="ctr" fontAlgn="ctr"/>
                      <a:r>
                        <a:rPr lang="es-SV" sz="700" b="1" i="0" u="none" strike="noStrike">
                          <a:solidFill>
                            <a:srgbClr val="000000"/>
                          </a:solidFill>
                          <a:effectLst/>
                          <a:latin typeface="Calibri" panose="020F0502020204030204" pitchFamily="34" charset="0"/>
                        </a:rPr>
                        <a:t>&gt; 90%</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F1C1B"/>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solidFill>
                      <a:srgbClr val="00FF00"/>
                    </a:solidFill>
                  </a:tcPr>
                </a:tc>
                <a:tc>
                  <a:txBody>
                    <a:bodyPr/>
                    <a:lstStyle/>
                    <a:p>
                      <a:pPr algn="ctr" fontAlgn="ctr"/>
                      <a:r>
                        <a:rPr lang="es-SV" sz="700" b="0" i="0" u="none" strike="noStrike">
                          <a:solidFill>
                            <a:srgbClr val="000000"/>
                          </a:solidFill>
                          <a:effectLst/>
                          <a:latin typeface="Arial" panose="020B0604020202020204" pitchFamily="34" charset="0"/>
                        </a:rPr>
                        <a:t>Comentarios</a:t>
                      </a:r>
                    </a:p>
                  </a:txBody>
                  <a:tcPr marL="0" marR="0" marT="0" marB="0" anchor="ctr">
                    <a:lnL w="6350" cap="flat" cmpd="sng" algn="ctr">
                      <a:solidFill>
                        <a:srgbClr val="1F1C1B"/>
                      </a:solidFill>
                      <a:prstDash val="solid"/>
                      <a:round/>
                      <a:headEnd type="none" w="med" len="med"/>
                      <a:tailEnd type="none" w="med" len="med"/>
                    </a:lnL>
                    <a:lnR w="6350" cap="flat" cmpd="sng" algn="ctr">
                      <a:solidFill>
                        <a:srgbClr val="1F1C1B"/>
                      </a:solidFill>
                      <a:prstDash val="solid"/>
                      <a:round/>
                      <a:headEnd type="none" w="med" len="med"/>
                      <a:tailEnd type="none" w="med" len="med"/>
                    </a:lnR>
                    <a:lnT w="6350" cap="flat" cmpd="sng" algn="ctr">
                      <a:solidFill>
                        <a:srgbClr val="1F1C1B"/>
                      </a:solidFill>
                      <a:prstDash val="solid"/>
                      <a:round/>
                      <a:headEnd type="none" w="med" len="med"/>
                      <a:tailEnd type="none" w="med" len="med"/>
                    </a:lnT>
                    <a:lnB w="6350" cap="flat" cmpd="sng" algn="ctr">
                      <a:solidFill>
                        <a:srgbClr val="1F1C1B"/>
                      </a:solidFill>
                      <a:prstDash val="solid"/>
                      <a:round/>
                      <a:headEnd type="none" w="med" len="med"/>
                      <a:tailEnd type="none" w="med" len="med"/>
                    </a:lnB>
                  </a:tcPr>
                </a:tc>
                <a:extLst>
                  <a:ext uri="{0D108BD9-81ED-4DB2-BD59-A6C34878D82A}">
                    <a16:rowId xmlns:a16="http://schemas.microsoft.com/office/drawing/2014/main" val="2901633688"/>
                  </a:ext>
                </a:extLst>
              </a:tr>
              <a:tr h="2638825">
                <a:tc>
                  <a:txBody>
                    <a:bodyPr/>
                    <a:lstStyle/>
                    <a:p>
                      <a:pPr algn="l" fontAlgn="ctr"/>
                      <a:r>
                        <a:rPr lang="es-MX" sz="1000" b="0" i="0" u="none" strike="noStrike" dirty="0">
                          <a:solidFill>
                            <a:srgbClr val="000000"/>
                          </a:solidFill>
                          <a:effectLst/>
                          <a:latin typeface="Calibri" panose="020F0502020204030204" pitchFamily="34" charset="0"/>
                        </a:rPr>
                        <a:t>KP-3c Número y porcentaje de trabajadores sexuales que se sometieron a las pruebas y consejería del VIH y que recibieron sus resultados</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ctr" fontAlgn="ctr"/>
                      <a:r>
                        <a:rPr lang="es-SV" sz="1050" b="0" i="0" u="none" strike="noStrike" dirty="0">
                          <a:solidFill>
                            <a:srgbClr val="000000"/>
                          </a:solidFill>
                          <a:effectLst/>
                          <a:latin typeface="Calibri" panose="020F0502020204030204" pitchFamily="34" charset="0"/>
                        </a:rPr>
                        <a:t>9354</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ctr" fontAlgn="ctr"/>
                      <a:r>
                        <a:rPr lang="es-SV" sz="1050" b="0" i="0" u="none" strike="noStrike" dirty="0">
                          <a:solidFill>
                            <a:srgbClr val="000000"/>
                          </a:solidFill>
                          <a:effectLst/>
                          <a:latin typeface="Calibri" panose="020F0502020204030204" pitchFamily="34" charset="0"/>
                        </a:rPr>
                        <a:t>1294</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gridSpan="3">
                  <a:txBody>
                    <a:bodyPr/>
                    <a:lstStyle/>
                    <a:p>
                      <a:pPr algn="ctr" fontAlgn="ctr"/>
                      <a:r>
                        <a:rPr lang="es-SV" sz="1100" b="1" i="0" u="none" strike="noStrike" dirty="0">
                          <a:solidFill>
                            <a:srgbClr val="FFFFFF"/>
                          </a:solidFill>
                          <a:effectLst/>
                          <a:latin typeface="Calibri" panose="020F0502020204030204" pitchFamily="34" charset="0"/>
                        </a:rPr>
                        <a:t>14%</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F1C1B"/>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solidFill>
                      <a:srgbClr val="FF5050"/>
                    </a:solidFill>
                  </a:tcPr>
                </a:tc>
                <a:tc hMerge="1">
                  <a:txBody>
                    <a:bodyPr/>
                    <a:lstStyle/>
                    <a:p>
                      <a:endParaRPr lang="es-SV"/>
                    </a:p>
                  </a:txBody>
                  <a:tcPr/>
                </a:tc>
                <a:tc hMerge="1">
                  <a:txBody>
                    <a:bodyPr/>
                    <a:lstStyle/>
                    <a:p>
                      <a:endParaRPr lang="es-SV"/>
                    </a:p>
                  </a:txBody>
                  <a:tcPr/>
                </a:tc>
                <a:tc>
                  <a:txBody>
                    <a:bodyPr/>
                    <a:lstStyle/>
                    <a:p>
                      <a:pPr algn="l" fontAlgn="ctr"/>
                      <a:br>
                        <a:rPr lang="es-MX" sz="800" b="1" i="0" u="sng" strike="noStrike" dirty="0">
                          <a:solidFill>
                            <a:srgbClr val="000000"/>
                          </a:solidFill>
                          <a:effectLst/>
                          <a:latin typeface="Arial" panose="020B0604020202020204" pitchFamily="34" charset="0"/>
                        </a:rPr>
                      </a:br>
                      <a:r>
                        <a:rPr lang="es-MX" sz="800" b="1" i="0" u="sng" strike="noStrike" dirty="0">
                          <a:solidFill>
                            <a:srgbClr val="000000"/>
                          </a:solidFill>
                          <a:effectLst/>
                          <a:latin typeface="Arial" panose="020B0604020202020204" pitchFamily="34" charset="0"/>
                        </a:rPr>
                        <a:t>Meta FM Nacionales: 9354</a:t>
                      </a:r>
                      <a:r>
                        <a:rPr lang="es-MX" sz="800" b="0" i="0" u="none" strike="noStrike" dirty="0">
                          <a:solidFill>
                            <a:srgbClr val="000000"/>
                          </a:solidFill>
                          <a:effectLst/>
                          <a:latin typeface="Arial" panose="020B0604020202020204" pitchFamily="34" charset="0"/>
                        </a:rPr>
                        <a:t> personas TS que se han realizado la prueba de VIH y que conocen sus resultados </a:t>
                      </a:r>
                      <a:br>
                        <a:rPr lang="es-MX" sz="800" b="0" i="0" u="none" strike="noStrike" dirty="0">
                          <a:solidFill>
                            <a:srgbClr val="000000"/>
                          </a:solidFill>
                          <a:effectLst/>
                          <a:latin typeface="Arial" panose="020B0604020202020204" pitchFamily="34" charset="0"/>
                        </a:rPr>
                      </a:br>
                      <a:br>
                        <a:rPr lang="es-MX" sz="800" b="0" i="0" u="none" strike="noStrike" dirty="0">
                          <a:solidFill>
                            <a:srgbClr val="000000"/>
                          </a:solidFill>
                          <a:effectLst/>
                          <a:latin typeface="Arial" panose="020B0604020202020204" pitchFamily="34" charset="0"/>
                        </a:rPr>
                      </a:br>
                      <a:r>
                        <a:rPr lang="es-MX" sz="800" b="1" i="0" u="sng" strike="noStrike" dirty="0">
                          <a:solidFill>
                            <a:srgbClr val="000000"/>
                          </a:solidFill>
                          <a:effectLst/>
                          <a:latin typeface="Arial" panose="020B0604020202020204" pitchFamily="34" charset="0"/>
                        </a:rPr>
                        <a:t>Número total de pruebas realizadas FM (PLAN + MINSAL)=</a:t>
                      </a:r>
                      <a:r>
                        <a:rPr lang="es-MX" sz="800" b="0" i="0" u="none" strike="noStrike" dirty="0">
                          <a:solidFill>
                            <a:srgbClr val="000000"/>
                          </a:solidFill>
                          <a:effectLst/>
                          <a:latin typeface="Arial" panose="020B0604020202020204" pitchFamily="34" charset="0"/>
                        </a:rPr>
                        <a:t>  1294 pruebas realizadas a esta población </a:t>
                      </a:r>
                      <a:br>
                        <a:rPr lang="es-MX" sz="800" b="0" i="0" u="none" strike="noStrike" dirty="0">
                          <a:solidFill>
                            <a:srgbClr val="000000"/>
                          </a:solidFill>
                          <a:effectLst/>
                          <a:latin typeface="Arial" panose="020B0604020202020204" pitchFamily="34" charset="0"/>
                        </a:rPr>
                      </a:br>
                      <a:br>
                        <a:rPr lang="es-MX" sz="800" b="0" i="0" u="none" strike="noStrike" dirty="0">
                          <a:solidFill>
                            <a:srgbClr val="000000"/>
                          </a:solidFill>
                          <a:effectLst/>
                          <a:latin typeface="Arial" panose="020B0604020202020204" pitchFamily="34" charset="0"/>
                        </a:rPr>
                      </a:br>
                      <a:r>
                        <a:rPr lang="es-MX" sz="800" b="1" i="0" u="sng" strike="noStrike" dirty="0">
                          <a:solidFill>
                            <a:srgbClr val="000000"/>
                          </a:solidFill>
                          <a:effectLst/>
                          <a:latin typeface="Arial" panose="020B0604020202020204" pitchFamily="34" charset="0"/>
                        </a:rPr>
                        <a:t>Logro FM: 1294/9354=</a:t>
                      </a:r>
                      <a:r>
                        <a:rPr lang="es-MX" sz="800" b="1" i="0" u="none" strike="noStrike" dirty="0">
                          <a:solidFill>
                            <a:srgbClr val="000000"/>
                          </a:solidFill>
                          <a:effectLst/>
                          <a:latin typeface="Arial" panose="020B0604020202020204" pitchFamily="34" charset="0"/>
                        </a:rPr>
                        <a:t> 14</a:t>
                      </a:r>
                      <a:r>
                        <a:rPr lang="es-MX" sz="800" b="0" i="0" u="none" strike="noStrike" dirty="0">
                          <a:solidFill>
                            <a:srgbClr val="000000"/>
                          </a:solidFill>
                          <a:effectLst/>
                          <a:latin typeface="Arial" panose="020B0604020202020204" pitchFamily="34" charset="0"/>
                        </a:rPr>
                        <a:t>% de post consejerías registradas, </a:t>
                      </a:r>
                      <a:br>
                        <a:rPr lang="es-MX" sz="800" b="0" i="0" u="none" strike="noStrike" dirty="0">
                          <a:solidFill>
                            <a:srgbClr val="000000"/>
                          </a:solidFill>
                          <a:effectLst/>
                          <a:latin typeface="Arial" panose="020B0604020202020204" pitchFamily="34" charset="0"/>
                        </a:rPr>
                      </a:br>
                      <a:r>
                        <a:rPr lang="es-MX" sz="800" b="1" i="0" u="sng" strike="noStrike" dirty="0">
                          <a:solidFill>
                            <a:srgbClr val="000000"/>
                          </a:solidFill>
                          <a:effectLst/>
                          <a:latin typeface="Arial" panose="020B0604020202020204" pitchFamily="34" charset="0"/>
                        </a:rPr>
                        <a:t>Fuente:</a:t>
                      </a:r>
                      <a:r>
                        <a:rPr lang="es-MX" sz="800" b="0" i="0" u="none" strike="noStrike" dirty="0">
                          <a:solidFill>
                            <a:srgbClr val="000000"/>
                          </a:solidFill>
                          <a:effectLst/>
                          <a:latin typeface="Arial" panose="020B0604020202020204" pitchFamily="34" charset="0"/>
                        </a:rPr>
                        <a:t> SUMEVE</a:t>
                      </a:r>
                      <a:br>
                        <a:rPr lang="es-MX" sz="800" b="0" i="0" u="none" strike="noStrike" dirty="0">
                          <a:solidFill>
                            <a:srgbClr val="000000"/>
                          </a:solidFill>
                          <a:effectLst/>
                          <a:latin typeface="Arial" panose="020B0604020202020204" pitchFamily="34" charset="0"/>
                        </a:rPr>
                      </a:br>
                      <a:br>
                        <a:rPr lang="es-MX" sz="800" b="0" i="0" u="none" strike="noStrike" dirty="0">
                          <a:solidFill>
                            <a:srgbClr val="000000"/>
                          </a:solidFill>
                          <a:effectLst/>
                          <a:latin typeface="Arial" panose="020B0604020202020204" pitchFamily="34" charset="0"/>
                        </a:rPr>
                      </a:br>
                      <a:r>
                        <a:rPr lang="es-MX" sz="800" b="0" i="0" u="none" strike="noStrike" dirty="0">
                          <a:solidFill>
                            <a:srgbClr val="000000"/>
                          </a:solidFill>
                          <a:effectLst/>
                          <a:latin typeface="Arial" panose="020B0604020202020204" pitchFamily="34" charset="0"/>
                        </a:rPr>
                        <a:t>Actualmente no se puede desagregar el número de pruebas, ni post consejerías realizadas a través de la modalidad de referencias efectivas, por lo que es difícil conocer cuantas son las pruebas realizadas a través de la modalidad de referencia efectiva y cuantas son a través de la búsqueda del personal del MINSAL, por lo que desde el año pasado se han girado instrucciones a todos los establecimientos de salud y organizaciones socias en el llenado del FVIH 01 para posteriormente poder realizar la desagregación, lo cual no se ha logrado contemplar debido a que la pandemia llego al país desde marzo del presente año y no se logro llevar acabo las actividades prevención planificadas durante el segundo trimestre del presente año, ya que todo el personal de salud se destino a actividades dirigidas a dar respuesta a la pandemia del COVID-19 y la población estuvo en cuarentena obligatoria.</a:t>
                      </a:r>
                      <a:br>
                        <a:rPr lang="es-MX" sz="800" b="0" i="0" u="none" strike="noStrike" dirty="0">
                          <a:solidFill>
                            <a:srgbClr val="000000"/>
                          </a:solidFill>
                          <a:effectLst/>
                          <a:latin typeface="Arial" panose="020B0604020202020204" pitchFamily="34" charset="0"/>
                        </a:rPr>
                      </a:br>
                      <a:endParaRPr lang="es-MX" sz="8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1F1C1B"/>
                      </a:solidFill>
                      <a:prstDash val="solid"/>
                      <a:round/>
                      <a:headEnd type="none" w="med" len="med"/>
                      <a:tailEnd type="none" w="med" len="med"/>
                    </a:lnL>
                    <a:lnR w="6350" cap="flat" cmpd="sng" algn="ctr">
                      <a:solidFill>
                        <a:srgbClr val="1F1C1B"/>
                      </a:solidFill>
                      <a:prstDash val="solid"/>
                      <a:round/>
                      <a:headEnd type="none" w="med" len="med"/>
                      <a:tailEnd type="none" w="med" len="med"/>
                    </a:lnR>
                    <a:lnT w="6350" cap="flat" cmpd="sng" algn="ctr">
                      <a:solidFill>
                        <a:srgbClr val="1F1C1B"/>
                      </a:solidFill>
                      <a:prstDash val="solid"/>
                      <a:round/>
                      <a:headEnd type="none" w="med" len="med"/>
                      <a:tailEnd type="none" w="med" len="med"/>
                    </a:lnT>
                    <a:lnB w="6350" cap="flat" cmpd="sng" algn="ctr">
                      <a:solidFill>
                        <a:srgbClr val="1F1C1B"/>
                      </a:solidFill>
                      <a:prstDash val="solid"/>
                      <a:round/>
                      <a:headEnd type="none" w="med" len="med"/>
                      <a:tailEnd type="none" w="med" len="med"/>
                    </a:lnB>
                    <a:solidFill>
                      <a:srgbClr val="FFFF99"/>
                    </a:solidFill>
                  </a:tcPr>
                </a:tc>
                <a:extLst>
                  <a:ext uri="{0D108BD9-81ED-4DB2-BD59-A6C34878D82A}">
                    <a16:rowId xmlns:a16="http://schemas.microsoft.com/office/drawing/2014/main" val="987523238"/>
                  </a:ext>
                </a:extLst>
              </a:tr>
              <a:tr h="2998664">
                <a:tc>
                  <a:txBody>
                    <a:bodyPr/>
                    <a:lstStyle/>
                    <a:p>
                      <a:pPr algn="l" fontAlgn="ctr"/>
                      <a:r>
                        <a:rPr lang="es-MX" sz="900" b="0" i="0" u="none" strike="noStrike" dirty="0">
                          <a:solidFill>
                            <a:srgbClr val="000000"/>
                          </a:solidFill>
                          <a:effectLst/>
                          <a:latin typeface="Calibri" panose="020F0502020204030204" pitchFamily="34" charset="0"/>
                        </a:rPr>
                        <a:t>KP-3b Número y porcentaje de personas transgénero que se sometieron a las pruebas y consejería del VIH y que recibieron sus resultados</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ctr" fontAlgn="ctr"/>
                      <a:r>
                        <a:rPr lang="es-SV" sz="1000" b="0" i="0" u="none" strike="noStrike" dirty="0">
                          <a:solidFill>
                            <a:srgbClr val="000000"/>
                          </a:solidFill>
                          <a:effectLst/>
                          <a:latin typeface="Calibri" panose="020F0502020204030204" pitchFamily="34" charset="0"/>
                        </a:rPr>
                        <a:t>1287</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ctr" fontAlgn="ctr"/>
                      <a:r>
                        <a:rPr lang="es-SV" sz="1000" b="0" i="0" u="none" strike="noStrike" dirty="0">
                          <a:solidFill>
                            <a:srgbClr val="000000"/>
                          </a:solidFill>
                          <a:effectLst/>
                          <a:latin typeface="Calibri" panose="020F0502020204030204" pitchFamily="34" charset="0"/>
                        </a:rPr>
                        <a:t>149</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gridSpan="3">
                  <a:txBody>
                    <a:bodyPr/>
                    <a:lstStyle/>
                    <a:p>
                      <a:pPr algn="ctr" fontAlgn="ctr"/>
                      <a:r>
                        <a:rPr lang="es-SV" sz="1200" b="1" i="0" u="none" strike="noStrike" dirty="0">
                          <a:solidFill>
                            <a:srgbClr val="FFFFFF"/>
                          </a:solidFill>
                          <a:effectLst/>
                          <a:latin typeface="Calibri" panose="020F0502020204030204" pitchFamily="34" charset="0"/>
                        </a:rPr>
                        <a:t>12%</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F1C1B"/>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solidFill>
                      <a:srgbClr val="FF5050"/>
                    </a:solidFill>
                  </a:tcPr>
                </a:tc>
                <a:tc hMerge="1">
                  <a:txBody>
                    <a:bodyPr/>
                    <a:lstStyle/>
                    <a:p>
                      <a:endParaRPr lang="es-SV"/>
                    </a:p>
                  </a:txBody>
                  <a:tcPr/>
                </a:tc>
                <a:tc hMerge="1">
                  <a:txBody>
                    <a:bodyPr/>
                    <a:lstStyle/>
                    <a:p>
                      <a:endParaRPr lang="es-SV"/>
                    </a:p>
                  </a:txBody>
                  <a:tcPr/>
                </a:tc>
                <a:tc>
                  <a:txBody>
                    <a:bodyPr/>
                    <a:lstStyle/>
                    <a:p>
                      <a:pPr algn="l" fontAlgn="ctr"/>
                      <a:r>
                        <a:rPr lang="es-MX" sz="800" b="1" i="0" u="sng" strike="noStrike" dirty="0">
                          <a:solidFill>
                            <a:srgbClr val="000000"/>
                          </a:solidFill>
                          <a:effectLst/>
                          <a:latin typeface="Arial" panose="020B0604020202020204" pitchFamily="34" charset="0"/>
                        </a:rPr>
                        <a:t>Meta Nacionales:</a:t>
                      </a:r>
                      <a:r>
                        <a:rPr lang="es-MX" sz="800" b="1" i="0" u="none" strike="noStrike" dirty="0">
                          <a:solidFill>
                            <a:srgbClr val="000000"/>
                          </a:solidFill>
                          <a:effectLst/>
                          <a:latin typeface="Arial" panose="020B0604020202020204" pitchFamily="34" charset="0"/>
                        </a:rPr>
                        <a:t>  </a:t>
                      </a:r>
                      <a:r>
                        <a:rPr lang="es-MX" sz="800" b="0" i="0" u="none" strike="noStrike" dirty="0">
                          <a:solidFill>
                            <a:srgbClr val="000000"/>
                          </a:solidFill>
                          <a:effectLst/>
                          <a:latin typeface="Arial" panose="020B0604020202020204" pitchFamily="34" charset="0"/>
                        </a:rPr>
                        <a:t>1287 Mujeres Trans que se han realizado la prueba de VIH y que conocen sus resultados </a:t>
                      </a:r>
                      <a:br>
                        <a:rPr lang="es-MX" sz="800" b="0" i="0" u="none" strike="noStrike" dirty="0">
                          <a:solidFill>
                            <a:srgbClr val="000000"/>
                          </a:solidFill>
                          <a:effectLst/>
                          <a:latin typeface="Arial" panose="020B0604020202020204" pitchFamily="34" charset="0"/>
                        </a:rPr>
                      </a:br>
                      <a:br>
                        <a:rPr lang="es-MX" sz="800" b="0" i="0" u="none" strike="noStrike" dirty="0">
                          <a:solidFill>
                            <a:srgbClr val="000000"/>
                          </a:solidFill>
                          <a:effectLst/>
                          <a:latin typeface="Arial" panose="020B0604020202020204" pitchFamily="34" charset="0"/>
                        </a:rPr>
                      </a:br>
                      <a:br>
                        <a:rPr lang="es-MX" sz="800" b="0" i="0" u="none" strike="noStrike" dirty="0">
                          <a:solidFill>
                            <a:srgbClr val="000000"/>
                          </a:solidFill>
                          <a:effectLst/>
                          <a:latin typeface="Arial" panose="020B0604020202020204" pitchFamily="34" charset="0"/>
                        </a:rPr>
                      </a:br>
                      <a:r>
                        <a:rPr lang="es-MX" sz="800" b="1" i="0" u="sng" strike="noStrike" dirty="0">
                          <a:solidFill>
                            <a:srgbClr val="000000"/>
                          </a:solidFill>
                          <a:effectLst/>
                          <a:latin typeface="Arial" panose="020B0604020202020204" pitchFamily="34" charset="0"/>
                        </a:rPr>
                        <a:t>Número total de pruebas realizadas FM (PLAN + MINSAL)=</a:t>
                      </a:r>
                      <a:r>
                        <a:rPr lang="es-MX" sz="800" b="0" i="0" u="none" strike="noStrike" dirty="0">
                          <a:solidFill>
                            <a:srgbClr val="000000"/>
                          </a:solidFill>
                          <a:effectLst/>
                          <a:latin typeface="Arial" panose="020B0604020202020204" pitchFamily="34" charset="0"/>
                        </a:rPr>
                        <a:t>  149 pruebas realizadas a esta población  (datos preliminares)</a:t>
                      </a:r>
                      <a:br>
                        <a:rPr lang="es-MX" sz="800" b="0" i="0" u="none" strike="noStrike" dirty="0">
                          <a:solidFill>
                            <a:srgbClr val="000000"/>
                          </a:solidFill>
                          <a:effectLst/>
                          <a:latin typeface="Arial" panose="020B0604020202020204" pitchFamily="34" charset="0"/>
                        </a:rPr>
                      </a:br>
                      <a:br>
                        <a:rPr lang="es-MX" sz="800" b="0" i="0" u="none" strike="noStrike" dirty="0">
                          <a:solidFill>
                            <a:srgbClr val="000000"/>
                          </a:solidFill>
                          <a:effectLst/>
                          <a:latin typeface="Arial" panose="020B0604020202020204" pitchFamily="34" charset="0"/>
                        </a:rPr>
                      </a:br>
                      <a:br>
                        <a:rPr lang="es-MX" sz="800" b="0" i="0" u="none" strike="noStrike" dirty="0">
                          <a:solidFill>
                            <a:srgbClr val="000000"/>
                          </a:solidFill>
                          <a:effectLst/>
                          <a:latin typeface="Arial" panose="020B0604020202020204" pitchFamily="34" charset="0"/>
                        </a:rPr>
                      </a:br>
                      <a:r>
                        <a:rPr lang="es-MX" sz="800" b="1" i="0" u="sng" strike="noStrike" dirty="0">
                          <a:solidFill>
                            <a:srgbClr val="000000"/>
                          </a:solidFill>
                          <a:effectLst/>
                          <a:latin typeface="Arial" panose="020B0604020202020204" pitchFamily="34" charset="0"/>
                        </a:rPr>
                        <a:t>Logro Nacional:</a:t>
                      </a:r>
                      <a:r>
                        <a:rPr lang="es-MX" sz="800" b="0" i="0" u="none" strike="noStrike" dirty="0">
                          <a:solidFill>
                            <a:srgbClr val="000000"/>
                          </a:solidFill>
                          <a:effectLst/>
                          <a:latin typeface="Arial" panose="020B0604020202020204" pitchFamily="34" charset="0"/>
                        </a:rPr>
                        <a:t> 149/1287= 12%</a:t>
                      </a:r>
                      <a:br>
                        <a:rPr lang="es-MX" sz="800" b="0" i="0" u="none" strike="noStrike" dirty="0">
                          <a:solidFill>
                            <a:srgbClr val="000000"/>
                          </a:solidFill>
                          <a:effectLst/>
                          <a:latin typeface="Arial" panose="020B0604020202020204" pitchFamily="34" charset="0"/>
                        </a:rPr>
                      </a:br>
                      <a:br>
                        <a:rPr lang="es-MX" sz="800" b="0" i="0" u="none" strike="noStrike" dirty="0">
                          <a:solidFill>
                            <a:srgbClr val="000000"/>
                          </a:solidFill>
                          <a:effectLst/>
                          <a:latin typeface="Arial" panose="020B0604020202020204" pitchFamily="34" charset="0"/>
                        </a:rPr>
                      </a:br>
                      <a:r>
                        <a:rPr lang="es-MX" sz="800" b="1" i="0" u="sng" strike="noStrike" dirty="0">
                          <a:solidFill>
                            <a:srgbClr val="000000"/>
                          </a:solidFill>
                          <a:effectLst/>
                          <a:latin typeface="Arial" panose="020B0604020202020204" pitchFamily="34" charset="0"/>
                        </a:rPr>
                        <a:t>Fuente:</a:t>
                      </a:r>
                      <a:r>
                        <a:rPr lang="es-MX" sz="800" b="0" i="0" u="none" strike="noStrike" dirty="0">
                          <a:solidFill>
                            <a:srgbClr val="000000"/>
                          </a:solidFill>
                          <a:effectLst/>
                          <a:latin typeface="Arial" panose="020B0604020202020204" pitchFamily="34" charset="0"/>
                        </a:rPr>
                        <a:t> SUMEVE</a:t>
                      </a:r>
                      <a:br>
                        <a:rPr lang="es-MX" sz="800" b="0" i="0" u="none" strike="noStrike" dirty="0">
                          <a:solidFill>
                            <a:srgbClr val="000000"/>
                          </a:solidFill>
                          <a:effectLst/>
                          <a:latin typeface="Arial" panose="020B0604020202020204" pitchFamily="34" charset="0"/>
                        </a:rPr>
                      </a:br>
                      <a:br>
                        <a:rPr lang="es-MX" sz="800" b="0" i="0" u="none" strike="noStrike" dirty="0">
                          <a:solidFill>
                            <a:srgbClr val="000000"/>
                          </a:solidFill>
                          <a:effectLst/>
                          <a:latin typeface="Arial" panose="020B0604020202020204" pitchFamily="34" charset="0"/>
                        </a:rPr>
                      </a:br>
                      <a:r>
                        <a:rPr lang="es-MX" sz="800" b="0" i="0" u="none" strike="noStrike" dirty="0">
                          <a:solidFill>
                            <a:srgbClr val="000000"/>
                          </a:solidFill>
                          <a:effectLst/>
                          <a:latin typeface="Arial" panose="020B0604020202020204" pitchFamily="34" charset="0"/>
                        </a:rPr>
                        <a:t>Actualmente no se puede desagregar el número de pruebas, ni post consejerías realizadas a través de la modalidad de referencias efectivas, por lo que es difícil conocer cuantas son las pruebas realizadas a través de la modalidad de referencia efectiva y cuantas son a través de la búsqueda del personal del MINSAL, por lo que desde el año pasado se han girado instrucciones a todos los establecimientos de salud y organizaciones socias en el llenado del FVIH 01 para posteriormente poder realizar la desagregación, lo cual no se ha logrado contemplar debido a que la pandemia llego al país desde marzo del presente año y no se logro llevar acabo las actividades prevención planificadas durante el segundo trimestre del presente año, ya que todo el personal de salud se destino a actividades dirigidas a dar respuesta a la pandemia del COVID-19 y la población estuvo en cuarentena obligatoria.</a:t>
                      </a:r>
                      <a:br>
                        <a:rPr lang="es-MX" sz="800" b="0" i="0" u="none" strike="noStrike" dirty="0">
                          <a:solidFill>
                            <a:srgbClr val="000000"/>
                          </a:solidFill>
                          <a:effectLst/>
                          <a:latin typeface="Arial" panose="020B0604020202020204" pitchFamily="34" charset="0"/>
                        </a:rPr>
                      </a:br>
                      <a:br>
                        <a:rPr lang="es-MX" sz="800" b="0" i="0" u="none" strike="noStrike" dirty="0">
                          <a:solidFill>
                            <a:srgbClr val="000000"/>
                          </a:solidFill>
                          <a:effectLst/>
                          <a:latin typeface="Arial" panose="020B0604020202020204" pitchFamily="34" charset="0"/>
                        </a:rPr>
                      </a:br>
                      <a:endParaRPr lang="es-MX" sz="8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1F1C1B"/>
                      </a:solidFill>
                      <a:prstDash val="solid"/>
                      <a:round/>
                      <a:headEnd type="none" w="med" len="med"/>
                      <a:tailEnd type="none" w="med" len="med"/>
                    </a:lnL>
                    <a:lnR w="6350" cap="flat" cmpd="sng" algn="ctr">
                      <a:solidFill>
                        <a:srgbClr val="1F1C1B"/>
                      </a:solidFill>
                      <a:prstDash val="solid"/>
                      <a:round/>
                      <a:headEnd type="none" w="med" len="med"/>
                      <a:tailEnd type="none" w="med" len="med"/>
                    </a:lnR>
                    <a:lnT w="6350" cap="flat" cmpd="sng" algn="ctr">
                      <a:solidFill>
                        <a:srgbClr val="1F1C1B"/>
                      </a:solidFill>
                      <a:prstDash val="solid"/>
                      <a:round/>
                      <a:headEnd type="none" w="med" len="med"/>
                      <a:tailEnd type="none" w="med" len="med"/>
                    </a:lnT>
                    <a:lnB w="6350" cap="flat" cmpd="sng" algn="ctr">
                      <a:solidFill>
                        <a:srgbClr val="1F1C1B"/>
                      </a:solidFill>
                      <a:prstDash val="solid"/>
                      <a:round/>
                      <a:headEnd type="none" w="med" len="med"/>
                      <a:tailEnd type="none" w="med" len="med"/>
                    </a:lnB>
                    <a:solidFill>
                      <a:srgbClr val="FFFF99"/>
                    </a:solidFill>
                  </a:tcPr>
                </a:tc>
                <a:extLst>
                  <a:ext uri="{0D108BD9-81ED-4DB2-BD59-A6C34878D82A}">
                    <a16:rowId xmlns:a16="http://schemas.microsoft.com/office/drawing/2014/main" val="2228857753"/>
                  </a:ext>
                </a:extLst>
              </a:tr>
            </a:tbl>
          </a:graphicData>
        </a:graphic>
      </p:graphicFrame>
    </p:spTree>
    <p:extLst>
      <p:ext uri="{BB962C8B-B14F-4D97-AF65-F5344CB8AC3E}">
        <p14:creationId xmlns:p14="http://schemas.microsoft.com/office/powerpoint/2010/main" val="963845591"/>
      </p:ext>
    </p:extLst>
  </p:cSld>
  <p:clrMapOvr>
    <a:masterClrMapping/>
  </p:clrMapOvr>
  <p:transition>
    <p:wipe dir="d"/>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9458" name="1 Rectángulo">
            <a:extLst>
              <a:ext uri="{FF2B5EF4-FFF2-40B4-BE49-F238E27FC236}">
                <a16:creationId xmlns:a16="http://schemas.microsoft.com/office/drawing/2014/main" id="{EE0A96B5-DBCB-4924-B70B-31A2FD425FEC}"/>
              </a:ext>
            </a:extLst>
          </p:cNvPr>
          <p:cNvSpPr>
            <a:spLocks noChangeArrowheads="1"/>
          </p:cNvSpPr>
          <p:nvPr/>
        </p:nvSpPr>
        <p:spPr bwMode="auto">
          <a:xfrm>
            <a:off x="827088" y="1268413"/>
            <a:ext cx="7848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s-ES" altLang="es-SV" sz="1800">
              <a:latin typeface="Arial" panose="020B0604020202020204" pitchFamily="34" charset="0"/>
            </a:endParaRPr>
          </a:p>
          <a:p>
            <a:pPr>
              <a:spcBef>
                <a:spcPct val="0"/>
              </a:spcBef>
              <a:buFontTx/>
              <a:buNone/>
            </a:pPr>
            <a:endParaRPr lang="es-ES" altLang="es-SV" sz="1800">
              <a:latin typeface="Arial" panose="020B0604020202020204" pitchFamily="34" charset="0"/>
            </a:endParaRPr>
          </a:p>
          <a:p>
            <a:pPr>
              <a:spcBef>
                <a:spcPct val="0"/>
              </a:spcBef>
              <a:buFontTx/>
              <a:buNone/>
            </a:pPr>
            <a:r>
              <a:rPr lang="es-SV" altLang="es-SV" sz="1800">
                <a:latin typeface="Arial" panose="020B0604020202020204" pitchFamily="34" charset="0"/>
              </a:rPr>
              <a:t> </a:t>
            </a:r>
            <a:endParaRPr lang="es-ES" altLang="es-SV" sz="1800" b="1">
              <a:latin typeface="Arial" panose="020B0604020202020204" pitchFamily="34" charset="0"/>
            </a:endParaRPr>
          </a:p>
        </p:txBody>
      </p:sp>
      <p:sp>
        <p:nvSpPr>
          <p:cNvPr id="7" name="1 Título">
            <a:extLst>
              <a:ext uri="{FF2B5EF4-FFF2-40B4-BE49-F238E27FC236}">
                <a16:creationId xmlns:a16="http://schemas.microsoft.com/office/drawing/2014/main" id="{F36662EE-6D73-43ED-B99B-EBD4EF27FC08}"/>
              </a:ext>
            </a:extLst>
          </p:cNvPr>
          <p:cNvSpPr>
            <a:spLocks noGrp="1"/>
          </p:cNvSpPr>
          <p:nvPr>
            <p:ph type="title"/>
          </p:nvPr>
        </p:nvSpPr>
        <p:spPr>
          <a:xfrm>
            <a:off x="612775" y="228600"/>
            <a:ext cx="8153400" cy="990600"/>
          </a:xfrm>
        </p:spPr>
        <p:txBody>
          <a:bodyPr/>
          <a:lstStyle/>
          <a:p>
            <a:pPr>
              <a:defRPr/>
            </a:pPr>
            <a:r>
              <a:rPr lang="es-SV" sz="3600" i="1" dirty="0">
                <a:solidFill>
                  <a:srgbClr val="C00000"/>
                </a:solidFill>
                <a:effectLst>
                  <a:outerShdw blurRad="38100" dist="38100" dir="2700000" algn="tl">
                    <a:srgbClr val="000000">
                      <a:alpha val="43137"/>
                    </a:srgbClr>
                  </a:outerShdw>
                </a:effectLst>
                <a:latin typeface="Bembo Std" panose="02020605060306020A03" pitchFamily="18" charset="0"/>
              </a:rPr>
              <a:t>Avance Indicadores </a:t>
            </a:r>
            <a:endParaRPr lang="es-ES" sz="3600" dirty="0">
              <a:solidFill>
                <a:srgbClr val="C00000"/>
              </a:solidFill>
              <a:effectLst>
                <a:outerShdw blurRad="38100" dist="38100" dir="2700000" algn="tl">
                  <a:srgbClr val="000000">
                    <a:alpha val="43137"/>
                  </a:srgbClr>
                </a:outerShdw>
              </a:effectLst>
              <a:latin typeface="Bembo Std" panose="02020605060306020A03" pitchFamily="18" charset="0"/>
            </a:endParaRPr>
          </a:p>
        </p:txBody>
      </p:sp>
      <p:graphicFrame>
        <p:nvGraphicFramePr>
          <p:cNvPr id="2" name="Tabla 1">
            <a:extLst>
              <a:ext uri="{FF2B5EF4-FFF2-40B4-BE49-F238E27FC236}">
                <a16:creationId xmlns:a16="http://schemas.microsoft.com/office/drawing/2014/main" id="{59758CB1-AC6C-4421-A14B-50AF5D1B7135}"/>
              </a:ext>
            </a:extLst>
          </p:cNvPr>
          <p:cNvGraphicFramePr>
            <a:graphicFrameLocks noGrp="1"/>
          </p:cNvGraphicFramePr>
          <p:nvPr>
            <p:extLst>
              <p:ext uri="{D42A27DB-BD31-4B8C-83A1-F6EECF244321}">
                <p14:modId xmlns:p14="http://schemas.microsoft.com/office/powerpoint/2010/main" val="2473969406"/>
              </p:ext>
            </p:extLst>
          </p:nvPr>
        </p:nvGraphicFramePr>
        <p:xfrm>
          <a:off x="612776" y="908721"/>
          <a:ext cx="8351711" cy="5946123"/>
        </p:xfrm>
        <a:graphic>
          <a:graphicData uri="http://schemas.openxmlformats.org/drawingml/2006/table">
            <a:tbl>
              <a:tblPr/>
              <a:tblGrid>
                <a:gridCol w="1150912">
                  <a:extLst>
                    <a:ext uri="{9D8B030D-6E8A-4147-A177-3AD203B41FA5}">
                      <a16:colId xmlns:a16="http://schemas.microsoft.com/office/drawing/2014/main" val="4087869484"/>
                    </a:ext>
                  </a:extLst>
                </a:gridCol>
                <a:gridCol w="792088">
                  <a:extLst>
                    <a:ext uri="{9D8B030D-6E8A-4147-A177-3AD203B41FA5}">
                      <a16:colId xmlns:a16="http://schemas.microsoft.com/office/drawing/2014/main" val="3203491647"/>
                    </a:ext>
                  </a:extLst>
                </a:gridCol>
                <a:gridCol w="720080">
                  <a:extLst>
                    <a:ext uri="{9D8B030D-6E8A-4147-A177-3AD203B41FA5}">
                      <a16:colId xmlns:a16="http://schemas.microsoft.com/office/drawing/2014/main" val="2595253365"/>
                    </a:ext>
                  </a:extLst>
                </a:gridCol>
                <a:gridCol w="504056">
                  <a:extLst>
                    <a:ext uri="{9D8B030D-6E8A-4147-A177-3AD203B41FA5}">
                      <a16:colId xmlns:a16="http://schemas.microsoft.com/office/drawing/2014/main" val="685016223"/>
                    </a:ext>
                  </a:extLst>
                </a:gridCol>
                <a:gridCol w="648072">
                  <a:extLst>
                    <a:ext uri="{9D8B030D-6E8A-4147-A177-3AD203B41FA5}">
                      <a16:colId xmlns:a16="http://schemas.microsoft.com/office/drawing/2014/main" val="1746519495"/>
                    </a:ext>
                  </a:extLst>
                </a:gridCol>
                <a:gridCol w="360040">
                  <a:extLst>
                    <a:ext uri="{9D8B030D-6E8A-4147-A177-3AD203B41FA5}">
                      <a16:colId xmlns:a16="http://schemas.microsoft.com/office/drawing/2014/main" val="1639501541"/>
                    </a:ext>
                  </a:extLst>
                </a:gridCol>
                <a:gridCol w="4176463">
                  <a:extLst>
                    <a:ext uri="{9D8B030D-6E8A-4147-A177-3AD203B41FA5}">
                      <a16:colId xmlns:a16="http://schemas.microsoft.com/office/drawing/2014/main" val="812036103"/>
                    </a:ext>
                  </a:extLst>
                </a:gridCol>
              </a:tblGrid>
              <a:tr h="178741">
                <a:tc>
                  <a:txBody>
                    <a:bodyPr/>
                    <a:lstStyle/>
                    <a:p>
                      <a:pPr algn="ctr" fontAlgn="ctr"/>
                      <a:r>
                        <a:rPr lang="es-SV" sz="600" b="0" i="0" u="none" strike="noStrike">
                          <a:solidFill>
                            <a:srgbClr val="000000"/>
                          </a:solidFill>
                          <a:effectLst/>
                          <a:latin typeface="Calibri" panose="020F0502020204030204" pitchFamily="34" charset="0"/>
                        </a:rPr>
                        <a:t>Indicadores</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ctr" fontAlgn="ctr"/>
                      <a:r>
                        <a:rPr lang="es-SV" sz="600" b="0" i="0" u="none" strike="noStrike">
                          <a:solidFill>
                            <a:srgbClr val="000000"/>
                          </a:solidFill>
                          <a:effectLst/>
                          <a:latin typeface="Calibri" panose="020F0502020204030204" pitchFamily="34" charset="0"/>
                        </a:rPr>
                        <a:t>Meta</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ctr" fontAlgn="ctr"/>
                      <a:r>
                        <a:rPr lang="es-MX" sz="600" b="0" i="0" u="none" strike="noStrike">
                          <a:solidFill>
                            <a:srgbClr val="000000"/>
                          </a:solidFill>
                          <a:effectLst/>
                          <a:latin typeface="Calibri" panose="020F0502020204030204" pitchFamily="34" charset="0"/>
                        </a:rPr>
                        <a:t>Lograda al 30 de junio</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ctr" fontAlgn="ctr"/>
                      <a:r>
                        <a:rPr lang="es-SV" sz="600" b="1" i="0" u="none" strike="noStrike">
                          <a:solidFill>
                            <a:srgbClr val="000000"/>
                          </a:solidFill>
                          <a:effectLst/>
                          <a:latin typeface="Calibri" panose="020F0502020204030204" pitchFamily="34" charset="0"/>
                        </a:rPr>
                        <a:t>0% - 59%</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solidFill>
                      <a:srgbClr val="FF5050"/>
                    </a:solidFill>
                  </a:tcPr>
                </a:tc>
                <a:tc>
                  <a:txBody>
                    <a:bodyPr/>
                    <a:lstStyle/>
                    <a:p>
                      <a:pPr algn="ctr" fontAlgn="ctr"/>
                      <a:r>
                        <a:rPr lang="es-SV" sz="600" b="1" i="0" u="none" strike="noStrike" dirty="0">
                          <a:solidFill>
                            <a:srgbClr val="000000"/>
                          </a:solidFill>
                          <a:effectLst/>
                          <a:latin typeface="Calibri" panose="020F0502020204030204" pitchFamily="34" charset="0"/>
                        </a:rPr>
                        <a:t>60% - 89%</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solidFill>
                      <a:srgbClr val="FFFF00"/>
                    </a:solidFill>
                  </a:tcPr>
                </a:tc>
                <a:tc>
                  <a:txBody>
                    <a:bodyPr/>
                    <a:lstStyle/>
                    <a:p>
                      <a:pPr algn="ctr" fontAlgn="ctr"/>
                      <a:r>
                        <a:rPr lang="es-SV" sz="600" b="1" i="0" u="none" strike="noStrike">
                          <a:solidFill>
                            <a:srgbClr val="000000"/>
                          </a:solidFill>
                          <a:effectLst/>
                          <a:latin typeface="Calibri" panose="020F0502020204030204" pitchFamily="34" charset="0"/>
                        </a:rPr>
                        <a:t>&gt; 90%</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F1C1B"/>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solidFill>
                      <a:srgbClr val="00FF00"/>
                    </a:solidFill>
                  </a:tcPr>
                </a:tc>
                <a:tc>
                  <a:txBody>
                    <a:bodyPr/>
                    <a:lstStyle/>
                    <a:p>
                      <a:pPr algn="ctr" fontAlgn="ctr"/>
                      <a:r>
                        <a:rPr lang="es-SV" sz="600" b="0" i="0" u="none" strike="noStrike">
                          <a:solidFill>
                            <a:srgbClr val="000000"/>
                          </a:solidFill>
                          <a:effectLst/>
                          <a:latin typeface="Arial" panose="020B0604020202020204" pitchFamily="34" charset="0"/>
                        </a:rPr>
                        <a:t>Comentarios</a:t>
                      </a:r>
                    </a:p>
                  </a:txBody>
                  <a:tcPr marL="0" marR="0" marT="0" marB="0" anchor="ctr">
                    <a:lnL w="6350" cap="flat" cmpd="sng" algn="ctr">
                      <a:solidFill>
                        <a:srgbClr val="1F1C1B"/>
                      </a:solidFill>
                      <a:prstDash val="solid"/>
                      <a:round/>
                      <a:headEnd type="none" w="med" len="med"/>
                      <a:tailEnd type="none" w="med" len="med"/>
                    </a:lnL>
                    <a:lnR w="6350" cap="flat" cmpd="sng" algn="ctr">
                      <a:solidFill>
                        <a:srgbClr val="1F1C1B"/>
                      </a:solidFill>
                      <a:prstDash val="solid"/>
                      <a:round/>
                      <a:headEnd type="none" w="med" len="med"/>
                      <a:tailEnd type="none" w="med" len="med"/>
                    </a:lnR>
                    <a:lnT w="6350" cap="flat" cmpd="sng" algn="ctr">
                      <a:solidFill>
                        <a:srgbClr val="1F1C1B"/>
                      </a:solidFill>
                      <a:prstDash val="solid"/>
                      <a:round/>
                      <a:headEnd type="none" w="med" len="med"/>
                      <a:tailEnd type="none" w="med" len="med"/>
                    </a:lnT>
                    <a:lnB w="6350" cap="flat" cmpd="sng" algn="ctr">
                      <a:solidFill>
                        <a:srgbClr val="1F1C1B"/>
                      </a:solidFill>
                      <a:prstDash val="solid"/>
                      <a:round/>
                      <a:headEnd type="none" w="med" len="med"/>
                      <a:tailEnd type="none" w="med" len="med"/>
                    </a:lnB>
                  </a:tcPr>
                </a:tc>
                <a:extLst>
                  <a:ext uri="{0D108BD9-81ED-4DB2-BD59-A6C34878D82A}">
                    <a16:rowId xmlns:a16="http://schemas.microsoft.com/office/drawing/2014/main" val="1305911320"/>
                  </a:ext>
                </a:extLst>
              </a:tr>
              <a:tr h="2629724">
                <a:tc>
                  <a:txBody>
                    <a:bodyPr/>
                    <a:lstStyle/>
                    <a:p>
                      <a:pPr algn="l" fontAlgn="ctr"/>
                      <a:r>
                        <a:rPr lang="es-MX" sz="1000" b="0" i="0" u="none" strike="noStrike" dirty="0">
                          <a:solidFill>
                            <a:srgbClr val="000000"/>
                          </a:solidFill>
                          <a:effectLst/>
                          <a:latin typeface="Calibri" panose="020F0502020204030204" pitchFamily="34" charset="0"/>
                        </a:rPr>
                        <a:t>KP-1a(M): Porcentaje de hombres que tienen relaciones sexuales con hombres cubiertos por programas de prevención del VIH (paquetes definidos de servicios)</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ctr" fontAlgn="ctr"/>
                      <a:r>
                        <a:rPr lang="es-SV" sz="1100" b="0" i="0" u="none" strike="noStrike" dirty="0">
                          <a:solidFill>
                            <a:srgbClr val="000000"/>
                          </a:solidFill>
                          <a:effectLst/>
                          <a:latin typeface="Calibri" panose="020F0502020204030204" pitchFamily="34" charset="0"/>
                        </a:rPr>
                        <a:t>27611</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ctr" fontAlgn="ctr"/>
                      <a:r>
                        <a:rPr lang="es-SV" sz="1100" b="0" i="0" u="none" strike="noStrike" dirty="0">
                          <a:solidFill>
                            <a:srgbClr val="000000"/>
                          </a:solidFill>
                          <a:effectLst/>
                          <a:latin typeface="Calibri" panose="020F0502020204030204" pitchFamily="34" charset="0"/>
                        </a:rPr>
                        <a:t>2868</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gridSpan="3">
                  <a:txBody>
                    <a:bodyPr/>
                    <a:lstStyle/>
                    <a:p>
                      <a:pPr algn="ctr" fontAlgn="ctr"/>
                      <a:r>
                        <a:rPr lang="es-SV" sz="1400" b="1" i="0" u="none" strike="noStrike" dirty="0">
                          <a:solidFill>
                            <a:srgbClr val="FFFFFF"/>
                          </a:solidFill>
                          <a:effectLst/>
                          <a:latin typeface="Calibri" panose="020F0502020204030204" pitchFamily="34" charset="0"/>
                        </a:rPr>
                        <a:t>10%</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solidFill>
                      <a:srgbClr val="FF5050"/>
                    </a:solidFill>
                  </a:tcPr>
                </a:tc>
                <a:tc hMerge="1">
                  <a:txBody>
                    <a:bodyPr/>
                    <a:lstStyle/>
                    <a:p>
                      <a:endParaRPr lang="es-SV"/>
                    </a:p>
                  </a:txBody>
                  <a:tcPr/>
                </a:tc>
                <a:tc hMerge="1">
                  <a:txBody>
                    <a:bodyPr/>
                    <a:lstStyle/>
                    <a:p>
                      <a:endParaRPr lang="es-SV"/>
                    </a:p>
                  </a:txBody>
                  <a:tcPr/>
                </a:tc>
                <a:tc>
                  <a:txBody>
                    <a:bodyPr/>
                    <a:lstStyle/>
                    <a:p>
                      <a:pPr algn="l" fontAlgn="t"/>
                      <a:r>
                        <a:rPr lang="es-MX" sz="900" b="1" i="0" u="sng" strike="noStrike" dirty="0">
                          <a:solidFill>
                            <a:srgbClr val="000000"/>
                          </a:solidFill>
                          <a:effectLst/>
                          <a:latin typeface="Arial" panose="020B0604020202020204" pitchFamily="34" charset="0"/>
                        </a:rPr>
                        <a:t>Meta Nacional:</a:t>
                      </a:r>
                      <a:r>
                        <a:rPr lang="es-MX" sz="900" b="0" i="0" u="none" strike="noStrike" dirty="0">
                          <a:solidFill>
                            <a:srgbClr val="000000"/>
                          </a:solidFill>
                          <a:effectLst/>
                          <a:latin typeface="Arial" panose="020B0604020202020204" pitchFamily="34" charset="0"/>
                        </a:rPr>
                        <a:t>    27611 HSH cubiertos con paquetes de prevención  </a:t>
                      </a:r>
                      <a:br>
                        <a:rPr lang="es-MX" sz="900" b="0" i="0" u="none" strike="noStrike" dirty="0">
                          <a:solidFill>
                            <a:srgbClr val="000000"/>
                          </a:solidFill>
                          <a:effectLst/>
                          <a:latin typeface="Arial" panose="020B0604020202020204" pitchFamily="34" charset="0"/>
                        </a:rPr>
                      </a:br>
                      <a:br>
                        <a:rPr lang="es-MX" sz="900" b="0" i="0" u="none" strike="noStrike" dirty="0">
                          <a:solidFill>
                            <a:srgbClr val="000000"/>
                          </a:solidFill>
                          <a:effectLst/>
                          <a:latin typeface="Arial" panose="020B0604020202020204" pitchFamily="34" charset="0"/>
                        </a:rPr>
                      </a:br>
                      <a:r>
                        <a:rPr lang="es-MX" sz="900" b="1" i="0" u="sng" strike="noStrike" dirty="0">
                          <a:solidFill>
                            <a:srgbClr val="000000"/>
                          </a:solidFill>
                          <a:effectLst/>
                          <a:latin typeface="Arial" panose="020B0604020202020204" pitchFamily="34" charset="0"/>
                        </a:rPr>
                        <a:t>Número total de paquetes de prevención FM PLAN=</a:t>
                      </a:r>
                      <a:r>
                        <a:rPr lang="es-MX" sz="900" b="0" i="0" u="none" strike="noStrike" dirty="0">
                          <a:solidFill>
                            <a:srgbClr val="000000"/>
                          </a:solidFill>
                          <a:effectLst/>
                          <a:latin typeface="Arial" panose="020B0604020202020204" pitchFamily="34" charset="0"/>
                        </a:rPr>
                        <a:t>  21086 paquetes de prevención  </a:t>
                      </a:r>
                      <a:br>
                        <a:rPr lang="es-MX" sz="900" b="0" i="0" u="none" strike="noStrike" dirty="0">
                          <a:solidFill>
                            <a:srgbClr val="000000"/>
                          </a:solidFill>
                          <a:effectLst/>
                          <a:latin typeface="Arial" panose="020B0604020202020204" pitchFamily="34" charset="0"/>
                        </a:rPr>
                      </a:br>
                      <a:br>
                        <a:rPr lang="es-MX" sz="900" b="0" i="0" u="none" strike="noStrike" dirty="0">
                          <a:solidFill>
                            <a:srgbClr val="000000"/>
                          </a:solidFill>
                          <a:effectLst/>
                          <a:latin typeface="Arial" panose="020B0604020202020204" pitchFamily="34" charset="0"/>
                        </a:rPr>
                      </a:br>
                      <a:r>
                        <a:rPr lang="es-MX" sz="900" b="1" i="0" u="sng" strike="noStrike" dirty="0">
                          <a:solidFill>
                            <a:srgbClr val="000000"/>
                          </a:solidFill>
                          <a:effectLst/>
                          <a:latin typeface="Arial" panose="020B0604020202020204" pitchFamily="34" charset="0"/>
                        </a:rPr>
                        <a:t>Logro Nacional: </a:t>
                      </a:r>
                      <a:r>
                        <a:rPr lang="es-MX" sz="900" b="0" i="0" u="none" strike="noStrike" dirty="0">
                          <a:solidFill>
                            <a:srgbClr val="000000"/>
                          </a:solidFill>
                          <a:effectLst/>
                          <a:latin typeface="Arial" panose="020B0604020202020204" pitchFamily="34" charset="0"/>
                        </a:rPr>
                        <a:t>2868/27611= 10%</a:t>
                      </a:r>
                      <a:br>
                        <a:rPr lang="es-MX" sz="900" b="0" i="0" u="none" strike="noStrike" dirty="0">
                          <a:solidFill>
                            <a:srgbClr val="000000"/>
                          </a:solidFill>
                          <a:effectLst/>
                          <a:latin typeface="Arial" panose="020B0604020202020204" pitchFamily="34" charset="0"/>
                        </a:rPr>
                      </a:br>
                      <a:br>
                        <a:rPr lang="es-MX" sz="900" b="0" i="0" u="none" strike="noStrike" dirty="0">
                          <a:solidFill>
                            <a:srgbClr val="000000"/>
                          </a:solidFill>
                          <a:effectLst/>
                          <a:latin typeface="Arial" panose="020B0604020202020204" pitchFamily="34" charset="0"/>
                        </a:rPr>
                      </a:br>
                      <a:r>
                        <a:rPr lang="es-MX" sz="900" b="1" i="0" u="sng" strike="noStrike" dirty="0">
                          <a:solidFill>
                            <a:srgbClr val="000000"/>
                          </a:solidFill>
                          <a:effectLst/>
                          <a:latin typeface="Arial" panose="020B0604020202020204" pitchFamily="34" charset="0"/>
                        </a:rPr>
                        <a:t>Fuente:</a:t>
                      </a:r>
                      <a:r>
                        <a:rPr lang="es-MX" sz="900" b="0" i="0" u="none" strike="noStrike" dirty="0">
                          <a:solidFill>
                            <a:srgbClr val="000000"/>
                          </a:solidFill>
                          <a:effectLst/>
                          <a:latin typeface="Arial" panose="020B0604020202020204" pitchFamily="34" charset="0"/>
                        </a:rPr>
                        <a:t> SIGPRO</a:t>
                      </a:r>
                      <a:br>
                        <a:rPr lang="es-MX" sz="900" b="0" i="0" u="none" strike="noStrike" dirty="0">
                          <a:solidFill>
                            <a:srgbClr val="000000"/>
                          </a:solidFill>
                          <a:effectLst/>
                          <a:latin typeface="Arial" panose="020B0604020202020204" pitchFamily="34" charset="0"/>
                        </a:rPr>
                      </a:br>
                      <a:br>
                        <a:rPr lang="es-MX" sz="900" b="0" i="0" u="none" strike="noStrike" dirty="0">
                          <a:solidFill>
                            <a:srgbClr val="000000"/>
                          </a:solidFill>
                          <a:effectLst/>
                          <a:latin typeface="Arial" panose="020B0604020202020204" pitchFamily="34" charset="0"/>
                        </a:rPr>
                      </a:br>
                      <a:r>
                        <a:rPr lang="es-MX" sz="900" b="0" i="0" u="none" strike="noStrike" dirty="0">
                          <a:solidFill>
                            <a:srgbClr val="000000"/>
                          </a:solidFill>
                          <a:effectLst/>
                          <a:latin typeface="Arial" panose="020B0604020202020204" pitchFamily="34" charset="0"/>
                        </a:rPr>
                        <a:t>Este 10% corresponde a los paquetes de prevención entregados por los SSR y el SR durante el primer trimestre del año, debido a que durante el segundo trimestre el país fue impactado por la pandemia de COVID-19, obligando al Gobierno Central crear estrategias de mitigación, las cuales prohibían la libre circulación y el desarrollo de otras actividades que no estuvieran dirigidas a la respuesta a esta nueva enfermedad.</a:t>
                      </a:r>
                      <a:br>
                        <a:rPr lang="es-MX" sz="900" b="0" i="0" u="none" strike="noStrike" dirty="0">
                          <a:solidFill>
                            <a:srgbClr val="000000"/>
                          </a:solidFill>
                          <a:effectLst/>
                          <a:latin typeface="Arial" panose="020B0604020202020204" pitchFamily="34" charset="0"/>
                        </a:rPr>
                      </a:br>
                      <a:r>
                        <a:rPr lang="es-MX" sz="900" b="0" i="0" u="none" strike="noStrike" dirty="0">
                          <a:solidFill>
                            <a:srgbClr val="000000"/>
                          </a:solidFill>
                          <a:effectLst/>
                          <a:latin typeface="Arial" panose="020B0604020202020204" pitchFamily="34" charset="0"/>
                        </a:rPr>
                        <a:t>Los paquetes de prevención del MINSAL no fueron distribuidos durante el primer trimestre, esto debido a dificultades en la adquisición a través de UNFPA. Se espera que estos paquetes se empiecen a distribuir en las VICITS y clínicas amigables durante el último trimestre de este año.</a:t>
                      </a:r>
                      <a:br>
                        <a:rPr lang="es-MX" sz="900" b="0" i="0" u="none" strike="noStrike" dirty="0">
                          <a:solidFill>
                            <a:srgbClr val="000000"/>
                          </a:solidFill>
                          <a:effectLst/>
                          <a:latin typeface="Arial" panose="020B0604020202020204" pitchFamily="34" charset="0"/>
                        </a:rPr>
                      </a:br>
                      <a:endParaRPr lang="es-MX" sz="900" b="0" i="0" u="none" strike="noStrike" dirty="0">
                        <a:solidFill>
                          <a:srgbClr val="000000"/>
                        </a:solidFill>
                        <a:effectLst/>
                        <a:latin typeface="Arial" panose="020B0604020202020204" pitchFamily="34" charset="0"/>
                      </a:endParaRPr>
                    </a:p>
                  </a:txBody>
                  <a:tcPr marL="0" marR="0" marT="0" marB="0">
                    <a:lnL w="6350" cap="flat" cmpd="sng" algn="ctr">
                      <a:solidFill>
                        <a:srgbClr val="131312"/>
                      </a:solidFill>
                      <a:prstDash val="solid"/>
                      <a:round/>
                      <a:headEnd type="none" w="med" len="med"/>
                      <a:tailEnd type="none" w="med" len="med"/>
                    </a:lnL>
                    <a:lnR w="6350" cap="flat" cmpd="sng" algn="ctr">
                      <a:solidFill>
                        <a:srgbClr val="1F1C1B"/>
                      </a:solidFill>
                      <a:prstDash val="solid"/>
                      <a:round/>
                      <a:headEnd type="none" w="med" len="med"/>
                      <a:tailEnd type="none" w="med" len="med"/>
                    </a:lnR>
                    <a:lnT w="6350" cap="flat" cmpd="sng" algn="ctr">
                      <a:solidFill>
                        <a:srgbClr val="1F1C1B"/>
                      </a:solidFill>
                      <a:prstDash val="solid"/>
                      <a:round/>
                      <a:headEnd type="none" w="med" len="med"/>
                      <a:tailEnd type="none" w="med" len="med"/>
                    </a:lnT>
                    <a:lnB w="6350" cap="flat" cmpd="sng" algn="ctr">
                      <a:solidFill>
                        <a:srgbClr val="1F1C1B"/>
                      </a:solidFill>
                      <a:prstDash val="solid"/>
                      <a:round/>
                      <a:headEnd type="none" w="med" len="med"/>
                      <a:tailEnd type="none" w="med" len="med"/>
                    </a:lnB>
                    <a:solidFill>
                      <a:srgbClr val="FFFF99"/>
                    </a:solidFill>
                  </a:tcPr>
                </a:tc>
                <a:extLst>
                  <a:ext uri="{0D108BD9-81ED-4DB2-BD59-A6C34878D82A}">
                    <a16:rowId xmlns:a16="http://schemas.microsoft.com/office/drawing/2014/main" val="3054252962"/>
                  </a:ext>
                </a:extLst>
              </a:tr>
              <a:tr h="3024182">
                <a:tc>
                  <a:txBody>
                    <a:bodyPr/>
                    <a:lstStyle/>
                    <a:p>
                      <a:pPr algn="l" fontAlgn="ctr"/>
                      <a:r>
                        <a:rPr lang="es-MX" sz="1000" b="0" i="0" u="none" strike="noStrike">
                          <a:solidFill>
                            <a:srgbClr val="000000"/>
                          </a:solidFill>
                          <a:effectLst/>
                          <a:latin typeface="Calibri" panose="020F0502020204030204" pitchFamily="34" charset="0"/>
                        </a:rPr>
                        <a:t>KP-1b(M): Porcentaje de personas transgénero cubiertas por programas de prevención del VIH; paquete definido de servicios</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ctr" fontAlgn="ctr"/>
                      <a:r>
                        <a:rPr lang="es-SV" sz="1100" b="0" i="0" u="none" strike="noStrike">
                          <a:solidFill>
                            <a:srgbClr val="000000"/>
                          </a:solidFill>
                          <a:effectLst/>
                          <a:latin typeface="Calibri" panose="020F0502020204030204" pitchFamily="34" charset="0"/>
                        </a:rPr>
                        <a:t>1709</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ctr" fontAlgn="ctr"/>
                      <a:r>
                        <a:rPr lang="es-SV" sz="1100" b="0" i="0" u="none" strike="noStrike" dirty="0">
                          <a:solidFill>
                            <a:srgbClr val="000000"/>
                          </a:solidFill>
                          <a:effectLst/>
                          <a:latin typeface="Calibri" panose="020F0502020204030204" pitchFamily="34" charset="0"/>
                        </a:rPr>
                        <a:t>151</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gridSpan="3">
                  <a:txBody>
                    <a:bodyPr/>
                    <a:lstStyle/>
                    <a:p>
                      <a:pPr algn="ctr" fontAlgn="ctr"/>
                      <a:r>
                        <a:rPr lang="es-SV" sz="1400" b="1" i="0" u="none" strike="noStrike" dirty="0">
                          <a:solidFill>
                            <a:srgbClr val="FFFFFF"/>
                          </a:solidFill>
                          <a:effectLst/>
                          <a:latin typeface="Calibri" panose="020F0502020204030204" pitchFamily="34" charset="0"/>
                        </a:rPr>
                        <a:t>9%</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solidFill>
                      <a:srgbClr val="FF5050"/>
                    </a:solidFill>
                  </a:tcPr>
                </a:tc>
                <a:tc hMerge="1">
                  <a:txBody>
                    <a:bodyPr/>
                    <a:lstStyle/>
                    <a:p>
                      <a:endParaRPr lang="es-SV"/>
                    </a:p>
                  </a:txBody>
                  <a:tcPr/>
                </a:tc>
                <a:tc hMerge="1">
                  <a:txBody>
                    <a:bodyPr/>
                    <a:lstStyle/>
                    <a:p>
                      <a:endParaRPr lang="es-SV"/>
                    </a:p>
                  </a:txBody>
                  <a:tcPr/>
                </a:tc>
                <a:tc>
                  <a:txBody>
                    <a:bodyPr/>
                    <a:lstStyle/>
                    <a:p>
                      <a:pPr algn="l" fontAlgn="t"/>
                      <a:r>
                        <a:rPr lang="es-MX" sz="900" b="1" i="0" u="sng" strike="noStrike" dirty="0">
                          <a:solidFill>
                            <a:srgbClr val="000000"/>
                          </a:solidFill>
                          <a:effectLst/>
                          <a:latin typeface="Arial" panose="020B0604020202020204" pitchFamily="34" charset="0"/>
                        </a:rPr>
                        <a:t>Meta Nacionales:</a:t>
                      </a:r>
                      <a:r>
                        <a:rPr lang="es-MX" sz="900" b="0" i="0" u="none" strike="noStrike" dirty="0">
                          <a:solidFill>
                            <a:srgbClr val="000000"/>
                          </a:solidFill>
                          <a:effectLst/>
                          <a:latin typeface="Arial" panose="020B0604020202020204" pitchFamily="34" charset="0"/>
                        </a:rPr>
                        <a:t>    1709 mujeres transgénero cubiertas con paquetes de prevención  </a:t>
                      </a:r>
                      <a:br>
                        <a:rPr lang="es-MX" sz="900" b="0" i="0" u="none" strike="noStrike" dirty="0">
                          <a:solidFill>
                            <a:srgbClr val="000000"/>
                          </a:solidFill>
                          <a:effectLst/>
                          <a:latin typeface="Arial" panose="020B0604020202020204" pitchFamily="34" charset="0"/>
                        </a:rPr>
                      </a:br>
                      <a:br>
                        <a:rPr lang="es-MX" sz="900" b="0" i="0" u="none" strike="noStrike" dirty="0">
                          <a:solidFill>
                            <a:srgbClr val="000000"/>
                          </a:solidFill>
                          <a:effectLst/>
                          <a:latin typeface="Arial" panose="020B0604020202020204" pitchFamily="34" charset="0"/>
                        </a:rPr>
                      </a:br>
                      <a:br>
                        <a:rPr lang="es-MX" sz="900" b="0" i="0" u="none" strike="noStrike" dirty="0">
                          <a:solidFill>
                            <a:srgbClr val="000000"/>
                          </a:solidFill>
                          <a:effectLst/>
                          <a:latin typeface="Arial" panose="020B0604020202020204" pitchFamily="34" charset="0"/>
                        </a:rPr>
                      </a:br>
                      <a:r>
                        <a:rPr lang="es-MX" sz="900" b="1" i="0" u="sng" strike="noStrike" dirty="0">
                          <a:solidFill>
                            <a:srgbClr val="000000"/>
                          </a:solidFill>
                          <a:effectLst/>
                          <a:latin typeface="Arial" panose="020B0604020202020204" pitchFamily="34" charset="0"/>
                        </a:rPr>
                        <a:t>Número total de paquetes de prevención FM:</a:t>
                      </a:r>
                      <a:r>
                        <a:rPr lang="es-MX" sz="900" b="1" i="0" u="none" strike="noStrike" dirty="0">
                          <a:solidFill>
                            <a:srgbClr val="000000"/>
                          </a:solidFill>
                          <a:effectLst/>
                          <a:latin typeface="Arial" panose="020B0604020202020204" pitchFamily="34" charset="0"/>
                        </a:rPr>
                        <a:t>  151</a:t>
                      </a:r>
                      <a:br>
                        <a:rPr lang="es-MX" sz="900" b="0" i="0" u="none" strike="noStrike" dirty="0">
                          <a:solidFill>
                            <a:srgbClr val="000000"/>
                          </a:solidFill>
                          <a:effectLst/>
                          <a:latin typeface="Arial" panose="020B0604020202020204" pitchFamily="34" charset="0"/>
                        </a:rPr>
                      </a:br>
                      <a:br>
                        <a:rPr lang="es-MX" sz="900" b="0" i="0" u="none" strike="noStrike" dirty="0">
                          <a:solidFill>
                            <a:srgbClr val="000000"/>
                          </a:solidFill>
                          <a:effectLst/>
                          <a:latin typeface="Arial" panose="020B0604020202020204" pitchFamily="34" charset="0"/>
                        </a:rPr>
                      </a:br>
                      <a:r>
                        <a:rPr lang="es-MX" sz="900" b="1" i="0" u="sng" strike="noStrike" dirty="0">
                          <a:solidFill>
                            <a:srgbClr val="000000"/>
                          </a:solidFill>
                          <a:effectLst/>
                          <a:latin typeface="Arial" panose="020B0604020202020204" pitchFamily="34" charset="0"/>
                        </a:rPr>
                        <a:t>Logro Nacional:</a:t>
                      </a:r>
                      <a:r>
                        <a:rPr lang="es-MX" sz="900" b="0" i="0" u="none" strike="noStrike" dirty="0">
                          <a:solidFill>
                            <a:srgbClr val="000000"/>
                          </a:solidFill>
                          <a:effectLst/>
                          <a:latin typeface="Arial" panose="020B0604020202020204" pitchFamily="34" charset="0"/>
                        </a:rPr>
                        <a:t> 151/1709= 9%</a:t>
                      </a:r>
                      <a:br>
                        <a:rPr lang="es-MX" sz="900" b="0" i="0" u="none" strike="noStrike" dirty="0">
                          <a:solidFill>
                            <a:srgbClr val="000000"/>
                          </a:solidFill>
                          <a:effectLst/>
                          <a:latin typeface="Arial" panose="020B0604020202020204" pitchFamily="34" charset="0"/>
                        </a:rPr>
                      </a:br>
                      <a:br>
                        <a:rPr lang="es-MX" sz="900" b="0" i="0" u="none" strike="noStrike" dirty="0">
                          <a:solidFill>
                            <a:srgbClr val="000000"/>
                          </a:solidFill>
                          <a:effectLst/>
                          <a:latin typeface="Arial" panose="020B0604020202020204" pitchFamily="34" charset="0"/>
                        </a:rPr>
                      </a:br>
                      <a:br>
                        <a:rPr lang="es-MX" sz="900" b="0" i="0" u="none" strike="noStrike" dirty="0">
                          <a:solidFill>
                            <a:srgbClr val="000000"/>
                          </a:solidFill>
                          <a:effectLst/>
                          <a:latin typeface="Arial" panose="020B0604020202020204" pitchFamily="34" charset="0"/>
                        </a:rPr>
                      </a:br>
                      <a:r>
                        <a:rPr lang="es-MX" sz="900" b="1" i="0" u="sng" strike="noStrike" dirty="0">
                          <a:solidFill>
                            <a:srgbClr val="000000"/>
                          </a:solidFill>
                          <a:effectLst/>
                          <a:latin typeface="Arial" panose="020B0604020202020204" pitchFamily="34" charset="0"/>
                        </a:rPr>
                        <a:t>Fuente:</a:t>
                      </a:r>
                      <a:r>
                        <a:rPr lang="es-MX" sz="900" b="0" i="0" u="none" strike="noStrike" dirty="0">
                          <a:solidFill>
                            <a:srgbClr val="000000"/>
                          </a:solidFill>
                          <a:effectLst/>
                          <a:latin typeface="Arial" panose="020B0604020202020204" pitchFamily="34" charset="0"/>
                        </a:rPr>
                        <a:t> SIGPRO</a:t>
                      </a:r>
                      <a:br>
                        <a:rPr lang="es-MX" sz="900" b="0" i="0" u="none" strike="noStrike" dirty="0">
                          <a:solidFill>
                            <a:srgbClr val="000000"/>
                          </a:solidFill>
                          <a:effectLst/>
                          <a:latin typeface="Arial" panose="020B0604020202020204" pitchFamily="34" charset="0"/>
                        </a:rPr>
                      </a:br>
                      <a:br>
                        <a:rPr lang="es-MX" sz="900" b="0" i="0" u="none" strike="noStrike" dirty="0">
                          <a:solidFill>
                            <a:srgbClr val="000000"/>
                          </a:solidFill>
                          <a:effectLst/>
                          <a:latin typeface="Arial" panose="020B0604020202020204" pitchFamily="34" charset="0"/>
                        </a:rPr>
                      </a:br>
                      <a:r>
                        <a:rPr lang="es-MX" sz="900" b="0" i="0" u="none" strike="noStrike" dirty="0">
                          <a:solidFill>
                            <a:srgbClr val="000000"/>
                          </a:solidFill>
                          <a:effectLst/>
                          <a:latin typeface="Arial" panose="020B0604020202020204" pitchFamily="34" charset="0"/>
                        </a:rPr>
                        <a:t>Este 9% corresponde a los paquetes de prevención entregados por los SSR y el SR durante el primer trimestre del año, debido a que durante el segundo trimestre el país fue impactado por la pandemia de COVID-19, obligando al Gobierno Central crear estrategias de mitigación, las cuales prohibían la libre circulación y el desarrollo de otras actividades que no estuvieran dirigidas a la respuesta a esta nueva enfermedad.</a:t>
                      </a:r>
                      <a:br>
                        <a:rPr lang="es-MX" sz="900" b="0" i="0" u="none" strike="noStrike" dirty="0">
                          <a:solidFill>
                            <a:srgbClr val="000000"/>
                          </a:solidFill>
                          <a:effectLst/>
                          <a:latin typeface="Arial" panose="020B0604020202020204" pitchFamily="34" charset="0"/>
                        </a:rPr>
                      </a:br>
                      <a:r>
                        <a:rPr lang="es-MX" sz="900" b="0" i="0" u="none" strike="noStrike" dirty="0">
                          <a:solidFill>
                            <a:srgbClr val="000000"/>
                          </a:solidFill>
                          <a:effectLst/>
                          <a:latin typeface="Arial" panose="020B0604020202020204" pitchFamily="34" charset="0"/>
                        </a:rPr>
                        <a:t>Los paquetes de prevención del MINSAL no fueron distribuidos durante el primer trimestre, esto debido a dificultades en la adquisición a través de UNFPA. Se espera que estos paquetes se empiecen a distribuir en las VICITS y clínicas amigables durante el último trimestre de este año.</a:t>
                      </a:r>
                    </a:p>
                  </a:txBody>
                  <a:tcPr marL="0" marR="0" marT="0" marB="0">
                    <a:lnL w="6350" cap="flat" cmpd="sng" algn="ctr">
                      <a:solidFill>
                        <a:srgbClr val="131312"/>
                      </a:solidFill>
                      <a:prstDash val="solid"/>
                      <a:round/>
                      <a:headEnd type="none" w="med" len="med"/>
                      <a:tailEnd type="none" w="med" len="med"/>
                    </a:lnL>
                    <a:lnR w="6350" cap="flat" cmpd="sng" algn="ctr">
                      <a:solidFill>
                        <a:srgbClr val="1F1C1B"/>
                      </a:solidFill>
                      <a:prstDash val="solid"/>
                      <a:round/>
                      <a:headEnd type="none" w="med" len="med"/>
                      <a:tailEnd type="none" w="med" len="med"/>
                    </a:lnR>
                    <a:lnT w="6350" cap="flat" cmpd="sng" algn="ctr">
                      <a:solidFill>
                        <a:srgbClr val="1F1C1B"/>
                      </a:solidFill>
                      <a:prstDash val="solid"/>
                      <a:round/>
                      <a:headEnd type="none" w="med" len="med"/>
                      <a:tailEnd type="none" w="med" len="med"/>
                    </a:lnT>
                    <a:lnB w="6350" cap="flat" cmpd="sng" algn="ctr">
                      <a:solidFill>
                        <a:srgbClr val="1F1C1B"/>
                      </a:solidFill>
                      <a:prstDash val="solid"/>
                      <a:round/>
                      <a:headEnd type="none" w="med" len="med"/>
                      <a:tailEnd type="none" w="med" len="med"/>
                    </a:lnB>
                    <a:solidFill>
                      <a:srgbClr val="FFFF99"/>
                    </a:solidFill>
                  </a:tcPr>
                </a:tc>
                <a:extLst>
                  <a:ext uri="{0D108BD9-81ED-4DB2-BD59-A6C34878D82A}">
                    <a16:rowId xmlns:a16="http://schemas.microsoft.com/office/drawing/2014/main" val="3496621272"/>
                  </a:ext>
                </a:extLst>
              </a:tr>
            </a:tbl>
          </a:graphicData>
        </a:graphic>
      </p:graphicFrame>
    </p:spTree>
    <p:extLst>
      <p:ext uri="{BB962C8B-B14F-4D97-AF65-F5344CB8AC3E}">
        <p14:creationId xmlns:p14="http://schemas.microsoft.com/office/powerpoint/2010/main" val="3160281921"/>
      </p:ext>
    </p:extLst>
  </p:cSld>
  <p:clrMapOvr>
    <a:masterClrMapping/>
  </p:clrMapOvr>
  <p:transition>
    <p:wipe dir="d"/>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9458" name="1 Rectángulo">
            <a:extLst>
              <a:ext uri="{FF2B5EF4-FFF2-40B4-BE49-F238E27FC236}">
                <a16:creationId xmlns:a16="http://schemas.microsoft.com/office/drawing/2014/main" id="{EE0A96B5-DBCB-4924-B70B-31A2FD425FEC}"/>
              </a:ext>
            </a:extLst>
          </p:cNvPr>
          <p:cNvSpPr>
            <a:spLocks noChangeArrowheads="1"/>
          </p:cNvSpPr>
          <p:nvPr/>
        </p:nvSpPr>
        <p:spPr bwMode="auto">
          <a:xfrm>
            <a:off x="827088" y="1268413"/>
            <a:ext cx="7848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s-ES" altLang="es-SV" sz="1800">
              <a:latin typeface="Arial" panose="020B0604020202020204" pitchFamily="34" charset="0"/>
            </a:endParaRPr>
          </a:p>
          <a:p>
            <a:pPr>
              <a:spcBef>
                <a:spcPct val="0"/>
              </a:spcBef>
              <a:buFontTx/>
              <a:buNone/>
            </a:pPr>
            <a:endParaRPr lang="es-ES" altLang="es-SV" sz="1800">
              <a:latin typeface="Arial" panose="020B0604020202020204" pitchFamily="34" charset="0"/>
            </a:endParaRPr>
          </a:p>
          <a:p>
            <a:pPr>
              <a:spcBef>
                <a:spcPct val="0"/>
              </a:spcBef>
              <a:buFontTx/>
              <a:buNone/>
            </a:pPr>
            <a:r>
              <a:rPr lang="es-SV" altLang="es-SV" sz="1800">
                <a:latin typeface="Arial" panose="020B0604020202020204" pitchFamily="34" charset="0"/>
              </a:rPr>
              <a:t> </a:t>
            </a:r>
            <a:endParaRPr lang="es-ES" altLang="es-SV" sz="1800" b="1">
              <a:latin typeface="Arial" panose="020B0604020202020204" pitchFamily="34" charset="0"/>
            </a:endParaRPr>
          </a:p>
        </p:txBody>
      </p:sp>
      <p:sp>
        <p:nvSpPr>
          <p:cNvPr id="7" name="1 Título">
            <a:extLst>
              <a:ext uri="{FF2B5EF4-FFF2-40B4-BE49-F238E27FC236}">
                <a16:creationId xmlns:a16="http://schemas.microsoft.com/office/drawing/2014/main" id="{F36662EE-6D73-43ED-B99B-EBD4EF27FC08}"/>
              </a:ext>
            </a:extLst>
          </p:cNvPr>
          <p:cNvSpPr>
            <a:spLocks noGrp="1"/>
          </p:cNvSpPr>
          <p:nvPr>
            <p:ph type="title"/>
          </p:nvPr>
        </p:nvSpPr>
        <p:spPr>
          <a:xfrm>
            <a:off x="612775" y="228600"/>
            <a:ext cx="8153400" cy="990600"/>
          </a:xfrm>
        </p:spPr>
        <p:txBody>
          <a:bodyPr/>
          <a:lstStyle/>
          <a:p>
            <a:pPr>
              <a:defRPr/>
            </a:pPr>
            <a:r>
              <a:rPr lang="es-SV" sz="3600" i="1" dirty="0">
                <a:solidFill>
                  <a:srgbClr val="C00000"/>
                </a:solidFill>
                <a:effectLst>
                  <a:outerShdw blurRad="38100" dist="38100" dir="2700000" algn="tl">
                    <a:srgbClr val="000000">
                      <a:alpha val="43137"/>
                    </a:srgbClr>
                  </a:outerShdw>
                </a:effectLst>
                <a:latin typeface="Bembo Std" panose="02020605060306020A03" pitchFamily="18" charset="0"/>
              </a:rPr>
              <a:t>Avance Indicadores </a:t>
            </a:r>
            <a:endParaRPr lang="es-ES" sz="3600" dirty="0">
              <a:solidFill>
                <a:srgbClr val="C00000"/>
              </a:solidFill>
              <a:effectLst>
                <a:outerShdw blurRad="38100" dist="38100" dir="2700000" algn="tl">
                  <a:srgbClr val="000000">
                    <a:alpha val="43137"/>
                  </a:srgbClr>
                </a:outerShdw>
              </a:effectLst>
              <a:latin typeface="Bembo Std" panose="02020605060306020A03" pitchFamily="18" charset="0"/>
            </a:endParaRPr>
          </a:p>
        </p:txBody>
      </p:sp>
      <p:graphicFrame>
        <p:nvGraphicFramePr>
          <p:cNvPr id="2" name="Tabla 1">
            <a:extLst>
              <a:ext uri="{FF2B5EF4-FFF2-40B4-BE49-F238E27FC236}">
                <a16:creationId xmlns:a16="http://schemas.microsoft.com/office/drawing/2014/main" id="{59758CB1-AC6C-4421-A14B-50AF5D1B7135}"/>
              </a:ext>
            </a:extLst>
          </p:cNvPr>
          <p:cNvGraphicFramePr>
            <a:graphicFrameLocks noGrp="1"/>
          </p:cNvGraphicFramePr>
          <p:nvPr>
            <p:extLst>
              <p:ext uri="{D42A27DB-BD31-4B8C-83A1-F6EECF244321}">
                <p14:modId xmlns:p14="http://schemas.microsoft.com/office/powerpoint/2010/main" val="4192065647"/>
              </p:ext>
            </p:extLst>
          </p:nvPr>
        </p:nvGraphicFramePr>
        <p:xfrm>
          <a:off x="619125" y="1028700"/>
          <a:ext cx="8345362" cy="5922443"/>
        </p:xfrm>
        <a:graphic>
          <a:graphicData uri="http://schemas.openxmlformats.org/drawingml/2006/table">
            <a:tbl>
              <a:tblPr/>
              <a:tblGrid>
                <a:gridCol w="1509803">
                  <a:extLst>
                    <a:ext uri="{9D8B030D-6E8A-4147-A177-3AD203B41FA5}">
                      <a16:colId xmlns:a16="http://schemas.microsoft.com/office/drawing/2014/main" val="4087869484"/>
                    </a:ext>
                  </a:extLst>
                </a:gridCol>
                <a:gridCol w="863439">
                  <a:extLst>
                    <a:ext uri="{9D8B030D-6E8A-4147-A177-3AD203B41FA5}">
                      <a16:colId xmlns:a16="http://schemas.microsoft.com/office/drawing/2014/main" val="3203491647"/>
                    </a:ext>
                  </a:extLst>
                </a:gridCol>
                <a:gridCol w="791486">
                  <a:extLst>
                    <a:ext uri="{9D8B030D-6E8A-4147-A177-3AD203B41FA5}">
                      <a16:colId xmlns:a16="http://schemas.microsoft.com/office/drawing/2014/main" val="2595253365"/>
                    </a:ext>
                  </a:extLst>
                </a:gridCol>
                <a:gridCol w="575626">
                  <a:extLst>
                    <a:ext uri="{9D8B030D-6E8A-4147-A177-3AD203B41FA5}">
                      <a16:colId xmlns:a16="http://schemas.microsoft.com/office/drawing/2014/main" val="685016223"/>
                    </a:ext>
                  </a:extLst>
                </a:gridCol>
                <a:gridCol w="575626">
                  <a:extLst>
                    <a:ext uri="{9D8B030D-6E8A-4147-A177-3AD203B41FA5}">
                      <a16:colId xmlns:a16="http://schemas.microsoft.com/office/drawing/2014/main" val="1746519495"/>
                    </a:ext>
                  </a:extLst>
                </a:gridCol>
                <a:gridCol w="431720">
                  <a:extLst>
                    <a:ext uri="{9D8B030D-6E8A-4147-A177-3AD203B41FA5}">
                      <a16:colId xmlns:a16="http://schemas.microsoft.com/office/drawing/2014/main" val="1639501541"/>
                    </a:ext>
                  </a:extLst>
                </a:gridCol>
                <a:gridCol w="3597662">
                  <a:extLst>
                    <a:ext uri="{9D8B030D-6E8A-4147-A177-3AD203B41FA5}">
                      <a16:colId xmlns:a16="http://schemas.microsoft.com/office/drawing/2014/main" val="812036103"/>
                    </a:ext>
                  </a:extLst>
                </a:gridCol>
              </a:tblGrid>
              <a:tr h="283643">
                <a:tc>
                  <a:txBody>
                    <a:bodyPr/>
                    <a:lstStyle/>
                    <a:p>
                      <a:pPr algn="ctr" fontAlgn="ctr"/>
                      <a:r>
                        <a:rPr lang="es-SV" sz="800" b="0" i="0" u="none" strike="noStrike">
                          <a:solidFill>
                            <a:srgbClr val="000000"/>
                          </a:solidFill>
                          <a:effectLst/>
                          <a:latin typeface="Calibri" panose="020F0502020204030204" pitchFamily="34" charset="0"/>
                        </a:rPr>
                        <a:t>Indicadores</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ctr" fontAlgn="ctr"/>
                      <a:r>
                        <a:rPr lang="es-SV" sz="800" b="0" i="0" u="none" strike="noStrike">
                          <a:solidFill>
                            <a:srgbClr val="000000"/>
                          </a:solidFill>
                          <a:effectLst/>
                          <a:latin typeface="Calibri" panose="020F0502020204030204" pitchFamily="34" charset="0"/>
                        </a:rPr>
                        <a:t>Meta</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Calibri" panose="020F0502020204030204" pitchFamily="34" charset="0"/>
                        </a:rPr>
                        <a:t>Lograda al 30 de junio</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ctr" fontAlgn="ctr"/>
                      <a:r>
                        <a:rPr lang="es-SV" sz="800" b="1" i="0" u="none" strike="noStrike">
                          <a:solidFill>
                            <a:srgbClr val="000000"/>
                          </a:solidFill>
                          <a:effectLst/>
                          <a:latin typeface="Calibri" panose="020F0502020204030204" pitchFamily="34" charset="0"/>
                        </a:rPr>
                        <a:t>0% - 59%</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solidFill>
                      <a:srgbClr val="FF5050"/>
                    </a:solidFill>
                  </a:tcPr>
                </a:tc>
                <a:tc>
                  <a:txBody>
                    <a:bodyPr/>
                    <a:lstStyle/>
                    <a:p>
                      <a:pPr algn="ctr" fontAlgn="ctr"/>
                      <a:r>
                        <a:rPr lang="es-SV" sz="800" b="1" i="0" u="none" strike="noStrike">
                          <a:solidFill>
                            <a:srgbClr val="000000"/>
                          </a:solidFill>
                          <a:effectLst/>
                          <a:latin typeface="Calibri" panose="020F0502020204030204" pitchFamily="34" charset="0"/>
                        </a:rPr>
                        <a:t>60% - 89%</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solidFill>
                      <a:srgbClr val="FFFF00"/>
                    </a:solidFill>
                  </a:tcPr>
                </a:tc>
                <a:tc>
                  <a:txBody>
                    <a:bodyPr/>
                    <a:lstStyle/>
                    <a:p>
                      <a:pPr algn="ctr" fontAlgn="ctr"/>
                      <a:r>
                        <a:rPr lang="es-SV" sz="800" b="1" i="0" u="none" strike="noStrike">
                          <a:solidFill>
                            <a:srgbClr val="000000"/>
                          </a:solidFill>
                          <a:effectLst/>
                          <a:latin typeface="Calibri" panose="020F0502020204030204" pitchFamily="34" charset="0"/>
                        </a:rPr>
                        <a:t>&gt; 90%</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F1C1B"/>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solidFill>
                      <a:srgbClr val="00FF00"/>
                    </a:solidFill>
                  </a:tcPr>
                </a:tc>
                <a:tc>
                  <a:txBody>
                    <a:bodyPr/>
                    <a:lstStyle/>
                    <a:p>
                      <a:pPr algn="ctr" fontAlgn="ctr"/>
                      <a:r>
                        <a:rPr lang="es-SV" sz="800" b="0" i="0" u="none" strike="noStrike">
                          <a:solidFill>
                            <a:srgbClr val="000000"/>
                          </a:solidFill>
                          <a:effectLst/>
                          <a:latin typeface="Arial" panose="020B0604020202020204" pitchFamily="34" charset="0"/>
                        </a:rPr>
                        <a:t>Comentarios</a:t>
                      </a:r>
                    </a:p>
                  </a:txBody>
                  <a:tcPr marL="0" marR="0" marT="0" marB="0" anchor="ctr">
                    <a:lnL w="6350" cap="flat" cmpd="sng" algn="ctr">
                      <a:solidFill>
                        <a:srgbClr val="1F1C1B"/>
                      </a:solidFill>
                      <a:prstDash val="solid"/>
                      <a:round/>
                      <a:headEnd type="none" w="med" len="med"/>
                      <a:tailEnd type="none" w="med" len="med"/>
                    </a:lnL>
                    <a:lnR w="6350" cap="flat" cmpd="sng" algn="ctr">
                      <a:solidFill>
                        <a:srgbClr val="1F1C1B"/>
                      </a:solidFill>
                      <a:prstDash val="solid"/>
                      <a:round/>
                      <a:headEnd type="none" w="med" len="med"/>
                      <a:tailEnd type="none" w="med" len="med"/>
                    </a:lnR>
                    <a:lnT w="6350" cap="flat" cmpd="sng" algn="ctr">
                      <a:solidFill>
                        <a:srgbClr val="1F1C1B"/>
                      </a:solidFill>
                      <a:prstDash val="solid"/>
                      <a:round/>
                      <a:headEnd type="none" w="med" len="med"/>
                      <a:tailEnd type="none" w="med" len="med"/>
                    </a:lnT>
                    <a:lnB w="6350" cap="flat" cmpd="sng" algn="ctr">
                      <a:solidFill>
                        <a:srgbClr val="1F1C1B"/>
                      </a:solidFill>
                      <a:prstDash val="solid"/>
                      <a:round/>
                      <a:headEnd type="none" w="med" len="med"/>
                      <a:tailEnd type="none" w="med" len="med"/>
                    </a:lnB>
                  </a:tcPr>
                </a:tc>
                <a:extLst>
                  <a:ext uri="{0D108BD9-81ED-4DB2-BD59-A6C34878D82A}">
                    <a16:rowId xmlns:a16="http://schemas.microsoft.com/office/drawing/2014/main" val="1305911320"/>
                  </a:ext>
                </a:extLst>
              </a:tr>
              <a:tr h="3340793">
                <a:tc>
                  <a:txBody>
                    <a:bodyPr/>
                    <a:lstStyle/>
                    <a:p>
                      <a:pPr algn="l" fontAlgn="ctr"/>
                      <a:r>
                        <a:rPr lang="es-MX" sz="1050" b="0" i="0" u="none" strike="noStrike">
                          <a:solidFill>
                            <a:srgbClr val="000000"/>
                          </a:solidFill>
                          <a:effectLst/>
                          <a:latin typeface="Calibri" panose="020F0502020204030204" pitchFamily="34" charset="0"/>
                        </a:rPr>
                        <a:t>KP-1c(M): Porcentaje de trabajadores sexuales cubiertos por programas de prevención del VIH (paquete definido de servicios)</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ctr" fontAlgn="ctr"/>
                      <a:r>
                        <a:rPr lang="es-SV" sz="1050" b="0" i="0" u="none" strike="noStrike">
                          <a:solidFill>
                            <a:srgbClr val="000000"/>
                          </a:solidFill>
                          <a:effectLst/>
                          <a:latin typeface="Calibri" panose="020F0502020204030204" pitchFamily="34" charset="0"/>
                        </a:rPr>
                        <a:t>11392</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ctr" fontAlgn="ctr"/>
                      <a:r>
                        <a:rPr lang="es-SV" sz="1050" b="0" i="0" u="none" strike="noStrike" dirty="0">
                          <a:solidFill>
                            <a:srgbClr val="000000"/>
                          </a:solidFill>
                          <a:effectLst/>
                          <a:latin typeface="Calibri" panose="020F0502020204030204" pitchFamily="34" charset="0"/>
                        </a:rPr>
                        <a:t>1474</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gridSpan="3">
                  <a:txBody>
                    <a:bodyPr/>
                    <a:lstStyle/>
                    <a:p>
                      <a:pPr algn="ctr" fontAlgn="ctr"/>
                      <a:r>
                        <a:rPr lang="es-SV" sz="1400" b="1" i="0" u="none" strike="noStrike" dirty="0">
                          <a:solidFill>
                            <a:srgbClr val="FFFFFF"/>
                          </a:solidFill>
                          <a:effectLst/>
                          <a:latin typeface="Calibri" panose="020F0502020204030204" pitchFamily="34" charset="0"/>
                        </a:rPr>
                        <a:t>13%</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solidFill>
                      <a:srgbClr val="FF5050"/>
                    </a:solidFill>
                  </a:tcPr>
                </a:tc>
                <a:tc hMerge="1">
                  <a:txBody>
                    <a:bodyPr/>
                    <a:lstStyle/>
                    <a:p>
                      <a:endParaRPr lang="es-SV"/>
                    </a:p>
                  </a:txBody>
                  <a:tcPr/>
                </a:tc>
                <a:tc hMerge="1">
                  <a:txBody>
                    <a:bodyPr/>
                    <a:lstStyle/>
                    <a:p>
                      <a:endParaRPr lang="es-SV"/>
                    </a:p>
                  </a:txBody>
                  <a:tcPr/>
                </a:tc>
                <a:tc>
                  <a:txBody>
                    <a:bodyPr/>
                    <a:lstStyle/>
                    <a:p>
                      <a:pPr algn="l" fontAlgn="t"/>
                      <a:r>
                        <a:rPr lang="es-MX" sz="1000" b="1" i="0" u="sng" strike="noStrike" dirty="0">
                          <a:solidFill>
                            <a:srgbClr val="000000"/>
                          </a:solidFill>
                          <a:effectLst/>
                          <a:latin typeface="Arial" panose="020B0604020202020204" pitchFamily="34" charset="0"/>
                        </a:rPr>
                        <a:t>Meta Nacionales: </a:t>
                      </a:r>
                      <a:r>
                        <a:rPr lang="es-MX" sz="1000" b="0" i="0" u="none" strike="noStrike" dirty="0">
                          <a:solidFill>
                            <a:srgbClr val="000000"/>
                          </a:solidFill>
                          <a:effectLst/>
                          <a:latin typeface="Arial" panose="020B0604020202020204" pitchFamily="34" charset="0"/>
                        </a:rPr>
                        <a:t>   11392  TS cubiertas con paquetes de prevención  </a:t>
                      </a:r>
                      <a:br>
                        <a:rPr lang="es-MX" sz="1000" b="0" i="0" u="none" strike="noStrike" dirty="0">
                          <a:solidFill>
                            <a:srgbClr val="000000"/>
                          </a:solidFill>
                          <a:effectLst/>
                          <a:latin typeface="Arial" panose="020B0604020202020204" pitchFamily="34" charset="0"/>
                        </a:rPr>
                      </a:br>
                      <a:br>
                        <a:rPr lang="es-MX" sz="1000" b="0" i="0" u="none" strike="noStrike" dirty="0">
                          <a:solidFill>
                            <a:srgbClr val="000000"/>
                          </a:solidFill>
                          <a:effectLst/>
                          <a:latin typeface="Arial" panose="020B0604020202020204" pitchFamily="34" charset="0"/>
                        </a:rPr>
                      </a:br>
                      <a:r>
                        <a:rPr lang="es-MX" sz="1000" b="1" i="0" u="sng" strike="noStrike" dirty="0">
                          <a:solidFill>
                            <a:srgbClr val="000000"/>
                          </a:solidFill>
                          <a:effectLst/>
                          <a:latin typeface="Arial" panose="020B0604020202020204" pitchFamily="34" charset="0"/>
                        </a:rPr>
                        <a:t>Número total de paquetes de prevención FM: </a:t>
                      </a:r>
                      <a:r>
                        <a:rPr lang="es-MX" sz="1000" b="0" i="0" u="none" strike="noStrike" dirty="0">
                          <a:solidFill>
                            <a:srgbClr val="000000"/>
                          </a:solidFill>
                          <a:effectLst/>
                          <a:latin typeface="Arial" panose="020B0604020202020204" pitchFamily="34" charset="0"/>
                        </a:rPr>
                        <a:t> 7765</a:t>
                      </a:r>
                      <a:br>
                        <a:rPr lang="es-MX" sz="1000" b="0" i="0" u="none" strike="noStrike" dirty="0">
                          <a:solidFill>
                            <a:srgbClr val="000000"/>
                          </a:solidFill>
                          <a:effectLst/>
                          <a:latin typeface="Arial" panose="020B0604020202020204" pitchFamily="34" charset="0"/>
                        </a:rPr>
                      </a:br>
                      <a:br>
                        <a:rPr lang="es-MX" sz="1000" b="0" i="0" u="none" strike="noStrike" dirty="0">
                          <a:solidFill>
                            <a:srgbClr val="000000"/>
                          </a:solidFill>
                          <a:effectLst/>
                          <a:latin typeface="Arial" panose="020B0604020202020204" pitchFamily="34" charset="0"/>
                        </a:rPr>
                      </a:br>
                      <a:r>
                        <a:rPr lang="es-MX" sz="1000" b="1" i="0" u="sng" strike="noStrike" dirty="0">
                          <a:solidFill>
                            <a:srgbClr val="000000"/>
                          </a:solidFill>
                          <a:effectLst/>
                          <a:latin typeface="Arial" panose="020B0604020202020204" pitchFamily="34" charset="0"/>
                        </a:rPr>
                        <a:t>Logro FM =</a:t>
                      </a:r>
                      <a:r>
                        <a:rPr lang="es-MX" sz="1000" b="0" i="0" u="none" strike="noStrike" dirty="0">
                          <a:solidFill>
                            <a:srgbClr val="000000"/>
                          </a:solidFill>
                          <a:effectLst/>
                          <a:latin typeface="Arial" panose="020B0604020202020204" pitchFamily="34" charset="0"/>
                        </a:rPr>
                        <a:t> 1474/11392= 13% de paquetes de prevención registrados, PEPFAR no reporto producción</a:t>
                      </a:r>
                      <a:br>
                        <a:rPr lang="es-MX" sz="1000" b="0" i="0" u="none" strike="noStrike" dirty="0">
                          <a:solidFill>
                            <a:srgbClr val="000000"/>
                          </a:solidFill>
                          <a:effectLst/>
                          <a:latin typeface="Arial" panose="020B0604020202020204" pitchFamily="34" charset="0"/>
                        </a:rPr>
                      </a:br>
                      <a:br>
                        <a:rPr lang="es-MX" sz="1000" b="0" i="0" u="none" strike="noStrike" dirty="0">
                          <a:solidFill>
                            <a:srgbClr val="000000"/>
                          </a:solidFill>
                          <a:effectLst/>
                          <a:latin typeface="Arial" panose="020B0604020202020204" pitchFamily="34" charset="0"/>
                        </a:rPr>
                      </a:br>
                      <a:r>
                        <a:rPr lang="es-MX" sz="1000" b="1" i="0" u="sng" strike="noStrike" dirty="0">
                          <a:solidFill>
                            <a:srgbClr val="000000"/>
                          </a:solidFill>
                          <a:effectLst/>
                          <a:latin typeface="Arial" panose="020B0604020202020204" pitchFamily="34" charset="0"/>
                        </a:rPr>
                        <a:t>Fuente: </a:t>
                      </a:r>
                      <a:r>
                        <a:rPr lang="es-MX" sz="1000" b="0" i="0" u="none" strike="noStrike" dirty="0">
                          <a:solidFill>
                            <a:srgbClr val="000000"/>
                          </a:solidFill>
                          <a:effectLst/>
                          <a:latin typeface="Arial" panose="020B0604020202020204" pitchFamily="34" charset="0"/>
                        </a:rPr>
                        <a:t>SIGPRO</a:t>
                      </a:r>
                      <a:br>
                        <a:rPr lang="es-MX" sz="1000" b="0" i="0" u="none" strike="noStrike" dirty="0">
                          <a:solidFill>
                            <a:srgbClr val="000000"/>
                          </a:solidFill>
                          <a:effectLst/>
                          <a:latin typeface="Arial" panose="020B0604020202020204" pitchFamily="34" charset="0"/>
                        </a:rPr>
                      </a:br>
                      <a:br>
                        <a:rPr lang="es-MX" sz="1000" b="0" i="0" u="none" strike="noStrike" dirty="0">
                          <a:solidFill>
                            <a:srgbClr val="000000"/>
                          </a:solidFill>
                          <a:effectLst/>
                          <a:latin typeface="Arial" panose="020B0604020202020204" pitchFamily="34" charset="0"/>
                        </a:rPr>
                      </a:br>
                      <a:r>
                        <a:rPr lang="es-MX" sz="1000" b="0" i="0" u="none" strike="noStrike" dirty="0">
                          <a:solidFill>
                            <a:srgbClr val="000000"/>
                          </a:solidFill>
                          <a:effectLst/>
                          <a:latin typeface="Arial" panose="020B0604020202020204" pitchFamily="34" charset="0"/>
                        </a:rPr>
                        <a:t>Este 13% corresponde a los paquetes de prevención entregados por los SSR y el SR durante el primer trimestre del año, debido a que durante el segundo trimestre el país fue impactado por la pandemia de COVID-19, obligando al Gobierno Central crear estrategias de mitigación, las cuales prohibían la libre circulación y el desarrollo de otras actividades que no estuvieran dirigidas a la respuesta a esta nueva enfermedad.</a:t>
                      </a:r>
                      <a:br>
                        <a:rPr lang="es-MX" sz="1000" b="0" i="0" u="none" strike="noStrike" dirty="0">
                          <a:solidFill>
                            <a:srgbClr val="000000"/>
                          </a:solidFill>
                          <a:effectLst/>
                          <a:latin typeface="Arial" panose="020B0604020202020204" pitchFamily="34" charset="0"/>
                        </a:rPr>
                      </a:br>
                      <a:r>
                        <a:rPr lang="es-MX" sz="1000" b="0" i="0" u="none" strike="noStrike" dirty="0">
                          <a:solidFill>
                            <a:srgbClr val="000000"/>
                          </a:solidFill>
                          <a:effectLst/>
                          <a:latin typeface="Arial" panose="020B0604020202020204" pitchFamily="34" charset="0"/>
                        </a:rPr>
                        <a:t>Los paquetes de prevención del MINSAL no fueron distribuidos durante el primer trimestre, esto debido a dificultades en la adquisición a través de UNFPA. Se espera que estos paquetes se empiecen a distribuir en las VICITS y clínicas amigables durante el último trimestre de este año.</a:t>
                      </a:r>
                    </a:p>
                  </a:txBody>
                  <a:tcPr marL="0" marR="0" marT="0" marB="0">
                    <a:lnL w="6350" cap="flat" cmpd="sng" algn="ctr">
                      <a:solidFill>
                        <a:srgbClr val="131312"/>
                      </a:solidFill>
                      <a:prstDash val="solid"/>
                      <a:round/>
                      <a:headEnd type="none" w="med" len="med"/>
                      <a:tailEnd type="none" w="med" len="med"/>
                    </a:lnL>
                    <a:lnR w="6350" cap="flat" cmpd="sng" algn="ctr">
                      <a:solidFill>
                        <a:srgbClr val="1F1C1B"/>
                      </a:solidFill>
                      <a:prstDash val="solid"/>
                      <a:round/>
                      <a:headEnd type="none" w="med" len="med"/>
                      <a:tailEnd type="none" w="med" len="med"/>
                    </a:lnR>
                    <a:lnT w="6350" cap="flat" cmpd="sng" algn="ctr">
                      <a:solidFill>
                        <a:srgbClr val="1F1C1B"/>
                      </a:solidFill>
                      <a:prstDash val="solid"/>
                      <a:round/>
                      <a:headEnd type="none" w="med" len="med"/>
                      <a:tailEnd type="none" w="med" len="med"/>
                    </a:lnT>
                    <a:lnB w="6350" cap="flat" cmpd="sng" algn="ctr">
                      <a:solidFill>
                        <a:srgbClr val="1F1C1B"/>
                      </a:solidFill>
                      <a:prstDash val="solid"/>
                      <a:round/>
                      <a:headEnd type="none" w="med" len="med"/>
                      <a:tailEnd type="none" w="med" len="med"/>
                    </a:lnB>
                    <a:solidFill>
                      <a:srgbClr val="FFFF99"/>
                    </a:solidFill>
                  </a:tcPr>
                </a:tc>
                <a:extLst>
                  <a:ext uri="{0D108BD9-81ED-4DB2-BD59-A6C34878D82A}">
                    <a16:rowId xmlns:a16="http://schemas.microsoft.com/office/drawing/2014/main" val="3978656271"/>
                  </a:ext>
                </a:extLst>
              </a:tr>
              <a:tr h="2081090">
                <a:tc>
                  <a:txBody>
                    <a:bodyPr/>
                    <a:lstStyle/>
                    <a:p>
                      <a:pPr algn="l" fontAlgn="ctr"/>
                      <a:r>
                        <a:rPr lang="es-MX" sz="1050" b="0" i="0" u="none" strike="noStrike">
                          <a:solidFill>
                            <a:srgbClr val="000000"/>
                          </a:solidFill>
                          <a:effectLst/>
                          <a:latin typeface="Calibri" panose="020F0502020204030204" pitchFamily="34" charset="0"/>
                        </a:rPr>
                        <a:t>KP-3e Número de personas privadas de libertad que se sometieron a las pruebas y consejería del VIH y que recibieron sus resultados</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ctr" fontAlgn="ctr"/>
                      <a:r>
                        <a:rPr lang="es-SV" sz="1050" b="0" i="0" u="none" strike="noStrike">
                          <a:solidFill>
                            <a:srgbClr val="000000"/>
                          </a:solidFill>
                          <a:effectLst/>
                          <a:latin typeface="Calibri" panose="020F0502020204030204" pitchFamily="34" charset="0"/>
                        </a:rPr>
                        <a:t>32500</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ctr" fontAlgn="ctr"/>
                      <a:r>
                        <a:rPr lang="es-SV" sz="1050" b="0" i="0" u="none" strike="noStrike">
                          <a:solidFill>
                            <a:srgbClr val="000000"/>
                          </a:solidFill>
                          <a:effectLst/>
                          <a:latin typeface="Calibri" panose="020F0502020204030204" pitchFamily="34" charset="0"/>
                        </a:rPr>
                        <a:t>8092</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gridSpan="3">
                  <a:txBody>
                    <a:bodyPr/>
                    <a:lstStyle/>
                    <a:p>
                      <a:pPr algn="ctr" fontAlgn="ctr"/>
                      <a:r>
                        <a:rPr lang="es-SV" sz="1400" b="1" i="0" u="none" strike="noStrike" dirty="0">
                          <a:solidFill>
                            <a:srgbClr val="FFFFFF"/>
                          </a:solidFill>
                          <a:effectLst/>
                          <a:latin typeface="Calibri" panose="020F0502020204030204" pitchFamily="34" charset="0"/>
                        </a:rPr>
                        <a:t>25%</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F1C1B"/>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solidFill>
                      <a:srgbClr val="FF5050"/>
                    </a:solidFill>
                  </a:tcPr>
                </a:tc>
                <a:tc hMerge="1">
                  <a:txBody>
                    <a:bodyPr/>
                    <a:lstStyle/>
                    <a:p>
                      <a:endParaRPr lang="es-SV"/>
                    </a:p>
                  </a:txBody>
                  <a:tcPr/>
                </a:tc>
                <a:tc hMerge="1">
                  <a:txBody>
                    <a:bodyPr/>
                    <a:lstStyle/>
                    <a:p>
                      <a:endParaRPr lang="es-SV"/>
                    </a:p>
                  </a:txBody>
                  <a:tcPr/>
                </a:tc>
                <a:tc>
                  <a:txBody>
                    <a:bodyPr/>
                    <a:lstStyle/>
                    <a:p>
                      <a:pPr algn="l" fontAlgn="ctr"/>
                      <a:r>
                        <a:rPr lang="es-MX" sz="1000" b="1" i="0" u="sng" strike="noStrike" dirty="0">
                          <a:solidFill>
                            <a:srgbClr val="000000"/>
                          </a:solidFill>
                          <a:effectLst/>
                          <a:latin typeface="Arial" panose="020B0604020202020204" pitchFamily="34" charset="0"/>
                        </a:rPr>
                        <a:t>Meta Nacional:  </a:t>
                      </a:r>
                      <a:r>
                        <a:rPr lang="es-MX" sz="1000" b="0" i="0" u="none" strike="noStrike" dirty="0">
                          <a:solidFill>
                            <a:srgbClr val="000000"/>
                          </a:solidFill>
                          <a:effectLst/>
                          <a:latin typeface="Arial" panose="020B0604020202020204" pitchFamily="34" charset="0"/>
                        </a:rPr>
                        <a:t>  32500 PPL  que se han realizado la prueba de VIH y que conocen sus resultados  </a:t>
                      </a:r>
                      <a:br>
                        <a:rPr lang="es-MX" sz="1000" b="0" i="0" u="none" strike="noStrike" dirty="0">
                          <a:solidFill>
                            <a:srgbClr val="000000"/>
                          </a:solidFill>
                          <a:effectLst/>
                          <a:latin typeface="Arial" panose="020B0604020202020204" pitchFamily="34" charset="0"/>
                        </a:rPr>
                      </a:br>
                      <a:r>
                        <a:rPr lang="es-MX" sz="1000" b="0" i="0" u="none" strike="noStrike" dirty="0">
                          <a:solidFill>
                            <a:srgbClr val="000000"/>
                          </a:solidFill>
                          <a:effectLst/>
                          <a:latin typeface="Arial" panose="020B0604020202020204" pitchFamily="34" charset="0"/>
                        </a:rPr>
                        <a:t> </a:t>
                      </a:r>
                      <a:br>
                        <a:rPr lang="es-MX" sz="1000" b="0" i="0" u="none" strike="noStrike" dirty="0">
                          <a:solidFill>
                            <a:srgbClr val="000000"/>
                          </a:solidFill>
                          <a:effectLst/>
                          <a:latin typeface="Arial" panose="020B0604020202020204" pitchFamily="34" charset="0"/>
                        </a:rPr>
                      </a:br>
                      <a:r>
                        <a:rPr lang="es-MX" sz="1000" b="1" i="0" u="sng" strike="noStrike" dirty="0">
                          <a:solidFill>
                            <a:srgbClr val="000000"/>
                          </a:solidFill>
                          <a:effectLst/>
                          <a:latin typeface="Arial" panose="020B0604020202020204" pitchFamily="34" charset="0"/>
                        </a:rPr>
                        <a:t>Logro: =</a:t>
                      </a:r>
                      <a:r>
                        <a:rPr lang="es-MX" sz="1000" b="0" i="0" u="none" strike="noStrike" dirty="0">
                          <a:solidFill>
                            <a:srgbClr val="000000"/>
                          </a:solidFill>
                          <a:effectLst/>
                          <a:latin typeface="Arial" panose="020B0604020202020204" pitchFamily="34" charset="0"/>
                        </a:rPr>
                        <a:t> 8092/32500= 25% PPL que se han realizado la prueba de VIH y que conocen sus resultados </a:t>
                      </a:r>
                      <a:br>
                        <a:rPr lang="es-MX" sz="1000" b="0" i="0" u="none" strike="noStrike" dirty="0">
                          <a:solidFill>
                            <a:srgbClr val="000000"/>
                          </a:solidFill>
                          <a:effectLst/>
                          <a:latin typeface="Arial" panose="020B0604020202020204" pitchFamily="34" charset="0"/>
                        </a:rPr>
                      </a:br>
                      <a:br>
                        <a:rPr lang="es-MX" sz="1000" b="0" i="0" u="none" strike="noStrike" dirty="0">
                          <a:solidFill>
                            <a:srgbClr val="000000"/>
                          </a:solidFill>
                          <a:effectLst/>
                          <a:latin typeface="Arial" panose="020B0604020202020204" pitchFamily="34" charset="0"/>
                        </a:rPr>
                      </a:br>
                      <a:r>
                        <a:rPr lang="es-MX" sz="1000" b="1" i="0" u="sng" strike="noStrike" dirty="0">
                          <a:solidFill>
                            <a:srgbClr val="000000"/>
                          </a:solidFill>
                          <a:effectLst/>
                          <a:latin typeface="Arial" panose="020B0604020202020204" pitchFamily="34" charset="0"/>
                        </a:rPr>
                        <a:t>Fuente:</a:t>
                      </a:r>
                      <a:r>
                        <a:rPr lang="es-MX" sz="1000" b="0" i="0" u="none" strike="noStrike" dirty="0">
                          <a:solidFill>
                            <a:srgbClr val="000000"/>
                          </a:solidFill>
                          <a:effectLst/>
                          <a:latin typeface="Arial" panose="020B0604020202020204" pitchFamily="34" charset="0"/>
                        </a:rPr>
                        <a:t> SUMEVE</a:t>
                      </a:r>
                      <a:br>
                        <a:rPr lang="es-MX" sz="1000" b="0" i="0" u="none" strike="noStrike" dirty="0">
                          <a:solidFill>
                            <a:srgbClr val="000000"/>
                          </a:solidFill>
                          <a:effectLst/>
                          <a:latin typeface="Arial" panose="020B0604020202020204" pitchFamily="34" charset="0"/>
                        </a:rPr>
                      </a:br>
                      <a:br>
                        <a:rPr lang="es-MX" sz="1000" b="0" i="0" u="none" strike="noStrike" dirty="0">
                          <a:solidFill>
                            <a:srgbClr val="000000"/>
                          </a:solidFill>
                          <a:effectLst/>
                          <a:latin typeface="Arial" panose="020B0604020202020204" pitchFamily="34" charset="0"/>
                        </a:rPr>
                      </a:br>
                      <a:r>
                        <a:rPr lang="es-MX" sz="1000" b="0" i="0" u="none" strike="noStrike" dirty="0">
                          <a:solidFill>
                            <a:srgbClr val="000000"/>
                          </a:solidFill>
                          <a:effectLst/>
                          <a:latin typeface="Arial" panose="020B0604020202020204" pitchFamily="34" charset="0"/>
                        </a:rPr>
                        <a:t>Las actividades en centro penales también fueron suspendidas durante el mes de marzo y todo el personal de salud incluyendo los de las Unidades Móviles del MINSAL, fueron dirigidas al apoyo con las pruebas de hisopados y en otras actividades que daban respuesta a la pandemia, por tal razón el resultado de dicho indicador es bajo.</a:t>
                      </a:r>
                    </a:p>
                  </a:txBody>
                  <a:tcPr marL="0" marR="0" marT="0" marB="0" anchor="ctr">
                    <a:lnL w="6350" cap="flat" cmpd="sng" algn="ctr">
                      <a:solidFill>
                        <a:srgbClr val="1F1C1B"/>
                      </a:solidFill>
                      <a:prstDash val="solid"/>
                      <a:round/>
                      <a:headEnd type="none" w="med" len="med"/>
                      <a:tailEnd type="none" w="med" len="med"/>
                    </a:lnL>
                    <a:lnR w="6350" cap="flat" cmpd="sng" algn="ctr">
                      <a:solidFill>
                        <a:srgbClr val="1F1C1B"/>
                      </a:solidFill>
                      <a:prstDash val="solid"/>
                      <a:round/>
                      <a:headEnd type="none" w="med" len="med"/>
                      <a:tailEnd type="none" w="med" len="med"/>
                    </a:lnR>
                    <a:lnT w="6350" cap="flat" cmpd="sng" algn="ctr">
                      <a:solidFill>
                        <a:srgbClr val="1F1C1B"/>
                      </a:solidFill>
                      <a:prstDash val="solid"/>
                      <a:round/>
                      <a:headEnd type="none" w="med" len="med"/>
                      <a:tailEnd type="none" w="med" len="med"/>
                    </a:lnT>
                    <a:lnB w="6350" cap="flat" cmpd="sng" algn="ctr">
                      <a:solidFill>
                        <a:srgbClr val="1F1C1B"/>
                      </a:solidFill>
                      <a:prstDash val="solid"/>
                      <a:round/>
                      <a:headEnd type="none" w="med" len="med"/>
                      <a:tailEnd type="none" w="med" len="med"/>
                    </a:lnB>
                    <a:solidFill>
                      <a:srgbClr val="FFFF99"/>
                    </a:solidFill>
                  </a:tcPr>
                </a:tc>
                <a:extLst>
                  <a:ext uri="{0D108BD9-81ED-4DB2-BD59-A6C34878D82A}">
                    <a16:rowId xmlns:a16="http://schemas.microsoft.com/office/drawing/2014/main" val="1091727106"/>
                  </a:ext>
                </a:extLst>
              </a:tr>
            </a:tbl>
          </a:graphicData>
        </a:graphic>
      </p:graphicFrame>
    </p:spTree>
    <p:extLst>
      <p:ext uri="{BB962C8B-B14F-4D97-AF65-F5344CB8AC3E}">
        <p14:creationId xmlns:p14="http://schemas.microsoft.com/office/powerpoint/2010/main" val="2720887088"/>
      </p:ext>
    </p:extLst>
  </p:cSld>
  <p:clrMapOvr>
    <a:masterClrMapping/>
  </p:clrMapOvr>
  <p:transition>
    <p:wipe dir="d"/>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9458" name="1 Rectángulo">
            <a:extLst>
              <a:ext uri="{FF2B5EF4-FFF2-40B4-BE49-F238E27FC236}">
                <a16:creationId xmlns:a16="http://schemas.microsoft.com/office/drawing/2014/main" id="{EE0A96B5-DBCB-4924-B70B-31A2FD425FEC}"/>
              </a:ext>
            </a:extLst>
          </p:cNvPr>
          <p:cNvSpPr>
            <a:spLocks noChangeArrowheads="1"/>
          </p:cNvSpPr>
          <p:nvPr/>
        </p:nvSpPr>
        <p:spPr bwMode="auto">
          <a:xfrm>
            <a:off x="827088" y="1268413"/>
            <a:ext cx="7848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s-ES" altLang="es-SV" sz="1800">
              <a:latin typeface="Arial" panose="020B0604020202020204" pitchFamily="34" charset="0"/>
            </a:endParaRPr>
          </a:p>
          <a:p>
            <a:pPr>
              <a:spcBef>
                <a:spcPct val="0"/>
              </a:spcBef>
              <a:buFontTx/>
              <a:buNone/>
            </a:pPr>
            <a:endParaRPr lang="es-ES" altLang="es-SV" sz="1800">
              <a:latin typeface="Arial" panose="020B0604020202020204" pitchFamily="34" charset="0"/>
            </a:endParaRPr>
          </a:p>
          <a:p>
            <a:pPr>
              <a:spcBef>
                <a:spcPct val="0"/>
              </a:spcBef>
              <a:buFontTx/>
              <a:buNone/>
            </a:pPr>
            <a:r>
              <a:rPr lang="es-SV" altLang="es-SV" sz="1800">
                <a:latin typeface="Arial" panose="020B0604020202020204" pitchFamily="34" charset="0"/>
              </a:rPr>
              <a:t> </a:t>
            </a:r>
            <a:endParaRPr lang="es-ES" altLang="es-SV" sz="1800" b="1">
              <a:latin typeface="Arial" panose="020B0604020202020204" pitchFamily="34" charset="0"/>
            </a:endParaRPr>
          </a:p>
        </p:txBody>
      </p:sp>
      <p:sp>
        <p:nvSpPr>
          <p:cNvPr id="7" name="1 Título">
            <a:extLst>
              <a:ext uri="{FF2B5EF4-FFF2-40B4-BE49-F238E27FC236}">
                <a16:creationId xmlns:a16="http://schemas.microsoft.com/office/drawing/2014/main" id="{F36662EE-6D73-43ED-B99B-EBD4EF27FC08}"/>
              </a:ext>
            </a:extLst>
          </p:cNvPr>
          <p:cNvSpPr>
            <a:spLocks noGrp="1"/>
          </p:cNvSpPr>
          <p:nvPr>
            <p:ph type="title"/>
          </p:nvPr>
        </p:nvSpPr>
        <p:spPr>
          <a:xfrm>
            <a:off x="612775" y="638200"/>
            <a:ext cx="8153400" cy="1350640"/>
          </a:xfrm>
        </p:spPr>
        <p:txBody>
          <a:bodyPr/>
          <a:lstStyle/>
          <a:p>
            <a:pPr>
              <a:defRPr/>
            </a:pPr>
            <a:r>
              <a:rPr lang="es-SV" sz="2800" i="1" dirty="0">
                <a:solidFill>
                  <a:srgbClr val="C00000"/>
                </a:solidFill>
                <a:effectLst>
                  <a:outerShdw blurRad="38100" dist="38100" dir="2700000" algn="tl">
                    <a:srgbClr val="000000">
                      <a:alpha val="43137"/>
                    </a:srgbClr>
                  </a:outerShdw>
                </a:effectLst>
                <a:latin typeface="Bembo Std" panose="02020605060306020A03" pitchFamily="18" charset="0"/>
              </a:rPr>
              <a:t>Trabajo realizado durante Emergencia COVID – 19  </a:t>
            </a:r>
            <a:endParaRPr lang="es-ES" sz="2800" dirty="0">
              <a:solidFill>
                <a:srgbClr val="C00000"/>
              </a:solidFill>
              <a:effectLst>
                <a:outerShdw blurRad="38100" dist="38100" dir="2700000" algn="tl">
                  <a:srgbClr val="000000">
                    <a:alpha val="43137"/>
                  </a:srgbClr>
                </a:outerShdw>
              </a:effectLst>
              <a:latin typeface="Bembo Std" panose="02020605060306020A03" pitchFamily="18" charset="0"/>
            </a:endParaRPr>
          </a:p>
        </p:txBody>
      </p:sp>
      <p:sp>
        <p:nvSpPr>
          <p:cNvPr id="5" name="1 Título">
            <a:extLst>
              <a:ext uri="{FF2B5EF4-FFF2-40B4-BE49-F238E27FC236}">
                <a16:creationId xmlns:a16="http://schemas.microsoft.com/office/drawing/2014/main" id="{447C09E7-1825-4822-A8F9-DDFD8DC88BAF}"/>
              </a:ext>
            </a:extLst>
          </p:cNvPr>
          <p:cNvSpPr txBox="1">
            <a:spLocks/>
          </p:cNvSpPr>
          <p:nvPr/>
        </p:nvSpPr>
        <p:spPr bwMode="auto">
          <a:xfrm>
            <a:off x="765175" y="1556792"/>
            <a:ext cx="7623249" cy="4896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457200" indent="-457200" algn="just">
              <a:buFont typeface="Arial" panose="020B0604020202020204" pitchFamily="34" charset="0"/>
              <a:buChar char="•"/>
              <a:defRPr/>
            </a:pPr>
            <a:r>
              <a:rPr lang="es-SV" sz="1800" i="1" dirty="0">
                <a:latin typeface="Bembo Std" panose="02020605060306020A03" pitchFamily="18" charset="0"/>
              </a:rPr>
              <a:t>Personal  salud en primera línea concentra esfuerzos para respuesta a epidemia: establecimientos, hospitales,  centros de retención, bancos, mercados municipales y lugares públicos. </a:t>
            </a:r>
          </a:p>
          <a:p>
            <a:pPr marL="457200" indent="-457200" algn="just">
              <a:buFont typeface="Arial" panose="020B0604020202020204" pitchFamily="34" charset="0"/>
              <a:buChar char="•"/>
              <a:defRPr/>
            </a:pPr>
            <a:endParaRPr lang="es-SV" sz="1800" i="1" dirty="0">
              <a:latin typeface="Bembo Std" panose="02020605060306020A03" pitchFamily="18" charset="0"/>
            </a:endParaRPr>
          </a:p>
          <a:p>
            <a:pPr marL="457200" indent="-457200" algn="just">
              <a:buFont typeface="Arial" panose="020B0604020202020204" pitchFamily="34" charset="0"/>
              <a:buChar char="•"/>
              <a:defRPr/>
            </a:pPr>
            <a:r>
              <a:rPr lang="es-SV" sz="1800" i="1" dirty="0">
                <a:latin typeface="Bembo Std" panose="02020605060306020A03" pitchFamily="18" charset="0"/>
              </a:rPr>
              <a:t>Terapia ARV: Cierre en aeropuertos, retrasos entregas de productos de salud, falta de materia prima, cierre de laboratorios fabricantes, lista de entrega para traslado, incremento de costos de transporte, retraso la entrega de estos. </a:t>
            </a:r>
          </a:p>
          <a:p>
            <a:pPr marL="457200" indent="-457200" algn="just">
              <a:buFont typeface="Arial" panose="020B0604020202020204" pitchFamily="34" charset="0"/>
              <a:buChar char="•"/>
              <a:defRPr/>
            </a:pPr>
            <a:endParaRPr lang="es-SV" sz="1800" i="1" dirty="0">
              <a:latin typeface="Bembo Std" panose="02020605060306020A03" pitchFamily="18" charset="0"/>
            </a:endParaRPr>
          </a:p>
          <a:p>
            <a:pPr marL="457200" indent="-457200" algn="just">
              <a:buFont typeface="Arial" panose="020B0604020202020204" pitchFamily="34" charset="0"/>
              <a:buChar char="•"/>
              <a:defRPr/>
            </a:pPr>
            <a:r>
              <a:rPr lang="es-SV" sz="1800" i="1" dirty="0">
                <a:latin typeface="Bembo Std" panose="02020605060306020A03" pitchFamily="18" charset="0"/>
              </a:rPr>
              <a:t>Coordinación de entrega multi mes, se autorizó la dispensación de ARV para dos meses y la entrega de recetas para retiro de los  dos meses siguientes. </a:t>
            </a:r>
          </a:p>
          <a:p>
            <a:pPr marL="457200" indent="-457200" algn="l">
              <a:buFont typeface="Arial" panose="020B0604020202020204" pitchFamily="34" charset="0"/>
              <a:buChar char="•"/>
              <a:defRPr/>
            </a:pPr>
            <a:endParaRPr lang="es-SV" sz="2000" i="1" dirty="0">
              <a:latin typeface="Bembo Std" panose="02020605060306020A03" pitchFamily="18" charset="0"/>
            </a:endParaRPr>
          </a:p>
          <a:p>
            <a:pPr algn="l">
              <a:defRPr/>
            </a:pPr>
            <a:endParaRPr lang="es-ES" sz="2800" dirty="0">
              <a:latin typeface="Bembo Std" panose="02020605060306020A03" pitchFamily="18" charset="0"/>
            </a:endParaRPr>
          </a:p>
        </p:txBody>
      </p:sp>
    </p:spTree>
    <p:extLst>
      <p:ext uri="{BB962C8B-B14F-4D97-AF65-F5344CB8AC3E}">
        <p14:creationId xmlns:p14="http://schemas.microsoft.com/office/powerpoint/2010/main" val="3272060111"/>
      </p:ext>
    </p:extLst>
  </p:cSld>
  <p:clrMapOvr>
    <a:masterClrMapping/>
  </p:clrMapOvr>
  <p:transition>
    <p:wipe dir="d"/>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9458" name="1 Rectángulo">
            <a:extLst>
              <a:ext uri="{FF2B5EF4-FFF2-40B4-BE49-F238E27FC236}">
                <a16:creationId xmlns:a16="http://schemas.microsoft.com/office/drawing/2014/main" id="{EE0A96B5-DBCB-4924-B70B-31A2FD425FEC}"/>
              </a:ext>
            </a:extLst>
          </p:cNvPr>
          <p:cNvSpPr>
            <a:spLocks noChangeArrowheads="1"/>
          </p:cNvSpPr>
          <p:nvPr/>
        </p:nvSpPr>
        <p:spPr bwMode="auto">
          <a:xfrm>
            <a:off x="827088" y="1268413"/>
            <a:ext cx="7848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s-ES" altLang="es-SV" sz="1800">
              <a:latin typeface="Arial" panose="020B0604020202020204" pitchFamily="34" charset="0"/>
            </a:endParaRPr>
          </a:p>
          <a:p>
            <a:pPr>
              <a:spcBef>
                <a:spcPct val="0"/>
              </a:spcBef>
              <a:buFontTx/>
              <a:buNone/>
            </a:pPr>
            <a:endParaRPr lang="es-ES" altLang="es-SV" sz="1800">
              <a:latin typeface="Arial" panose="020B0604020202020204" pitchFamily="34" charset="0"/>
            </a:endParaRPr>
          </a:p>
          <a:p>
            <a:pPr>
              <a:spcBef>
                <a:spcPct val="0"/>
              </a:spcBef>
              <a:buFontTx/>
              <a:buNone/>
            </a:pPr>
            <a:r>
              <a:rPr lang="es-SV" altLang="es-SV" sz="1800">
                <a:latin typeface="Arial" panose="020B0604020202020204" pitchFamily="34" charset="0"/>
              </a:rPr>
              <a:t> </a:t>
            </a:r>
            <a:endParaRPr lang="es-ES" altLang="es-SV" sz="1800" b="1">
              <a:latin typeface="Arial" panose="020B0604020202020204" pitchFamily="34" charset="0"/>
            </a:endParaRPr>
          </a:p>
        </p:txBody>
      </p:sp>
      <p:sp>
        <p:nvSpPr>
          <p:cNvPr id="7" name="1 Título">
            <a:extLst>
              <a:ext uri="{FF2B5EF4-FFF2-40B4-BE49-F238E27FC236}">
                <a16:creationId xmlns:a16="http://schemas.microsoft.com/office/drawing/2014/main" id="{F36662EE-6D73-43ED-B99B-EBD4EF27FC08}"/>
              </a:ext>
            </a:extLst>
          </p:cNvPr>
          <p:cNvSpPr>
            <a:spLocks noGrp="1"/>
          </p:cNvSpPr>
          <p:nvPr>
            <p:ph type="title"/>
          </p:nvPr>
        </p:nvSpPr>
        <p:spPr>
          <a:xfrm>
            <a:off x="612775" y="638200"/>
            <a:ext cx="8153400" cy="990600"/>
          </a:xfrm>
        </p:spPr>
        <p:txBody>
          <a:bodyPr/>
          <a:lstStyle/>
          <a:p>
            <a:pPr>
              <a:defRPr/>
            </a:pPr>
            <a:r>
              <a:rPr lang="es-SV" sz="2800" i="1" dirty="0">
                <a:solidFill>
                  <a:srgbClr val="C00000"/>
                </a:solidFill>
                <a:effectLst>
                  <a:outerShdw blurRad="38100" dist="38100" dir="2700000" algn="tl">
                    <a:srgbClr val="000000">
                      <a:alpha val="43137"/>
                    </a:srgbClr>
                  </a:outerShdw>
                </a:effectLst>
                <a:latin typeface="Bembo Std" panose="02020605060306020A03" pitchFamily="18" charset="0"/>
              </a:rPr>
              <a:t>Trabajo realizado durante Emergencia COVID – 19 </a:t>
            </a:r>
            <a:endParaRPr lang="es-ES" sz="2800" dirty="0">
              <a:solidFill>
                <a:srgbClr val="C00000"/>
              </a:solidFill>
              <a:effectLst>
                <a:outerShdw blurRad="38100" dist="38100" dir="2700000" algn="tl">
                  <a:srgbClr val="000000">
                    <a:alpha val="43137"/>
                  </a:srgbClr>
                </a:outerShdw>
              </a:effectLst>
              <a:latin typeface="Bembo Std" panose="02020605060306020A03" pitchFamily="18" charset="0"/>
            </a:endParaRPr>
          </a:p>
        </p:txBody>
      </p:sp>
      <p:sp>
        <p:nvSpPr>
          <p:cNvPr id="5" name="1 Título">
            <a:extLst>
              <a:ext uri="{FF2B5EF4-FFF2-40B4-BE49-F238E27FC236}">
                <a16:creationId xmlns:a16="http://schemas.microsoft.com/office/drawing/2014/main" id="{447C09E7-1825-4822-A8F9-DDFD8DC88BAF}"/>
              </a:ext>
            </a:extLst>
          </p:cNvPr>
          <p:cNvSpPr txBox="1">
            <a:spLocks/>
          </p:cNvSpPr>
          <p:nvPr/>
        </p:nvSpPr>
        <p:spPr bwMode="auto">
          <a:xfrm>
            <a:off x="765175" y="764704"/>
            <a:ext cx="7479233" cy="5688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just">
              <a:defRPr/>
            </a:pPr>
            <a:endParaRPr lang="es-SV" sz="2400" i="1" dirty="0">
              <a:latin typeface="Bembo Std" panose="02020605060306020A03" pitchFamily="18" charset="0"/>
            </a:endParaRPr>
          </a:p>
          <a:p>
            <a:pPr marL="457200" indent="-457200" algn="just">
              <a:buFont typeface="Arial" panose="020B0604020202020204" pitchFamily="34" charset="0"/>
              <a:buChar char="•"/>
              <a:defRPr/>
            </a:pPr>
            <a:r>
              <a:rPr lang="es-SV" sz="1800" i="1" dirty="0">
                <a:latin typeface="Bembo Std" panose="02020605060306020A03" pitchFamily="18" charset="0"/>
              </a:rPr>
              <a:t>Implementación de entrega domiciliar  de la terapia ARV a través del Proyecto Cuidado y Tratamiento, </a:t>
            </a:r>
            <a:r>
              <a:rPr lang="es-SV" sz="1800" i="1" dirty="0" err="1">
                <a:latin typeface="Bembo Std" panose="02020605060306020A03" pitchFamily="18" charset="0"/>
              </a:rPr>
              <a:t>Intrahealth</a:t>
            </a:r>
            <a:r>
              <a:rPr lang="es-SV" sz="1800" i="1" dirty="0">
                <a:latin typeface="Bembo Std" panose="02020605060306020A03" pitchFamily="18" charset="0"/>
              </a:rPr>
              <a:t>/USAID, COMISCA, REDSAL, Visión Propositiva, </a:t>
            </a:r>
            <a:r>
              <a:rPr lang="es-SV" sz="1800" i="1" dirty="0" err="1">
                <a:latin typeface="Bembo Std" panose="02020605060306020A03" pitchFamily="18" charset="0"/>
              </a:rPr>
              <a:t>Asoc</a:t>
            </a:r>
            <a:r>
              <a:rPr lang="es-SV" sz="1800" i="1" dirty="0">
                <a:latin typeface="Bembo Std" panose="02020605060306020A03" pitchFamily="18" charset="0"/>
              </a:rPr>
              <a:t>. </a:t>
            </a:r>
            <a:r>
              <a:rPr lang="es-SV" sz="1800" i="1" dirty="0" err="1">
                <a:latin typeface="Bembo Std" panose="02020605060306020A03" pitchFamily="18" charset="0"/>
              </a:rPr>
              <a:t>Entreamigos</a:t>
            </a:r>
            <a:r>
              <a:rPr lang="es-SV" sz="1800" i="1" dirty="0">
                <a:latin typeface="Bembo Std" panose="02020605060306020A03" pitchFamily="18" charset="0"/>
              </a:rPr>
              <a:t>, AHG/COCOSI, a través del PVIH e institucionalmente la entrega domiciliar a través de Correos de El Salvador. </a:t>
            </a:r>
          </a:p>
          <a:p>
            <a:pPr marL="457200" indent="-457200" algn="just">
              <a:buFont typeface="Arial" panose="020B0604020202020204" pitchFamily="34" charset="0"/>
              <a:buChar char="•"/>
              <a:defRPr/>
            </a:pPr>
            <a:endParaRPr lang="es-SV" sz="1800" i="1" dirty="0">
              <a:latin typeface="Bembo Std" panose="02020605060306020A03" pitchFamily="18" charset="0"/>
            </a:endParaRPr>
          </a:p>
          <a:p>
            <a:pPr marL="457200" indent="-457200" algn="just">
              <a:buFont typeface="Arial" panose="020B0604020202020204" pitchFamily="34" charset="0"/>
              <a:buChar char="•"/>
              <a:defRPr/>
            </a:pPr>
            <a:r>
              <a:rPr lang="es-SV" sz="1800" i="1" dirty="0">
                <a:latin typeface="Bembo Std" panose="02020605060306020A03" pitchFamily="18" charset="0"/>
              </a:rPr>
              <a:t> SR y SSR:  Por la limitación de libre movimiento y lineamiento institucional, PLAN cerró instalaciones y realizó tele trabajo, realizando capacitaciones y seguimientos virtuales. </a:t>
            </a:r>
          </a:p>
          <a:p>
            <a:pPr algn="l">
              <a:defRPr/>
            </a:pPr>
            <a:endParaRPr lang="es-SV" sz="1800" i="1" dirty="0">
              <a:latin typeface="Bembo Std" panose="02020605060306020A03" pitchFamily="18" charset="0"/>
            </a:endParaRPr>
          </a:p>
          <a:p>
            <a:pPr algn="l">
              <a:defRPr/>
            </a:pPr>
            <a:endParaRPr lang="es-ES" sz="3200" dirty="0">
              <a:latin typeface="Bembo Std" panose="02020605060306020A03" pitchFamily="18" charset="0"/>
            </a:endParaRPr>
          </a:p>
        </p:txBody>
      </p:sp>
    </p:spTree>
    <p:extLst>
      <p:ext uri="{BB962C8B-B14F-4D97-AF65-F5344CB8AC3E}">
        <p14:creationId xmlns:p14="http://schemas.microsoft.com/office/powerpoint/2010/main" val="1563337643"/>
      </p:ext>
    </p:extLst>
  </p:cSld>
  <p:clrMapOvr>
    <a:masterClrMapping/>
  </p:clrMapOvr>
  <p:transition>
    <p:wipe dir="d"/>
  </p:transition>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4009</TotalTime>
  <Words>1992</Words>
  <Application>Microsoft Office PowerPoint</Application>
  <PresentationFormat>Presentación en pantalla (4:3)</PresentationFormat>
  <Paragraphs>160</Paragraphs>
  <Slides>15</Slides>
  <Notes>13</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15</vt:i4>
      </vt:variant>
    </vt:vector>
  </HeadingPairs>
  <TitlesOfParts>
    <vt:vector size="21" baseType="lpstr">
      <vt:lpstr>Arial</vt:lpstr>
      <vt:lpstr>Arial Black</vt:lpstr>
      <vt:lpstr>Bembo Std</vt:lpstr>
      <vt:lpstr>Calibri</vt:lpstr>
      <vt:lpstr>Tema de Office</vt:lpstr>
      <vt:lpstr>4_Tema de Office</vt:lpstr>
      <vt:lpstr>Presentación de PowerPoint</vt:lpstr>
      <vt:lpstr>Presentación de PowerPoint</vt:lpstr>
      <vt:lpstr>Información de la Subvención</vt:lpstr>
      <vt:lpstr>Avance Indicadores </vt:lpstr>
      <vt:lpstr>Avance Indicadores </vt:lpstr>
      <vt:lpstr>Avance Indicadores </vt:lpstr>
      <vt:lpstr>Avance Indicadores </vt:lpstr>
      <vt:lpstr>Trabajo realizado durante Emergencia COVID – 19  </vt:lpstr>
      <vt:lpstr>Trabajo realizado durante Emergencia COVID – 19 </vt:lpstr>
      <vt:lpstr>Trabajo realizado durante Emergencia COVID – 19 </vt:lpstr>
      <vt:lpstr>Evidencias Fotográficas.</vt:lpstr>
      <vt:lpstr>Evidencias Fotográficas.</vt:lpstr>
      <vt:lpstr>Evidencias Fotográficas.</vt:lpstr>
      <vt:lpstr>Evidencias Fotográficas.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Vanessa</dc:creator>
  <cp:lastModifiedBy>gflores</cp:lastModifiedBy>
  <cp:revision>282</cp:revision>
  <cp:lastPrinted>2019-03-21T14:15:37Z</cp:lastPrinted>
  <dcterms:created xsi:type="dcterms:W3CDTF">2012-11-07T15:01:43Z</dcterms:created>
  <dcterms:modified xsi:type="dcterms:W3CDTF">2020-10-21T23:02:30Z</dcterms:modified>
</cp:coreProperties>
</file>