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95" r:id="rId4"/>
    <p:sldId id="298" r:id="rId5"/>
    <p:sldId id="299" r:id="rId6"/>
    <p:sldId id="268" r:id="rId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22/10/2020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0581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22884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373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701" y="303017"/>
            <a:ext cx="4999335" cy="171227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206673" y="6356950"/>
            <a:ext cx="1779479" cy="272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dirty="0" err="1">
                <a:solidFill>
                  <a:schemeClr val="bg1"/>
                </a:solidFill>
              </a:rPr>
              <a:t>Octubre</a:t>
            </a:r>
            <a:r>
              <a:rPr lang="en-US" sz="1900" dirty="0">
                <a:solidFill>
                  <a:schemeClr val="bg1"/>
                </a:solidFill>
              </a:rPr>
              <a:t> 22, 2020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3BE72A-5235-4681-884B-DBFDAE136FC9}"/>
              </a:ext>
            </a:extLst>
          </p:cNvPr>
          <p:cNvSpPr txBox="1"/>
          <p:nvPr/>
        </p:nvSpPr>
        <p:spPr>
          <a:xfrm>
            <a:off x="3999707" y="5204200"/>
            <a:ext cx="418932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SV" dirty="0">
                <a:solidFill>
                  <a:schemeClr val="bg1"/>
                </a:solidFill>
              </a:rPr>
              <a:t>Lcda. Marta Alicia de Magaña</a:t>
            </a:r>
          </a:p>
          <a:p>
            <a:pPr algn="ctr"/>
            <a:r>
              <a:rPr lang="es-SV" dirty="0">
                <a:solidFill>
                  <a:schemeClr val="bg1"/>
                </a:solidFill>
              </a:rPr>
              <a:t>Directora Ejecutiva MCP-ES</a:t>
            </a:r>
          </a:p>
          <a:p>
            <a:pPr algn="ctr"/>
            <a:r>
              <a:rPr lang="es-SV" dirty="0">
                <a:solidFill>
                  <a:schemeClr val="bg1"/>
                </a:solidFill>
              </a:rPr>
              <a:t>Plenaria 07-2020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2280732"/>
            <a:ext cx="10579398" cy="1904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Propuesta de </a:t>
            </a:r>
            <a:br>
              <a:rPr lang="en-US" b="1" kern="12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Comité Adhoc para la selección de RP´s Subvenciones VIH y TB 2022-2024</a:t>
            </a: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007" y="621437"/>
            <a:ext cx="10053986" cy="16728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MX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Proceso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480981B-AF0B-482C-B4F7-7599A2977DE3}"/>
              </a:ext>
            </a:extLst>
          </p:cNvPr>
          <p:cNvSpPr txBox="1"/>
          <p:nvPr/>
        </p:nvSpPr>
        <p:spPr>
          <a:xfrm>
            <a:off x="506027" y="2837365"/>
            <a:ext cx="108396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800" dirty="0">
                <a:latin typeface="Arial" panose="020B0604020202020204" pitchFamily="34" charset="0"/>
                <a:cs typeface="Arial" panose="020B0604020202020204" pitchFamily="34" charset="0"/>
              </a:rPr>
              <a:t>Según acuerdo de este pleno  en la asamblea anterior, se designó al comité ejecutivo para el análisis y la creación del Comité Adhoc para la selección de RPs para las subvenciones de VIH y TB para el período 2022-2024.</a:t>
            </a:r>
          </a:p>
          <a:p>
            <a:pPr algn="ctr"/>
            <a:r>
              <a:rPr lang="es-SV" sz="2800" dirty="0">
                <a:latin typeface="Arial" panose="020B0604020202020204" pitchFamily="34" charset="0"/>
                <a:cs typeface="Arial" panose="020B0604020202020204" pitchFamily="34" charset="0"/>
              </a:rPr>
              <a:t>El pasado 15 de octubre el comité ejecutivo conjunto sostuvo reunión CE18-2020/ CCON04-2020 en donde abordaron este proceso, por lo que se presenta la propuesta para ser ratificada en esta reunión. </a:t>
            </a:r>
          </a:p>
        </p:txBody>
      </p:sp>
    </p:spTree>
    <p:extLst>
      <p:ext uri="{BB962C8B-B14F-4D97-AF65-F5344CB8AC3E}">
        <p14:creationId xmlns:p14="http://schemas.microsoft.com/office/powerpoint/2010/main" val="359249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007" y="621437"/>
            <a:ext cx="10053986" cy="16728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MX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Miembros propuestos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2356A1A-7CB5-421B-9D26-CE94DD3FB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681" y="2742584"/>
            <a:ext cx="9174333" cy="37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007" y="621437"/>
            <a:ext cx="10053986" cy="16728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MX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Decisión del pleno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8D755AD-D3D8-4C09-B06C-F508AE4FD66D}"/>
              </a:ext>
            </a:extLst>
          </p:cNvPr>
          <p:cNvSpPr txBox="1"/>
          <p:nvPr/>
        </p:nvSpPr>
        <p:spPr>
          <a:xfrm>
            <a:off x="2325950" y="3259422"/>
            <a:ext cx="6933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dirty="0"/>
              <a:t>Por unanimidad el pleno aprueba la plantilla de miembros propuesta por el comité ejecutivo conjunto.</a:t>
            </a:r>
          </a:p>
        </p:txBody>
      </p:sp>
    </p:spTree>
    <p:extLst>
      <p:ext uri="{BB962C8B-B14F-4D97-AF65-F5344CB8AC3E}">
        <p14:creationId xmlns:p14="http://schemas.microsoft.com/office/powerpoint/2010/main" val="139058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2909889" y="4843464"/>
            <a:ext cx="6365875" cy="846137"/>
            <a:chOff x="-82321" y="-51424"/>
            <a:chExt cx="6844083" cy="536057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644" y="-51424"/>
              <a:ext cx="37652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318146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9" y="4759325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1512888" y="5757864"/>
            <a:ext cx="9155113" cy="790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163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Propuesta de  Comité Adhoc para la selección de RP´s Subvenciones VIH y TB 2022-2024</vt:lpstr>
      <vt:lpstr>Proceso</vt:lpstr>
      <vt:lpstr>Miembros propuestos</vt:lpstr>
      <vt:lpstr>Decisión del pleno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Monitoreo a Distancia</dc:title>
  <dc:creator>Karla Eugenia Rivera Arévalo</dc:creator>
  <cp:lastModifiedBy>Karla Eugenia Rivera Arévalo</cp:lastModifiedBy>
  <cp:revision>6</cp:revision>
  <dcterms:created xsi:type="dcterms:W3CDTF">2020-08-19T21:01:28Z</dcterms:created>
  <dcterms:modified xsi:type="dcterms:W3CDTF">2020-10-22T16:54:40Z</dcterms:modified>
</cp:coreProperties>
</file>