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304" r:id="rId4"/>
    <p:sldId id="296" r:id="rId5"/>
    <p:sldId id="294" r:id="rId6"/>
    <p:sldId id="303" r:id="rId7"/>
    <p:sldId id="305" r:id="rId8"/>
    <p:sldId id="268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11/11/2020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Ruta%20Critica%20Comite%20Adhoc%20selecci&#243;n%20RP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nexo%201_Martriz%20de%20evaluaci&#243;n%20RP%202022-2024.xlsx" TargetMode="External"/><Relationship Id="rId2" Type="http://schemas.openxmlformats.org/officeDocument/2006/relationships/hyperlink" Target="Propuesta%20TDR%20RP%202022-2024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Banner%20Llamado%20publico%20RP%202022-2024.do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Avances del Comité Adhoc 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Selección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RP 2022-2024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841334" y="5789245"/>
            <a:ext cx="2509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Ing. Enrique Díaz</a:t>
            </a:r>
          </a:p>
          <a:p>
            <a:pPr algn="ctr"/>
            <a:r>
              <a:rPr lang="es-MX" dirty="0">
                <a:solidFill>
                  <a:schemeClr val="bg1"/>
                </a:solidFill>
              </a:rPr>
              <a:t>Coordinador del Comité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364560" y="620474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ME07-2020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19/11/2020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44097"/>
            <a:ext cx="7744984" cy="26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8CC66E84-2B42-463F-8329-75BA0D521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E5D6127-329B-4B21-8A42-FFE5FCB684FC}"/>
              </a:ext>
            </a:extLst>
          </p:cNvPr>
          <p:cNvSpPr/>
          <p:nvPr/>
        </p:nvSpPr>
        <p:spPr>
          <a:xfrm>
            <a:off x="1113809" y="3130040"/>
            <a:ext cx="4335317" cy="2560545"/>
          </a:xfrm>
          <a:custGeom>
            <a:avLst/>
            <a:gdLst>
              <a:gd name="connsiteX0" fmla="*/ 0 w 7089973"/>
              <a:gd name="connsiteY0" fmla="*/ 0 h 3111963"/>
              <a:gd name="connsiteX1" fmla="*/ 7089973 w 7089973"/>
              <a:gd name="connsiteY1" fmla="*/ 0 h 3111963"/>
              <a:gd name="connsiteX2" fmla="*/ 7089973 w 7089973"/>
              <a:gd name="connsiteY2" fmla="*/ 3111963 h 3111963"/>
              <a:gd name="connsiteX3" fmla="*/ 0 w 7089973"/>
              <a:gd name="connsiteY3" fmla="*/ 3111963 h 3111963"/>
              <a:gd name="connsiteX4" fmla="*/ 0 w 7089973"/>
              <a:gd name="connsiteY4" fmla="*/ 0 h 311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9973" h="3111963" fill="none" extrusionOk="0">
                <a:moveTo>
                  <a:pt x="0" y="0"/>
                </a:moveTo>
                <a:cubicBezTo>
                  <a:pt x="1898629" y="-33775"/>
                  <a:pt x="4556632" y="138873"/>
                  <a:pt x="7089973" y="0"/>
                </a:cubicBezTo>
                <a:cubicBezTo>
                  <a:pt x="7016202" y="1160580"/>
                  <a:pt x="6934090" y="2062636"/>
                  <a:pt x="7089973" y="3111963"/>
                </a:cubicBezTo>
                <a:cubicBezTo>
                  <a:pt x="4796853" y="2974633"/>
                  <a:pt x="2024407" y="2974107"/>
                  <a:pt x="0" y="3111963"/>
                </a:cubicBezTo>
                <a:cubicBezTo>
                  <a:pt x="152408" y="1799474"/>
                  <a:pt x="73868" y="419561"/>
                  <a:pt x="0" y="0"/>
                </a:cubicBezTo>
                <a:close/>
              </a:path>
              <a:path w="7089973" h="3111963" stroke="0" extrusionOk="0">
                <a:moveTo>
                  <a:pt x="0" y="0"/>
                </a:moveTo>
                <a:cubicBezTo>
                  <a:pt x="1637566" y="-101487"/>
                  <a:pt x="5992564" y="-162162"/>
                  <a:pt x="7089973" y="0"/>
                </a:cubicBezTo>
                <a:cubicBezTo>
                  <a:pt x="7150686" y="418740"/>
                  <a:pt x="7028901" y="2598744"/>
                  <a:pt x="7089973" y="3111963"/>
                </a:cubicBezTo>
                <a:cubicBezTo>
                  <a:pt x="5686011" y="3162028"/>
                  <a:pt x="3155871" y="2953514"/>
                  <a:pt x="0" y="3111963"/>
                </a:cubicBezTo>
                <a:cubicBezTo>
                  <a:pt x="-24452" y="2040284"/>
                  <a:pt x="-67663" y="608564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Gestionar</a:t>
            </a:r>
            <a:endParaRPr lang="en-US" sz="3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Conflicto</a:t>
            </a:r>
            <a:r>
              <a:rPr lang="en-US" sz="3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8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interés</a:t>
            </a:r>
            <a:r>
              <a:rPr lang="en-US" sz="3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para </a:t>
            </a:r>
            <a:r>
              <a:rPr lang="en-US" sz="38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este</a:t>
            </a:r>
            <a:r>
              <a:rPr lang="en-US" sz="3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punto </a:t>
            </a:r>
          </a:p>
        </p:txBody>
      </p:sp>
      <p:grpSp>
        <p:nvGrpSpPr>
          <p:cNvPr id="24" name="Group 1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D2C2C27-90DD-4789-82E7-D24B1472A0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23" r="-2" b="-2"/>
          <a:stretch/>
        </p:blipFill>
        <p:spPr>
          <a:xfrm>
            <a:off x="5922492" y="928201"/>
            <a:ext cx="5536001" cy="492694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Miembros del Comité Adhoc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598EF1-823B-4116-9C5B-6F871C959717}"/>
              </a:ext>
            </a:extLst>
          </p:cNvPr>
          <p:cNvSpPr txBox="1"/>
          <p:nvPr/>
        </p:nvSpPr>
        <p:spPr>
          <a:xfrm>
            <a:off x="1139635" y="2546161"/>
            <a:ext cx="3200451" cy="2985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EFFFF"/>
                </a:solidFill>
              </a:rPr>
              <a:t>* </a:t>
            </a:r>
            <a:r>
              <a:rPr lang="en-US" sz="2400" dirty="0" err="1">
                <a:solidFill>
                  <a:srgbClr val="FEFFFF"/>
                </a:solidFill>
              </a:rPr>
              <a:t>Nombrados</a:t>
            </a:r>
            <a:r>
              <a:rPr lang="en-US" sz="2400" dirty="0">
                <a:solidFill>
                  <a:srgbClr val="FEFFFF"/>
                </a:solidFill>
              </a:rPr>
              <a:t> en reunión </a:t>
            </a:r>
            <a:r>
              <a:rPr lang="en-US" sz="2400" dirty="0" err="1">
                <a:solidFill>
                  <a:srgbClr val="FEFFFF"/>
                </a:solidFill>
              </a:rPr>
              <a:t>plenaria</a:t>
            </a:r>
            <a:r>
              <a:rPr lang="en-US" sz="2400" dirty="0">
                <a:solidFill>
                  <a:srgbClr val="FEFFFF"/>
                </a:solidFill>
              </a:rPr>
              <a:t> 07-2020</a:t>
            </a: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A8215F25-5371-458B-B473-977BB7920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70163"/>
              </p:ext>
            </p:extLst>
          </p:nvPr>
        </p:nvGraphicFramePr>
        <p:xfrm>
          <a:off x="4998268" y="758143"/>
          <a:ext cx="6539076" cy="5022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293">
                  <a:extLst>
                    <a:ext uri="{9D8B030D-6E8A-4147-A177-3AD203B41FA5}">
                      <a16:colId xmlns:a16="http://schemas.microsoft.com/office/drawing/2014/main" val="181134122"/>
                    </a:ext>
                  </a:extLst>
                </a:gridCol>
                <a:gridCol w="2638783">
                  <a:extLst>
                    <a:ext uri="{9D8B030D-6E8A-4147-A177-3AD203B41FA5}">
                      <a16:colId xmlns:a16="http://schemas.microsoft.com/office/drawing/2014/main" val="3531719727"/>
                    </a:ext>
                  </a:extLst>
                </a:gridCol>
              </a:tblGrid>
              <a:tr h="470173">
                <a:tc>
                  <a:txBody>
                    <a:bodyPr/>
                    <a:lstStyle/>
                    <a:p>
                      <a:r>
                        <a:rPr lang="es-SV" sz="2100"/>
                        <a:t>Nombre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Sector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3062537746"/>
                  </a:ext>
                </a:extLst>
              </a:tr>
              <a:tr h="79074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1. Ing. Enrique Díaz (Coordinador)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PASTM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3621368564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2. Arq. Ricardo Engelhard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Privado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1401604799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3. Dr. Eduardo Zuleta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Gobierno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3577768799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4. Dra. Celina de Miranda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BL/ML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3842539998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5. Lcda. Habely Coca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ONG´s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3032405853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6. Lcda. Karla Guevara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PC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2155890517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7. Rvdo. Sail Quintanilla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OBF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1875256287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Lcda. Marta Alicia de Magaña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r>
                        <a:rPr lang="es-SV" sz="2100"/>
                        <a:t>Dirección Ejecutiva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168316895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SV" sz="2100"/>
                        <a:t>Lcda. Karla Eugenia Rivera</a:t>
                      </a:r>
                    </a:p>
                  </a:txBody>
                  <a:tcPr marL="106857" marR="106857" marT="53429" marB="534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2100"/>
                        <a:t>Dirección Ejecutiva</a:t>
                      </a:r>
                    </a:p>
                  </a:txBody>
                  <a:tcPr marL="106857" marR="106857" marT="53429" marB="53429"/>
                </a:tc>
                <a:extLst>
                  <a:ext uri="{0D108BD9-81ED-4DB2-BD59-A6C34878D82A}">
                    <a16:rowId xmlns:a16="http://schemas.microsoft.com/office/drawing/2014/main" val="3581341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61B2441C-7AFE-43A7-87FE-3356A8078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dirty="0">
                <a:ln w="0"/>
                <a:solidFill>
                  <a:srgbClr val="08080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hlinkClick r:id="rId2" action="ppaction://hlinkfile"/>
              </a:rPr>
              <a:t>Ruta Crítica </a:t>
            </a:r>
            <a:endParaRPr lang="en-US" sz="6000" kern="1200" dirty="0">
              <a:ln w="0"/>
              <a:solidFill>
                <a:srgbClr val="08080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EF31B1A-1BB2-47DE-B18A-424413A9D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172051" y="1189367"/>
            <a:ext cx="1827638" cy="18276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9FDBB0E-6648-40FA-8EA9-F5E39D798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599177" y="1361513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1ECBAC9-8FF8-4D44-BD49-6B81C381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951582" y="-621194"/>
            <a:ext cx="2495927" cy="1767670"/>
          </a:xfrm>
          <a:custGeom>
            <a:avLst/>
            <a:gdLst>
              <a:gd name="connsiteX0" fmla="*/ 0 w 2495927"/>
              <a:gd name="connsiteY0" fmla="*/ 1767670 h 1767670"/>
              <a:gd name="connsiteX1" fmla="*/ 1767670 w 2495927"/>
              <a:gd name="connsiteY1" fmla="*/ 0 h 1767670"/>
              <a:gd name="connsiteX2" fmla="*/ 2495927 w 2495927"/>
              <a:gd name="connsiteY2" fmla="*/ 728256 h 1767670"/>
              <a:gd name="connsiteX3" fmla="*/ 2495927 w 2495927"/>
              <a:gd name="connsiteY3" fmla="*/ 1767670 h 176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927" h="1767670">
                <a:moveTo>
                  <a:pt x="0" y="1767670"/>
                </a:moveTo>
                <a:lnTo>
                  <a:pt x="1767670" y="0"/>
                </a:lnTo>
                <a:lnTo>
                  <a:pt x="2495927" y="728256"/>
                </a:lnTo>
                <a:lnTo>
                  <a:pt x="2495927" y="176767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F234A-713C-4B90-B43E-8F10C8B67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36578" y="419910"/>
            <a:ext cx="1130961" cy="113096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D9E8922-1B3D-4020-A05C-C539C0C55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135024" y="4167722"/>
            <a:ext cx="1079965" cy="10799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8064EBB-920B-4259-AC3A-6F286FAF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011922" y="4095164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5097" y="3345077"/>
            <a:ext cx="1316404" cy="131640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17113" y="4226109"/>
            <a:ext cx="586534" cy="586534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241090" y="5965012"/>
            <a:ext cx="696678" cy="6966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5870" y="5837885"/>
            <a:ext cx="2055357" cy="102767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Documentos a a</a:t>
            </a:r>
            <a:r>
              <a:rPr lang="en-US" sz="5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probar</a:t>
            </a:r>
            <a:endParaRPr lang="en-US" sz="5200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BF1B81-FF66-498C-922E-0C8F1601C0AF}"/>
              </a:ext>
            </a:extLst>
          </p:cNvPr>
          <p:cNvSpPr txBox="1"/>
          <p:nvPr/>
        </p:nvSpPr>
        <p:spPr>
          <a:xfrm>
            <a:off x="2476489" y="1996937"/>
            <a:ext cx="6385915" cy="584775"/>
          </a:xfrm>
          <a:custGeom>
            <a:avLst/>
            <a:gdLst>
              <a:gd name="connsiteX0" fmla="*/ 0 w 6385915"/>
              <a:gd name="connsiteY0" fmla="*/ 0 h 584775"/>
              <a:gd name="connsiteX1" fmla="*/ 6385915 w 6385915"/>
              <a:gd name="connsiteY1" fmla="*/ 0 h 584775"/>
              <a:gd name="connsiteX2" fmla="*/ 6385915 w 6385915"/>
              <a:gd name="connsiteY2" fmla="*/ 584775 h 584775"/>
              <a:gd name="connsiteX3" fmla="*/ 0 w 6385915"/>
              <a:gd name="connsiteY3" fmla="*/ 584775 h 584775"/>
              <a:gd name="connsiteX4" fmla="*/ 0 w 6385915"/>
              <a:gd name="connsiteY4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5915" h="584775" fill="none" extrusionOk="0">
                <a:moveTo>
                  <a:pt x="0" y="0"/>
                </a:moveTo>
                <a:cubicBezTo>
                  <a:pt x="1237992" y="89178"/>
                  <a:pt x="4969146" y="-46200"/>
                  <a:pt x="6385915" y="0"/>
                </a:cubicBezTo>
                <a:cubicBezTo>
                  <a:pt x="6402408" y="68193"/>
                  <a:pt x="6390082" y="361823"/>
                  <a:pt x="6385915" y="584775"/>
                </a:cubicBezTo>
                <a:cubicBezTo>
                  <a:pt x="4312141" y="748540"/>
                  <a:pt x="1817279" y="721053"/>
                  <a:pt x="0" y="584775"/>
                </a:cubicBezTo>
                <a:cubicBezTo>
                  <a:pt x="6558" y="415139"/>
                  <a:pt x="-44392" y="141203"/>
                  <a:pt x="0" y="0"/>
                </a:cubicBezTo>
                <a:close/>
              </a:path>
              <a:path w="6385915" h="584775" stroke="0" extrusionOk="0">
                <a:moveTo>
                  <a:pt x="0" y="0"/>
                </a:moveTo>
                <a:cubicBezTo>
                  <a:pt x="1605793" y="-13469"/>
                  <a:pt x="4236133" y="107088"/>
                  <a:pt x="6385915" y="0"/>
                </a:cubicBezTo>
                <a:cubicBezTo>
                  <a:pt x="6369044" y="163159"/>
                  <a:pt x="6355627" y="444470"/>
                  <a:pt x="6385915" y="584775"/>
                </a:cubicBezTo>
                <a:cubicBezTo>
                  <a:pt x="5664693" y="648516"/>
                  <a:pt x="2364965" y="474731"/>
                  <a:pt x="0" y="584775"/>
                </a:cubicBezTo>
                <a:cubicBezTo>
                  <a:pt x="-6418" y="367818"/>
                  <a:pt x="37713" y="157511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4483572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s-SV" sz="3200" dirty="0"/>
              <a:t>- </a:t>
            </a:r>
            <a:r>
              <a:rPr lang="es-SV" sz="3200" dirty="0">
                <a:hlinkClick r:id="rId2" action="ppaction://hlinkfile"/>
              </a:rPr>
              <a:t>Borrador de Términos de Referencia</a:t>
            </a:r>
            <a:endParaRPr lang="es-SV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D2CF55A-29F4-43C6-9A7D-CDED8553149A}"/>
              </a:ext>
            </a:extLst>
          </p:cNvPr>
          <p:cNvSpPr txBox="1"/>
          <p:nvPr/>
        </p:nvSpPr>
        <p:spPr>
          <a:xfrm>
            <a:off x="2476489" y="2694601"/>
            <a:ext cx="6147260" cy="584775"/>
          </a:xfrm>
          <a:custGeom>
            <a:avLst/>
            <a:gdLst>
              <a:gd name="connsiteX0" fmla="*/ 0 w 6147260"/>
              <a:gd name="connsiteY0" fmla="*/ 0 h 584775"/>
              <a:gd name="connsiteX1" fmla="*/ 6147260 w 6147260"/>
              <a:gd name="connsiteY1" fmla="*/ 0 h 584775"/>
              <a:gd name="connsiteX2" fmla="*/ 6147260 w 6147260"/>
              <a:gd name="connsiteY2" fmla="*/ 584775 h 584775"/>
              <a:gd name="connsiteX3" fmla="*/ 0 w 6147260"/>
              <a:gd name="connsiteY3" fmla="*/ 584775 h 584775"/>
              <a:gd name="connsiteX4" fmla="*/ 0 w 6147260"/>
              <a:gd name="connsiteY4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7260" h="584775" fill="none" extrusionOk="0">
                <a:moveTo>
                  <a:pt x="0" y="0"/>
                </a:moveTo>
                <a:cubicBezTo>
                  <a:pt x="2040971" y="17929"/>
                  <a:pt x="4615326" y="-7033"/>
                  <a:pt x="6147260" y="0"/>
                </a:cubicBezTo>
                <a:cubicBezTo>
                  <a:pt x="6120067" y="262015"/>
                  <a:pt x="6096441" y="450668"/>
                  <a:pt x="6147260" y="584775"/>
                </a:cubicBezTo>
                <a:cubicBezTo>
                  <a:pt x="4342262" y="535445"/>
                  <a:pt x="1276206" y="526549"/>
                  <a:pt x="0" y="584775"/>
                </a:cubicBezTo>
                <a:cubicBezTo>
                  <a:pt x="29275" y="419520"/>
                  <a:pt x="-19946" y="87611"/>
                  <a:pt x="0" y="0"/>
                </a:cubicBezTo>
                <a:close/>
              </a:path>
              <a:path w="6147260" h="584775" stroke="0" extrusionOk="0">
                <a:moveTo>
                  <a:pt x="0" y="0"/>
                </a:moveTo>
                <a:cubicBezTo>
                  <a:pt x="1277578" y="40240"/>
                  <a:pt x="3589762" y="-16436"/>
                  <a:pt x="6147260" y="0"/>
                </a:cubicBezTo>
                <a:cubicBezTo>
                  <a:pt x="6140756" y="160649"/>
                  <a:pt x="6139516" y="498799"/>
                  <a:pt x="6147260" y="584775"/>
                </a:cubicBezTo>
                <a:cubicBezTo>
                  <a:pt x="3530199" y="631314"/>
                  <a:pt x="2961555" y="712797"/>
                  <a:pt x="0" y="584775"/>
                </a:cubicBezTo>
                <a:cubicBezTo>
                  <a:pt x="5283" y="391123"/>
                  <a:pt x="-45351" y="64562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1274407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s-SV" sz="3200" dirty="0"/>
              <a:t>- </a:t>
            </a:r>
            <a:r>
              <a:rPr lang="es-SV" sz="3200" dirty="0">
                <a:hlinkClick r:id="rId3" action="ppaction://hlinkfile"/>
              </a:rPr>
              <a:t>Borrador de Matriz de Evaluación  </a:t>
            </a:r>
            <a:endParaRPr lang="es-SV" sz="3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430FF3-70A6-4E64-AE3C-DBF71E8C76FC}"/>
              </a:ext>
            </a:extLst>
          </p:cNvPr>
          <p:cNvSpPr txBox="1"/>
          <p:nvPr/>
        </p:nvSpPr>
        <p:spPr>
          <a:xfrm>
            <a:off x="2476489" y="3396734"/>
            <a:ext cx="4720588" cy="584775"/>
          </a:xfrm>
          <a:custGeom>
            <a:avLst/>
            <a:gdLst>
              <a:gd name="connsiteX0" fmla="*/ 0 w 4720588"/>
              <a:gd name="connsiteY0" fmla="*/ 0 h 584775"/>
              <a:gd name="connsiteX1" fmla="*/ 4720588 w 4720588"/>
              <a:gd name="connsiteY1" fmla="*/ 0 h 584775"/>
              <a:gd name="connsiteX2" fmla="*/ 4720588 w 4720588"/>
              <a:gd name="connsiteY2" fmla="*/ 584775 h 584775"/>
              <a:gd name="connsiteX3" fmla="*/ 0 w 4720588"/>
              <a:gd name="connsiteY3" fmla="*/ 584775 h 584775"/>
              <a:gd name="connsiteX4" fmla="*/ 0 w 4720588"/>
              <a:gd name="connsiteY4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0588" h="584775" fill="none" extrusionOk="0">
                <a:moveTo>
                  <a:pt x="0" y="0"/>
                </a:moveTo>
                <a:cubicBezTo>
                  <a:pt x="2191123" y="-23386"/>
                  <a:pt x="2706063" y="-111628"/>
                  <a:pt x="4720588" y="0"/>
                </a:cubicBezTo>
                <a:cubicBezTo>
                  <a:pt x="4697881" y="195857"/>
                  <a:pt x="4726809" y="491127"/>
                  <a:pt x="4720588" y="584775"/>
                </a:cubicBezTo>
                <a:cubicBezTo>
                  <a:pt x="3119981" y="471337"/>
                  <a:pt x="1635003" y="482000"/>
                  <a:pt x="0" y="584775"/>
                </a:cubicBezTo>
                <a:cubicBezTo>
                  <a:pt x="37937" y="398611"/>
                  <a:pt x="50685" y="172127"/>
                  <a:pt x="0" y="0"/>
                </a:cubicBezTo>
                <a:close/>
              </a:path>
              <a:path w="4720588" h="584775" stroke="0" extrusionOk="0">
                <a:moveTo>
                  <a:pt x="0" y="0"/>
                </a:moveTo>
                <a:cubicBezTo>
                  <a:pt x="1062603" y="-72781"/>
                  <a:pt x="3265583" y="131461"/>
                  <a:pt x="4720588" y="0"/>
                </a:cubicBezTo>
                <a:cubicBezTo>
                  <a:pt x="4759537" y="145279"/>
                  <a:pt x="4699170" y="494221"/>
                  <a:pt x="4720588" y="584775"/>
                </a:cubicBezTo>
                <a:cubicBezTo>
                  <a:pt x="2765388" y="704992"/>
                  <a:pt x="1331282" y="626870"/>
                  <a:pt x="0" y="584775"/>
                </a:cubicBezTo>
                <a:cubicBezTo>
                  <a:pt x="-15797" y="294135"/>
                  <a:pt x="31047" y="114792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9040206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s-SV" sz="3200" dirty="0"/>
              <a:t>- </a:t>
            </a:r>
            <a:r>
              <a:rPr lang="es-SV" sz="3200" dirty="0">
                <a:hlinkClick r:id="rId4" action="ppaction://hlinkfile"/>
              </a:rPr>
              <a:t>Borrador Llamado Público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val="7936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B7E3F996-43E3-48C1-A24E-3FFF284A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Para el comité adhoc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9FC0BAC-43FD-4579-B026-F09B89048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0" r="14551" b="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10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Avances del Comité Adhoc  Selección RP 2022-2024</vt:lpstr>
      <vt:lpstr>Presentación de PowerPoint</vt:lpstr>
      <vt:lpstr>Miembros del Comité Adhoc</vt:lpstr>
      <vt:lpstr>Ruta Crítica </vt:lpstr>
      <vt:lpstr>Documentos a aprobar</vt:lpstr>
      <vt:lpstr>Para el comité adhoc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del Comité Adhoc  Selección RP 2022-2024</dc:title>
  <dc:creator>Karla Eugenia Rivera Arévalo</dc:creator>
  <cp:lastModifiedBy>Karla Eugenia Rivera Arévalo</cp:lastModifiedBy>
  <cp:revision>1</cp:revision>
  <dcterms:created xsi:type="dcterms:W3CDTF">2020-11-11T23:06:45Z</dcterms:created>
  <dcterms:modified xsi:type="dcterms:W3CDTF">2020-11-11T23:07:20Z</dcterms:modified>
</cp:coreProperties>
</file>