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4" r:id="rId4"/>
    <p:sldId id="313" r:id="rId5"/>
    <p:sldId id="314" r:id="rId6"/>
    <p:sldId id="315" r:id="rId7"/>
    <p:sldId id="316" r:id="rId8"/>
    <p:sldId id="317" r:id="rId9"/>
    <p:sldId id="268" r:id="rId1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17/12/2020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3371973"/>
            <a:ext cx="12129836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</a:t>
            </a:r>
            <a:br>
              <a:rPr lang="en-US" sz="33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Evaluación para la Selección de RPs VIH y TB </a:t>
            </a:r>
            <a:br>
              <a:rPr lang="en-US" sz="33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período 2022-2024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E021466-0338-42C6-BB35-A402BD2F36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76" b="23876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722036" y="5695606"/>
            <a:ext cx="3046830" cy="916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Presenta: Ing. Enrique Díaz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Coordinador Comité Adhoc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298922" y="5850029"/>
            <a:ext cx="252228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s-MX" dirty="0">
                <a:solidFill>
                  <a:schemeClr val="tx2"/>
                </a:solidFill>
              </a:rPr>
              <a:t>Plenaria 09-2020                Diciembre 18, 2020</a:t>
            </a:r>
            <a:endParaRPr lang="es-SV" dirty="0">
              <a:solidFill>
                <a:schemeClr val="tx2"/>
              </a:solidFill>
            </a:endParaRPr>
          </a:p>
        </p:txBody>
      </p:sp>
      <p:pic>
        <p:nvPicPr>
          <p:cNvPr id="12" name="Imagen 11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BEFACBD7-4958-43BE-9891-8F3B4EEF9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888" y="5811657"/>
            <a:ext cx="1999805" cy="68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B8DC992-8658-4A18-84D5-2F1B34A38A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8" b="985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7" name="Rectangle 128">
            <a:extLst>
              <a:ext uri="{FF2B5EF4-FFF2-40B4-BE49-F238E27FC236}">
                <a16:creationId xmlns:a16="http://schemas.microsoft.com/office/drawing/2014/main" id="{B4916930-E76E-4100-9DCF-4981566A3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57375" y="1885950"/>
            <a:ext cx="8505825" cy="3152775"/>
          </a:xfrm>
          <a:prstGeom prst="rect">
            <a:avLst/>
          </a:prstGeom>
          <a:solidFill>
            <a:schemeClr val="bg1">
              <a:alpha val="75000"/>
            </a:schemeClr>
          </a:solidFill>
          <a:ln w="635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33B2574C-FC46-4A0A-BF4F-180148F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475" y="2247900"/>
            <a:ext cx="7581900" cy="2514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dirty="0">
                <a:solidFill>
                  <a:srgbClr val="663C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GENERALIDADES</a:t>
            </a:r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829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D50003C-05F3-46DA-BF7D-9FFBCC5686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8" b="9856"/>
          <a:stretch/>
        </p:blipFill>
        <p:spPr>
          <a:xfrm>
            <a:off x="-1" y="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41D5F86-0F55-426B-847C-285CC866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39" y="1864411"/>
            <a:ext cx="3104225" cy="2929531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663C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Miembros del Comité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77EDFC-E2C3-489A-B745-EC7AC0DB88BC}"/>
              </a:ext>
            </a:extLst>
          </p:cNvPr>
          <p:cNvSpPr txBox="1"/>
          <p:nvPr/>
        </p:nvSpPr>
        <p:spPr>
          <a:xfrm>
            <a:off x="3677574" y="2548831"/>
            <a:ext cx="851440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2000" b="1" dirty="0">
                <a:latin typeface="Arial" panose="020B0604020202020204" pitchFamily="34" charset="0"/>
                <a:cs typeface="Arial" panose="020B0604020202020204" pitchFamily="34" charset="0"/>
              </a:rPr>
              <a:t>Nombre Completo		Sector		Función en el comité</a:t>
            </a:r>
          </a:p>
          <a:p>
            <a:endParaRPr lang="es-S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Ing. Enrique Díaz Martínez	PASTM		Coordinador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Arq. Ricardo Engelhard		Privado		Miembro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Lcda. Habely Coca		ONG´s		Miembro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Dr. Oscar Eduardo Zuleta	Gobierno	Miembro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Lcda. Karla Guevara Solís	PC		Miembro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Dra. Celina de Miranda		Cooperación	Miembro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Rvdo. Sail Quintanilla		OBF		Miembro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EE0ABC9-EC78-4DDF-8BEA-C8FB9155C43B}"/>
              </a:ext>
            </a:extLst>
          </p:cNvPr>
          <p:cNvSpPr txBox="1"/>
          <p:nvPr/>
        </p:nvSpPr>
        <p:spPr>
          <a:xfrm>
            <a:off x="3677574" y="1572023"/>
            <a:ext cx="7890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Este comité fue designado por el pleno en reunión plenaria 07-2020 del 22 de octubre del 2020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216A86-5DF9-43F9-947C-379AEBD82CE8}"/>
              </a:ext>
            </a:extLst>
          </p:cNvPr>
          <p:cNvSpPr txBox="1"/>
          <p:nvPr/>
        </p:nvSpPr>
        <p:spPr>
          <a:xfrm>
            <a:off x="3677574" y="5680076"/>
            <a:ext cx="7890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Además de la participación de Lcda. Marta Alicia de Magaña en su calidad de Directora Ejecutiva del MCP-ES</a:t>
            </a:r>
          </a:p>
        </p:txBody>
      </p:sp>
    </p:spTree>
    <p:extLst>
      <p:ext uri="{BB962C8B-B14F-4D97-AF65-F5344CB8AC3E}">
        <p14:creationId xmlns:p14="http://schemas.microsoft.com/office/powerpoint/2010/main" val="105567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D50003C-05F3-46DA-BF7D-9FFBCC5686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8" b="9856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41D5F86-0F55-426B-847C-285CC866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39" y="1864411"/>
            <a:ext cx="3104225" cy="2929531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663C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Sesiones del Comité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97B5FD-B4F4-4E72-AAFA-37BAEEA29344}"/>
              </a:ext>
            </a:extLst>
          </p:cNvPr>
          <p:cNvSpPr txBox="1"/>
          <p:nvPr/>
        </p:nvSpPr>
        <p:spPr>
          <a:xfrm>
            <a:off x="3650922" y="1864411"/>
            <a:ext cx="80853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El  comité ha realizado las siguientes reuniones desde su designación para este proceso, teniendo presente la política de conflicto de interés y con estricto apego al Código de ética:</a:t>
            </a:r>
          </a:p>
          <a:p>
            <a:pPr algn="just"/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AF93B6F-AA07-4C3E-BA20-187CD4F848E9}"/>
              </a:ext>
            </a:extLst>
          </p:cNvPr>
          <p:cNvSpPr txBox="1"/>
          <p:nvPr/>
        </p:nvSpPr>
        <p:spPr>
          <a:xfrm>
            <a:off x="3650922" y="3329176"/>
            <a:ext cx="78656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>
                <a:latin typeface="Arial" panose="020B0604020202020204" pitchFamily="34" charset="0"/>
                <a:cs typeface="Arial" panose="020B0604020202020204" pitchFamily="34" charset="0"/>
              </a:rPr>
              <a:t>FECHA					N° DE REUNIÓN</a:t>
            </a:r>
          </a:p>
          <a:p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Martes 03 de noviembre de 2020 	CSRP01-2020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Lunes 09 de noviembre de 2020		CSRP02-2020	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Lunes 14 de diciembre de 2020		CSRP03-2020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Martes 15 de diciembre de 2020		CSRP04-2020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Jueves 17 de diciembre de 2020	CSRP05-2020</a:t>
            </a:r>
          </a:p>
        </p:txBody>
      </p:sp>
    </p:spTree>
    <p:extLst>
      <p:ext uri="{BB962C8B-B14F-4D97-AF65-F5344CB8AC3E}">
        <p14:creationId xmlns:p14="http://schemas.microsoft.com/office/powerpoint/2010/main" val="281364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D50003C-05F3-46DA-BF7D-9FFBCC5686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8" b="9856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41D5F86-0F55-426B-847C-285CC866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39" y="1784413"/>
            <a:ext cx="3175986" cy="3009530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663C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obtenidos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97B5FD-B4F4-4E72-AAFA-37BAEEA29344}"/>
              </a:ext>
            </a:extLst>
          </p:cNvPr>
          <p:cNvSpPr txBox="1"/>
          <p:nvPr/>
        </p:nvSpPr>
        <p:spPr>
          <a:xfrm>
            <a:off x="3650922" y="1864411"/>
            <a:ext cx="8308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Como resultado de estas sesiones, se obtuvieron los siguientes productos:</a:t>
            </a:r>
          </a:p>
          <a:p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AF93B6F-AA07-4C3E-BA20-187CD4F848E9}"/>
              </a:ext>
            </a:extLst>
          </p:cNvPr>
          <p:cNvSpPr txBox="1"/>
          <p:nvPr/>
        </p:nvSpPr>
        <p:spPr>
          <a:xfrm>
            <a:off x="3650922" y="2805344"/>
            <a:ext cx="7863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Recomendación al MCP-ES sobre RP TB/ Gobierno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Recomendación al MCP-ES sobre RP VIH/ Gobierno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Ruta Crítica hasta la finalización del proceso de selección RP Sociedad Civil VIH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TDR´s para la convocatoria a expresiones de interés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Matriz de Evaluación de expresiones de interés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Llamado público para convocatoria en sitio web y redes sociales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Criterios de evaluación y puntaje por áreas a evaluar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Proceso de evaluación de los postulantes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Informe de resultados del proceso de evaluación</a:t>
            </a:r>
          </a:p>
          <a:p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1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D50003C-05F3-46DA-BF7D-9FFBCC5686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8" b="9856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41D5F86-0F55-426B-847C-285CC866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39" y="1784413"/>
            <a:ext cx="3175986" cy="3009530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663C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al pleno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97B5FD-B4F4-4E72-AAFA-37BAEEA29344}"/>
              </a:ext>
            </a:extLst>
          </p:cNvPr>
          <p:cNvSpPr txBox="1"/>
          <p:nvPr/>
        </p:nvSpPr>
        <p:spPr>
          <a:xfrm>
            <a:off x="3650922" y="1589204"/>
            <a:ext cx="83080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El informe se ha clasificado en secciones de manera que serán presentadas por un miembro del comité que fue elegido de manera conjunta en la reunión del 15 de diciembre. </a:t>
            </a:r>
          </a:p>
          <a:p>
            <a:pPr algn="just"/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AF93B6F-AA07-4C3E-BA20-187CD4F848E9}"/>
              </a:ext>
            </a:extLst>
          </p:cNvPr>
          <p:cNvSpPr txBox="1"/>
          <p:nvPr/>
        </p:nvSpPr>
        <p:spPr>
          <a:xfrm>
            <a:off x="3650922" y="2807609"/>
            <a:ext cx="78900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>
                <a:latin typeface="Arial" panose="020B0604020202020204" pitchFamily="34" charset="0"/>
                <a:cs typeface="Arial" panose="020B0604020202020204" pitchFamily="34" charset="0"/>
              </a:rPr>
              <a:t>SECCIONES DEL INFORME</a:t>
            </a:r>
          </a:p>
          <a:p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Sección 1: Receptor Principal TB/ Gobierno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Presentado por Rvdo. Sail Quintanilla</a:t>
            </a:r>
          </a:p>
          <a:p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Sección 2: Receptor Principal VIH/ Gobierno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Presentado por Lcda. Karla Guevara</a:t>
            </a:r>
          </a:p>
          <a:p>
            <a:endParaRPr lang="es-S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Sección 3: Receptor Principal VIH/ Sociedad Civil.</a:t>
            </a:r>
          </a:p>
          <a:p>
            <a:r>
              <a:rPr lang="es-SV" sz="2000" dirty="0">
                <a:latin typeface="Arial" panose="020B0604020202020204" pitchFamily="34" charset="0"/>
                <a:cs typeface="Arial" panose="020B0604020202020204" pitchFamily="34" charset="0"/>
              </a:rPr>
              <a:t>Presentado por Dr. Eduardo Zuleta </a:t>
            </a:r>
          </a:p>
        </p:txBody>
      </p:sp>
    </p:spTree>
    <p:extLst>
      <p:ext uri="{BB962C8B-B14F-4D97-AF65-F5344CB8AC3E}">
        <p14:creationId xmlns:p14="http://schemas.microsoft.com/office/powerpoint/2010/main" val="55824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E021466-0338-42C6-BB35-A402BD2F36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4916930-E76E-4100-9DCF-4981566A3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57375" y="1885950"/>
            <a:ext cx="8505825" cy="3152775"/>
          </a:xfrm>
          <a:prstGeom prst="rect">
            <a:avLst/>
          </a:prstGeom>
          <a:solidFill>
            <a:schemeClr val="bg1">
              <a:alpha val="75000"/>
            </a:schemeClr>
          </a:solidFill>
          <a:ln w="635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146" y="1802167"/>
            <a:ext cx="8505825" cy="32365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Agradecimiento especial a los miembros del Comité y al Staff de la Dirección Ejecutiva por el exitoso proceso realizado 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Imagen 11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BEFACBD7-4958-43BE-9891-8F3B4EEF9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888" y="5811657"/>
            <a:ext cx="1999805" cy="68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2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531889" y="4815247"/>
            <a:ext cx="11514799" cy="875146"/>
            <a:chOff x="-82321" y="-69802"/>
            <a:chExt cx="6844083" cy="554435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623" y="-69802"/>
              <a:ext cx="25381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233020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80" y="4733374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0" y="6180687"/>
            <a:ext cx="12192000" cy="521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467</Words>
  <Application>Microsoft Office PowerPoint</Application>
  <PresentationFormat>Panorámica</PresentationFormat>
  <Paragraphs>52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Berlin Sans FB</vt:lpstr>
      <vt:lpstr>Calibri</vt:lpstr>
      <vt:lpstr>Calibri Light</vt:lpstr>
      <vt:lpstr>Century Gothic</vt:lpstr>
      <vt:lpstr>Times New Roman</vt:lpstr>
      <vt:lpstr>Wingdings</vt:lpstr>
      <vt:lpstr>Tema de Office</vt:lpstr>
      <vt:lpstr>1_Tema de Office</vt:lpstr>
      <vt:lpstr>Informe Proceso de Evaluación para la Selección de RPs VIH y TB  período 2022-2024 </vt:lpstr>
      <vt:lpstr>GENERALIDADES</vt:lpstr>
      <vt:lpstr>Miembros del Comité</vt:lpstr>
      <vt:lpstr>Sesiones del Comité</vt:lpstr>
      <vt:lpstr>Productos obtenidos</vt:lpstr>
      <vt:lpstr>Informe al pleno</vt:lpstr>
      <vt:lpstr>Agradecimiento especial a los miembros del Comité y al Staff de la Dirección Ejecutiva por el exitoso proceso realizado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Proceso de Evaluación de Selección RP 2022-2024 VIH y TB</dc:title>
  <dc:creator>Karla Eugenia Rivera Arévalo</dc:creator>
  <cp:lastModifiedBy>Karla Eugenia Rivera Arévalo</cp:lastModifiedBy>
  <cp:revision>12</cp:revision>
  <dcterms:created xsi:type="dcterms:W3CDTF">2020-12-16T17:47:29Z</dcterms:created>
  <dcterms:modified xsi:type="dcterms:W3CDTF">2020-12-17T17:32:58Z</dcterms:modified>
</cp:coreProperties>
</file>