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94" r:id="rId4"/>
    <p:sldId id="312" r:id="rId5"/>
    <p:sldId id="313" r:id="rId6"/>
    <p:sldId id="314" r:id="rId7"/>
    <p:sldId id="315" r:id="rId8"/>
    <p:sldId id="316" r:id="rId9"/>
    <p:sldId id="268" r:id="rId10"/>
  </p:sldIdLst>
  <p:sldSz cx="12192000" cy="6858000"/>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Estilo claro 2 - Acento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FD0F851-EC5A-4D38-B0AD-8093EC10F338}" styleName="Estilo claro 1 - Acento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6" d="100"/>
          <a:sy n="86" d="100"/>
        </p:scale>
        <p:origin x="56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463CE-4343-4053-811A-AD2FDA4DBE90}"/>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521B2FB2-98E1-4071-A4DA-3E37893F7D5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D5B44E01-E44C-4C3E-B27A-5F54D6F433E7}"/>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BF63E697-0566-4335-B1D4-996833F32870}"/>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70D1FB5E-A810-4F98-879A-B939DEBE6CC1}"/>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12141277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588C6-D441-4EB2-B1D4-5342512793A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3C2DEE5F-C4E3-43B1-865E-4C71CFA695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3135C9A-7B92-48E3-95FA-1A44F08EFB89}"/>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B665ABF4-FF86-4C9A-BC30-1944E4B3457E}"/>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1EFC84C1-ABED-4F28-A248-85A706398611}"/>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717350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747B62-D578-4CCF-88A4-C58BCDECE873}"/>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E18CA714-59C7-4A23-8DEC-C3E4B18AB3D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CD4EF79B-B281-492F-809A-C6D9AD5C25A1}"/>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4393C13C-A2CC-42B2-BE2A-A30CA61AA90B}"/>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367B4E0-6346-4814-A261-99E90FBF237B}"/>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6187916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1463CE-4343-4053-811A-AD2FDA4DBE90}"/>
              </a:ext>
            </a:extLst>
          </p:cNvPr>
          <p:cNvSpPr>
            <a:spLocks noGrp="1"/>
          </p:cNvSpPr>
          <p:nvPr>
            <p:ph type="ctrTitle"/>
          </p:nvPr>
        </p:nvSpPr>
        <p:spPr>
          <a:xfrm>
            <a:off x="1524000" y="1122363"/>
            <a:ext cx="9144000" cy="2387600"/>
          </a:xfrm>
        </p:spPr>
        <p:txBody>
          <a:bodyPr anchor="b"/>
          <a:lstStyle>
            <a:lvl1pPr algn="ctr">
              <a:defRPr sz="4500"/>
            </a:lvl1pPr>
          </a:lstStyle>
          <a:p>
            <a:r>
              <a:rPr lang="es-ES"/>
              <a:t>Haga clic para modificar el estilo de título del patrón</a:t>
            </a:r>
            <a:endParaRPr lang="es-SV"/>
          </a:p>
        </p:txBody>
      </p:sp>
      <p:sp>
        <p:nvSpPr>
          <p:cNvPr id="3" name="Subtítulo 2">
            <a:extLst>
              <a:ext uri="{FF2B5EF4-FFF2-40B4-BE49-F238E27FC236}">
                <a16:creationId xmlns:a16="http://schemas.microsoft.com/office/drawing/2014/main" id="{521B2FB2-98E1-4071-A4DA-3E37893F7D5A}"/>
              </a:ext>
            </a:extLst>
          </p:cNvPr>
          <p:cNvSpPr>
            <a:spLocks noGrp="1"/>
          </p:cNvSpPr>
          <p:nvPr>
            <p:ph type="subTitle" idx="1"/>
          </p:nvPr>
        </p:nvSpPr>
        <p:spPr>
          <a:xfrm>
            <a:off x="1524000" y="3602038"/>
            <a:ext cx="9144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a:t>Haga clic para modificar el estilo de subtítulo del patrón</a:t>
            </a:r>
            <a:endParaRPr lang="es-SV"/>
          </a:p>
        </p:txBody>
      </p:sp>
      <p:sp>
        <p:nvSpPr>
          <p:cNvPr id="4" name="Marcador de fecha 3">
            <a:extLst>
              <a:ext uri="{FF2B5EF4-FFF2-40B4-BE49-F238E27FC236}">
                <a16:creationId xmlns:a16="http://schemas.microsoft.com/office/drawing/2014/main" id="{160F50EE-A190-437E-A4C0-3BA1B52680BF}"/>
              </a:ext>
            </a:extLst>
          </p:cNvPr>
          <p:cNvSpPr>
            <a:spLocks noGrp="1"/>
          </p:cNvSpPr>
          <p:nvPr>
            <p:ph type="dt" sz="half" idx="10"/>
          </p:nvPr>
        </p:nvSpPr>
        <p:spPr/>
        <p:txBody>
          <a:bodyPr/>
          <a:lstStyle>
            <a:lvl1pPr>
              <a:defRPr/>
            </a:lvl1pPr>
          </a:lstStyle>
          <a:p>
            <a:pPr>
              <a:defRPr/>
            </a:pPr>
            <a:fld id="{987E24E4-8863-4B9B-8725-C0C2F1465A64}"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734583EB-8B7B-4383-9FA9-3753864EBF68}"/>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3CA8C0C6-3A9C-4210-9858-9165225EE78F}"/>
              </a:ext>
            </a:extLst>
          </p:cNvPr>
          <p:cNvSpPr>
            <a:spLocks noGrp="1"/>
          </p:cNvSpPr>
          <p:nvPr>
            <p:ph type="sldNum" sz="quarter" idx="12"/>
          </p:nvPr>
        </p:nvSpPr>
        <p:spPr/>
        <p:txBody>
          <a:bodyPr/>
          <a:lstStyle>
            <a:lvl1pPr>
              <a:defRPr/>
            </a:lvl1pPr>
          </a:lstStyle>
          <a:p>
            <a:pPr>
              <a:defRPr/>
            </a:pPr>
            <a:fld id="{7CE1C0C4-8251-4576-A4AA-F53404A3562F}" type="slidenum">
              <a:rPr lang="es-SV"/>
              <a:pPr>
                <a:defRPr/>
              </a:pPr>
              <a:t>‹Nº›</a:t>
            </a:fld>
            <a:endParaRPr lang="es-SV"/>
          </a:p>
        </p:txBody>
      </p:sp>
    </p:spTree>
    <p:extLst>
      <p:ext uri="{BB962C8B-B14F-4D97-AF65-F5344CB8AC3E}">
        <p14:creationId xmlns:p14="http://schemas.microsoft.com/office/powerpoint/2010/main" val="19646295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55F15-0CC9-44B7-A28A-A5F121EC71A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715018C-692A-403B-9E9D-6ADF4A02A9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083DAB55-6AB8-4AA8-A3C8-8BB13FD3B9B7}"/>
              </a:ext>
            </a:extLst>
          </p:cNvPr>
          <p:cNvSpPr>
            <a:spLocks noGrp="1"/>
          </p:cNvSpPr>
          <p:nvPr>
            <p:ph type="dt" sz="half" idx="10"/>
          </p:nvPr>
        </p:nvSpPr>
        <p:spPr/>
        <p:txBody>
          <a:bodyPr/>
          <a:lstStyle>
            <a:lvl1pPr>
              <a:defRPr/>
            </a:lvl1pPr>
          </a:lstStyle>
          <a:p>
            <a:pPr>
              <a:defRPr/>
            </a:pPr>
            <a:fld id="{976316A8-64D6-4FFF-ADF2-49FEC39445D9}"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099484E2-51DC-4A63-917E-14FB515CB970}"/>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7A6160D8-E4BD-4AC0-97F5-9FC60A729686}"/>
              </a:ext>
            </a:extLst>
          </p:cNvPr>
          <p:cNvSpPr>
            <a:spLocks noGrp="1"/>
          </p:cNvSpPr>
          <p:nvPr>
            <p:ph type="sldNum" sz="quarter" idx="12"/>
          </p:nvPr>
        </p:nvSpPr>
        <p:spPr/>
        <p:txBody>
          <a:bodyPr/>
          <a:lstStyle>
            <a:lvl1pPr>
              <a:defRPr/>
            </a:lvl1pPr>
          </a:lstStyle>
          <a:p>
            <a:pPr>
              <a:defRPr/>
            </a:pPr>
            <a:fld id="{2F4C7229-96C4-44EA-9463-5D348F416C03}" type="slidenum">
              <a:rPr lang="es-SV"/>
              <a:pPr>
                <a:defRPr/>
              </a:pPr>
              <a:t>‹Nº›</a:t>
            </a:fld>
            <a:endParaRPr lang="es-SV"/>
          </a:p>
        </p:txBody>
      </p:sp>
    </p:spTree>
    <p:extLst>
      <p:ext uri="{BB962C8B-B14F-4D97-AF65-F5344CB8AC3E}">
        <p14:creationId xmlns:p14="http://schemas.microsoft.com/office/powerpoint/2010/main" val="3421109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F532C-4CC4-43BC-8E76-87BCC45D3EFA}"/>
              </a:ext>
            </a:extLst>
          </p:cNvPr>
          <p:cNvSpPr>
            <a:spLocks noGrp="1"/>
          </p:cNvSpPr>
          <p:nvPr>
            <p:ph type="title"/>
          </p:nvPr>
        </p:nvSpPr>
        <p:spPr>
          <a:xfrm>
            <a:off x="831851" y="1709740"/>
            <a:ext cx="10515600" cy="2852737"/>
          </a:xfrm>
        </p:spPr>
        <p:txBody>
          <a:bodyPr anchor="b"/>
          <a:lstStyle>
            <a:lvl1pPr>
              <a:defRPr sz="45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CCFCC6F-A2D8-477A-A3E2-D1CF9BB90420}"/>
              </a:ext>
            </a:extLst>
          </p:cNvPr>
          <p:cNvSpPr>
            <a:spLocks noGrp="1"/>
          </p:cNvSpPr>
          <p:nvPr>
            <p:ph type="body" idx="1"/>
          </p:nvPr>
        </p:nvSpPr>
        <p:spPr>
          <a:xfrm>
            <a:off x="831851" y="4589465"/>
            <a:ext cx="105156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583160A-AA04-465A-991A-F1AA6FF331F4}"/>
              </a:ext>
            </a:extLst>
          </p:cNvPr>
          <p:cNvSpPr>
            <a:spLocks noGrp="1"/>
          </p:cNvSpPr>
          <p:nvPr>
            <p:ph type="dt" sz="half" idx="10"/>
          </p:nvPr>
        </p:nvSpPr>
        <p:spPr/>
        <p:txBody>
          <a:bodyPr/>
          <a:lstStyle>
            <a:lvl1pPr>
              <a:defRPr/>
            </a:lvl1pPr>
          </a:lstStyle>
          <a:p>
            <a:pPr>
              <a:defRPr/>
            </a:pPr>
            <a:fld id="{121E155A-D569-4AB5-9317-EF3E9B342A1F}"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12EC3D95-A771-4FBE-9345-1855847B40E1}"/>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8EA85ADF-E073-43A7-A504-D6BA69A1CB63}"/>
              </a:ext>
            </a:extLst>
          </p:cNvPr>
          <p:cNvSpPr>
            <a:spLocks noGrp="1"/>
          </p:cNvSpPr>
          <p:nvPr>
            <p:ph type="sldNum" sz="quarter" idx="12"/>
          </p:nvPr>
        </p:nvSpPr>
        <p:spPr/>
        <p:txBody>
          <a:bodyPr/>
          <a:lstStyle>
            <a:lvl1pPr>
              <a:defRPr/>
            </a:lvl1pPr>
          </a:lstStyle>
          <a:p>
            <a:pPr>
              <a:defRPr/>
            </a:pPr>
            <a:fld id="{CAA57274-9721-40E2-8846-ABF72D9F6979}" type="slidenum">
              <a:rPr lang="es-SV"/>
              <a:pPr>
                <a:defRPr/>
              </a:pPr>
              <a:t>‹Nº›</a:t>
            </a:fld>
            <a:endParaRPr lang="es-SV"/>
          </a:p>
        </p:txBody>
      </p:sp>
    </p:spTree>
    <p:extLst>
      <p:ext uri="{BB962C8B-B14F-4D97-AF65-F5344CB8AC3E}">
        <p14:creationId xmlns:p14="http://schemas.microsoft.com/office/powerpoint/2010/main" val="18414803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5A67A-3E4F-4DE0-BAAD-77A43704042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8377CB5C-5413-4795-B8DE-175C31138B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1804F089-213D-4154-A3DA-566CAAB69A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3">
            <a:extLst>
              <a:ext uri="{FF2B5EF4-FFF2-40B4-BE49-F238E27FC236}">
                <a16:creationId xmlns:a16="http://schemas.microsoft.com/office/drawing/2014/main" id="{55445465-021B-4511-85CE-256208F9A376}"/>
              </a:ext>
            </a:extLst>
          </p:cNvPr>
          <p:cNvSpPr>
            <a:spLocks noGrp="1"/>
          </p:cNvSpPr>
          <p:nvPr>
            <p:ph type="dt" sz="half" idx="10"/>
          </p:nvPr>
        </p:nvSpPr>
        <p:spPr/>
        <p:txBody>
          <a:bodyPr/>
          <a:lstStyle>
            <a:lvl1pPr>
              <a:defRPr/>
            </a:lvl1pPr>
          </a:lstStyle>
          <a:p>
            <a:pPr>
              <a:defRPr/>
            </a:pPr>
            <a:fld id="{9EAE65F0-15FB-4A0E-A71D-764DF7588FF4}" type="datetimeFigureOut">
              <a:rPr lang="es-SV"/>
              <a:pPr>
                <a:defRPr/>
              </a:pPr>
              <a:t>17/12/2020</a:t>
            </a:fld>
            <a:endParaRPr lang="es-SV"/>
          </a:p>
        </p:txBody>
      </p:sp>
      <p:sp>
        <p:nvSpPr>
          <p:cNvPr id="6" name="Marcador de pie de página 4">
            <a:extLst>
              <a:ext uri="{FF2B5EF4-FFF2-40B4-BE49-F238E27FC236}">
                <a16:creationId xmlns:a16="http://schemas.microsoft.com/office/drawing/2014/main" id="{3F830780-D84D-4F70-AD73-46ACE3D37666}"/>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888BDBED-9810-4834-83DF-FE2D2DF4188A}"/>
              </a:ext>
            </a:extLst>
          </p:cNvPr>
          <p:cNvSpPr>
            <a:spLocks noGrp="1"/>
          </p:cNvSpPr>
          <p:nvPr>
            <p:ph type="sldNum" sz="quarter" idx="12"/>
          </p:nvPr>
        </p:nvSpPr>
        <p:spPr/>
        <p:txBody>
          <a:bodyPr/>
          <a:lstStyle>
            <a:lvl1pPr>
              <a:defRPr/>
            </a:lvl1pPr>
          </a:lstStyle>
          <a:p>
            <a:pPr>
              <a:defRPr/>
            </a:pPr>
            <a:fld id="{E69B4869-DE34-4E67-9E04-CDC3475FCF37}" type="slidenum">
              <a:rPr lang="es-SV"/>
              <a:pPr>
                <a:defRPr/>
              </a:pPr>
              <a:t>‹Nº›</a:t>
            </a:fld>
            <a:endParaRPr lang="es-SV"/>
          </a:p>
        </p:txBody>
      </p:sp>
    </p:spTree>
    <p:extLst>
      <p:ext uri="{BB962C8B-B14F-4D97-AF65-F5344CB8AC3E}">
        <p14:creationId xmlns:p14="http://schemas.microsoft.com/office/powerpoint/2010/main" val="218304153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1951-7D98-44B2-89F4-1DC9D35A8658}"/>
              </a:ext>
            </a:extLst>
          </p:cNvPr>
          <p:cNvSpPr>
            <a:spLocks noGrp="1"/>
          </p:cNvSpPr>
          <p:nvPr>
            <p:ph type="title"/>
          </p:nvPr>
        </p:nvSpPr>
        <p:spPr>
          <a:xfrm>
            <a:off x="839788" y="365127"/>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0CB8B969-2E73-40AE-92D5-D3DA52F687D0}"/>
              </a:ext>
            </a:extLst>
          </p:cNvPr>
          <p:cNvSpPr>
            <a:spLocks noGrp="1"/>
          </p:cNvSpPr>
          <p:nvPr>
            <p:ph type="body" idx="1"/>
          </p:nvPr>
        </p:nvSpPr>
        <p:spPr>
          <a:xfrm>
            <a:off x="839789" y="1681163"/>
            <a:ext cx="5157787"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F93205-87CE-48E7-81FB-35017288A5E0}"/>
              </a:ext>
            </a:extLst>
          </p:cNvPr>
          <p:cNvSpPr>
            <a:spLocks noGrp="1"/>
          </p:cNvSpPr>
          <p:nvPr>
            <p:ph sz="half" idx="2"/>
          </p:nvPr>
        </p:nvSpPr>
        <p:spPr>
          <a:xfrm>
            <a:off x="839789"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749862E4-8B0F-48A9-8EC5-68181F6245F2}"/>
              </a:ext>
            </a:extLst>
          </p:cNvPr>
          <p:cNvSpPr>
            <a:spLocks noGrp="1"/>
          </p:cNvSpPr>
          <p:nvPr>
            <p:ph type="body" sz="quarter" idx="3"/>
          </p:nvPr>
        </p:nvSpPr>
        <p:spPr>
          <a:xfrm>
            <a:off x="6172201" y="1681163"/>
            <a:ext cx="5183188"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4A7A6A-22A6-4584-9D44-B6C5C159D42D}"/>
              </a:ext>
            </a:extLst>
          </p:cNvPr>
          <p:cNvSpPr>
            <a:spLocks noGrp="1"/>
          </p:cNvSpPr>
          <p:nvPr>
            <p:ph sz="quarter" idx="4"/>
          </p:nvPr>
        </p:nvSpPr>
        <p:spPr>
          <a:xfrm>
            <a:off x="6172201"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3">
            <a:extLst>
              <a:ext uri="{FF2B5EF4-FFF2-40B4-BE49-F238E27FC236}">
                <a16:creationId xmlns:a16="http://schemas.microsoft.com/office/drawing/2014/main" id="{DDD76B4C-2860-425C-9B71-D8B2E5F1D43B}"/>
              </a:ext>
            </a:extLst>
          </p:cNvPr>
          <p:cNvSpPr>
            <a:spLocks noGrp="1"/>
          </p:cNvSpPr>
          <p:nvPr>
            <p:ph type="dt" sz="half" idx="10"/>
          </p:nvPr>
        </p:nvSpPr>
        <p:spPr/>
        <p:txBody>
          <a:bodyPr/>
          <a:lstStyle>
            <a:lvl1pPr>
              <a:defRPr/>
            </a:lvl1pPr>
          </a:lstStyle>
          <a:p>
            <a:pPr>
              <a:defRPr/>
            </a:pPr>
            <a:fld id="{B5FAFAE2-A950-4601-9D9C-649820D5D906}" type="datetimeFigureOut">
              <a:rPr lang="es-SV"/>
              <a:pPr>
                <a:defRPr/>
              </a:pPr>
              <a:t>17/12/2020</a:t>
            </a:fld>
            <a:endParaRPr lang="es-SV"/>
          </a:p>
        </p:txBody>
      </p:sp>
      <p:sp>
        <p:nvSpPr>
          <p:cNvPr id="8" name="Marcador de pie de página 4">
            <a:extLst>
              <a:ext uri="{FF2B5EF4-FFF2-40B4-BE49-F238E27FC236}">
                <a16:creationId xmlns:a16="http://schemas.microsoft.com/office/drawing/2014/main" id="{719A9950-E638-4295-90B0-9BE0818AFE19}"/>
              </a:ext>
            </a:extLst>
          </p:cNvPr>
          <p:cNvSpPr>
            <a:spLocks noGrp="1"/>
          </p:cNvSpPr>
          <p:nvPr>
            <p:ph type="ftr" sz="quarter" idx="11"/>
          </p:nvPr>
        </p:nvSpPr>
        <p:spPr/>
        <p:txBody>
          <a:bodyPr/>
          <a:lstStyle>
            <a:lvl1pPr>
              <a:defRPr/>
            </a:lvl1pPr>
          </a:lstStyle>
          <a:p>
            <a:pPr>
              <a:defRPr/>
            </a:pPr>
            <a:endParaRPr lang="es-SV"/>
          </a:p>
        </p:txBody>
      </p:sp>
      <p:sp>
        <p:nvSpPr>
          <p:cNvPr id="9" name="Marcador de número de diapositiva 5">
            <a:extLst>
              <a:ext uri="{FF2B5EF4-FFF2-40B4-BE49-F238E27FC236}">
                <a16:creationId xmlns:a16="http://schemas.microsoft.com/office/drawing/2014/main" id="{A2D9CC9F-978D-4857-BAD5-9925867968CC}"/>
              </a:ext>
            </a:extLst>
          </p:cNvPr>
          <p:cNvSpPr>
            <a:spLocks noGrp="1"/>
          </p:cNvSpPr>
          <p:nvPr>
            <p:ph type="sldNum" sz="quarter" idx="12"/>
          </p:nvPr>
        </p:nvSpPr>
        <p:spPr/>
        <p:txBody>
          <a:bodyPr/>
          <a:lstStyle>
            <a:lvl1pPr>
              <a:defRPr/>
            </a:lvl1pPr>
          </a:lstStyle>
          <a:p>
            <a:pPr>
              <a:defRPr/>
            </a:pPr>
            <a:fld id="{E312ABFD-8693-4059-93EC-A1E830DFB58E}" type="slidenum">
              <a:rPr lang="es-SV"/>
              <a:pPr>
                <a:defRPr/>
              </a:pPr>
              <a:t>‹Nº›</a:t>
            </a:fld>
            <a:endParaRPr lang="es-SV"/>
          </a:p>
        </p:txBody>
      </p:sp>
    </p:spTree>
    <p:extLst>
      <p:ext uri="{BB962C8B-B14F-4D97-AF65-F5344CB8AC3E}">
        <p14:creationId xmlns:p14="http://schemas.microsoft.com/office/powerpoint/2010/main" val="38124454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C6A80-1A4C-4544-959B-0BDE7B27D44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3">
            <a:extLst>
              <a:ext uri="{FF2B5EF4-FFF2-40B4-BE49-F238E27FC236}">
                <a16:creationId xmlns:a16="http://schemas.microsoft.com/office/drawing/2014/main" id="{187C56C5-41B6-4A3B-A9FA-FCA0EF7B52C1}"/>
              </a:ext>
            </a:extLst>
          </p:cNvPr>
          <p:cNvSpPr>
            <a:spLocks noGrp="1"/>
          </p:cNvSpPr>
          <p:nvPr>
            <p:ph type="dt" sz="half" idx="10"/>
          </p:nvPr>
        </p:nvSpPr>
        <p:spPr/>
        <p:txBody>
          <a:bodyPr/>
          <a:lstStyle>
            <a:lvl1pPr>
              <a:defRPr/>
            </a:lvl1pPr>
          </a:lstStyle>
          <a:p>
            <a:pPr>
              <a:defRPr/>
            </a:pPr>
            <a:fld id="{EE9A8469-7646-4F3A-98FE-179C621C360A}" type="datetimeFigureOut">
              <a:rPr lang="es-SV"/>
              <a:pPr>
                <a:defRPr/>
              </a:pPr>
              <a:t>17/12/2020</a:t>
            </a:fld>
            <a:endParaRPr lang="es-SV"/>
          </a:p>
        </p:txBody>
      </p:sp>
      <p:sp>
        <p:nvSpPr>
          <p:cNvPr id="4" name="Marcador de pie de página 4">
            <a:extLst>
              <a:ext uri="{FF2B5EF4-FFF2-40B4-BE49-F238E27FC236}">
                <a16:creationId xmlns:a16="http://schemas.microsoft.com/office/drawing/2014/main" id="{E6A03366-8009-47AB-AF34-AFFC40B36782}"/>
              </a:ext>
            </a:extLst>
          </p:cNvPr>
          <p:cNvSpPr>
            <a:spLocks noGrp="1"/>
          </p:cNvSpPr>
          <p:nvPr>
            <p:ph type="ftr" sz="quarter" idx="11"/>
          </p:nvPr>
        </p:nvSpPr>
        <p:spPr/>
        <p:txBody>
          <a:bodyPr/>
          <a:lstStyle>
            <a:lvl1pPr>
              <a:defRPr/>
            </a:lvl1pPr>
          </a:lstStyle>
          <a:p>
            <a:pPr>
              <a:defRPr/>
            </a:pPr>
            <a:endParaRPr lang="es-SV"/>
          </a:p>
        </p:txBody>
      </p:sp>
      <p:sp>
        <p:nvSpPr>
          <p:cNvPr id="5" name="Marcador de número de diapositiva 5">
            <a:extLst>
              <a:ext uri="{FF2B5EF4-FFF2-40B4-BE49-F238E27FC236}">
                <a16:creationId xmlns:a16="http://schemas.microsoft.com/office/drawing/2014/main" id="{5CF58167-C5E8-47AA-BE99-27F919229C92}"/>
              </a:ext>
            </a:extLst>
          </p:cNvPr>
          <p:cNvSpPr>
            <a:spLocks noGrp="1"/>
          </p:cNvSpPr>
          <p:nvPr>
            <p:ph type="sldNum" sz="quarter" idx="12"/>
          </p:nvPr>
        </p:nvSpPr>
        <p:spPr/>
        <p:txBody>
          <a:bodyPr/>
          <a:lstStyle>
            <a:lvl1pPr>
              <a:defRPr/>
            </a:lvl1pPr>
          </a:lstStyle>
          <a:p>
            <a:pPr>
              <a:defRPr/>
            </a:pPr>
            <a:fld id="{F4431D14-FBCC-451C-92AC-05ADCE34DC02}" type="slidenum">
              <a:rPr lang="es-SV"/>
              <a:pPr>
                <a:defRPr/>
              </a:pPr>
              <a:t>‹Nº›</a:t>
            </a:fld>
            <a:endParaRPr lang="es-SV"/>
          </a:p>
        </p:txBody>
      </p:sp>
    </p:spTree>
    <p:extLst>
      <p:ext uri="{BB962C8B-B14F-4D97-AF65-F5344CB8AC3E}">
        <p14:creationId xmlns:p14="http://schemas.microsoft.com/office/powerpoint/2010/main" val="11943117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3">
            <a:extLst>
              <a:ext uri="{FF2B5EF4-FFF2-40B4-BE49-F238E27FC236}">
                <a16:creationId xmlns:a16="http://schemas.microsoft.com/office/drawing/2014/main" id="{72827CDC-2A42-4F94-B120-AE3A568A741A}"/>
              </a:ext>
            </a:extLst>
          </p:cNvPr>
          <p:cNvSpPr>
            <a:spLocks noGrp="1"/>
          </p:cNvSpPr>
          <p:nvPr>
            <p:ph type="dt" sz="half" idx="10"/>
          </p:nvPr>
        </p:nvSpPr>
        <p:spPr/>
        <p:txBody>
          <a:bodyPr/>
          <a:lstStyle>
            <a:lvl1pPr>
              <a:defRPr/>
            </a:lvl1pPr>
          </a:lstStyle>
          <a:p>
            <a:pPr>
              <a:defRPr/>
            </a:pPr>
            <a:fld id="{648F1EBF-7F75-402F-9F69-7FB3E426DFEC}" type="datetimeFigureOut">
              <a:rPr lang="es-SV"/>
              <a:pPr>
                <a:defRPr/>
              </a:pPr>
              <a:t>17/12/2020</a:t>
            </a:fld>
            <a:endParaRPr lang="es-SV"/>
          </a:p>
        </p:txBody>
      </p:sp>
      <p:sp>
        <p:nvSpPr>
          <p:cNvPr id="3" name="Marcador de pie de página 4">
            <a:extLst>
              <a:ext uri="{FF2B5EF4-FFF2-40B4-BE49-F238E27FC236}">
                <a16:creationId xmlns:a16="http://schemas.microsoft.com/office/drawing/2014/main" id="{DEA817C9-05BB-4256-A140-D5EFC5F6ED1F}"/>
              </a:ext>
            </a:extLst>
          </p:cNvPr>
          <p:cNvSpPr>
            <a:spLocks noGrp="1"/>
          </p:cNvSpPr>
          <p:nvPr>
            <p:ph type="ftr" sz="quarter" idx="11"/>
          </p:nvPr>
        </p:nvSpPr>
        <p:spPr/>
        <p:txBody>
          <a:bodyPr/>
          <a:lstStyle>
            <a:lvl1pPr>
              <a:defRPr/>
            </a:lvl1pPr>
          </a:lstStyle>
          <a:p>
            <a:pPr>
              <a:defRPr/>
            </a:pPr>
            <a:endParaRPr lang="es-SV"/>
          </a:p>
        </p:txBody>
      </p:sp>
      <p:sp>
        <p:nvSpPr>
          <p:cNvPr id="4" name="Marcador de número de diapositiva 5">
            <a:extLst>
              <a:ext uri="{FF2B5EF4-FFF2-40B4-BE49-F238E27FC236}">
                <a16:creationId xmlns:a16="http://schemas.microsoft.com/office/drawing/2014/main" id="{41253741-1350-48A5-A563-B5D120FB4D71}"/>
              </a:ext>
            </a:extLst>
          </p:cNvPr>
          <p:cNvSpPr>
            <a:spLocks noGrp="1"/>
          </p:cNvSpPr>
          <p:nvPr>
            <p:ph type="sldNum" sz="quarter" idx="12"/>
          </p:nvPr>
        </p:nvSpPr>
        <p:spPr/>
        <p:txBody>
          <a:bodyPr/>
          <a:lstStyle>
            <a:lvl1pPr>
              <a:defRPr/>
            </a:lvl1pPr>
          </a:lstStyle>
          <a:p>
            <a:pPr>
              <a:defRPr/>
            </a:pPr>
            <a:fld id="{90650D88-97EF-4348-B259-357FBBDF0193}" type="slidenum">
              <a:rPr lang="es-SV"/>
              <a:pPr>
                <a:defRPr/>
              </a:pPr>
              <a:t>‹Nº›</a:t>
            </a:fld>
            <a:endParaRPr lang="es-SV"/>
          </a:p>
        </p:txBody>
      </p:sp>
    </p:spTree>
    <p:extLst>
      <p:ext uri="{BB962C8B-B14F-4D97-AF65-F5344CB8AC3E}">
        <p14:creationId xmlns:p14="http://schemas.microsoft.com/office/powerpoint/2010/main" val="25047428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51D2C-CFEA-4258-8FC8-ED050B95419D}"/>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5150EAA8-1797-4427-BED4-60EFE31A1D5B}"/>
              </a:ext>
            </a:extLst>
          </p:cNvPr>
          <p:cNvSpPr>
            <a:spLocks noGrp="1"/>
          </p:cNvSpPr>
          <p:nvPr>
            <p:ph idx="1"/>
          </p:nvPr>
        </p:nvSpPr>
        <p:spPr>
          <a:xfrm>
            <a:off x="5183188" y="987427"/>
            <a:ext cx="617220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E230068-EBCF-4DC7-9B8E-538611727BA1}"/>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18DBB241-B627-4693-80D8-8CD013A56CA9}"/>
              </a:ext>
            </a:extLst>
          </p:cNvPr>
          <p:cNvSpPr>
            <a:spLocks noGrp="1"/>
          </p:cNvSpPr>
          <p:nvPr>
            <p:ph type="dt" sz="half" idx="10"/>
          </p:nvPr>
        </p:nvSpPr>
        <p:spPr/>
        <p:txBody>
          <a:bodyPr/>
          <a:lstStyle>
            <a:lvl1pPr>
              <a:defRPr/>
            </a:lvl1pPr>
          </a:lstStyle>
          <a:p>
            <a:pPr>
              <a:defRPr/>
            </a:pPr>
            <a:fld id="{F3C69EF3-855F-40C8-AAE9-D16EC02C37D5}" type="datetimeFigureOut">
              <a:rPr lang="es-SV"/>
              <a:pPr>
                <a:defRPr/>
              </a:pPr>
              <a:t>17/12/2020</a:t>
            </a:fld>
            <a:endParaRPr lang="es-SV"/>
          </a:p>
        </p:txBody>
      </p:sp>
      <p:sp>
        <p:nvSpPr>
          <p:cNvPr id="6" name="Marcador de pie de página 4">
            <a:extLst>
              <a:ext uri="{FF2B5EF4-FFF2-40B4-BE49-F238E27FC236}">
                <a16:creationId xmlns:a16="http://schemas.microsoft.com/office/drawing/2014/main" id="{1039B7C6-6DDF-4D48-BF30-09581ECD04E5}"/>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B0BDDF76-444F-4384-B08D-9C46C338A309}"/>
              </a:ext>
            </a:extLst>
          </p:cNvPr>
          <p:cNvSpPr>
            <a:spLocks noGrp="1"/>
          </p:cNvSpPr>
          <p:nvPr>
            <p:ph type="sldNum" sz="quarter" idx="12"/>
          </p:nvPr>
        </p:nvSpPr>
        <p:spPr/>
        <p:txBody>
          <a:bodyPr/>
          <a:lstStyle>
            <a:lvl1pPr>
              <a:defRPr/>
            </a:lvl1pPr>
          </a:lstStyle>
          <a:p>
            <a:pPr>
              <a:defRPr/>
            </a:pPr>
            <a:fld id="{3C90A6CF-A49E-42D4-B691-DB6624A8AAE4}" type="slidenum">
              <a:rPr lang="es-SV"/>
              <a:pPr>
                <a:defRPr/>
              </a:pPr>
              <a:t>‹Nº›</a:t>
            </a:fld>
            <a:endParaRPr lang="es-SV"/>
          </a:p>
        </p:txBody>
      </p:sp>
    </p:spTree>
    <p:extLst>
      <p:ext uri="{BB962C8B-B14F-4D97-AF65-F5344CB8AC3E}">
        <p14:creationId xmlns:p14="http://schemas.microsoft.com/office/powerpoint/2010/main" val="3439089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255F15-0CC9-44B7-A28A-A5F121EC71AC}"/>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D715018C-692A-403B-9E9D-6ADF4A02A926}"/>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4A5341F-BBED-4782-8F31-AE821056E43D}"/>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D5F2BEE8-5F6A-4C6A-8921-675200A7A191}"/>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58D82E14-7727-4CB2-B4FA-9AA01E0706BB}"/>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356341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CC90-7F49-4599-9401-1808CFE03101}"/>
              </a:ext>
            </a:extLst>
          </p:cNvPr>
          <p:cNvSpPr>
            <a:spLocks noGrp="1"/>
          </p:cNvSpPr>
          <p:nvPr>
            <p:ph type="title"/>
          </p:nvPr>
        </p:nvSpPr>
        <p:spPr>
          <a:xfrm>
            <a:off x="839788" y="457200"/>
            <a:ext cx="3932237" cy="1600200"/>
          </a:xfrm>
        </p:spPr>
        <p:txBody>
          <a:bodyPr anchor="b"/>
          <a:lstStyle>
            <a:lvl1pPr>
              <a:defRPr sz="24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C3DFCB4-8639-4580-B214-611898D6A0F1}"/>
              </a:ext>
            </a:extLst>
          </p:cNvPr>
          <p:cNvSpPr>
            <a:spLocks noGrp="1"/>
          </p:cNvSpPr>
          <p:nvPr>
            <p:ph type="pic" idx="1"/>
          </p:nvPr>
        </p:nvSpPr>
        <p:spPr>
          <a:xfrm>
            <a:off x="5183188" y="987427"/>
            <a:ext cx="617220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SV" noProof="0"/>
          </a:p>
        </p:txBody>
      </p:sp>
      <p:sp>
        <p:nvSpPr>
          <p:cNvPr id="4" name="Marcador de texto 3">
            <a:extLst>
              <a:ext uri="{FF2B5EF4-FFF2-40B4-BE49-F238E27FC236}">
                <a16:creationId xmlns:a16="http://schemas.microsoft.com/office/drawing/2014/main" id="{DD13CC69-FEFB-4F46-B8BC-6AF85C56B856}"/>
              </a:ext>
            </a:extLst>
          </p:cNvPr>
          <p:cNvSpPr>
            <a:spLocks noGrp="1"/>
          </p:cNvSpPr>
          <p:nvPr>
            <p:ph type="body" sz="half" idx="2"/>
          </p:nvPr>
        </p:nvSpPr>
        <p:spPr>
          <a:xfrm>
            <a:off x="839788" y="2057400"/>
            <a:ext cx="3932237"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a:t>Haga clic para modificar los estilos de texto del patrón</a:t>
            </a:r>
          </a:p>
        </p:txBody>
      </p:sp>
      <p:sp>
        <p:nvSpPr>
          <p:cNvPr id="5" name="Marcador de fecha 3">
            <a:extLst>
              <a:ext uri="{FF2B5EF4-FFF2-40B4-BE49-F238E27FC236}">
                <a16:creationId xmlns:a16="http://schemas.microsoft.com/office/drawing/2014/main" id="{5D484056-3821-4C35-B8ED-E4A30D9B5408}"/>
              </a:ext>
            </a:extLst>
          </p:cNvPr>
          <p:cNvSpPr>
            <a:spLocks noGrp="1"/>
          </p:cNvSpPr>
          <p:nvPr>
            <p:ph type="dt" sz="half" idx="10"/>
          </p:nvPr>
        </p:nvSpPr>
        <p:spPr/>
        <p:txBody>
          <a:bodyPr/>
          <a:lstStyle>
            <a:lvl1pPr>
              <a:defRPr/>
            </a:lvl1pPr>
          </a:lstStyle>
          <a:p>
            <a:pPr>
              <a:defRPr/>
            </a:pPr>
            <a:fld id="{B981F752-12E3-423B-8440-E72A3E13E35D}" type="datetimeFigureOut">
              <a:rPr lang="es-SV"/>
              <a:pPr>
                <a:defRPr/>
              </a:pPr>
              <a:t>17/12/2020</a:t>
            </a:fld>
            <a:endParaRPr lang="es-SV"/>
          </a:p>
        </p:txBody>
      </p:sp>
      <p:sp>
        <p:nvSpPr>
          <p:cNvPr id="6" name="Marcador de pie de página 4">
            <a:extLst>
              <a:ext uri="{FF2B5EF4-FFF2-40B4-BE49-F238E27FC236}">
                <a16:creationId xmlns:a16="http://schemas.microsoft.com/office/drawing/2014/main" id="{22568249-C3D2-4B6F-823B-596DD4042180}"/>
              </a:ext>
            </a:extLst>
          </p:cNvPr>
          <p:cNvSpPr>
            <a:spLocks noGrp="1"/>
          </p:cNvSpPr>
          <p:nvPr>
            <p:ph type="ftr" sz="quarter" idx="11"/>
          </p:nvPr>
        </p:nvSpPr>
        <p:spPr/>
        <p:txBody>
          <a:bodyPr/>
          <a:lstStyle>
            <a:lvl1pPr>
              <a:defRPr/>
            </a:lvl1pPr>
          </a:lstStyle>
          <a:p>
            <a:pPr>
              <a:defRPr/>
            </a:pPr>
            <a:endParaRPr lang="es-SV"/>
          </a:p>
        </p:txBody>
      </p:sp>
      <p:sp>
        <p:nvSpPr>
          <p:cNvPr id="7" name="Marcador de número de diapositiva 5">
            <a:extLst>
              <a:ext uri="{FF2B5EF4-FFF2-40B4-BE49-F238E27FC236}">
                <a16:creationId xmlns:a16="http://schemas.microsoft.com/office/drawing/2014/main" id="{D3507CBD-D708-462C-A026-986D2C96B1D4}"/>
              </a:ext>
            </a:extLst>
          </p:cNvPr>
          <p:cNvSpPr>
            <a:spLocks noGrp="1"/>
          </p:cNvSpPr>
          <p:nvPr>
            <p:ph type="sldNum" sz="quarter" idx="12"/>
          </p:nvPr>
        </p:nvSpPr>
        <p:spPr/>
        <p:txBody>
          <a:bodyPr/>
          <a:lstStyle>
            <a:lvl1pPr>
              <a:defRPr/>
            </a:lvl1pPr>
          </a:lstStyle>
          <a:p>
            <a:pPr>
              <a:defRPr/>
            </a:pPr>
            <a:fld id="{748FF7FF-6A4F-4EDD-83A0-E0D76CC0F7D4}" type="slidenum">
              <a:rPr lang="es-SV"/>
              <a:pPr>
                <a:defRPr/>
              </a:pPr>
              <a:t>‹Nº›</a:t>
            </a:fld>
            <a:endParaRPr lang="es-SV"/>
          </a:p>
        </p:txBody>
      </p:sp>
    </p:spTree>
    <p:extLst>
      <p:ext uri="{BB962C8B-B14F-4D97-AF65-F5344CB8AC3E}">
        <p14:creationId xmlns:p14="http://schemas.microsoft.com/office/powerpoint/2010/main" val="353319120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E588C6-D441-4EB2-B1D4-5342512793A9}"/>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3C2DEE5F-C4E3-43B1-865E-4C71CFA69532}"/>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951994F4-63C9-4EB8-972C-7492A34EB384}"/>
              </a:ext>
            </a:extLst>
          </p:cNvPr>
          <p:cNvSpPr>
            <a:spLocks noGrp="1"/>
          </p:cNvSpPr>
          <p:nvPr>
            <p:ph type="dt" sz="half" idx="10"/>
          </p:nvPr>
        </p:nvSpPr>
        <p:spPr/>
        <p:txBody>
          <a:bodyPr/>
          <a:lstStyle>
            <a:lvl1pPr>
              <a:defRPr/>
            </a:lvl1pPr>
          </a:lstStyle>
          <a:p>
            <a:pPr>
              <a:defRPr/>
            </a:pPr>
            <a:fld id="{D32230F6-5DA1-4409-B890-5031D2F67D55}"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B2A149A1-725E-4922-AF07-4B2BAA7BA0B1}"/>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EC7EB61A-3B19-49D3-9BAA-61D471C79362}"/>
              </a:ext>
            </a:extLst>
          </p:cNvPr>
          <p:cNvSpPr>
            <a:spLocks noGrp="1"/>
          </p:cNvSpPr>
          <p:nvPr>
            <p:ph type="sldNum" sz="quarter" idx="12"/>
          </p:nvPr>
        </p:nvSpPr>
        <p:spPr/>
        <p:txBody>
          <a:bodyPr/>
          <a:lstStyle>
            <a:lvl1pPr>
              <a:defRPr/>
            </a:lvl1pPr>
          </a:lstStyle>
          <a:p>
            <a:pPr>
              <a:defRPr/>
            </a:pPr>
            <a:fld id="{2859111F-7B72-4AAD-93B4-78D8C14AD147}" type="slidenum">
              <a:rPr lang="es-SV"/>
              <a:pPr>
                <a:defRPr/>
              </a:pPr>
              <a:t>‹Nº›</a:t>
            </a:fld>
            <a:endParaRPr lang="es-SV"/>
          </a:p>
        </p:txBody>
      </p:sp>
    </p:spTree>
    <p:extLst>
      <p:ext uri="{BB962C8B-B14F-4D97-AF65-F5344CB8AC3E}">
        <p14:creationId xmlns:p14="http://schemas.microsoft.com/office/powerpoint/2010/main" val="20372592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7747B62-D578-4CCF-88A4-C58BCDECE873}"/>
              </a:ext>
            </a:extLst>
          </p:cNvPr>
          <p:cNvSpPr>
            <a:spLocks noGrp="1"/>
          </p:cNvSpPr>
          <p:nvPr>
            <p:ph type="title" orient="vert"/>
          </p:nvPr>
        </p:nvSpPr>
        <p:spPr>
          <a:xfrm>
            <a:off x="8724901" y="365125"/>
            <a:ext cx="2628900" cy="5811838"/>
          </a:xfrm>
        </p:spPr>
        <p:txBody>
          <a:bodyPr vert="eaVert"/>
          <a:lstStyle/>
          <a:p>
            <a:r>
              <a:rPr lang="es-ES"/>
              <a:t>Haga clic para modificar el estilo de título del patrón</a:t>
            </a:r>
            <a:endParaRPr lang="es-SV"/>
          </a:p>
        </p:txBody>
      </p:sp>
      <p:sp>
        <p:nvSpPr>
          <p:cNvPr id="3" name="Marcador de texto vertical 2">
            <a:extLst>
              <a:ext uri="{FF2B5EF4-FFF2-40B4-BE49-F238E27FC236}">
                <a16:creationId xmlns:a16="http://schemas.microsoft.com/office/drawing/2014/main" id="{E18CA714-59C7-4A23-8DEC-C3E4B18AB3D3}"/>
              </a:ext>
            </a:extLst>
          </p:cNvPr>
          <p:cNvSpPr>
            <a:spLocks noGrp="1"/>
          </p:cNvSpPr>
          <p:nvPr>
            <p:ph type="body" orient="vert" idx="1"/>
          </p:nvPr>
        </p:nvSpPr>
        <p:spPr>
          <a:xfrm>
            <a:off x="838201"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A0240FC7-FDFB-4831-91DC-86FF4541A2D5}"/>
              </a:ext>
            </a:extLst>
          </p:cNvPr>
          <p:cNvSpPr>
            <a:spLocks noGrp="1"/>
          </p:cNvSpPr>
          <p:nvPr>
            <p:ph type="dt" sz="half" idx="10"/>
          </p:nvPr>
        </p:nvSpPr>
        <p:spPr/>
        <p:txBody>
          <a:bodyPr/>
          <a:lstStyle>
            <a:lvl1pPr>
              <a:defRPr/>
            </a:lvl1pPr>
          </a:lstStyle>
          <a:p>
            <a:pPr>
              <a:defRPr/>
            </a:pPr>
            <a:fld id="{2F33F9D0-13CA-4031-BB8A-C13CD046324E}"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374AEAAB-F798-434A-8FAC-A5EDBF148FE2}"/>
              </a:ext>
            </a:extLst>
          </p:cNvPr>
          <p:cNvSpPr>
            <a:spLocks noGrp="1"/>
          </p:cNvSpPr>
          <p:nvPr>
            <p:ph type="ftr" sz="quarter" idx="11"/>
          </p:nvPr>
        </p:nvSpPr>
        <p:spPr/>
        <p:txBody>
          <a:bodyPr/>
          <a:lstStyle>
            <a:lvl1pPr>
              <a:defRPr/>
            </a:lvl1pPr>
          </a:lstStyle>
          <a:p>
            <a:pPr>
              <a:defRPr/>
            </a:pPr>
            <a:endParaRPr lang="es-SV"/>
          </a:p>
        </p:txBody>
      </p:sp>
      <p:sp>
        <p:nvSpPr>
          <p:cNvPr id="6" name="Marcador de número de diapositiva 5">
            <a:extLst>
              <a:ext uri="{FF2B5EF4-FFF2-40B4-BE49-F238E27FC236}">
                <a16:creationId xmlns:a16="http://schemas.microsoft.com/office/drawing/2014/main" id="{971AB76D-AFF3-49FB-B39A-231DE9B86DCA}"/>
              </a:ext>
            </a:extLst>
          </p:cNvPr>
          <p:cNvSpPr>
            <a:spLocks noGrp="1"/>
          </p:cNvSpPr>
          <p:nvPr>
            <p:ph type="sldNum" sz="quarter" idx="12"/>
          </p:nvPr>
        </p:nvSpPr>
        <p:spPr/>
        <p:txBody>
          <a:bodyPr/>
          <a:lstStyle>
            <a:lvl1pPr>
              <a:defRPr/>
            </a:lvl1pPr>
          </a:lstStyle>
          <a:p>
            <a:pPr>
              <a:defRPr/>
            </a:pPr>
            <a:fld id="{E1A49E94-8799-4410-A13A-57AC58D2DD1B}" type="slidenum">
              <a:rPr lang="es-SV"/>
              <a:pPr>
                <a:defRPr/>
              </a:pPr>
              <a:t>‹Nº›</a:t>
            </a:fld>
            <a:endParaRPr lang="es-SV"/>
          </a:p>
        </p:txBody>
      </p:sp>
    </p:spTree>
    <p:extLst>
      <p:ext uri="{BB962C8B-B14F-4D97-AF65-F5344CB8AC3E}">
        <p14:creationId xmlns:p14="http://schemas.microsoft.com/office/powerpoint/2010/main" val="1484502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FF532C-4CC4-43BC-8E76-87BCC45D3EFA}"/>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1CCFCC6F-A2D8-477A-A3E2-D1CF9BB9042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DF95428-1B5C-4953-9382-437EFA1ECF7C}"/>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5237FF91-017F-4E31-8BA2-830E2088B7A8}"/>
              </a:ext>
            </a:extLst>
          </p:cNvPr>
          <p:cNvSpPr>
            <a:spLocks noGrp="1"/>
          </p:cNvSpPr>
          <p:nvPr>
            <p:ph type="ftr" sz="quarter" idx="11"/>
          </p:nvPr>
        </p:nvSpPr>
        <p:spPr/>
        <p:txBody>
          <a:bodyPr/>
          <a:lstStyle/>
          <a:p>
            <a:endParaRPr lang="es-SV"/>
          </a:p>
        </p:txBody>
      </p:sp>
      <p:sp>
        <p:nvSpPr>
          <p:cNvPr id="6" name="Marcador de número de diapositiva 5">
            <a:extLst>
              <a:ext uri="{FF2B5EF4-FFF2-40B4-BE49-F238E27FC236}">
                <a16:creationId xmlns:a16="http://schemas.microsoft.com/office/drawing/2014/main" id="{BB1046CC-3758-4C25-93A9-D6A3B5FCE4D0}"/>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17379352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25A67A-3E4F-4DE0-BAAD-77A437040420}"/>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8377CB5C-5413-4795-B8DE-175C31138B20}"/>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contenido 3">
            <a:extLst>
              <a:ext uri="{FF2B5EF4-FFF2-40B4-BE49-F238E27FC236}">
                <a16:creationId xmlns:a16="http://schemas.microsoft.com/office/drawing/2014/main" id="{1804F089-213D-4154-A3DA-566CAAB69A7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fecha 4">
            <a:extLst>
              <a:ext uri="{FF2B5EF4-FFF2-40B4-BE49-F238E27FC236}">
                <a16:creationId xmlns:a16="http://schemas.microsoft.com/office/drawing/2014/main" id="{824B61E1-59B5-40C0-8EB2-A8834117C367}"/>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6" name="Marcador de pie de página 5">
            <a:extLst>
              <a:ext uri="{FF2B5EF4-FFF2-40B4-BE49-F238E27FC236}">
                <a16:creationId xmlns:a16="http://schemas.microsoft.com/office/drawing/2014/main" id="{18194C04-0DEA-4F17-834D-68221607D4F9}"/>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1750128C-A57A-4B2F-B370-4FDB3F052A90}"/>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4651158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50A1951-7D98-44B2-89F4-1DC9D35A865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0CB8B969-2E73-40AE-92D5-D3DA52F687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A4F93205-87CE-48E7-81FB-35017288A5E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5" name="Marcador de texto 4">
            <a:extLst>
              <a:ext uri="{FF2B5EF4-FFF2-40B4-BE49-F238E27FC236}">
                <a16:creationId xmlns:a16="http://schemas.microsoft.com/office/drawing/2014/main" id="{749862E4-8B0F-48A9-8EC5-68181F6245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64A7A6A-22A6-4584-9D44-B6C5C159D42D}"/>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7" name="Marcador de fecha 6">
            <a:extLst>
              <a:ext uri="{FF2B5EF4-FFF2-40B4-BE49-F238E27FC236}">
                <a16:creationId xmlns:a16="http://schemas.microsoft.com/office/drawing/2014/main" id="{65797755-214F-4F22-85D3-0F44F30E8960}"/>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8" name="Marcador de pie de página 7">
            <a:extLst>
              <a:ext uri="{FF2B5EF4-FFF2-40B4-BE49-F238E27FC236}">
                <a16:creationId xmlns:a16="http://schemas.microsoft.com/office/drawing/2014/main" id="{E8D34384-5916-4F7B-B0A5-BD165FEE11CD}"/>
              </a:ext>
            </a:extLst>
          </p:cNvPr>
          <p:cNvSpPr>
            <a:spLocks noGrp="1"/>
          </p:cNvSpPr>
          <p:nvPr>
            <p:ph type="ftr" sz="quarter" idx="11"/>
          </p:nvPr>
        </p:nvSpPr>
        <p:spPr/>
        <p:txBody>
          <a:bodyPr/>
          <a:lstStyle/>
          <a:p>
            <a:endParaRPr lang="es-SV"/>
          </a:p>
        </p:txBody>
      </p:sp>
      <p:sp>
        <p:nvSpPr>
          <p:cNvPr id="9" name="Marcador de número de diapositiva 8">
            <a:extLst>
              <a:ext uri="{FF2B5EF4-FFF2-40B4-BE49-F238E27FC236}">
                <a16:creationId xmlns:a16="http://schemas.microsoft.com/office/drawing/2014/main" id="{5ECCAE2C-1728-4FEF-94AC-5436F93C188F}"/>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386905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3EC6A80-1A4C-4544-959B-0BDE7B27D445}"/>
              </a:ext>
            </a:extLst>
          </p:cNvPr>
          <p:cNvSpPr>
            <a:spLocks noGrp="1"/>
          </p:cNvSpPr>
          <p:nvPr>
            <p:ph type="title"/>
          </p:nvPr>
        </p:nvSpPr>
        <p:spPr/>
        <p:txBody>
          <a:bodyPr/>
          <a:lstStyle/>
          <a:p>
            <a:r>
              <a:rPr lang="es-ES"/>
              <a:t>Haga clic para modificar el estilo de título del patrón</a:t>
            </a:r>
            <a:endParaRPr lang="es-SV"/>
          </a:p>
        </p:txBody>
      </p:sp>
      <p:sp>
        <p:nvSpPr>
          <p:cNvPr id="3" name="Marcador de fecha 2">
            <a:extLst>
              <a:ext uri="{FF2B5EF4-FFF2-40B4-BE49-F238E27FC236}">
                <a16:creationId xmlns:a16="http://schemas.microsoft.com/office/drawing/2014/main" id="{6CE98397-7150-432E-A820-8E7937806441}"/>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4" name="Marcador de pie de página 3">
            <a:extLst>
              <a:ext uri="{FF2B5EF4-FFF2-40B4-BE49-F238E27FC236}">
                <a16:creationId xmlns:a16="http://schemas.microsoft.com/office/drawing/2014/main" id="{BC68E4E0-7F61-458E-882C-CF1E4FB8E92D}"/>
              </a:ext>
            </a:extLst>
          </p:cNvPr>
          <p:cNvSpPr>
            <a:spLocks noGrp="1"/>
          </p:cNvSpPr>
          <p:nvPr>
            <p:ph type="ftr" sz="quarter" idx="11"/>
          </p:nvPr>
        </p:nvSpPr>
        <p:spPr/>
        <p:txBody>
          <a:bodyPr/>
          <a:lstStyle/>
          <a:p>
            <a:endParaRPr lang="es-SV"/>
          </a:p>
        </p:txBody>
      </p:sp>
      <p:sp>
        <p:nvSpPr>
          <p:cNvPr id="5" name="Marcador de número de diapositiva 4">
            <a:extLst>
              <a:ext uri="{FF2B5EF4-FFF2-40B4-BE49-F238E27FC236}">
                <a16:creationId xmlns:a16="http://schemas.microsoft.com/office/drawing/2014/main" id="{A81BE09F-1696-4809-96C1-42472D08FD9A}"/>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515548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EDBD6FC-6897-457C-9563-D05311F8F83D}"/>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3" name="Marcador de pie de página 2">
            <a:extLst>
              <a:ext uri="{FF2B5EF4-FFF2-40B4-BE49-F238E27FC236}">
                <a16:creationId xmlns:a16="http://schemas.microsoft.com/office/drawing/2014/main" id="{2D5EE12D-8ED5-4B29-A9BE-5456FB6D9ECD}"/>
              </a:ext>
            </a:extLst>
          </p:cNvPr>
          <p:cNvSpPr>
            <a:spLocks noGrp="1"/>
          </p:cNvSpPr>
          <p:nvPr>
            <p:ph type="ftr" sz="quarter" idx="11"/>
          </p:nvPr>
        </p:nvSpPr>
        <p:spPr/>
        <p:txBody>
          <a:bodyPr/>
          <a:lstStyle/>
          <a:p>
            <a:endParaRPr lang="es-SV"/>
          </a:p>
        </p:txBody>
      </p:sp>
      <p:sp>
        <p:nvSpPr>
          <p:cNvPr id="4" name="Marcador de número de diapositiva 3">
            <a:extLst>
              <a:ext uri="{FF2B5EF4-FFF2-40B4-BE49-F238E27FC236}">
                <a16:creationId xmlns:a16="http://schemas.microsoft.com/office/drawing/2014/main" id="{5730AC4F-296B-4F53-932F-2001EB2B84EC}"/>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433975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451D2C-CFEA-4258-8FC8-ED050B95419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contenido 2">
            <a:extLst>
              <a:ext uri="{FF2B5EF4-FFF2-40B4-BE49-F238E27FC236}">
                <a16:creationId xmlns:a16="http://schemas.microsoft.com/office/drawing/2014/main" id="{5150EAA8-1797-4427-BED4-60EFE31A1D5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texto 3">
            <a:extLst>
              <a:ext uri="{FF2B5EF4-FFF2-40B4-BE49-F238E27FC236}">
                <a16:creationId xmlns:a16="http://schemas.microsoft.com/office/drawing/2014/main" id="{0E230068-EBCF-4DC7-9B8E-538611727BA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8CD0282-3BDF-400B-8387-C093D86271D7}"/>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6" name="Marcador de pie de página 5">
            <a:extLst>
              <a:ext uri="{FF2B5EF4-FFF2-40B4-BE49-F238E27FC236}">
                <a16:creationId xmlns:a16="http://schemas.microsoft.com/office/drawing/2014/main" id="{1C714660-DC83-441B-BF06-8A090D3E033E}"/>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946E6DB6-69B4-48A3-AE6D-277069073AED}"/>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319398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E3CC90-7F49-4599-9401-1808CFE0310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SV"/>
          </a:p>
        </p:txBody>
      </p:sp>
      <p:sp>
        <p:nvSpPr>
          <p:cNvPr id="3" name="Marcador de posición de imagen 2">
            <a:extLst>
              <a:ext uri="{FF2B5EF4-FFF2-40B4-BE49-F238E27FC236}">
                <a16:creationId xmlns:a16="http://schemas.microsoft.com/office/drawing/2014/main" id="{9C3DFCB4-8639-4580-B214-611898D6A0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SV"/>
          </a:p>
        </p:txBody>
      </p:sp>
      <p:sp>
        <p:nvSpPr>
          <p:cNvPr id="4" name="Marcador de texto 3">
            <a:extLst>
              <a:ext uri="{FF2B5EF4-FFF2-40B4-BE49-F238E27FC236}">
                <a16:creationId xmlns:a16="http://schemas.microsoft.com/office/drawing/2014/main" id="{DD13CC69-FEFB-4F46-B8BC-6AF85C56B85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30DA542-207F-4642-85A1-B366ABBD9554}"/>
              </a:ext>
            </a:extLst>
          </p:cNvPr>
          <p:cNvSpPr>
            <a:spLocks noGrp="1"/>
          </p:cNvSpPr>
          <p:nvPr>
            <p:ph type="dt" sz="half" idx="10"/>
          </p:nvPr>
        </p:nvSpPr>
        <p:spPr/>
        <p:txBody>
          <a:bodyPr/>
          <a:lstStyle/>
          <a:p>
            <a:fld id="{7829B477-CB78-4D88-9C86-5F07C5E75C2F}" type="datetimeFigureOut">
              <a:rPr lang="es-SV" smtClean="0"/>
              <a:t>17/12/2020</a:t>
            </a:fld>
            <a:endParaRPr lang="es-SV"/>
          </a:p>
        </p:txBody>
      </p:sp>
      <p:sp>
        <p:nvSpPr>
          <p:cNvPr id="6" name="Marcador de pie de página 5">
            <a:extLst>
              <a:ext uri="{FF2B5EF4-FFF2-40B4-BE49-F238E27FC236}">
                <a16:creationId xmlns:a16="http://schemas.microsoft.com/office/drawing/2014/main" id="{22722234-F110-41D7-88C7-9812015CF225}"/>
              </a:ext>
            </a:extLst>
          </p:cNvPr>
          <p:cNvSpPr>
            <a:spLocks noGrp="1"/>
          </p:cNvSpPr>
          <p:nvPr>
            <p:ph type="ftr" sz="quarter" idx="11"/>
          </p:nvPr>
        </p:nvSpPr>
        <p:spPr/>
        <p:txBody>
          <a:bodyPr/>
          <a:lstStyle/>
          <a:p>
            <a:endParaRPr lang="es-SV"/>
          </a:p>
        </p:txBody>
      </p:sp>
      <p:sp>
        <p:nvSpPr>
          <p:cNvPr id="7" name="Marcador de número de diapositiva 6">
            <a:extLst>
              <a:ext uri="{FF2B5EF4-FFF2-40B4-BE49-F238E27FC236}">
                <a16:creationId xmlns:a16="http://schemas.microsoft.com/office/drawing/2014/main" id="{F705F48C-1FDD-4126-AF53-27D3E01151BA}"/>
              </a:ext>
            </a:extLst>
          </p:cNvPr>
          <p:cNvSpPr>
            <a:spLocks noGrp="1"/>
          </p:cNvSpPr>
          <p:nvPr>
            <p:ph type="sldNum" sz="quarter" idx="12"/>
          </p:nvPr>
        </p:nvSpPr>
        <p:spPr/>
        <p:txBody>
          <a:bodyPr/>
          <a:lstStyle/>
          <a:p>
            <a:fld id="{739C8A6F-1865-49F3-B46F-26AE037AE7E6}" type="slidenum">
              <a:rPr lang="es-SV" smtClean="0"/>
              <a:t>‹Nº›</a:t>
            </a:fld>
            <a:endParaRPr lang="es-SV"/>
          </a:p>
        </p:txBody>
      </p:sp>
    </p:spTree>
    <p:extLst>
      <p:ext uri="{BB962C8B-B14F-4D97-AF65-F5344CB8AC3E}">
        <p14:creationId xmlns:p14="http://schemas.microsoft.com/office/powerpoint/2010/main" val="20620835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37BA01E0-FEF9-4DD5-A05C-D426B706832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SV"/>
          </a:p>
        </p:txBody>
      </p:sp>
      <p:sp>
        <p:nvSpPr>
          <p:cNvPr id="3" name="Marcador de texto 2">
            <a:extLst>
              <a:ext uri="{FF2B5EF4-FFF2-40B4-BE49-F238E27FC236}">
                <a16:creationId xmlns:a16="http://schemas.microsoft.com/office/drawing/2014/main" id="{371BFE1C-9253-42A8-AD3C-618B09187E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SV"/>
          </a:p>
        </p:txBody>
      </p:sp>
      <p:sp>
        <p:nvSpPr>
          <p:cNvPr id="4" name="Marcador de fecha 3">
            <a:extLst>
              <a:ext uri="{FF2B5EF4-FFF2-40B4-BE49-F238E27FC236}">
                <a16:creationId xmlns:a16="http://schemas.microsoft.com/office/drawing/2014/main" id="{813737E2-0B8E-400D-94DB-71BA9032D78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9B477-CB78-4D88-9C86-5F07C5E75C2F}" type="datetimeFigureOut">
              <a:rPr lang="es-SV" smtClean="0"/>
              <a:t>17/12/2020</a:t>
            </a:fld>
            <a:endParaRPr lang="es-SV"/>
          </a:p>
        </p:txBody>
      </p:sp>
      <p:sp>
        <p:nvSpPr>
          <p:cNvPr id="5" name="Marcador de pie de página 4">
            <a:extLst>
              <a:ext uri="{FF2B5EF4-FFF2-40B4-BE49-F238E27FC236}">
                <a16:creationId xmlns:a16="http://schemas.microsoft.com/office/drawing/2014/main" id="{536E1AE3-210F-40AC-AE53-8141537479E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SV"/>
          </a:p>
        </p:txBody>
      </p:sp>
      <p:sp>
        <p:nvSpPr>
          <p:cNvPr id="6" name="Marcador de número de diapositiva 5">
            <a:extLst>
              <a:ext uri="{FF2B5EF4-FFF2-40B4-BE49-F238E27FC236}">
                <a16:creationId xmlns:a16="http://schemas.microsoft.com/office/drawing/2014/main" id="{0F3CEC54-8346-47A3-90DB-A99D366932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9C8A6F-1865-49F3-B46F-26AE037AE7E6}" type="slidenum">
              <a:rPr lang="es-SV" smtClean="0"/>
              <a:t>‹Nº›</a:t>
            </a:fld>
            <a:endParaRPr lang="es-SV"/>
          </a:p>
        </p:txBody>
      </p:sp>
    </p:spTree>
    <p:extLst>
      <p:ext uri="{BB962C8B-B14F-4D97-AF65-F5344CB8AC3E}">
        <p14:creationId xmlns:p14="http://schemas.microsoft.com/office/powerpoint/2010/main" val="825439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Marcador de título 1">
            <a:extLst>
              <a:ext uri="{FF2B5EF4-FFF2-40B4-BE49-F238E27FC236}">
                <a16:creationId xmlns:a16="http://schemas.microsoft.com/office/drawing/2014/main" id="{0311EAB9-5207-4F53-B5DD-5A89469F3218}"/>
              </a:ext>
            </a:extLst>
          </p:cNvPr>
          <p:cNvSpPr>
            <a:spLocks noGrp="1" noChangeArrowheads="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SV"/>
              <a:t>Haga clic para modificar el estilo de título del patrón</a:t>
            </a:r>
            <a:endParaRPr lang="es-SV" altLang="es-SV"/>
          </a:p>
        </p:txBody>
      </p:sp>
      <p:sp>
        <p:nvSpPr>
          <p:cNvPr id="2051" name="Marcador de texto 2">
            <a:extLst>
              <a:ext uri="{FF2B5EF4-FFF2-40B4-BE49-F238E27FC236}">
                <a16:creationId xmlns:a16="http://schemas.microsoft.com/office/drawing/2014/main" id="{EB82F508-6AA4-49D0-8625-D3351027ABD7}"/>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SV"/>
              <a:t>Haga clic para modificar los estilos de texto del patrón</a:t>
            </a:r>
          </a:p>
          <a:p>
            <a:pPr lvl="1"/>
            <a:r>
              <a:rPr lang="es-ES" altLang="es-SV"/>
              <a:t>Segundo nivel</a:t>
            </a:r>
          </a:p>
          <a:p>
            <a:pPr lvl="2"/>
            <a:r>
              <a:rPr lang="es-ES" altLang="es-SV"/>
              <a:t>Tercer nivel</a:t>
            </a:r>
          </a:p>
          <a:p>
            <a:pPr lvl="3"/>
            <a:r>
              <a:rPr lang="es-ES" altLang="es-SV"/>
              <a:t>Cuarto nivel</a:t>
            </a:r>
          </a:p>
          <a:p>
            <a:pPr lvl="4"/>
            <a:r>
              <a:rPr lang="es-ES" altLang="es-SV"/>
              <a:t>Quinto nivel</a:t>
            </a:r>
            <a:endParaRPr lang="es-SV" altLang="es-SV"/>
          </a:p>
        </p:txBody>
      </p:sp>
      <p:sp>
        <p:nvSpPr>
          <p:cNvPr id="4" name="Marcador de fecha 3">
            <a:extLst>
              <a:ext uri="{FF2B5EF4-FFF2-40B4-BE49-F238E27FC236}">
                <a16:creationId xmlns:a16="http://schemas.microsoft.com/office/drawing/2014/main" id="{813737E2-0B8E-400D-94DB-71BA9032D782}"/>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5C138BE5-223D-402F-BB0C-5B02570BB368}" type="datetimeFigureOut">
              <a:rPr lang="es-SV"/>
              <a:pPr>
                <a:defRPr/>
              </a:pPr>
              <a:t>17/12/2020</a:t>
            </a:fld>
            <a:endParaRPr lang="es-SV"/>
          </a:p>
        </p:txBody>
      </p:sp>
      <p:sp>
        <p:nvSpPr>
          <p:cNvPr id="5" name="Marcador de pie de página 4">
            <a:extLst>
              <a:ext uri="{FF2B5EF4-FFF2-40B4-BE49-F238E27FC236}">
                <a16:creationId xmlns:a16="http://schemas.microsoft.com/office/drawing/2014/main" id="{536E1AE3-210F-40AC-AE53-8141537479E1}"/>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SV"/>
          </a:p>
        </p:txBody>
      </p:sp>
      <p:sp>
        <p:nvSpPr>
          <p:cNvPr id="6" name="Marcador de número de diapositiva 5">
            <a:extLst>
              <a:ext uri="{FF2B5EF4-FFF2-40B4-BE49-F238E27FC236}">
                <a16:creationId xmlns:a16="http://schemas.microsoft.com/office/drawing/2014/main" id="{0F3CEC54-8346-47A3-90DB-A99D36693274}"/>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808717A-1FC3-4606-B921-FC551543B4AD}" type="slidenum">
              <a:rPr lang="es-SV"/>
              <a:pPr>
                <a:defRPr/>
              </a:pPr>
              <a:t>‹Nº›</a:t>
            </a:fld>
            <a:endParaRPr lang="es-SV"/>
          </a:p>
        </p:txBody>
      </p:sp>
    </p:spTree>
    <p:extLst>
      <p:ext uri="{BB962C8B-B14F-4D97-AF65-F5344CB8AC3E}">
        <p14:creationId xmlns:p14="http://schemas.microsoft.com/office/powerpoint/2010/main" val="7205088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2pPr>
      <a:lvl3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3pPr>
      <a:lvl4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4pPr>
      <a:lvl5pPr algn="l" defTabSz="685800" rtl="0" eaLnBrk="0" fontAlgn="base" hangingPunct="0">
        <a:lnSpc>
          <a:spcPct val="90000"/>
        </a:lnSpc>
        <a:spcBef>
          <a:spcPct val="0"/>
        </a:spcBef>
        <a:spcAft>
          <a:spcPct val="0"/>
        </a:spcAft>
        <a:defRPr sz="3300">
          <a:solidFill>
            <a:schemeClr val="tx1"/>
          </a:solidFill>
          <a:latin typeface="Calibri Light" panose="020F0302020204030204" pitchFamily="34" charset="0"/>
        </a:defRPr>
      </a:lvl5pPr>
      <a:lvl6pPr marL="457200" algn="l" defTabSz="685800" rtl="0" fontAlgn="base">
        <a:lnSpc>
          <a:spcPct val="90000"/>
        </a:lnSpc>
        <a:spcBef>
          <a:spcPct val="0"/>
        </a:spcBef>
        <a:spcAft>
          <a:spcPct val="0"/>
        </a:spcAft>
        <a:defRPr sz="3300">
          <a:solidFill>
            <a:schemeClr val="tx1"/>
          </a:solidFill>
          <a:latin typeface="Calibri Light" panose="020F0302020204030204" pitchFamily="34" charset="0"/>
        </a:defRPr>
      </a:lvl6pPr>
      <a:lvl7pPr marL="914400" algn="l" defTabSz="685800" rtl="0" fontAlgn="base">
        <a:lnSpc>
          <a:spcPct val="90000"/>
        </a:lnSpc>
        <a:spcBef>
          <a:spcPct val="0"/>
        </a:spcBef>
        <a:spcAft>
          <a:spcPct val="0"/>
        </a:spcAft>
        <a:defRPr sz="3300">
          <a:solidFill>
            <a:schemeClr val="tx1"/>
          </a:solidFill>
          <a:latin typeface="Calibri Light" panose="020F0302020204030204" pitchFamily="34" charset="0"/>
        </a:defRPr>
      </a:lvl7pPr>
      <a:lvl8pPr marL="1371600" algn="l" defTabSz="685800" rtl="0" fontAlgn="base">
        <a:lnSpc>
          <a:spcPct val="90000"/>
        </a:lnSpc>
        <a:spcBef>
          <a:spcPct val="0"/>
        </a:spcBef>
        <a:spcAft>
          <a:spcPct val="0"/>
        </a:spcAft>
        <a:defRPr sz="3300">
          <a:solidFill>
            <a:schemeClr val="tx1"/>
          </a:solidFill>
          <a:latin typeface="Calibri Light" panose="020F0302020204030204" pitchFamily="34" charset="0"/>
        </a:defRPr>
      </a:lvl8pPr>
      <a:lvl9pPr marL="1828800" algn="l" defTabSz="685800" rtl="0" fontAlgn="base">
        <a:lnSpc>
          <a:spcPct val="90000"/>
        </a:lnSpc>
        <a:spcBef>
          <a:spcPct val="0"/>
        </a:spcBef>
        <a:spcAft>
          <a:spcPct val="0"/>
        </a:spcAft>
        <a:defRPr sz="3300">
          <a:solidFill>
            <a:schemeClr val="tx1"/>
          </a:solidFill>
          <a:latin typeface="Calibri Light" panose="020F0302020204030204" pitchFamily="34"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s-SV"/>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facebook.com/MCPES2002/" TargetMode="External"/><Relationship Id="rId7" Type="http://schemas.openxmlformats.org/officeDocument/2006/relationships/image" Target="../media/image2.png"/><Relationship Id="rId2" Type="http://schemas.openxmlformats.org/officeDocument/2006/relationships/hyperlink" Target="http://www.mcpelsalvador.org.sv/" TargetMode="Externa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CC11B6C3-F1FF-49AD-9C20-1ABC6135A19D}"/>
              </a:ext>
            </a:extLst>
          </p:cNvPr>
          <p:cNvPicPr>
            <a:picLocks noChangeAspect="1"/>
          </p:cNvPicPr>
          <p:nvPr/>
        </p:nvPicPr>
        <p:blipFill rotWithShape="1">
          <a:blip r:embed="rId2">
            <a:extLst>
              <a:ext uri="{28A0092B-C50C-407E-A947-70E740481C1C}">
                <a14:useLocalDpi xmlns:a14="http://schemas.microsoft.com/office/drawing/2010/main" val="0"/>
              </a:ext>
            </a:extLst>
          </a:blip>
          <a:srcRect t="15614" r="-1" b="12713"/>
          <a:stretch/>
        </p:blipFill>
        <p:spPr>
          <a:xfrm>
            <a:off x="2" y="0"/>
            <a:ext cx="12228129" cy="4666928"/>
          </a:xfrm>
          <a:prstGeom prst="rect">
            <a:avLst/>
          </a:prstGeom>
        </p:spPr>
      </p:pic>
      <p:grpSp>
        <p:nvGrpSpPr>
          <p:cNvPr id="17" name="Group 1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8" name="Freeform: Shape 1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CuadroTexto 2">
            <a:extLst>
              <a:ext uri="{FF2B5EF4-FFF2-40B4-BE49-F238E27FC236}">
                <a16:creationId xmlns:a16="http://schemas.microsoft.com/office/drawing/2014/main" id="{BBBE5349-D6CE-486B-8F24-8A085C318824}"/>
              </a:ext>
            </a:extLst>
          </p:cNvPr>
          <p:cNvSpPr txBox="1"/>
          <p:nvPr/>
        </p:nvSpPr>
        <p:spPr>
          <a:xfrm>
            <a:off x="4068591" y="5816770"/>
            <a:ext cx="4090336" cy="657277"/>
          </a:xfrm>
          <a:prstGeom prst="rect">
            <a:avLst/>
          </a:prstGeom>
        </p:spPr>
        <p:txBody>
          <a:bodyPr vert="horz" lIns="91440" tIns="45720" rIns="91440" bIns="45720" rtlCol="0" anchor="ctr">
            <a:normAutofit lnSpcReduction="10000"/>
          </a:bodyPr>
          <a:lstStyle/>
          <a:p>
            <a:pPr algn="ctr">
              <a:lnSpc>
                <a:spcPct val="90000"/>
              </a:lnSpc>
              <a:spcAft>
                <a:spcPts val="600"/>
              </a:spcAft>
            </a:pPr>
            <a:r>
              <a:rPr lang="en-US" dirty="0">
                <a:solidFill>
                  <a:schemeClr val="tx2"/>
                </a:solidFill>
              </a:rPr>
              <a:t>Presenta: Rvdo. Sail Quintanilla </a:t>
            </a:r>
          </a:p>
          <a:p>
            <a:pPr algn="ctr">
              <a:lnSpc>
                <a:spcPct val="90000"/>
              </a:lnSpc>
              <a:spcAft>
                <a:spcPts val="600"/>
              </a:spcAft>
            </a:pPr>
            <a:r>
              <a:rPr lang="en-US" dirty="0">
                <a:solidFill>
                  <a:schemeClr val="tx2"/>
                </a:solidFill>
              </a:rPr>
              <a:t>Comité Adhoc Selección RP </a:t>
            </a:r>
          </a:p>
        </p:txBody>
      </p:sp>
      <p:sp>
        <p:nvSpPr>
          <p:cNvPr id="4" name="CuadroTexto 3">
            <a:extLst>
              <a:ext uri="{FF2B5EF4-FFF2-40B4-BE49-F238E27FC236}">
                <a16:creationId xmlns:a16="http://schemas.microsoft.com/office/drawing/2014/main" id="{09A0EDD9-59B0-4383-A812-FF6DC1EF366F}"/>
              </a:ext>
            </a:extLst>
          </p:cNvPr>
          <p:cNvSpPr txBox="1"/>
          <p:nvPr/>
        </p:nvSpPr>
        <p:spPr>
          <a:xfrm>
            <a:off x="10571348" y="6204743"/>
            <a:ext cx="1245854" cy="538609"/>
          </a:xfrm>
          <a:prstGeom prst="rect">
            <a:avLst/>
          </a:prstGeom>
          <a:noFill/>
        </p:spPr>
        <p:txBody>
          <a:bodyPr wrap="none" rtlCol="0">
            <a:spAutoFit/>
          </a:bodyPr>
          <a:lstStyle/>
          <a:p>
            <a:pPr algn="r">
              <a:spcAft>
                <a:spcPts val="600"/>
              </a:spcAft>
            </a:pPr>
            <a:r>
              <a:rPr lang="es-MX" sz="1200" dirty="0">
                <a:solidFill>
                  <a:schemeClr val="bg1"/>
                </a:solidFill>
              </a:rPr>
              <a:t>Plenaria 08-2020</a:t>
            </a:r>
            <a:endParaRPr lang="es-MX" sz="1200">
              <a:solidFill>
                <a:schemeClr val="bg1"/>
              </a:solidFill>
            </a:endParaRPr>
          </a:p>
          <a:p>
            <a:pPr algn="r">
              <a:spcAft>
                <a:spcPts val="600"/>
              </a:spcAft>
            </a:pPr>
            <a:r>
              <a:rPr lang="es-MX" sz="1200" dirty="0">
                <a:solidFill>
                  <a:schemeClr val="bg1"/>
                </a:solidFill>
              </a:rPr>
              <a:t>18/12/2020</a:t>
            </a:r>
            <a:endParaRPr lang="es-SV" sz="1200">
              <a:solidFill>
                <a:schemeClr val="bg1"/>
              </a:solidFill>
            </a:endParaRPr>
          </a:p>
        </p:txBody>
      </p:sp>
      <p:pic>
        <p:nvPicPr>
          <p:cNvPr id="16" name="Imagen 15" descr="Imagen que contiene dibujo, reloj, señal&#10;&#10;Descripción generada automáticamente">
            <a:extLst>
              <a:ext uri="{FF2B5EF4-FFF2-40B4-BE49-F238E27FC236}">
                <a16:creationId xmlns:a16="http://schemas.microsoft.com/office/drawing/2014/main" id="{DAEFDBAA-BB05-4001-994A-9050ABF725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5613" y="5881435"/>
            <a:ext cx="1888563" cy="646615"/>
          </a:xfrm>
          <a:prstGeom prst="rect">
            <a:avLst/>
          </a:prstGeom>
        </p:spPr>
      </p:pic>
      <p:sp>
        <p:nvSpPr>
          <p:cNvPr id="22" name="Título 1">
            <a:extLst>
              <a:ext uri="{FF2B5EF4-FFF2-40B4-BE49-F238E27FC236}">
                <a16:creationId xmlns:a16="http://schemas.microsoft.com/office/drawing/2014/main" id="{1ED2242C-291D-4697-A3F0-0923894536CA}"/>
              </a:ext>
            </a:extLst>
          </p:cNvPr>
          <p:cNvSpPr txBox="1">
            <a:spLocks/>
          </p:cNvSpPr>
          <p:nvPr/>
        </p:nvSpPr>
        <p:spPr>
          <a:xfrm>
            <a:off x="0" y="4061107"/>
            <a:ext cx="12191694" cy="1625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2"/>
                </a:solidFill>
              </a:rPr>
              <a:t>Informe</a:t>
            </a:r>
          </a:p>
          <a:p>
            <a:pPr algn="ctr"/>
            <a:r>
              <a:rPr lang="en-US" sz="3600" b="1" dirty="0">
                <a:solidFill>
                  <a:schemeClr val="tx2"/>
                </a:solidFill>
              </a:rPr>
              <a:t>Proceso de Selección de RP TB </a:t>
            </a:r>
            <a:br>
              <a:rPr lang="en-US" sz="3600" b="1" dirty="0">
                <a:solidFill>
                  <a:schemeClr val="tx2"/>
                </a:solidFill>
              </a:rPr>
            </a:br>
            <a:r>
              <a:rPr lang="en-US" sz="3600" b="1" dirty="0">
                <a:solidFill>
                  <a:schemeClr val="tx2"/>
                </a:solidFill>
              </a:rPr>
              <a:t>período 2022-2024 </a:t>
            </a:r>
          </a:p>
        </p:txBody>
      </p:sp>
      <p:sp>
        <p:nvSpPr>
          <p:cNvPr id="23" name="CuadroTexto 22">
            <a:extLst>
              <a:ext uri="{FF2B5EF4-FFF2-40B4-BE49-F238E27FC236}">
                <a16:creationId xmlns:a16="http://schemas.microsoft.com/office/drawing/2014/main" id="{EE49D7C1-9EBD-41F1-80A9-2C27A43FC79D}"/>
              </a:ext>
            </a:extLst>
          </p:cNvPr>
          <p:cNvSpPr txBox="1"/>
          <p:nvPr/>
        </p:nvSpPr>
        <p:spPr>
          <a:xfrm>
            <a:off x="340502" y="5892626"/>
            <a:ext cx="2389061" cy="657277"/>
          </a:xfrm>
          <a:prstGeom prst="rect">
            <a:avLst/>
          </a:prstGeom>
        </p:spPr>
        <p:txBody>
          <a:bodyPr vert="horz" lIns="91440" tIns="45720" rIns="91440" bIns="45720" rtlCol="0" anchor="ctr">
            <a:normAutofit lnSpcReduction="10000"/>
          </a:bodyPr>
          <a:lstStyle/>
          <a:p>
            <a:pPr>
              <a:lnSpc>
                <a:spcPct val="90000"/>
              </a:lnSpc>
              <a:spcAft>
                <a:spcPts val="600"/>
              </a:spcAft>
            </a:pPr>
            <a:r>
              <a:rPr lang="en-US" dirty="0">
                <a:solidFill>
                  <a:schemeClr val="tx2"/>
                </a:solidFill>
              </a:rPr>
              <a:t>Plenaria 09-2020</a:t>
            </a:r>
          </a:p>
          <a:p>
            <a:pPr>
              <a:lnSpc>
                <a:spcPct val="90000"/>
              </a:lnSpc>
              <a:spcAft>
                <a:spcPts val="600"/>
              </a:spcAft>
            </a:pPr>
            <a:r>
              <a:rPr lang="en-US" dirty="0">
                <a:solidFill>
                  <a:schemeClr val="tx2"/>
                </a:solidFill>
              </a:rPr>
              <a:t>Diciembre 18, 2020</a:t>
            </a:r>
          </a:p>
        </p:txBody>
      </p:sp>
    </p:spTree>
    <p:extLst>
      <p:ext uri="{BB962C8B-B14F-4D97-AF65-F5344CB8AC3E}">
        <p14:creationId xmlns:p14="http://schemas.microsoft.com/office/powerpoint/2010/main" val="118395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01A29784-5834-4181-BA48-C39CDA5F5855}"/>
              </a:ext>
            </a:extLst>
          </p:cNvPr>
          <p:cNvPicPr>
            <a:picLocks noChangeAspect="1"/>
          </p:cNvPicPr>
          <p:nvPr/>
        </p:nvPicPr>
        <p:blipFill rotWithShape="1">
          <a:blip r:embed="rId2">
            <a:extLst>
              <a:ext uri="{28A0092B-C50C-407E-A947-70E740481C1C}">
                <a14:useLocalDpi xmlns:a14="http://schemas.microsoft.com/office/drawing/2010/main" val="0"/>
              </a:ext>
            </a:extLst>
          </a:blip>
          <a:srcRect r="38222"/>
          <a:stretch/>
        </p:blipFill>
        <p:spPr>
          <a:xfrm>
            <a:off x="-230820" y="-468293"/>
            <a:ext cx="12191980" cy="6857990"/>
          </a:xfrm>
          <a:prstGeom prst="rect">
            <a:avLst/>
          </a:prstGeom>
        </p:spPr>
      </p:pic>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7" name="Título 6">
            <a:extLst>
              <a:ext uri="{FF2B5EF4-FFF2-40B4-BE49-F238E27FC236}">
                <a16:creationId xmlns:a16="http://schemas.microsoft.com/office/drawing/2014/main" id="{332ABF3D-164C-4FA0-BA28-350277D96A10}"/>
              </a:ext>
            </a:extLst>
          </p:cNvPr>
          <p:cNvSpPr>
            <a:spLocks noGrp="1"/>
          </p:cNvSpPr>
          <p:nvPr>
            <p:ph type="title"/>
          </p:nvPr>
        </p:nvSpPr>
        <p:spPr>
          <a:xfrm>
            <a:off x="4992930" y="4989252"/>
            <a:ext cx="6772922" cy="1127463"/>
          </a:xfrm>
        </p:spPr>
        <p:txBody>
          <a:bodyPr>
            <a:noAutofit/>
          </a:bodyPr>
          <a:lstStyle/>
          <a:p>
            <a:pPr algn="ctr"/>
            <a:r>
              <a:rPr lang="es-SV" sz="5400" b="1" dirty="0">
                <a:effectLst>
                  <a:outerShdw blurRad="38100" dist="38100" dir="2700000" algn="tl">
                    <a:srgbClr val="000000">
                      <a:alpha val="43137"/>
                    </a:srgbClr>
                  </a:outerShdw>
                </a:effectLst>
              </a:rPr>
              <a:t>Receptor Principal TB</a:t>
            </a:r>
          </a:p>
        </p:txBody>
      </p:sp>
    </p:spTree>
    <p:extLst>
      <p:ext uri="{BB962C8B-B14F-4D97-AF65-F5344CB8AC3E}">
        <p14:creationId xmlns:p14="http://schemas.microsoft.com/office/powerpoint/2010/main" val="4382985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1A29784-5834-4181-BA48-C39CDA5F5855}"/>
              </a:ext>
            </a:extLst>
          </p:cNvPr>
          <p:cNvPicPr>
            <a:picLocks noChangeAspect="1"/>
          </p:cNvPicPr>
          <p:nvPr/>
        </p:nvPicPr>
        <p:blipFill rotWithShape="1">
          <a:blip r:embed="rId2">
            <a:extLst>
              <a:ext uri="{28A0092B-C50C-407E-A947-70E740481C1C}">
                <a14:useLocalDpi xmlns:a14="http://schemas.microsoft.com/office/drawing/2010/main" val="0"/>
              </a:ext>
            </a:extLst>
          </a:blip>
          <a:srcRect b="833"/>
          <a:stretch/>
        </p:blipFill>
        <p:spPr>
          <a:xfrm flipH="1">
            <a:off x="2681056" y="12790"/>
            <a:ext cx="9507895" cy="4201449"/>
          </a:xfrm>
          <a:prstGeom prst="rect">
            <a:avLst/>
          </a:prstGeom>
        </p:spPr>
      </p:pic>
      <p:grpSp>
        <p:nvGrpSpPr>
          <p:cNvPr id="14"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5"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7" name="Título 6">
            <a:extLst>
              <a:ext uri="{FF2B5EF4-FFF2-40B4-BE49-F238E27FC236}">
                <a16:creationId xmlns:a16="http://schemas.microsoft.com/office/drawing/2014/main" id="{332ABF3D-164C-4FA0-BA28-350277D96A10}"/>
              </a:ext>
            </a:extLst>
          </p:cNvPr>
          <p:cNvSpPr>
            <a:spLocks noGrp="1"/>
          </p:cNvSpPr>
          <p:nvPr>
            <p:ph type="title"/>
          </p:nvPr>
        </p:nvSpPr>
        <p:spPr>
          <a:xfrm>
            <a:off x="97656" y="2113514"/>
            <a:ext cx="8948690" cy="4612230"/>
          </a:xfrm>
        </p:spPr>
        <p:txBody>
          <a:bodyPr vert="horz" lIns="91440" tIns="45720" rIns="91440" bIns="45720" rtlCol="0" anchor="t">
            <a:noAutofit/>
          </a:bodyPr>
          <a:lstStyle/>
          <a:p>
            <a:pPr algn="ctr">
              <a:lnSpc>
                <a:spcPct val="150000"/>
              </a:lnSpc>
            </a:pPr>
            <a:r>
              <a:rPr lang="es-SV" sz="2800" dirty="0">
                <a:solidFill>
                  <a:schemeClr val="tx2"/>
                </a:solidFill>
                <a:latin typeface="Arial" panose="020B0604020202020204" pitchFamily="34" charset="0"/>
                <a:cs typeface="Arial" panose="020B0604020202020204" pitchFamily="34" charset="0"/>
              </a:rPr>
              <a:t>Tomando en consideración el acuerdo de plenaria ME06-2020 en la cual se decidió que la administración para la solicitud de fondos de TB sería de una sola vía, se realizó en conjunto con los miembros del comité un análisis del desempeño de MINSAL como RP de TB basado en los siguientes criterios:</a:t>
            </a:r>
            <a:endParaRPr lang="en-US" sz="2800" dirty="0">
              <a:solidFill>
                <a:schemeClr val="tx2"/>
              </a:solidFill>
              <a:latin typeface="Arial" panose="020B0604020202020204" pitchFamily="34" charset="0"/>
              <a:cs typeface="Arial" panose="020B0604020202020204" pitchFamily="34" charset="0"/>
            </a:endParaRPr>
          </a:p>
        </p:txBody>
      </p:sp>
      <p:sp>
        <p:nvSpPr>
          <p:cNvPr id="13" name="CuadroTexto 12">
            <a:extLst>
              <a:ext uri="{FF2B5EF4-FFF2-40B4-BE49-F238E27FC236}">
                <a16:creationId xmlns:a16="http://schemas.microsoft.com/office/drawing/2014/main" id="{5FF7314F-7B99-449F-8199-61B394D50867}"/>
              </a:ext>
            </a:extLst>
          </p:cNvPr>
          <p:cNvSpPr txBox="1"/>
          <p:nvPr/>
        </p:nvSpPr>
        <p:spPr>
          <a:xfrm>
            <a:off x="3126050" y="1232365"/>
            <a:ext cx="2891901" cy="523220"/>
          </a:xfrm>
          <a:prstGeom prst="rect">
            <a:avLst/>
          </a:prstGeom>
          <a:noFill/>
        </p:spPr>
        <p:txBody>
          <a:bodyPr wrap="square">
            <a:spAutoFit/>
          </a:bodyPr>
          <a:lstStyle/>
          <a:p>
            <a:r>
              <a:rPr lang="es-SV" sz="2800" dirty="0">
                <a:solidFill>
                  <a:schemeClr val="tx2"/>
                </a:solidFill>
                <a:latin typeface="Arial" panose="020B0604020202020204" pitchFamily="34" charset="0"/>
                <a:cs typeface="Arial" panose="020B0604020202020204" pitchFamily="34" charset="0"/>
              </a:rPr>
              <a:t>DESCRIPCIÓN</a:t>
            </a:r>
            <a:endParaRPr lang="es-SV" sz="2800" dirty="0"/>
          </a:p>
        </p:txBody>
      </p:sp>
    </p:spTree>
    <p:extLst>
      <p:ext uri="{BB962C8B-B14F-4D97-AF65-F5344CB8AC3E}">
        <p14:creationId xmlns:p14="http://schemas.microsoft.com/office/powerpoint/2010/main" val="17228164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1A29784-5834-4181-BA48-C39CDA5F5855}"/>
              </a:ext>
            </a:extLst>
          </p:cNvPr>
          <p:cNvPicPr>
            <a:picLocks noChangeAspect="1"/>
          </p:cNvPicPr>
          <p:nvPr/>
        </p:nvPicPr>
        <p:blipFill rotWithShape="1">
          <a:blip r:embed="rId2">
            <a:extLst>
              <a:ext uri="{28A0092B-C50C-407E-A947-70E740481C1C}">
                <a14:useLocalDpi xmlns:a14="http://schemas.microsoft.com/office/drawing/2010/main" val="0"/>
              </a:ext>
            </a:extLst>
          </a:blip>
          <a:srcRect b="833"/>
          <a:stretch/>
        </p:blipFill>
        <p:spPr>
          <a:xfrm flipH="1">
            <a:off x="2681056" y="-31600"/>
            <a:ext cx="9507895" cy="4201449"/>
          </a:xfrm>
          <a:prstGeom prst="rect">
            <a:avLst/>
          </a:prstGeom>
        </p:spPr>
      </p:pic>
      <p:grpSp>
        <p:nvGrpSpPr>
          <p:cNvPr id="14"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5"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3" name="CuadroTexto 12">
            <a:extLst>
              <a:ext uri="{FF2B5EF4-FFF2-40B4-BE49-F238E27FC236}">
                <a16:creationId xmlns:a16="http://schemas.microsoft.com/office/drawing/2014/main" id="{5FF7314F-7B99-449F-8199-61B394D50867}"/>
              </a:ext>
            </a:extLst>
          </p:cNvPr>
          <p:cNvSpPr txBox="1"/>
          <p:nvPr/>
        </p:nvSpPr>
        <p:spPr>
          <a:xfrm>
            <a:off x="2319940" y="804719"/>
            <a:ext cx="2891901" cy="523220"/>
          </a:xfrm>
          <a:prstGeom prst="rect">
            <a:avLst/>
          </a:prstGeom>
          <a:noFill/>
        </p:spPr>
        <p:txBody>
          <a:bodyPr wrap="square">
            <a:spAutoFit/>
          </a:bodyPr>
          <a:lstStyle/>
          <a:p>
            <a:pPr algn="ctr"/>
            <a:r>
              <a:rPr lang="es-SV" sz="2800" dirty="0">
                <a:solidFill>
                  <a:schemeClr val="tx2"/>
                </a:solidFill>
                <a:latin typeface="Arial" panose="020B0604020202020204" pitchFamily="34" charset="0"/>
                <a:cs typeface="Arial" panose="020B0604020202020204" pitchFamily="34" charset="0"/>
              </a:rPr>
              <a:t>LOGROS</a:t>
            </a:r>
            <a:endParaRPr lang="es-SV" sz="2800" dirty="0"/>
          </a:p>
        </p:txBody>
      </p:sp>
      <p:sp>
        <p:nvSpPr>
          <p:cNvPr id="3" name="Título 2">
            <a:extLst>
              <a:ext uri="{FF2B5EF4-FFF2-40B4-BE49-F238E27FC236}">
                <a16:creationId xmlns:a16="http://schemas.microsoft.com/office/drawing/2014/main" id="{AF38CAF8-5ED0-495D-8A23-7FD17AD16147}"/>
              </a:ext>
            </a:extLst>
          </p:cNvPr>
          <p:cNvSpPr>
            <a:spLocks noGrp="1"/>
          </p:cNvSpPr>
          <p:nvPr>
            <p:ph type="title"/>
          </p:nvPr>
        </p:nvSpPr>
        <p:spPr>
          <a:xfrm>
            <a:off x="838199" y="1706296"/>
            <a:ext cx="7950693" cy="4927106"/>
          </a:xfrm>
        </p:spPr>
        <p:txBody>
          <a:bodyPr>
            <a:normAutofit/>
          </a:bodyPr>
          <a:lstStyle/>
          <a:p>
            <a:r>
              <a:rPr lang="es-SV" sz="2400" dirty="0">
                <a:solidFill>
                  <a:schemeClr val="tx2"/>
                </a:solidFill>
                <a:latin typeface="Arial" panose="020B0604020202020204" pitchFamily="34" charset="0"/>
                <a:cs typeface="Arial" panose="020B0604020202020204" pitchFamily="34" charset="0"/>
              </a:rPr>
              <a:t>	Reducción de tasa de TB en cárceles</a:t>
            </a:r>
            <a:br>
              <a:rPr lang="es-SV" sz="2400" dirty="0">
                <a:solidFill>
                  <a:schemeClr val="tx2"/>
                </a:solidFill>
                <a:latin typeface="Arial" panose="020B0604020202020204" pitchFamily="34" charset="0"/>
                <a:cs typeface="Arial" panose="020B0604020202020204" pitchFamily="34" charset="0"/>
              </a:rPr>
            </a:br>
            <a:r>
              <a:rPr lang="es-SV" sz="2400" dirty="0">
                <a:solidFill>
                  <a:schemeClr val="tx2"/>
                </a:solidFill>
                <a:latin typeface="Arial" panose="020B0604020202020204" pitchFamily="34" charset="0"/>
                <a:cs typeface="Arial" panose="020B0604020202020204" pitchFamily="34" charset="0"/>
              </a:rPr>
              <a:t>	Evaluaciones obtenidas a lo largo de los 15 años 	de MINSAL como RP</a:t>
            </a:r>
            <a:br>
              <a:rPr lang="es-SV" sz="2400" dirty="0">
                <a:solidFill>
                  <a:schemeClr val="tx2"/>
                </a:solidFill>
                <a:latin typeface="Arial" panose="020B0604020202020204" pitchFamily="34" charset="0"/>
                <a:cs typeface="Arial" panose="020B0604020202020204" pitchFamily="34" charset="0"/>
              </a:rPr>
            </a:br>
            <a:r>
              <a:rPr lang="es-SV" sz="2400" dirty="0">
                <a:solidFill>
                  <a:schemeClr val="tx2"/>
                </a:solidFill>
                <a:latin typeface="Arial" panose="020B0604020202020204" pitchFamily="34" charset="0"/>
                <a:cs typeface="Arial" panose="020B0604020202020204" pitchFamily="34" charset="0"/>
              </a:rPr>
              <a:t>	Absorción por parte de MINSAL de las estrategias 	implementadas con proyectos anteriores velando 	por el cumplimiento de indicadores </a:t>
            </a:r>
            <a:br>
              <a:rPr lang="es-SV" sz="2400" dirty="0">
                <a:solidFill>
                  <a:schemeClr val="tx2"/>
                </a:solidFill>
                <a:latin typeface="Arial" panose="020B0604020202020204" pitchFamily="34" charset="0"/>
                <a:cs typeface="Arial" panose="020B0604020202020204" pitchFamily="34" charset="0"/>
              </a:rPr>
            </a:br>
            <a:r>
              <a:rPr lang="es-SV" sz="2400" dirty="0">
                <a:solidFill>
                  <a:schemeClr val="tx2"/>
                </a:solidFill>
                <a:latin typeface="Arial" panose="020B0604020202020204" pitchFamily="34" charset="0"/>
                <a:cs typeface="Arial" panose="020B0604020202020204" pitchFamily="34" charset="0"/>
              </a:rPr>
              <a:t>	Disminución en la tasa de contagio en población 	general </a:t>
            </a:r>
            <a:br>
              <a:rPr lang="es-SV" sz="2400" dirty="0">
                <a:solidFill>
                  <a:schemeClr val="tx2"/>
                </a:solidFill>
                <a:latin typeface="Arial" panose="020B0604020202020204" pitchFamily="34" charset="0"/>
                <a:cs typeface="Arial" panose="020B0604020202020204" pitchFamily="34" charset="0"/>
              </a:rPr>
            </a:br>
            <a:r>
              <a:rPr lang="es-SV" sz="2400" dirty="0">
                <a:solidFill>
                  <a:schemeClr val="tx2"/>
                </a:solidFill>
                <a:latin typeface="Arial" panose="020B0604020202020204" pitchFamily="34" charset="0"/>
                <a:cs typeface="Arial" panose="020B0604020202020204" pitchFamily="34" charset="0"/>
              </a:rPr>
              <a:t>	Integración de sistemas</a:t>
            </a:r>
            <a:br>
              <a:rPr lang="es-SV" sz="2400" dirty="0">
                <a:solidFill>
                  <a:schemeClr val="tx2"/>
                </a:solidFill>
                <a:latin typeface="Arial" panose="020B0604020202020204" pitchFamily="34" charset="0"/>
                <a:cs typeface="Arial" panose="020B0604020202020204" pitchFamily="34" charset="0"/>
              </a:rPr>
            </a:br>
            <a:r>
              <a:rPr lang="es-SV" sz="2400" dirty="0">
                <a:solidFill>
                  <a:schemeClr val="tx2"/>
                </a:solidFill>
                <a:latin typeface="Arial" panose="020B0604020202020204" pitchFamily="34" charset="0"/>
                <a:cs typeface="Arial" panose="020B0604020202020204" pitchFamily="34" charset="0"/>
              </a:rPr>
              <a:t>	Pruebas diagnósticas GeneXpert</a:t>
            </a:r>
            <a:br>
              <a:rPr lang="es-SV" sz="2400" dirty="0">
                <a:solidFill>
                  <a:schemeClr val="tx2"/>
                </a:solidFill>
                <a:latin typeface="Arial" panose="020B0604020202020204" pitchFamily="34" charset="0"/>
                <a:cs typeface="Arial" panose="020B0604020202020204" pitchFamily="34" charset="0"/>
              </a:rPr>
            </a:br>
            <a:r>
              <a:rPr lang="es-SV" sz="2400" dirty="0">
                <a:solidFill>
                  <a:schemeClr val="tx2"/>
                </a:solidFill>
                <a:latin typeface="Arial" panose="020B0604020202020204" pitchFamily="34" charset="0"/>
                <a:cs typeface="Arial" panose="020B0604020202020204" pitchFamily="34" charset="0"/>
              </a:rPr>
              <a:t>	Pronta reacción para la implementación de 	medidas de bioseguridad ante COVID19</a:t>
            </a:r>
            <a:br>
              <a:rPr lang="es-SV" sz="2400" dirty="0"/>
            </a:br>
            <a:endParaRPr lang="es-SV" sz="2400" dirty="0"/>
          </a:p>
        </p:txBody>
      </p:sp>
    </p:spTree>
    <p:extLst>
      <p:ext uri="{BB962C8B-B14F-4D97-AF65-F5344CB8AC3E}">
        <p14:creationId xmlns:p14="http://schemas.microsoft.com/office/powerpoint/2010/main" val="1887317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870A1295-61BC-4214-AA3E-D39667302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n 3">
            <a:extLst>
              <a:ext uri="{FF2B5EF4-FFF2-40B4-BE49-F238E27FC236}">
                <a16:creationId xmlns:a16="http://schemas.microsoft.com/office/drawing/2014/main" id="{01A29784-5834-4181-BA48-C39CDA5F5855}"/>
              </a:ext>
            </a:extLst>
          </p:cNvPr>
          <p:cNvPicPr>
            <a:picLocks noChangeAspect="1"/>
          </p:cNvPicPr>
          <p:nvPr/>
        </p:nvPicPr>
        <p:blipFill rotWithShape="1">
          <a:blip r:embed="rId2">
            <a:extLst>
              <a:ext uri="{28A0092B-C50C-407E-A947-70E740481C1C}">
                <a14:useLocalDpi xmlns:a14="http://schemas.microsoft.com/office/drawing/2010/main" val="0"/>
              </a:ext>
            </a:extLst>
          </a:blip>
          <a:srcRect b="833"/>
          <a:stretch/>
        </p:blipFill>
        <p:spPr>
          <a:xfrm flipH="1">
            <a:off x="2681056" y="-31600"/>
            <a:ext cx="9507895" cy="4201449"/>
          </a:xfrm>
          <a:prstGeom prst="rect">
            <a:avLst/>
          </a:prstGeom>
        </p:spPr>
      </p:pic>
      <p:grpSp>
        <p:nvGrpSpPr>
          <p:cNvPr id="14" name="Group 13">
            <a:extLst>
              <a:ext uri="{FF2B5EF4-FFF2-40B4-BE49-F238E27FC236}">
                <a16:creationId xmlns:a16="http://schemas.microsoft.com/office/drawing/2014/main" id="{0B139475-2B26-4CA9-9413-DE741E49F7B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941813"/>
            <a:ext cx="12188952" cy="1828800"/>
            <a:chOff x="-305" y="3144820"/>
            <a:chExt cx="9182100" cy="1551136"/>
          </a:xfrm>
        </p:grpSpPr>
        <p:sp useBgFill="1">
          <p:nvSpPr>
            <p:cNvPr id="15" name="Freeform: Shape 14">
              <a:extLst>
                <a:ext uri="{FF2B5EF4-FFF2-40B4-BE49-F238E27FC236}">
                  <a16:creationId xmlns:a16="http://schemas.microsoft.com/office/drawing/2014/main" id="{16C6BF63-6277-4C39-BE5D-3C341662CE4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76854"/>
              <a:ext cx="9182100" cy="1019102"/>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sp>
          <p:nvSpPr>
            <p:cNvPr id="16" name="Freeform: Shape 15">
              <a:extLst>
                <a:ext uri="{FF2B5EF4-FFF2-40B4-BE49-F238E27FC236}">
                  <a16:creationId xmlns:a16="http://schemas.microsoft.com/office/drawing/2014/main" id="{6EA3BAD9-C130-4A9C-9086-20D132A6CF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44820"/>
              <a:ext cx="9182100" cy="932744"/>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7" name="Freeform: Shape 16">
              <a:extLst>
                <a:ext uri="{FF2B5EF4-FFF2-40B4-BE49-F238E27FC236}">
                  <a16:creationId xmlns:a16="http://schemas.microsoft.com/office/drawing/2014/main" id="{2587D38B-9E07-4A8B-B285-5FEBF6A60DC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80789"/>
              <a:ext cx="9182100" cy="544245"/>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w="9525" cap="flat">
              <a:noFill/>
              <a:prstDash val="solid"/>
              <a:miter/>
            </a:ln>
          </p:spPr>
          <p:txBody>
            <a:bodyPr rtlCol="0" anchor="ctr"/>
            <a:lstStyle/>
            <a:p>
              <a:endParaRPr lang="en-US"/>
            </a:p>
          </p:txBody>
        </p:sp>
        <p:sp>
          <p:nvSpPr>
            <p:cNvPr id="18" name="Freeform: Shape 17">
              <a:extLst>
                <a:ext uri="{FF2B5EF4-FFF2-40B4-BE49-F238E27FC236}">
                  <a16:creationId xmlns:a16="http://schemas.microsoft.com/office/drawing/2014/main" id="{5EF4DD4B-217B-4346-A2B8-4327936399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324550"/>
              <a:ext cx="9182100" cy="765639"/>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grpSp>
      <p:sp>
        <p:nvSpPr>
          <p:cNvPr id="5" name="AutoShape 2" descr="Resultado de imagen para VALIDAR">
            <a:extLst>
              <a:ext uri="{FF2B5EF4-FFF2-40B4-BE49-F238E27FC236}">
                <a16:creationId xmlns:a16="http://schemas.microsoft.com/office/drawing/2014/main" id="{36F934FC-D587-4579-9A64-128976E4685F}"/>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SV"/>
          </a:p>
        </p:txBody>
      </p:sp>
      <p:sp>
        <p:nvSpPr>
          <p:cNvPr id="13" name="CuadroTexto 12">
            <a:extLst>
              <a:ext uri="{FF2B5EF4-FFF2-40B4-BE49-F238E27FC236}">
                <a16:creationId xmlns:a16="http://schemas.microsoft.com/office/drawing/2014/main" id="{5FF7314F-7B99-449F-8199-61B394D50867}"/>
              </a:ext>
            </a:extLst>
          </p:cNvPr>
          <p:cNvSpPr txBox="1"/>
          <p:nvPr/>
        </p:nvSpPr>
        <p:spPr>
          <a:xfrm>
            <a:off x="2319940" y="804719"/>
            <a:ext cx="2891901" cy="523220"/>
          </a:xfrm>
          <a:prstGeom prst="rect">
            <a:avLst/>
          </a:prstGeom>
          <a:noFill/>
        </p:spPr>
        <p:txBody>
          <a:bodyPr wrap="square">
            <a:spAutoFit/>
          </a:bodyPr>
          <a:lstStyle/>
          <a:p>
            <a:pPr algn="ctr"/>
            <a:r>
              <a:rPr lang="es-SV" sz="2800" dirty="0">
                <a:solidFill>
                  <a:schemeClr val="tx2"/>
                </a:solidFill>
                <a:latin typeface="Arial" panose="020B0604020202020204" pitchFamily="34" charset="0"/>
                <a:cs typeface="Arial" panose="020B0604020202020204" pitchFamily="34" charset="0"/>
              </a:rPr>
              <a:t>RETOS</a:t>
            </a:r>
            <a:endParaRPr lang="es-SV" sz="2800" dirty="0"/>
          </a:p>
        </p:txBody>
      </p:sp>
      <p:sp>
        <p:nvSpPr>
          <p:cNvPr id="3" name="Título 2">
            <a:extLst>
              <a:ext uri="{FF2B5EF4-FFF2-40B4-BE49-F238E27FC236}">
                <a16:creationId xmlns:a16="http://schemas.microsoft.com/office/drawing/2014/main" id="{AF38CAF8-5ED0-495D-8A23-7FD17AD16147}"/>
              </a:ext>
            </a:extLst>
          </p:cNvPr>
          <p:cNvSpPr>
            <a:spLocks noGrp="1"/>
          </p:cNvSpPr>
          <p:nvPr>
            <p:ph type="title"/>
          </p:nvPr>
        </p:nvSpPr>
        <p:spPr>
          <a:xfrm>
            <a:off x="838199" y="1706296"/>
            <a:ext cx="8598763" cy="4927106"/>
          </a:xfrm>
        </p:spPr>
        <p:txBody>
          <a:bodyPr>
            <a:normAutofit/>
          </a:bodyPr>
          <a:lstStyle/>
          <a:p>
            <a:r>
              <a:rPr lang="es-SV" sz="2800" dirty="0">
                <a:solidFill>
                  <a:schemeClr val="tx2"/>
                </a:solidFill>
                <a:latin typeface="Arial" panose="020B0604020202020204" pitchFamily="34" charset="0"/>
                <a:cs typeface="Arial" panose="020B0604020202020204" pitchFamily="34" charset="0"/>
              </a:rPr>
              <a:t>	Profundizar trabajo con sociedad civil</a:t>
            </a:r>
            <a:br>
              <a:rPr lang="es-SV" sz="2800" dirty="0">
                <a:solidFill>
                  <a:schemeClr val="tx2"/>
                </a:solidFill>
                <a:latin typeface="Arial" panose="020B0604020202020204" pitchFamily="34" charset="0"/>
                <a:cs typeface="Arial" panose="020B0604020202020204" pitchFamily="34" charset="0"/>
              </a:rPr>
            </a:br>
            <a:r>
              <a:rPr lang="es-SV" sz="2800" dirty="0">
                <a:solidFill>
                  <a:schemeClr val="tx2"/>
                </a:solidFill>
                <a:latin typeface="Arial" panose="020B0604020202020204" pitchFamily="34" charset="0"/>
                <a:cs typeface="Arial" panose="020B0604020202020204" pitchFamily="34" charset="0"/>
              </a:rPr>
              <a:t>	Garantizar la sostenibilidad de la 	respuesta</a:t>
            </a:r>
            <a:br>
              <a:rPr lang="es-SV" sz="2800" dirty="0">
                <a:solidFill>
                  <a:schemeClr val="tx2"/>
                </a:solidFill>
                <a:latin typeface="Arial" panose="020B0604020202020204" pitchFamily="34" charset="0"/>
                <a:cs typeface="Arial" panose="020B0604020202020204" pitchFamily="34" charset="0"/>
              </a:rPr>
            </a:br>
            <a:r>
              <a:rPr lang="es-SV" sz="2800" dirty="0">
                <a:solidFill>
                  <a:schemeClr val="tx2"/>
                </a:solidFill>
                <a:latin typeface="Arial" panose="020B0604020202020204" pitchFamily="34" charset="0"/>
                <a:cs typeface="Arial" panose="020B0604020202020204" pitchFamily="34" charset="0"/>
              </a:rPr>
              <a:t>	Mejorar respuesta en adherencia al 	tratamiento y evaluación en cárceles</a:t>
            </a:r>
            <a:br>
              <a:rPr lang="es-SV" sz="2800" dirty="0">
                <a:solidFill>
                  <a:schemeClr val="tx2"/>
                </a:solidFill>
                <a:latin typeface="Arial" panose="020B0604020202020204" pitchFamily="34" charset="0"/>
                <a:cs typeface="Arial" panose="020B0604020202020204" pitchFamily="34" charset="0"/>
              </a:rPr>
            </a:br>
            <a:r>
              <a:rPr lang="es-SV" sz="2800" dirty="0">
                <a:solidFill>
                  <a:schemeClr val="tx2"/>
                </a:solidFill>
                <a:latin typeface="Arial" panose="020B0604020202020204" pitchFamily="34" charset="0"/>
                <a:cs typeface="Arial" panose="020B0604020202020204" pitchFamily="34" charset="0"/>
              </a:rPr>
              <a:t>	Mantenimiento adecuado de medidas de 	bioseguridad ante COVID19</a:t>
            </a:r>
            <a:endParaRPr lang="es-SV" sz="2800" dirty="0"/>
          </a:p>
        </p:txBody>
      </p:sp>
    </p:spTree>
    <p:extLst>
      <p:ext uri="{BB962C8B-B14F-4D97-AF65-F5344CB8AC3E}">
        <p14:creationId xmlns:p14="http://schemas.microsoft.com/office/powerpoint/2010/main" val="24181276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CC11B6C3-F1FF-49AD-9C20-1ABC6135A19D}"/>
              </a:ext>
            </a:extLst>
          </p:cNvPr>
          <p:cNvPicPr>
            <a:picLocks noChangeAspect="1"/>
          </p:cNvPicPr>
          <p:nvPr/>
        </p:nvPicPr>
        <p:blipFill rotWithShape="1">
          <a:blip r:embed="rId2">
            <a:extLst>
              <a:ext uri="{28A0092B-C50C-407E-A947-70E740481C1C}">
                <a14:useLocalDpi xmlns:a14="http://schemas.microsoft.com/office/drawing/2010/main" val="0"/>
              </a:ext>
            </a:extLst>
          </a:blip>
          <a:srcRect t="15614" r="-1" b="12713"/>
          <a:stretch/>
        </p:blipFill>
        <p:spPr>
          <a:xfrm>
            <a:off x="1025" y="-10752"/>
            <a:ext cx="12192619" cy="4666928"/>
          </a:xfrm>
          <a:prstGeom prst="rect">
            <a:avLst/>
          </a:prstGeom>
        </p:spPr>
      </p:pic>
      <p:grpSp>
        <p:nvGrpSpPr>
          <p:cNvPr id="17" name="Group 1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8" name="Freeform: Shape 1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3" name="CuadroTexto 2">
            <a:extLst>
              <a:ext uri="{FF2B5EF4-FFF2-40B4-BE49-F238E27FC236}">
                <a16:creationId xmlns:a16="http://schemas.microsoft.com/office/drawing/2014/main" id="{BBBE5349-D6CE-486B-8F24-8A085C318824}"/>
              </a:ext>
            </a:extLst>
          </p:cNvPr>
          <p:cNvSpPr txBox="1"/>
          <p:nvPr/>
        </p:nvSpPr>
        <p:spPr>
          <a:xfrm>
            <a:off x="1464815" y="4816279"/>
            <a:ext cx="9898601" cy="1717102"/>
          </a:xfrm>
          <a:prstGeom prst="rect">
            <a:avLst/>
          </a:prstGeom>
        </p:spPr>
        <p:txBody>
          <a:bodyPr vert="horz" lIns="91440" tIns="45720" rIns="91440" bIns="45720" rtlCol="0" anchor="ctr">
            <a:normAutofit/>
          </a:bodyPr>
          <a:lstStyle/>
          <a:p>
            <a:pPr algn="ctr">
              <a:lnSpc>
                <a:spcPct val="90000"/>
              </a:lnSpc>
              <a:spcAft>
                <a:spcPts val="600"/>
              </a:spcAft>
            </a:pPr>
            <a:r>
              <a:rPr lang="es-SV" sz="2400" dirty="0">
                <a:solidFill>
                  <a:schemeClr val="tx2"/>
                </a:solidFill>
                <a:latin typeface="Arial" panose="020B0604020202020204" pitchFamily="34" charset="0"/>
                <a:cs typeface="Arial" panose="020B0604020202020204" pitchFamily="34" charset="0"/>
              </a:rPr>
              <a:t>Basado en los criterios anteriores, el comité recomienda al pleno la ratificación de MINSAL como único RP para la administración de los fondos de Tuberculosis 2022-2024; no obstante, la decisión compete al pleno de este mecanismo.</a:t>
            </a:r>
          </a:p>
        </p:txBody>
      </p:sp>
      <p:sp>
        <p:nvSpPr>
          <p:cNvPr id="4" name="CuadroTexto 3">
            <a:extLst>
              <a:ext uri="{FF2B5EF4-FFF2-40B4-BE49-F238E27FC236}">
                <a16:creationId xmlns:a16="http://schemas.microsoft.com/office/drawing/2014/main" id="{09A0EDD9-59B0-4383-A812-FF6DC1EF366F}"/>
              </a:ext>
            </a:extLst>
          </p:cNvPr>
          <p:cNvSpPr txBox="1"/>
          <p:nvPr/>
        </p:nvSpPr>
        <p:spPr>
          <a:xfrm>
            <a:off x="10571348" y="6204743"/>
            <a:ext cx="1245854" cy="538609"/>
          </a:xfrm>
          <a:prstGeom prst="rect">
            <a:avLst/>
          </a:prstGeom>
          <a:noFill/>
        </p:spPr>
        <p:txBody>
          <a:bodyPr wrap="none" rtlCol="0">
            <a:spAutoFit/>
          </a:bodyPr>
          <a:lstStyle/>
          <a:p>
            <a:pPr algn="r">
              <a:spcAft>
                <a:spcPts val="600"/>
              </a:spcAft>
            </a:pPr>
            <a:r>
              <a:rPr lang="es-MX" sz="1200" dirty="0">
                <a:solidFill>
                  <a:schemeClr val="bg1"/>
                </a:solidFill>
              </a:rPr>
              <a:t>Plenaria 08-2020</a:t>
            </a:r>
            <a:endParaRPr lang="es-MX" sz="1200">
              <a:solidFill>
                <a:schemeClr val="bg1"/>
              </a:solidFill>
            </a:endParaRPr>
          </a:p>
          <a:p>
            <a:pPr algn="r">
              <a:spcAft>
                <a:spcPts val="600"/>
              </a:spcAft>
            </a:pPr>
            <a:r>
              <a:rPr lang="es-MX" sz="1200" dirty="0">
                <a:solidFill>
                  <a:schemeClr val="bg1"/>
                </a:solidFill>
              </a:rPr>
              <a:t>18/12/2020</a:t>
            </a:r>
            <a:endParaRPr lang="es-SV" sz="1200">
              <a:solidFill>
                <a:schemeClr val="bg1"/>
              </a:solidFill>
            </a:endParaRPr>
          </a:p>
        </p:txBody>
      </p:sp>
      <p:sp>
        <p:nvSpPr>
          <p:cNvPr id="22" name="Título 1">
            <a:extLst>
              <a:ext uri="{FF2B5EF4-FFF2-40B4-BE49-F238E27FC236}">
                <a16:creationId xmlns:a16="http://schemas.microsoft.com/office/drawing/2014/main" id="{1ED2242C-291D-4697-A3F0-0923894536CA}"/>
              </a:ext>
            </a:extLst>
          </p:cNvPr>
          <p:cNvSpPr txBox="1">
            <a:spLocks/>
          </p:cNvSpPr>
          <p:nvPr/>
        </p:nvSpPr>
        <p:spPr>
          <a:xfrm>
            <a:off x="-116716" y="3667210"/>
            <a:ext cx="12191694" cy="1625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tx2"/>
                </a:solidFill>
              </a:rPr>
              <a:t>Recomendación al pleno</a:t>
            </a:r>
          </a:p>
        </p:txBody>
      </p:sp>
    </p:spTree>
    <p:extLst>
      <p:ext uri="{BB962C8B-B14F-4D97-AF65-F5344CB8AC3E}">
        <p14:creationId xmlns:p14="http://schemas.microsoft.com/office/powerpoint/2010/main" val="7614180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3BA513B0-82FF-4F41-8178-885375D1CF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agen 5">
            <a:extLst>
              <a:ext uri="{FF2B5EF4-FFF2-40B4-BE49-F238E27FC236}">
                <a16:creationId xmlns:a16="http://schemas.microsoft.com/office/drawing/2014/main" id="{CC11B6C3-F1FF-49AD-9C20-1ABC6135A19D}"/>
              </a:ext>
            </a:extLst>
          </p:cNvPr>
          <p:cNvPicPr>
            <a:picLocks noChangeAspect="1"/>
          </p:cNvPicPr>
          <p:nvPr/>
        </p:nvPicPr>
        <p:blipFill rotWithShape="1">
          <a:blip r:embed="rId2">
            <a:extLst>
              <a:ext uri="{28A0092B-C50C-407E-A947-70E740481C1C}">
                <a14:useLocalDpi xmlns:a14="http://schemas.microsoft.com/office/drawing/2010/main" val="0"/>
              </a:ext>
            </a:extLst>
          </a:blip>
          <a:srcRect t="15614" r="-1" b="12713"/>
          <a:stretch/>
        </p:blipFill>
        <p:spPr>
          <a:xfrm>
            <a:off x="1025" y="-10752"/>
            <a:ext cx="12192619" cy="4666928"/>
          </a:xfrm>
          <a:prstGeom prst="rect">
            <a:avLst/>
          </a:prstGeom>
        </p:spPr>
      </p:pic>
      <p:grpSp>
        <p:nvGrpSpPr>
          <p:cNvPr id="17" name="Group 16">
            <a:extLst>
              <a:ext uri="{FF2B5EF4-FFF2-40B4-BE49-F238E27FC236}">
                <a16:creationId xmlns:a16="http://schemas.microsoft.com/office/drawing/2014/main" id="{93DB8501-F9F2-4ACD-B56A-9019CD5006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05" y="2987478"/>
            <a:ext cx="12228128" cy="1828800"/>
            <a:chOff x="-305" y="2987478"/>
            <a:chExt cx="12188952" cy="1828800"/>
          </a:xfrm>
        </p:grpSpPr>
        <p:sp>
          <p:nvSpPr>
            <p:cNvPr id="18" name="Freeform: Shape 17">
              <a:extLst>
                <a:ext uri="{FF2B5EF4-FFF2-40B4-BE49-F238E27FC236}">
                  <a16:creationId xmlns:a16="http://schemas.microsoft.com/office/drawing/2014/main" id="{DD03A94A-ADF5-4334-86B1-DBA5F70ACDA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385A18E1-CBE3-4BBD-B1B7-CDBCA685E01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33EDCAA-1D6C-4710-9DA1-C7FC946D8E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lt1"/>
                </a:solidFill>
              </a:endParaRPr>
            </a:p>
          </p:txBody>
        </p:sp>
        <p:sp useBgFill="1">
          <p:nvSpPr>
            <p:cNvPr id="21" name="Freeform: Shape 20">
              <a:extLst>
                <a:ext uri="{FF2B5EF4-FFF2-40B4-BE49-F238E27FC236}">
                  <a16:creationId xmlns:a16="http://schemas.microsoft.com/office/drawing/2014/main" id="{3916FBF2-1CC9-460D-A42B-FB77E515ECC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endParaRPr lang="en-US" dirty="0"/>
            </a:p>
          </p:txBody>
        </p:sp>
      </p:grpSp>
      <p:sp>
        <p:nvSpPr>
          <p:cNvPr id="4" name="CuadroTexto 3">
            <a:extLst>
              <a:ext uri="{FF2B5EF4-FFF2-40B4-BE49-F238E27FC236}">
                <a16:creationId xmlns:a16="http://schemas.microsoft.com/office/drawing/2014/main" id="{09A0EDD9-59B0-4383-A812-FF6DC1EF366F}"/>
              </a:ext>
            </a:extLst>
          </p:cNvPr>
          <p:cNvSpPr txBox="1"/>
          <p:nvPr/>
        </p:nvSpPr>
        <p:spPr>
          <a:xfrm>
            <a:off x="10571348" y="6204743"/>
            <a:ext cx="1245854" cy="538609"/>
          </a:xfrm>
          <a:prstGeom prst="rect">
            <a:avLst/>
          </a:prstGeom>
          <a:noFill/>
        </p:spPr>
        <p:txBody>
          <a:bodyPr wrap="none" rtlCol="0">
            <a:spAutoFit/>
          </a:bodyPr>
          <a:lstStyle/>
          <a:p>
            <a:pPr algn="r">
              <a:spcAft>
                <a:spcPts val="600"/>
              </a:spcAft>
            </a:pPr>
            <a:r>
              <a:rPr lang="es-MX" sz="1200" dirty="0">
                <a:solidFill>
                  <a:schemeClr val="bg1"/>
                </a:solidFill>
              </a:rPr>
              <a:t>Plenaria 08-2020</a:t>
            </a:r>
            <a:endParaRPr lang="es-MX" sz="1200">
              <a:solidFill>
                <a:schemeClr val="bg1"/>
              </a:solidFill>
            </a:endParaRPr>
          </a:p>
          <a:p>
            <a:pPr algn="r">
              <a:spcAft>
                <a:spcPts val="600"/>
              </a:spcAft>
            </a:pPr>
            <a:r>
              <a:rPr lang="es-MX" sz="1200" dirty="0">
                <a:solidFill>
                  <a:schemeClr val="bg1"/>
                </a:solidFill>
              </a:rPr>
              <a:t>18/12/2020</a:t>
            </a:r>
            <a:endParaRPr lang="es-SV" sz="1200">
              <a:solidFill>
                <a:schemeClr val="bg1"/>
              </a:solidFill>
            </a:endParaRPr>
          </a:p>
        </p:txBody>
      </p:sp>
      <p:sp>
        <p:nvSpPr>
          <p:cNvPr id="22" name="Título 1">
            <a:extLst>
              <a:ext uri="{FF2B5EF4-FFF2-40B4-BE49-F238E27FC236}">
                <a16:creationId xmlns:a16="http://schemas.microsoft.com/office/drawing/2014/main" id="{1ED2242C-291D-4697-A3F0-0923894536CA}"/>
              </a:ext>
            </a:extLst>
          </p:cNvPr>
          <p:cNvSpPr txBox="1">
            <a:spLocks/>
          </p:cNvSpPr>
          <p:nvPr/>
        </p:nvSpPr>
        <p:spPr>
          <a:xfrm>
            <a:off x="-169982" y="4719114"/>
            <a:ext cx="12191694" cy="16250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000" b="1" dirty="0">
                <a:solidFill>
                  <a:schemeClr val="tx2"/>
                </a:solidFill>
              </a:rPr>
              <a:t>Decisión del pleno</a:t>
            </a:r>
          </a:p>
        </p:txBody>
      </p:sp>
    </p:spTree>
    <p:extLst>
      <p:ext uri="{BB962C8B-B14F-4D97-AF65-F5344CB8AC3E}">
        <p14:creationId xmlns:p14="http://schemas.microsoft.com/office/powerpoint/2010/main" val="21765200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ítulo 1">
            <a:extLst>
              <a:ext uri="{FF2B5EF4-FFF2-40B4-BE49-F238E27FC236}">
                <a16:creationId xmlns:a16="http://schemas.microsoft.com/office/drawing/2014/main" id="{ABC8796D-2A50-49C8-811E-4E1D433542ED}"/>
              </a:ext>
            </a:extLst>
          </p:cNvPr>
          <p:cNvSpPr txBox="1">
            <a:spLocks noChangeArrowheads="1"/>
          </p:cNvSpPr>
          <p:nvPr/>
        </p:nvSpPr>
        <p:spPr bwMode="auto">
          <a:xfrm>
            <a:off x="372140" y="3443289"/>
            <a:ext cx="11674548" cy="993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defTabSz="685800">
              <a:lnSpc>
                <a:spcPct val="90000"/>
              </a:lnSpc>
              <a:spcBef>
                <a:spcPts val="750"/>
              </a:spcBef>
              <a:buFont typeface="Arial" panose="020B0604020202020204" pitchFamily="34" charset="0"/>
              <a:buChar char="•"/>
              <a:defRPr sz="2100">
                <a:solidFill>
                  <a:schemeClr val="tx1"/>
                </a:solidFill>
                <a:latin typeface="Calibri" panose="020F0502020204030204" pitchFamily="34"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Calibri" panose="020F0502020204030204" pitchFamily="34"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Calibri" panose="020F0502020204030204" pitchFamily="34"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Calibri" panose="020F0502020204030204" pitchFamily="34"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defRPr>
            </a:lvl9pPr>
          </a:lstStyle>
          <a:p>
            <a:pPr marL="0" marR="0" lvl="0" indent="0" algn="ctr" defTabSz="685800" rtl="0" eaLnBrk="1" fontAlgn="base" latinLnBrk="0" hangingPunct="1">
              <a:lnSpc>
                <a:spcPct val="90000"/>
              </a:lnSpc>
              <a:spcBef>
                <a:spcPct val="0"/>
              </a:spcBef>
              <a:spcAft>
                <a:spcPct val="0"/>
              </a:spcAft>
              <a:buClrTx/>
              <a:buSzTx/>
              <a:buFont typeface="Arial" panose="020B0604020202020204" pitchFamily="34" charset="0"/>
              <a:buNone/>
              <a:tabLst/>
              <a:defRPr/>
            </a:pPr>
            <a:r>
              <a:rPr kumimoji="0" lang="es-MX" altLang="es-SV" sz="20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rPr>
              <a:t>Contribuyendo a la respuesta nacional al VIH, Tuberculosis y Malaria en El Salvador.</a:t>
            </a:r>
            <a:endParaRPr kumimoji="0" lang="es-SV" altLang="es-SV" sz="2000" b="0" i="0" u="none" strike="noStrike" kern="1200" cap="none" spc="0" normalizeH="0" baseline="0" noProof="0" dirty="0">
              <a:ln>
                <a:noFill/>
              </a:ln>
              <a:effectLst/>
              <a:uLnTx/>
              <a:uFillTx/>
              <a:latin typeface="Century Gothic" panose="020B0502020202020204" pitchFamily="34" charset="0"/>
              <a:cs typeface="Arial" panose="020B0604020202020204" pitchFamily="34" charset="0"/>
            </a:endParaRPr>
          </a:p>
        </p:txBody>
      </p:sp>
      <p:grpSp>
        <p:nvGrpSpPr>
          <p:cNvPr id="14340" name="Grupo 7">
            <a:extLst>
              <a:ext uri="{FF2B5EF4-FFF2-40B4-BE49-F238E27FC236}">
                <a16:creationId xmlns:a16="http://schemas.microsoft.com/office/drawing/2014/main" id="{4CB22231-6ABA-4AFB-8C73-674B1E18E34E}"/>
              </a:ext>
            </a:extLst>
          </p:cNvPr>
          <p:cNvGrpSpPr>
            <a:grpSpLocks/>
          </p:cNvGrpSpPr>
          <p:nvPr/>
        </p:nvGrpSpPr>
        <p:grpSpPr bwMode="auto">
          <a:xfrm>
            <a:off x="531889" y="4815247"/>
            <a:ext cx="11514799" cy="875146"/>
            <a:chOff x="-82321" y="-69802"/>
            <a:chExt cx="6844083" cy="554435"/>
          </a:xfrm>
        </p:grpSpPr>
        <p:sp>
          <p:nvSpPr>
            <p:cNvPr id="9" name="5 CuadroTexto">
              <a:extLst>
                <a:ext uri="{FF2B5EF4-FFF2-40B4-BE49-F238E27FC236}">
                  <a16:creationId xmlns:a16="http://schemas.microsoft.com/office/drawing/2014/main" id="{DB9501A2-A253-43DF-8C4D-75E348357960}"/>
                </a:ext>
              </a:extLst>
            </p:cNvPr>
            <p:cNvSpPr txBox="1">
              <a:spLocks noChangeArrowheads="1"/>
            </p:cNvSpPr>
            <p:nvPr/>
          </p:nvSpPr>
          <p:spPr bwMode="auto">
            <a:xfrm>
              <a:off x="-82321" y="188947"/>
              <a:ext cx="6844083" cy="295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685800" rtl="0" eaLnBrk="1" fontAlgn="base" latinLnBrk="0" hangingPunct="1">
                <a:lnSpc>
                  <a:spcPct val="100000"/>
                </a:lnSpc>
                <a:spcBef>
                  <a:spcPts val="0"/>
                </a:spcBef>
                <a:spcAft>
                  <a:spcPts val="0"/>
                </a:spcAft>
                <a:buClrTx/>
                <a:buSzTx/>
                <a:buFontTx/>
                <a:buNone/>
                <a:tabLst/>
                <a:defRPr/>
              </a:pPr>
              <a:r>
                <a:rPr kumimoji="0" lang="es-SV" sz="1600" b="0" i="0" u="sng" strike="noStrike" kern="1200" cap="none" spc="0" normalizeH="0" baseline="0" noProof="0" dirty="0">
                  <a:ln>
                    <a:noFill/>
                  </a:ln>
                  <a:solidFill>
                    <a:srgbClr val="0563C1"/>
                  </a:solidFill>
                  <a:effectLst/>
                  <a:uLnTx/>
                  <a:uFillTx/>
                  <a:latin typeface="Berlin Sans FB" panose="020E0602020502020306" pitchFamily="34" charset="0"/>
                  <a:ea typeface="Times New Roman" panose="02020603050405020304" pitchFamily="18" charset="0"/>
                  <a:cs typeface="Arial" panose="020B0604020202020204" pitchFamily="34" charset="0"/>
                  <a:hlinkClick r:id="rId2"/>
                </a:rPr>
                <a:t>www.mcpelsalvador.org.sv</a:t>
              </a:r>
              <a:r>
                <a:rPr kumimoji="0" lang="es-SV" sz="1600" b="0" i="0" u="none" strike="noStrike" kern="1200" cap="none" spc="0" normalizeH="0" baseline="0" noProof="0" dirty="0">
                  <a:ln>
                    <a:noFill/>
                  </a:ln>
                  <a:solidFill>
                    <a:prstClr val="black"/>
                  </a:solidFill>
                  <a:effectLst/>
                  <a:uLnTx/>
                  <a:uFillTx/>
                  <a:latin typeface="Berlin Sans FB" panose="020E0602020502020306" pitchFamily="34" charset="0"/>
                  <a:ea typeface="Times New Roman" panose="02020603050405020304" pitchFamily="18" charset="0"/>
                  <a:cs typeface="Arial" panose="020B0604020202020204" pitchFamily="34" charset="0"/>
                </a:rPr>
                <a:t>                                 </a:t>
              </a:r>
              <a:r>
                <a:rPr kumimoji="0" lang="es-SV" sz="1600" b="0" i="0" u="none" strike="noStrike" kern="1200" cap="none" spc="0" normalizeH="0" baseline="0" noProof="0" dirty="0">
                  <a:ln>
                    <a:noFill/>
                  </a:ln>
                  <a:solidFill>
                    <a:prstClr val="black"/>
                  </a:solidFill>
                  <a:effectLst/>
                  <a:uLnTx/>
                  <a:uFillTx/>
                  <a:latin typeface="Calibri" panose="020F0502020204030204"/>
                  <a:cs typeface="Arial" panose="020B0604020202020204" pitchFamily="34" charset="0"/>
                  <a:hlinkClick r:id="rId3"/>
                </a:rPr>
                <a:t>https://www.facebook.com/MCPES2002/</a:t>
              </a:r>
              <a:r>
                <a:rPr kumimoji="0" lang="es-SV" sz="1600" b="0" i="0" u="none" strike="noStrike" kern="1200" cap="none" spc="0" normalizeH="0" baseline="0" noProof="0" dirty="0">
                  <a:ln>
                    <a:noFill/>
                  </a:ln>
                  <a:solidFill>
                    <a:prstClr val="black"/>
                  </a:solidFill>
                  <a:effectLst/>
                  <a:uLnTx/>
                  <a:uFillTx/>
                  <a:latin typeface="Berlin Sans FB" panose="020E0602020502020306" pitchFamily="34" charset="0"/>
                  <a:ea typeface="Times New Roman" panose="02020603050405020304" pitchFamily="18" charset="0"/>
                  <a:cs typeface="Arial" panose="020B0604020202020204" pitchFamily="34" charset="0"/>
                </a:rPr>
                <a:t>                                 </a:t>
              </a:r>
              <a:r>
                <a:rPr kumimoji="0" lang="es-SV" sz="1600" b="0" i="0" u="sng" strike="noStrike" kern="1200" cap="none" spc="0" normalizeH="0" baseline="0" noProof="0" dirty="0">
                  <a:ln>
                    <a:noFill/>
                  </a:ln>
                  <a:solidFill>
                    <a:srgbClr val="00B0F0"/>
                  </a:solidFill>
                  <a:effectLst/>
                  <a:uLnTx/>
                  <a:uFillTx/>
                  <a:latin typeface="Berlin Sans FB" panose="020E0602020502020306" pitchFamily="34" charset="0"/>
                  <a:ea typeface="Times New Roman" panose="02020603050405020304" pitchFamily="18" charset="0"/>
                  <a:cs typeface="Arial" panose="020B0604020202020204" pitchFamily="34" charset="0"/>
                </a:rPr>
                <a:t>@MCPElSalvador</a:t>
              </a:r>
              <a:endParaRPr kumimoji="0" lang="es-SV"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Arial" panose="020B0604020202020204" pitchFamily="34" charset="0"/>
              </a:endParaRPr>
            </a:p>
          </p:txBody>
        </p:sp>
        <p:pic>
          <p:nvPicPr>
            <p:cNvPr id="14344" name="8 Imagen">
              <a:extLst>
                <a:ext uri="{FF2B5EF4-FFF2-40B4-BE49-F238E27FC236}">
                  <a16:creationId xmlns:a16="http://schemas.microsoft.com/office/drawing/2014/main" id="{F04BA1CC-25BD-425A-ABFE-7CD2B41B86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94623" y="-69802"/>
              <a:ext cx="253819" cy="206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5" name="9 Imagen">
              <a:extLst>
                <a:ext uri="{FF2B5EF4-FFF2-40B4-BE49-F238E27FC236}">
                  <a16:creationId xmlns:a16="http://schemas.microsoft.com/office/drawing/2014/main" id="{479BBCE2-9FE4-4A06-B15D-07355758957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09288" y="-41335"/>
              <a:ext cx="233020" cy="213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4341" name="Imagen 11">
            <a:extLst>
              <a:ext uri="{FF2B5EF4-FFF2-40B4-BE49-F238E27FC236}">
                <a16:creationId xmlns:a16="http://schemas.microsoft.com/office/drawing/2014/main" id="{112C4EF0-CAA8-4B07-BF4C-098BC7A535F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80780" y="4733374"/>
            <a:ext cx="427037"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Diagrama de flujo: proceso 9">
            <a:extLst>
              <a:ext uri="{FF2B5EF4-FFF2-40B4-BE49-F238E27FC236}">
                <a16:creationId xmlns:a16="http://schemas.microsoft.com/office/drawing/2014/main" id="{94BACE14-746F-4E33-89FE-A789C041674A}"/>
              </a:ext>
            </a:extLst>
          </p:cNvPr>
          <p:cNvSpPr/>
          <p:nvPr/>
        </p:nvSpPr>
        <p:spPr>
          <a:xfrm>
            <a:off x="0" y="6180687"/>
            <a:ext cx="12192000" cy="521045"/>
          </a:xfrm>
          <a:prstGeom prst="flowChart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s-SV"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 name="Imagen 2" descr="Imagen que contiene dibujo, reloj, señal&#10;&#10;Descripción generada automáticamente">
            <a:extLst>
              <a:ext uri="{FF2B5EF4-FFF2-40B4-BE49-F238E27FC236}">
                <a16:creationId xmlns:a16="http://schemas.microsoft.com/office/drawing/2014/main" id="{370CE5C7-719B-4CB1-91E0-841658AA638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17952" y="1119817"/>
            <a:ext cx="7744984" cy="2651765"/>
          </a:xfrm>
          <a:prstGeom prst="rect">
            <a:avLst/>
          </a:prstGeom>
        </p:spPr>
      </p:pic>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308</Words>
  <Application>Microsoft Office PowerPoint</Application>
  <PresentationFormat>Panorámica</PresentationFormat>
  <Paragraphs>24</Paragraphs>
  <Slides>8</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8</vt:i4>
      </vt:variant>
    </vt:vector>
  </HeadingPairs>
  <TitlesOfParts>
    <vt:vector size="16" baseType="lpstr">
      <vt:lpstr>Arial</vt:lpstr>
      <vt:lpstr>Berlin Sans FB</vt:lpstr>
      <vt:lpstr>Calibri</vt:lpstr>
      <vt:lpstr>Calibri Light</vt:lpstr>
      <vt:lpstr>Century Gothic</vt:lpstr>
      <vt:lpstr>Times New Roman</vt:lpstr>
      <vt:lpstr>Tema de Office</vt:lpstr>
      <vt:lpstr>1_Tema de Office</vt:lpstr>
      <vt:lpstr>Presentación de PowerPoint</vt:lpstr>
      <vt:lpstr>Receptor Principal TB</vt:lpstr>
      <vt:lpstr>Tomando en consideración el acuerdo de plenaria ME06-2020 en la cual se decidió que la administración para la solicitud de fondos de TB sería de una sola vía, se realizó en conjunto con los miembros del comité un análisis del desempeño de MINSAL como RP de TB basado en los siguientes criterios:</vt:lpstr>
      <vt:lpstr> Reducción de tasa de TB en cárceles  Evaluaciones obtenidas a lo largo de los 15 años  de MINSAL como RP  Absorción por parte de MINSAL de las estrategias  implementadas con proyectos anteriores velando  por el cumplimiento de indicadores   Disminución en la tasa de contagio en población  general   Integración de sistemas  Pruebas diagnósticas GeneXpert  Pronta reacción para la implementación de  medidas de bioseguridad ante COVID19 </vt:lpstr>
      <vt:lpstr> Profundizar trabajo con sociedad civil  Garantizar la sostenibilidad de la  respuesta  Mejorar respuesta en adherencia al  tratamiento y evaluación en cárceles  Mantenimiento adecuado de medidas de  bioseguridad ante COVID19</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Karla Eugenia Rivera Arévalo</dc:creator>
  <cp:lastModifiedBy>Karla Eugenia Rivera Arévalo</cp:lastModifiedBy>
  <cp:revision>5</cp:revision>
  <dcterms:created xsi:type="dcterms:W3CDTF">2020-12-16T18:24:43Z</dcterms:created>
  <dcterms:modified xsi:type="dcterms:W3CDTF">2020-12-17T17:34:10Z</dcterms:modified>
</cp:coreProperties>
</file>