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94" r:id="rId4"/>
    <p:sldId id="312" r:id="rId5"/>
    <p:sldId id="313" r:id="rId6"/>
    <p:sldId id="314" r:id="rId7"/>
    <p:sldId id="315" r:id="rId8"/>
    <p:sldId id="316" r:id="rId9"/>
    <p:sldId id="268" r:id="rId10"/>
  </p:sldIdLst>
  <p:sldSz cx="12192000" cy="6858000"/>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1463CE-4343-4053-811A-AD2FDA4DBE9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SV"/>
          </a:p>
        </p:txBody>
      </p:sp>
      <p:sp>
        <p:nvSpPr>
          <p:cNvPr id="3" name="Subtítulo 2">
            <a:extLst>
              <a:ext uri="{FF2B5EF4-FFF2-40B4-BE49-F238E27FC236}">
                <a16:creationId xmlns:a16="http://schemas.microsoft.com/office/drawing/2014/main" id="{521B2FB2-98E1-4071-A4DA-3E37893F7D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SV"/>
          </a:p>
        </p:txBody>
      </p:sp>
      <p:sp>
        <p:nvSpPr>
          <p:cNvPr id="4" name="Marcador de fecha 3">
            <a:extLst>
              <a:ext uri="{FF2B5EF4-FFF2-40B4-BE49-F238E27FC236}">
                <a16:creationId xmlns:a16="http://schemas.microsoft.com/office/drawing/2014/main" id="{D5B44E01-E44C-4C3E-B27A-5F54D6F433E7}"/>
              </a:ext>
            </a:extLst>
          </p:cNvPr>
          <p:cNvSpPr>
            <a:spLocks noGrp="1"/>
          </p:cNvSpPr>
          <p:nvPr>
            <p:ph type="dt" sz="half" idx="10"/>
          </p:nvPr>
        </p:nvSpPr>
        <p:spPr/>
        <p:txBody>
          <a:bodyPr/>
          <a:lstStyle/>
          <a:p>
            <a:fld id="{7829B477-CB78-4D88-9C86-5F07C5E75C2F}" type="datetimeFigureOut">
              <a:rPr lang="es-SV" smtClean="0"/>
              <a:t>17/12/2020</a:t>
            </a:fld>
            <a:endParaRPr lang="es-SV"/>
          </a:p>
        </p:txBody>
      </p:sp>
      <p:sp>
        <p:nvSpPr>
          <p:cNvPr id="5" name="Marcador de pie de página 4">
            <a:extLst>
              <a:ext uri="{FF2B5EF4-FFF2-40B4-BE49-F238E27FC236}">
                <a16:creationId xmlns:a16="http://schemas.microsoft.com/office/drawing/2014/main" id="{BF63E697-0566-4335-B1D4-996833F32870}"/>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70D1FB5E-A810-4F98-879A-B939DEBE6CC1}"/>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121412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E588C6-D441-4EB2-B1D4-5342512793A9}"/>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3C2DEE5F-C4E3-43B1-865E-4C71CFA6953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83135C9A-7B92-48E3-95FA-1A44F08EFB89}"/>
              </a:ext>
            </a:extLst>
          </p:cNvPr>
          <p:cNvSpPr>
            <a:spLocks noGrp="1"/>
          </p:cNvSpPr>
          <p:nvPr>
            <p:ph type="dt" sz="half" idx="10"/>
          </p:nvPr>
        </p:nvSpPr>
        <p:spPr/>
        <p:txBody>
          <a:bodyPr/>
          <a:lstStyle/>
          <a:p>
            <a:fld id="{7829B477-CB78-4D88-9C86-5F07C5E75C2F}" type="datetimeFigureOut">
              <a:rPr lang="es-SV" smtClean="0"/>
              <a:t>17/12/2020</a:t>
            </a:fld>
            <a:endParaRPr lang="es-SV"/>
          </a:p>
        </p:txBody>
      </p:sp>
      <p:sp>
        <p:nvSpPr>
          <p:cNvPr id="5" name="Marcador de pie de página 4">
            <a:extLst>
              <a:ext uri="{FF2B5EF4-FFF2-40B4-BE49-F238E27FC236}">
                <a16:creationId xmlns:a16="http://schemas.microsoft.com/office/drawing/2014/main" id="{B665ABF4-FF86-4C9A-BC30-1944E4B3457E}"/>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1EFC84C1-ABED-4F28-A248-85A706398611}"/>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2717350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7747B62-D578-4CCF-88A4-C58BCDECE87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E18CA714-59C7-4A23-8DEC-C3E4B18AB3D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CD4EF79B-B281-492F-809A-C6D9AD5C25A1}"/>
              </a:ext>
            </a:extLst>
          </p:cNvPr>
          <p:cNvSpPr>
            <a:spLocks noGrp="1"/>
          </p:cNvSpPr>
          <p:nvPr>
            <p:ph type="dt" sz="half" idx="10"/>
          </p:nvPr>
        </p:nvSpPr>
        <p:spPr/>
        <p:txBody>
          <a:bodyPr/>
          <a:lstStyle/>
          <a:p>
            <a:fld id="{7829B477-CB78-4D88-9C86-5F07C5E75C2F}" type="datetimeFigureOut">
              <a:rPr lang="es-SV" smtClean="0"/>
              <a:t>17/12/2020</a:t>
            </a:fld>
            <a:endParaRPr lang="es-SV"/>
          </a:p>
        </p:txBody>
      </p:sp>
      <p:sp>
        <p:nvSpPr>
          <p:cNvPr id="5" name="Marcador de pie de página 4">
            <a:extLst>
              <a:ext uri="{FF2B5EF4-FFF2-40B4-BE49-F238E27FC236}">
                <a16:creationId xmlns:a16="http://schemas.microsoft.com/office/drawing/2014/main" id="{4393C13C-A2CC-42B2-BE2A-A30CA61AA90B}"/>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B367B4E0-6346-4814-A261-99E90FBF237B}"/>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618791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1463CE-4343-4053-811A-AD2FDA4DBE90}"/>
              </a:ext>
            </a:extLst>
          </p:cNvPr>
          <p:cNvSpPr>
            <a:spLocks noGrp="1"/>
          </p:cNvSpPr>
          <p:nvPr>
            <p:ph type="ctrTitle"/>
          </p:nvPr>
        </p:nvSpPr>
        <p:spPr>
          <a:xfrm>
            <a:off x="1524000" y="1122363"/>
            <a:ext cx="9144000" cy="2387600"/>
          </a:xfrm>
        </p:spPr>
        <p:txBody>
          <a:bodyPr anchor="b"/>
          <a:lstStyle>
            <a:lvl1pPr algn="ctr">
              <a:defRPr sz="4500"/>
            </a:lvl1pPr>
          </a:lstStyle>
          <a:p>
            <a:r>
              <a:rPr lang="es-ES"/>
              <a:t>Haga clic para modificar el estilo de título del patrón</a:t>
            </a:r>
            <a:endParaRPr lang="es-SV"/>
          </a:p>
        </p:txBody>
      </p:sp>
      <p:sp>
        <p:nvSpPr>
          <p:cNvPr id="3" name="Subtítulo 2">
            <a:extLst>
              <a:ext uri="{FF2B5EF4-FFF2-40B4-BE49-F238E27FC236}">
                <a16:creationId xmlns:a16="http://schemas.microsoft.com/office/drawing/2014/main" id="{521B2FB2-98E1-4071-A4DA-3E37893F7D5A}"/>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SV"/>
          </a:p>
        </p:txBody>
      </p:sp>
      <p:sp>
        <p:nvSpPr>
          <p:cNvPr id="4" name="Marcador de fecha 3">
            <a:extLst>
              <a:ext uri="{FF2B5EF4-FFF2-40B4-BE49-F238E27FC236}">
                <a16:creationId xmlns:a16="http://schemas.microsoft.com/office/drawing/2014/main" id="{160F50EE-A190-437E-A4C0-3BA1B52680BF}"/>
              </a:ext>
            </a:extLst>
          </p:cNvPr>
          <p:cNvSpPr>
            <a:spLocks noGrp="1"/>
          </p:cNvSpPr>
          <p:nvPr>
            <p:ph type="dt" sz="half" idx="10"/>
          </p:nvPr>
        </p:nvSpPr>
        <p:spPr/>
        <p:txBody>
          <a:bodyPr/>
          <a:lstStyle>
            <a:lvl1pPr>
              <a:defRPr/>
            </a:lvl1pPr>
          </a:lstStyle>
          <a:p>
            <a:pPr>
              <a:defRPr/>
            </a:pPr>
            <a:fld id="{987E24E4-8863-4B9B-8725-C0C2F1465A64}" type="datetimeFigureOut">
              <a:rPr lang="es-SV"/>
              <a:pPr>
                <a:defRPr/>
              </a:pPr>
              <a:t>17/12/2020</a:t>
            </a:fld>
            <a:endParaRPr lang="es-SV"/>
          </a:p>
        </p:txBody>
      </p:sp>
      <p:sp>
        <p:nvSpPr>
          <p:cNvPr id="5" name="Marcador de pie de página 4">
            <a:extLst>
              <a:ext uri="{FF2B5EF4-FFF2-40B4-BE49-F238E27FC236}">
                <a16:creationId xmlns:a16="http://schemas.microsoft.com/office/drawing/2014/main" id="{734583EB-8B7B-4383-9FA9-3753864EBF68}"/>
              </a:ext>
            </a:extLst>
          </p:cNvPr>
          <p:cNvSpPr>
            <a:spLocks noGrp="1"/>
          </p:cNvSpPr>
          <p:nvPr>
            <p:ph type="ftr" sz="quarter" idx="11"/>
          </p:nvPr>
        </p:nvSpPr>
        <p:spPr/>
        <p:txBody>
          <a:bodyPr/>
          <a:lstStyle>
            <a:lvl1pPr>
              <a:defRPr/>
            </a:lvl1pPr>
          </a:lstStyle>
          <a:p>
            <a:pPr>
              <a:defRPr/>
            </a:pPr>
            <a:endParaRPr lang="es-SV"/>
          </a:p>
        </p:txBody>
      </p:sp>
      <p:sp>
        <p:nvSpPr>
          <p:cNvPr id="6" name="Marcador de número de diapositiva 5">
            <a:extLst>
              <a:ext uri="{FF2B5EF4-FFF2-40B4-BE49-F238E27FC236}">
                <a16:creationId xmlns:a16="http://schemas.microsoft.com/office/drawing/2014/main" id="{3CA8C0C6-3A9C-4210-9858-9165225EE78F}"/>
              </a:ext>
            </a:extLst>
          </p:cNvPr>
          <p:cNvSpPr>
            <a:spLocks noGrp="1"/>
          </p:cNvSpPr>
          <p:nvPr>
            <p:ph type="sldNum" sz="quarter" idx="12"/>
          </p:nvPr>
        </p:nvSpPr>
        <p:spPr/>
        <p:txBody>
          <a:bodyPr/>
          <a:lstStyle>
            <a:lvl1pPr>
              <a:defRPr/>
            </a:lvl1pPr>
          </a:lstStyle>
          <a:p>
            <a:pPr>
              <a:defRPr/>
            </a:pPr>
            <a:fld id="{7CE1C0C4-8251-4576-A4AA-F53404A3562F}" type="slidenum">
              <a:rPr lang="es-SV"/>
              <a:pPr>
                <a:defRPr/>
              </a:pPr>
              <a:t>‹Nº›</a:t>
            </a:fld>
            <a:endParaRPr lang="es-SV"/>
          </a:p>
        </p:txBody>
      </p:sp>
    </p:spTree>
    <p:extLst>
      <p:ext uri="{BB962C8B-B14F-4D97-AF65-F5344CB8AC3E}">
        <p14:creationId xmlns:p14="http://schemas.microsoft.com/office/powerpoint/2010/main" val="1964629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255F15-0CC9-44B7-A28A-A5F121EC71AC}"/>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D715018C-692A-403B-9E9D-6ADF4A02A92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083DAB55-6AB8-4AA8-A3C8-8BB13FD3B9B7}"/>
              </a:ext>
            </a:extLst>
          </p:cNvPr>
          <p:cNvSpPr>
            <a:spLocks noGrp="1"/>
          </p:cNvSpPr>
          <p:nvPr>
            <p:ph type="dt" sz="half" idx="10"/>
          </p:nvPr>
        </p:nvSpPr>
        <p:spPr/>
        <p:txBody>
          <a:bodyPr/>
          <a:lstStyle>
            <a:lvl1pPr>
              <a:defRPr/>
            </a:lvl1pPr>
          </a:lstStyle>
          <a:p>
            <a:pPr>
              <a:defRPr/>
            </a:pPr>
            <a:fld id="{976316A8-64D6-4FFF-ADF2-49FEC39445D9}" type="datetimeFigureOut">
              <a:rPr lang="es-SV"/>
              <a:pPr>
                <a:defRPr/>
              </a:pPr>
              <a:t>17/12/2020</a:t>
            </a:fld>
            <a:endParaRPr lang="es-SV"/>
          </a:p>
        </p:txBody>
      </p:sp>
      <p:sp>
        <p:nvSpPr>
          <p:cNvPr id="5" name="Marcador de pie de página 4">
            <a:extLst>
              <a:ext uri="{FF2B5EF4-FFF2-40B4-BE49-F238E27FC236}">
                <a16:creationId xmlns:a16="http://schemas.microsoft.com/office/drawing/2014/main" id="{099484E2-51DC-4A63-917E-14FB515CB970}"/>
              </a:ext>
            </a:extLst>
          </p:cNvPr>
          <p:cNvSpPr>
            <a:spLocks noGrp="1"/>
          </p:cNvSpPr>
          <p:nvPr>
            <p:ph type="ftr" sz="quarter" idx="11"/>
          </p:nvPr>
        </p:nvSpPr>
        <p:spPr/>
        <p:txBody>
          <a:bodyPr/>
          <a:lstStyle>
            <a:lvl1pPr>
              <a:defRPr/>
            </a:lvl1pPr>
          </a:lstStyle>
          <a:p>
            <a:pPr>
              <a:defRPr/>
            </a:pPr>
            <a:endParaRPr lang="es-SV"/>
          </a:p>
        </p:txBody>
      </p:sp>
      <p:sp>
        <p:nvSpPr>
          <p:cNvPr id="6" name="Marcador de número de diapositiva 5">
            <a:extLst>
              <a:ext uri="{FF2B5EF4-FFF2-40B4-BE49-F238E27FC236}">
                <a16:creationId xmlns:a16="http://schemas.microsoft.com/office/drawing/2014/main" id="{7A6160D8-E4BD-4AC0-97F5-9FC60A729686}"/>
              </a:ext>
            </a:extLst>
          </p:cNvPr>
          <p:cNvSpPr>
            <a:spLocks noGrp="1"/>
          </p:cNvSpPr>
          <p:nvPr>
            <p:ph type="sldNum" sz="quarter" idx="12"/>
          </p:nvPr>
        </p:nvSpPr>
        <p:spPr/>
        <p:txBody>
          <a:bodyPr/>
          <a:lstStyle>
            <a:lvl1pPr>
              <a:defRPr/>
            </a:lvl1pPr>
          </a:lstStyle>
          <a:p>
            <a:pPr>
              <a:defRPr/>
            </a:pPr>
            <a:fld id="{2F4C7229-96C4-44EA-9463-5D348F416C03}" type="slidenum">
              <a:rPr lang="es-SV"/>
              <a:pPr>
                <a:defRPr/>
              </a:pPr>
              <a:t>‹Nº›</a:t>
            </a:fld>
            <a:endParaRPr lang="es-SV"/>
          </a:p>
        </p:txBody>
      </p:sp>
    </p:spTree>
    <p:extLst>
      <p:ext uri="{BB962C8B-B14F-4D97-AF65-F5344CB8AC3E}">
        <p14:creationId xmlns:p14="http://schemas.microsoft.com/office/powerpoint/2010/main" val="3421109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FF532C-4CC4-43BC-8E76-87BCC45D3EFA}"/>
              </a:ext>
            </a:extLst>
          </p:cNvPr>
          <p:cNvSpPr>
            <a:spLocks noGrp="1"/>
          </p:cNvSpPr>
          <p:nvPr>
            <p:ph type="title"/>
          </p:nvPr>
        </p:nvSpPr>
        <p:spPr>
          <a:xfrm>
            <a:off x="831851" y="1709740"/>
            <a:ext cx="10515600" cy="2852737"/>
          </a:xfrm>
        </p:spPr>
        <p:txBody>
          <a:bodyPr anchor="b"/>
          <a:lstStyle>
            <a:lvl1pPr>
              <a:defRPr sz="4500"/>
            </a:lvl1p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1CCFCC6F-A2D8-477A-A3E2-D1CF9BB90420}"/>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583160A-AA04-465A-991A-F1AA6FF331F4}"/>
              </a:ext>
            </a:extLst>
          </p:cNvPr>
          <p:cNvSpPr>
            <a:spLocks noGrp="1"/>
          </p:cNvSpPr>
          <p:nvPr>
            <p:ph type="dt" sz="half" idx="10"/>
          </p:nvPr>
        </p:nvSpPr>
        <p:spPr/>
        <p:txBody>
          <a:bodyPr/>
          <a:lstStyle>
            <a:lvl1pPr>
              <a:defRPr/>
            </a:lvl1pPr>
          </a:lstStyle>
          <a:p>
            <a:pPr>
              <a:defRPr/>
            </a:pPr>
            <a:fld id="{121E155A-D569-4AB5-9317-EF3E9B342A1F}" type="datetimeFigureOut">
              <a:rPr lang="es-SV"/>
              <a:pPr>
                <a:defRPr/>
              </a:pPr>
              <a:t>17/12/2020</a:t>
            </a:fld>
            <a:endParaRPr lang="es-SV"/>
          </a:p>
        </p:txBody>
      </p:sp>
      <p:sp>
        <p:nvSpPr>
          <p:cNvPr id="5" name="Marcador de pie de página 4">
            <a:extLst>
              <a:ext uri="{FF2B5EF4-FFF2-40B4-BE49-F238E27FC236}">
                <a16:creationId xmlns:a16="http://schemas.microsoft.com/office/drawing/2014/main" id="{12EC3D95-A771-4FBE-9345-1855847B40E1}"/>
              </a:ext>
            </a:extLst>
          </p:cNvPr>
          <p:cNvSpPr>
            <a:spLocks noGrp="1"/>
          </p:cNvSpPr>
          <p:nvPr>
            <p:ph type="ftr" sz="quarter" idx="11"/>
          </p:nvPr>
        </p:nvSpPr>
        <p:spPr/>
        <p:txBody>
          <a:bodyPr/>
          <a:lstStyle>
            <a:lvl1pPr>
              <a:defRPr/>
            </a:lvl1pPr>
          </a:lstStyle>
          <a:p>
            <a:pPr>
              <a:defRPr/>
            </a:pPr>
            <a:endParaRPr lang="es-SV"/>
          </a:p>
        </p:txBody>
      </p:sp>
      <p:sp>
        <p:nvSpPr>
          <p:cNvPr id="6" name="Marcador de número de diapositiva 5">
            <a:extLst>
              <a:ext uri="{FF2B5EF4-FFF2-40B4-BE49-F238E27FC236}">
                <a16:creationId xmlns:a16="http://schemas.microsoft.com/office/drawing/2014/main" id="{8EA85ADF-E073-43A7-A504-D6BA69A1CB63}"/>
              </a:ext>
            </a:extLst>
          </p:cNvPr>
          <p:cNvSpPr>
            <a:spLocks noGrp="1"/>
          </p:cNvSpPr>
          <p:nvPr>
            <p:ph type="sldNum" sz="quarter" idx="12"/>
          </p:nvPr>
        </p:nvSpPr>
        <p:spPr/>
        <p:txBody>
          <a:bodyPr/>
          <a:lstStyle>
            <a:lvl1pPr>
              <a:defRPr/>
            </a:lvl1pPr>
          </a:lstStyle>
          <a:p>
            <a:pPr>
              <a:defRPr/>
            </a:pPr>
            <a:fld id="{CAA57274-9721-40E2-8846-ABF72D9F6979}" type="slidenum">
              <a:rPr lang="es-SV"/>
              <a:pPr>
                <a:defRPr/>
              </a:pPr>
              <a:t>‹Nº›</a:t>
            </a:fld>
            <a:endParaRPr lang="es-SV"/>
          </a:p>
        </p:txBody>
      </p:sp>
    </p:spTree>
    <p:extLst>
      <p:ext uri="{BB962C8B-B14F-4D97-AF65-F5344CB8AC3E}">
        <p14:creationId xmlns:p14="http://schemas.microsoft.com/office/powerpoint/2010/main" val="1841480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25A67A-3E4F-4DE0-BAAD-77A437040420}"/>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8377CB5C-5413-4795-B8DE-175C31138B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contenido 3">
            <a:extLst>
              <a:ext uri="{FF2B5EF4-FFF2-40B4-BE49-F238E27FC236}">
                <a16:creationId xmlns:a16="http://schemas.microsoft.com/office/drawing/2014/main" id="{1804F089-213D-4154-A3DA-566CAAB69A7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fecha 3">
            <a:extLst>
              <a:ext uri="{FF2B5EF4-FFF2-40B4-BE49-F238E27FC236}">
                <a16:creationId xmlns:a16="http://schemas.microsoft.com/office/drawing/2014/main" id="{55445465-021B-4511-85CE-256208F9A376}"/>
              </a:ext>
            </a:extLst>
          </p:cNvPr>
          <p:cNvSpPr>
            <a:spLocks noGrp="1"/>
          </p:cNvSpPr>
          <p:nvPr>
            <p:ph type="dt" sz="half" idx="10"/>
          </p:nvPr>
        </p:nvSpPr>
        <p:spPr/>
        <p:txBody>
          <a:bodyPr/>
          <a:lstStyle>
            <a:lvl1pPr>
              <a:defRPr/>
            </a:lvl1pPr>
          </a:lstStyle>
          <a:p>
            <a:pPr>
              <a:defRPr/>
            </a:pPr>
            <a:fld id="{9EAE65F0-15FB-4A0E-A71D-764DF7588FF4}" type="datetimeFigureOut">
              <a:rPr lang="es-SV"/>
              <a:pPr>
                <a:defRPr/>
              </a:pPr>
              <a:t>17/12/2020</a:t>
            </a:fld>
            <a:endParaRPr lang="es-SV"/>
          </a:p>
        </p:txBody>
      </p:sp>
      <p:sp>
        <p:nvSpPr>
          <p:cNvPr id="6" name="Marcador de pie de página 4">
            <a:extLst>
              <a:ext uri="{FF2B5EF4-FFF2-40B4-BE49-F238E27FC236}">
                <a16:creationId xmlns:a16="http://schemas.microsoft.com/office/drawing/2014/main" id="{3F830780-D84D-4F70-AD73-46ACE3D37666}"/>
              </a:ext>
            </a:extLst>
          </p:cNvPr>
          <p:cNvSpPr>
            <a:spLocks noGrp="1"/>
          </p:cNvSpPr>
          <p:nvPr>
            <p:ph type="ftr" sz="quarter" idx="11"/>
          </p:nvPr>
        </p:nvSpPr>
        <p:spPr/>
        <p:txBody>
          <a:bodyPr/>
          <a:lstStyle>
            <a:lvl1pPr>
              <a:defRPr/>
            </a:lvl1pPr>
          </a:lstStyle>
          <a:p>
            <a:pPr>
              <a:defRPr/>
            </a:pPr>
            <a:endParaRPr lang="es-SV"/>
          </a:p>
        </p:txBody>
      </p:sp>
      <p:sp>
        <p:nvSpPr>
          <p:cNvPr id="7" name="Marcador de número de diapositiva 5">
            <a:extLst>
              <a:ext uri="{FF2B5EF4-FFF2-40B4-BE49-F238E27FC236}">
                <a16:creationId xmlns:a16="http://schemas.microsoft.com/office/drawing/2014/main" id="{888BDBED-9810-4834-83DF-FE2D2DF4188A}"/>
              </a:ext>
            </a:extLst>
          </p:cNvPr>
          <p:cNvSpPr>
            <a:spLocks noGrp="1"/>
          </p:cNvSpPr>
          <p:nvPr>
            <p:ph type="sldNum" sz="quarter" idx="12"/>
          </p:nvPr>
        </p:nvSpPr>
        <p:spPr/>
        <p:txBody>
          <a:bodyPr/>
          <a:lstStyle>
            <a:lvl1pPr>
              <a:defRPr/>
            </a:lvl1pPr>
          </a:lstStyle>
          <a:p>
            <a:pPr>
              <a:defRPr/>
            </a:pPr>
            <a:fld id="{E69B4869-DE34-4E67-9E04-CDC3475FCF37}" type="slidenum">
              <a:rPr lang="es-SV"/>
              <a:pPr>
                <a:defRPr/>
              </a:pPr>
              <a:t>‹Nº›</a:t>
            </a:fld>
            <a:endParaRPr lang="es-SV"/>
          </a:p>
        </p:txBody>
      </p:sp>
    </p:spTree>
    <p:extLst>
      <p:ext uri="{BB962C8B-B14F-4D97-AF65-F5344CB8AC3E}">
        <p14:creationId xmlns:p14="http://schemas.microsoft.com/office/powerpoint/2010/main" val="2183041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0A1951-7D98-44B2-89F4-1DC9D35A8658}"/>
              </a:ext>
            </a:extLst>
          </p:cNvPr>
          <p:cNvSpPr>
            <a:spLocks noGrp="1"/>
          </p:cNvSpPr>
          <p:nvPr>
            <p:ph type="title"/>
          </p:nvPr>
        </p:nvSpPr>
        <p:spPr>
          <a:xfrm>
            <a:off x="839788" y="365127"/>
            <a:ext cx="10515600" cy="1325563"/>
          </a:xfrm>
        </p:spPr>
        <p:txBody>
          <a:body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0CB8B969-2E73-40AE-92D5-D3DA52F687D0}"/>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4F93205-87CE-48E7-81FB-35017288A5E0}"/>
              </a:ext>
            </a:extLst>
          </p:cNvPr>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texto 4">
            <a:extLst>
              <a:ext uri="{FF2B5EF4-FFF2-40B4-BE49-F238E27FC236}">
                <a16:creationId xmlns:a16="http://schemas.microsoft.com/office/drawing/2014/main" id="{749862E4-8B0F-48A9-8EC5-68181F6245F2}"/>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64A7A6A-22A6-4584-9D44-B6C5C159D42D}"/>
              </a:ext>
            </a:extLst>
          </p:cNvPr>
          <p:cNvSpPr>
            <a:spLocks noGrp="1"/>
          </p:cNvSpPr>
          <p:nvPr>
            <p:ph sz="quarter" idx="4"/>
          </p:nvPr>
        </p:nvSpPr>
        <p:spPr>
          <a:xfrm>
            <a:off x="6172201"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Marcador de fecha 3">
            <a:extLst>
              <a:ext uri="{FF2B5EF4-FFF2-40B4-BE49-F238E27FC236}">
                <a16:creationId xmlns:a16="http://schemas.microsoft.com/office/drawing/2014/main" id="{DDD76B4C-2860-425C-9B71-D8B2E5F1D43B}"/>
              </a:ext>
            </a:extLst>
          </p:cNvPr>
          <p:cNvSpPr>
            <a:spLocks noGrp="1"/>
          </p:cNvSpPr>
          <p:nvPr>
            <p:ph type="dt" sz="half" idx="10"/>
          </p:nvPr>
        </p:nvSpPr>
        <p:spPr/>
        <p:txBody>
          <a:bodyPr/>
          <a:lstStyle>
            <a:lvl1pPr>
              <a:defRPr/>
            </a:lvl1pPr>
          </a:lstStyle>
          <a:p>
            <a:pPr>
              <a:defRPr/>
            </a:pPr>
            <a:fld id="{B5FAFAE2-A950-4601-9D9C-649820D5D906}" type="datetimeFigureOut">
              <a:rPr lang="es-SV"/>
              <a:pPr>
                <a:defRPr/>
              </a:pPr>
              <a:t>17/12/2020</a:t>
            </a:fld>
            <a:endParaRPr lang="es-SV"/>
          </a:p>
        </p:txBody>
      </p:sp>
      <p:sp>
        <p:nvSpPr>
          <p:cNvPr id="8" name="Marcador de pie de página 4">
            <a:extLst>
              <a:ext uri="{FF2B5EF4-FFF2-40B4-BE49-F238E27FC236}">
                <a16:creationId xmlns:a16="http://schemas.microsoft.com/office/drawing/2014/main" id="{719A9950-E638-4295-90B0-9BE0818AFE19}"/>
              </a:ext>
            </a:extLst>
          </p:cNvPr>
          <p:cNvSpPr>
            <a:spLocks noGrp="1"/>
          </p:cNvSpPr>
          <p:nvPr>
            <p:ph type="ftr" sz="quarter" idx="11"/>
          </p:nvPr>
        </p:nvSpPr>
        <p:spPr/>
        <p:txBody>
          <a:bodyPr/>
          <a:lstStyle>
            <a:lvl1pPr>
              <a:defRPr/>
            </a:lvl1pPr>
          </a:lstStyle>
          <a:p>
            <a:pPr>
              <a:defRPr/>
            </a:pPr>
            <a:endParaRPr lang="es-SV"/>
          </a:p>
        </p:txBody>
      </p:sp>
      <p:sp>
        <p:nvSpPr>
          <p:cNvPr id="9" name="Marcador de número de diapositiva 5">
            <a:extLst>
              <a:ext uri="{FF2B5EF4-FFF2-40B4-BE49-F238E27FC236}">
                <a16:creationId xmlns:a16="http://schemas.microsoft.com/office/drawing/2014/main" id="{A2D9CC9F-978D-4857-BAD5-9925867968CC}"/>
              </a:ext>
            </a:extLst>
          </p:cNvPr>
          <p:cNvSpPr>
            <a:spLocks noGrp="1"/>
          </p:cNvSpPr>
          <p:nvPr>
            <p:ph type="sldNum" sz="quarter" idx="12"/>
          </p:nvPr>
        </p:nvSpPr>
        <p:spPr/>
        <p:txBody>
          <a:bodyPr/>
          <a:lstStyle>
            <a:lvl1pPr>
              <a:defRPr/>
            </a:lvl1pPr>
          </a:lstStyle>
          <a:p>
            <a:pPr>
              <a:defRPr/>
            </a:pPr>
            <a:fld id="{E312ABFD-8693-4059-93EC-A1E830DFB58E}" type="slidenum">
              <a:rPr lang="es-SV"/>
              <a:pPr>
                <a:defRPr/>
              </a:pPr>
              <a:t>‹Nº›</a:t>
            </a:fld>
            <a:endParaRPr lang="es-SV"/>
          </a:p>
        </p:txBody>
      </p:sp>
    </p:spTree>
    <p:extLst>
      <p:ext uri="{BB962C8B-B14F-4D97-AF65-F5344CB8AC3E}">
        <p14:creationId xmlns:p14="http://schemas.microsoft.com/office/powerpoint/2010/main" val="3812445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EC6A80-1A4C-4544-959B-0BDE7B27D445}"/>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fecha 3">
            <a:extLst>
              <a:ext uri="{FF2B5EF4-FFF2-40B4-BE49-F238E27FC236}">
                <a16:creationId xmlns:a16="http://schemas.microsoft.com/office/drawing/2014/main" id="{187C56C5-41B6-4A3B-A9FA-FCA0EF7B52C1}"/>
              </a:ext>
            </a:extLst>
          </p:cNvPr>
          <p:cNvSpPr>
            <a:spLocks noGrp="1"/>
          </p:cNvSpPr>
          <p:nvPr>
            <p:ph type="dt" sz="half" idx="10"/>
          </p:nvPr>
        </p:nvSpPr>
        <p:spPr/>
        <p:txBody>
          <a:bodyPr/>
          <a:lstStyle>
            <a:lvl1pPr>
              <a:defRPr/>
            </a:lvl1pPr>
          </a:lstStyle>
          <a:p>
            <a:pPr>
              <a:defRPr/>
            </a:pPr>
            <a:fld id="{EE9A8469-7646-4F3A-98FE-179C621C360A}" type="datetimeFigureOut">
              <a:rPr lang="es-SV"/>
              <a:pPr>
                <a:defRPr/>
              </a:pPr>
              <a:t>17/12/2020</a:t>
            </a:fld>
            <a:endParaRPr lang="es-SV"/>
          </a:p>
        </p:txBody>
      </p:sp>
      <p:sp>
        <p:nvSpPr>
          <p:cNvPr id="4" name="Marcador de pie de página 4">
            <a:extLst>
              <a:ext uri="{FF2B5EF4-FFF2-40B4-BE49-F238E27FC236}">
                <a16:creationId xmlns:a16="http://schemas.microsoft.com/office/drawing/2014/main" id="{E6A03366-8009-47AB-AF34-AFFC40B36782}"/>
              </a:ext>
            </a:extLst>
          </p:cNvPr>
          <p:cNvSpPr>
            <a:spLocks noGrp="1"/>
          </p:cNvSpPr>
          <p:nvPr>
            <p:ph type="ftr" sz="quarter" idx="11"/>
          </p:nvPr>
        </p:nvSpPr>
        <p:spPr/>
        <p:txBody>
          <a:bodyPr/>
          <a:lstStyle>
            <a:lvl1pPr>
              <a:defRPr/>
            </a:lvl1pPr>
          </a:lstStyle>
          <a:p>
            <a:pPr>
              <a:defRPr/>
            </a:pPr>
            <a:endParaRPr lang="es-SV"/>
          </a:p>
        </p:txBody>
      </p:sp>
      <p:sp>
        <p:nvSpPr>
          <p:cNvPr id="5" name="Marcador de número de diapositiva 5">
            <a:extLst>
              <a:ext uri="{FF2B5EF4-FFF2-40B4-BE49-F238E27FC236}">
                <a16:creationId xmlns:a16="http://schemas.microsoft.com/office/drawing/2014/main" id="{5CF58167-C5E8-47AA-BE99-27F919229C92}"/>
              </a:ext>
            </a:extLst>
          </p:cNvPr>
          <p:cNvSpPr>
            <a:spLocks noGrp="1"/>
          </p:cNvSpPr>
          <p:nvPr>
            <p:ph type="sldNum" sz="quarter" idx="12"/>
          </p:nvPr>
        </p:nvSpPr>
        <p:spPr/>
        <p:txBody>
          <a:bodyPr/>
          <a:lstStyle>
            <a:lvl1pPr>
              <a:defRPr/>
            </a:lvl1pPr>
          </a:lstStyle>
          <a:p>
            <a:pPr>
              <a:defRPr/>
            </a:pPr>
            <a:fld id="{F4431D14-FBCC-451C-92AC-05ADCE34DC02}" type="slidenum">
              <a:rPr lang="es-SV"/>
              <a:pPr>
                <a:defRPr/>
              </a:pPr>
              <a:t>‹Nº›</a:t>
            </a:fld>
            <a:endParaRPr lang="es-SV"/>
          </a:p>
        </p:txBody>
      </p:sp>
    </p:spTree>
    <p:extLst>
      <p:ext uri="{BB962C8B-B14F-4D97-AF65-F5344CB8AC3E}">
        <p14:creationId xmlns:p14="http://schemas.microsoft.com/office/powerpoint/2010/main" val="1194311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72827CDC-2A42-4F94-B120-AE3A568A741A}"/>
              </a:ext>
            </a:extLst>
          </p:cNvPr>
          <p:cNvSpPr>
            <a:spLocks noGrp="1"/>
          </p:cNvSpPr>
          <p:nvPr>
            <p:ph type="dt" sz="half" idx="10"/>
          </p:nvPr>
        </p:nvSpPr>
        <p:spPr/>
        <p:txBody>
          <a:bodyPr/>
          <a:lstStyle>
            <a:lvl1pPr>
              <a:defRPr/>
            </a:lvl1pPr>
          </a:lstStyle>
          <a:p>
            <a:pPr>
              <a:defRPr/>
            </a:pPr>
            <a:fld id="{648F1EBF-7F75-402F-9F69-7FB3E426DFEC}" type="datetimeFigureOut">
              <a:rPr lang="es-SV"/>
              <a:pPr>
                <a:defRPr/>
              </a:pPr>
              <a:t>17/12/2020</a:t>
            </a:fld>
            <a:endParaRPr lang="es-SV"/>
          </a:p>
        </p:txBody>
      </p:sp>
      <p:sp>
        <p:nvSpPr>
          <p:cNvPr id="3" name="Marcador de pie de página 4">
            <a:extLst>
              <a:ext uri="{FF2B5EF4-FFF2-40B4-BE49-F238E27FC236}">
                <a16:creationId xmlns:a16="http://schemas.microsoft.com/office/drawing/2014/main" id="{DEA817C9-05BB-4256-A140-D5EFC5F6ED1F}"/>
              </a:ext>
            </a:extLst>
          </p:cNvPr>
          <p:cNvSpPr>
            <a:spLocks noGrp="1"/>
          </p:cNvSpPr>
          <p:nvPr>
            <p:ph type="ftr" sz="quarter" idx="11"/>
          </p:nvPr>
        </p:nvSpPr>
        <p:spPr/>
        <p:txBody>
          <a:bodyPr/>
          <a:lstStyle>
            <a:lvl1pPr>
              <a:defRPr/>
            </a:lvl1pPr>
          </a:lstStyle>
          <a:p>
            <a:pPr>
              <a:defRPr/>
            </a:pPr>
            <a:endParaRPr lang="es-SV"/>
          </a:p>
        </p:txBody>
      </p:sp>
      <p:sp>
        <p:nvSpPr>
          <p:cNvPr id="4" name="Marcador de número de diapositiva 5">
            <a:extLst>
              <a:ext uri="{FF2B5EF4-FFF2-40B4-BE49-F238E27FC236}">
                <a16:creationId xmlns:a16="http://schemas.microsoft.com/office/drawing/2014/main" id="{41253741-1350-48A5-A563-B5D120FB4D71}"/>
              </a:ext>
            </a:extLst>
          </p:cNvPr>
          <p:cNvSpPr>
            <a:spLocks noGrp="1"/>
          </p:cNvSpPr>
          <p:nvPr>
            <p:ph type="sldNum" sz="quarter" idx="12"/>
          </p:nvPr>
        </p:nvSpPr>
        <p:spPr/>
        <p:txBody>
          <a:bodyPr/>
          <a:lstStyle>
            <a:lvl1pPr>
              <a:defRPr/>
            </a:lvl1pPr>
          </a:lstStyle>
          <a:p>
            <a:pPr>
              <a:defRPr/>
            </a:pPr>
            <a:fld id="{90650D88-97EF-4348-B259-357FBBDF0193}" type="slidenum">
              <a:rPr lang="es-SV"/>
              <a:pPr>
                <a:defRPr/>
              </a:pPr>
              <a:t>‹Nº›</a:t>
            </a:fld>
            <a:endParaRPr lang="es-SV"/>
          </a:p>
        </p:txBody>
      </p:sp>
    </p:spTree>
    <p:extLst>
      <p:ext uri="{BB962C8B-B14F-4D97-AF65-F5344CB8AC3E}">
        <p14:creationId xmlns:p14="http://schemas.microsoft.com/office/powerpoint/2010/main" val="2504742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451D2C-CFEA-4258-8FC8-ED050B95419D}"/>
              </a:ext>
            </a:extLst>
          </p:cNvPr>
          <p:cNvSpPr>
            <a:spLocks noGrp="1"/>
          </p:cNvSpPr>
          <p:nvPr>
            <p:ph type="title"/>
          </p:nvPr>
        </p:nvSpPr>
        <p:spPr>
          <a:xfrm>
            <a:off x="839788" y="457200"/>
            <a:ext cx="3932237" cy="1600200"/>
          </a:xfrm>
        </p:spPr>
        <p:txBody>
          <a:bodyPr anchor="b"/>
          <a:lstStyle>
            <a:lvl1pPr>
              <a:defRPr sz="2400"/>
            </a:lvl1p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5150EAA8-1797-4427-BED4-60EFE31A1D5B}"/>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texto 3">
            <a:extLst>
              <a:ext uri="{FF2B5EF4-FFF2-40B4-BE49-F238E27FC236}">
                <a16:creationId xmlns:a16="http://schemas.microsoft.com/office/drawing/2014/main" id="{0E230068-EBCF-4DC7-9B8E-538611727BA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18DBB241-B627-4693-80D8-8CD013A56CA9}"/>
              </a:ext>
            </a:extLst>
          </p:cNvPr>
          <p:cNvSpPr>
            <a:spLocks noGrp="1"/>
          </p:cNvSpPr>
          <p:nvPr>
            <p:ph type="dt" sz="half" idx="10"/>
          </p:nvPr>
        </p:nvSpPr>
        <p:spPr/>
        <p:txBody>
          <a:bodyPr/>
          <a:lstStyle>
            <a:lvl1pPr>
              <a:defRPr/>
            </a:lvl1pPr>
          </a:lstStyle>
          <a:p>
            <a:pPr>
              <a:defRPr/>
            </a:pPr>
            <a:fld id="{F3C69EF3-855F-40C8-AAE9-D16EC02C37D5}" type="datetimeFigureOut">
              <a:rPr lang="es-SV"/>
              <a:pPr>
                <a:defRPr/>
              </a:pPr>
              <a:t>17/12/2020</a:t>
            </a:fld>
            <a:endParaRPr lang="es-SV"/>
          </a:p>
        </p:txBody>
      </p:sp>
      <p:sp>
        <p:nvSpPr>
          <p:cNvPr id="6" name="Marcador de pie de página 4">
            <a:extLst>
              <a:ext uri="{FF2B5EF4-FFF2-40B4-BE49-F238E27FC236}">
                <a16:creationId xmlns:a16="http://schemas.microsoft.com/office/drawing/2014/main" id="{1039B7C6-6DDF-4D48-BF30-09581ECD04E5}"/>
              </a:ext>
            </a:extLst>
          </p:cNvPr>
          <p:cNvSpPr>
            <a:spLocks noGrp="1"/>
          </p:cNvSpPr>
          <p:nvPr>
            <p:ph type="ftr" sz="quarter" idx="11"/>
          </p:nvPr>
        </p:nvSpPr>
        <p:spPr/>
        <p:txBody>
          <a:bodyPr/>
          <a:lstStyle>
            <a:lvl1pPr>
              <a:defRPr/>
            </a:lvl1pPr>
          </a:lstStyle>
          <a:p>
            <a:pPr>
              <a:defRPr/>
            </a:pPr>
            <a:endParaRPr lang="es-SV"/>
          </a:p>
        </p:txBody>
      </p:sp>
      <p:sp>
        <p:nvSpPr>
          <p:cNvPr id="7" name="Marcador de número de diapositiva 5">
            <a:extLst>
              <a:ext uri="{FF2B5EF4-FFF2-40B4-BE49-F238E27FC236}">
                <a16:creationId xmlns:a16="http://schemas.microsoft.com/office/drawing/2014/main" id="{B0BDDF76-444F-4384-B08D-9C46C338A309}"/>
              </a:ext>
            </a:extLst>
          </p:cNvPr>
          <p:cNvSpPr>
            <a:spLocks noGrp="1"/>
          </p:cNvSpPr>
          <p:nvPr>
            <p:ph type="sldNum" sz="quarter" idx="12"/>
          </p:nvPr>
        </p:nvSpPr>
        <p:spPr/>
        <p:txBody>
          <a:bodyPr/>
          <a:lstStyle>
            <a:lvl1pPr>
              <a:defRPr/>
            </a:lvl1pPr>
          </a:lstStyle>
          <a:p>
            <a:pPr>
              <a:defRPr/>
            </a:pPr>
            <a:fld id="{3C90A6CF-A49E-42D4-B691-DB6624A8AAE4}" type="slidenum">
              <a:rPr lang="es-SV"/>
              <a:pPr>
                <a:defRPr/>
              </a:pPr>
              <a:t>‹Nº›</a:t>
            </a:fld>
            <a:endParaRPr lang="es-SV"/>
          </a:p>
        </p:txBody>
      </p:sp>
    </p:spTree>
    <p:extLst>
      <p:ext uri="{BB962C8B-B14F-4D97-AF65-F5344CB8AC3E}">
        <p14:creationId xmlns:p14="http://schemas.microsoft.com/office/powerpoint/2010/main" val="343908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255F15-0CC9-44B7-A28A-A5F121EC71AC}"/>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D715018C-692A-403B-9E9D-6ADF4A02A92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94A5341F-BBED-4782-8F31-AE821056E43D}"/>
              </a:ext>
            </a:extLst>
          </p:cNvPr>
          <p:cNvSpPr>
            <a:spLocks noGrp="1"/>
          </p:cNvSpPr>
          <p:nvPr>
            <p:ph type="dt" sz="half" idx="10"/>
          </p:nvPr>
        </p:nvSpPr>
        <p:spPr/>
        <p:txBody>
          <a:bodyPr/>
          <a:lstStyle/>
          <a:p>
            <a:fld id="{7829B477-CB78-4D88-9C86-5F07C5E75C2F}" type="datetimeFigureOut">
              <a:rPr lang="es-SV" smtClean="0"/>
              <a:t>17/12/2020</a:t>
            </a:fld>
            <a:endParaRPr lang="es-SV"/>
          </a:p>
        </p:txBody>
      </p:sp>
      <p:sp>
        <p:nvSpPr>
          <p:cNvPr id="5" name="Marcador de pie de página 4">
            <a:extLst>
              <a:ext uri="{FF2B5EF4-FFF2-40B4-BE49-F238E27FC236}">
                <a16:creationId xmlns:a16="http://schemas.microsoft.com/office/drawing/2014/main" id="{D5F2BEE8-5F6A-4C6A-8921-675200A7A191}"/>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58D82E14-7727-4CB2-B4FA-9AA01E0706BB}"/>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3356341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E3CC90-7F49-4599-9401-1808CFE03101}"/>
              </a:ext>
            </a:extLst>
          </p:cNvPr>
          <p:cNvSpPr>
            <a:spLocks noGrp="1"/>
          </p:cNvSpPr>
          <p:nvPr>
            <p:ph type="title"/>
          </p:nvPr>
        </p:nvSpPr>
        <p:spPr>
          <a:xfrm>
            <a:off x="839788" y="457200"/>
            <a:ext cx="3932237" cy="1600200"/>
          </a:xfrm>
        </p:spPr>
        <p:txBody>
          <a:bodyPr anchor="b"/>
          <a:lstStyle>
            <a:lvl1pPr>
              <a:defRPr sz="2400"/>
            </a:lvl1pPr>
          </a:lstStyle>
          <a:p>
            <a:r>
              <a:rPr lang="es-ES"/>
              <a:t>Haga clic para modificar el estilo de título del patrón</a:t>
            </a:r>
            <a:endParaRPr lang="es-SV"/>
          </a:p>
        </p:txBody>
      </p:sp>
      <p:sp>
        <p:nvSpPr>
          <p:cNvPr id="3" name="Marcador de posición de imagen 2">
            <a:extLst>
              <a:ext uri="{FF2B5EF4-FFF2-40B4-BE49-F238E27FC236}">
                <a16:creationId xmlns:a16="http://schemas.microsoft.com/office/drawing/2014/main" id="{9C3DFCB4-8639-4580-B214-611898D6A0F1}"/>
              </a:ext>
            </a:extLst>
          </p:cNvPr>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SV" noProof="0"/>
          </a:p>
        </p:txBody>
      </p:sp>
      <p:sp>
        <p:nvSpPr>
          <p:cNvPr id="4" name="Marcador de texto 3">
            <a:extLst>
              <a:ext uri="{FF2B5EF4-FFF2-40B4-BE49-F238E27FC236}">
                <a16:creationId xmlns:a16="http://schemas.microsoft.com/office/drawing/2014/main" id="{DD13CC69-FEFB-4F46-B8BC-6AF85C56B856}"/>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5D484056-3821-4C35-B8ED-E4A30D9B5408}"/>
              </a:ext>
            </a:extLst>
          </p:cNvPr>
          <p:cNvSpPr>
            <a:spLocks noGrp="1"/>
          </p:cNvSpPr>
          <p:nvPr>
            <p:ph type="dt" sz="half" idx="10"/>
          </p:nvPr>
        </p:nvSpPr>
        <p:spPr/>
        <p:txBody>
          <a:bodyPr/>
          <a:lstStyle>
            <a:lvl1pPr>
              <a:defRPr/>
            </a:lvl1pPr>
          </a:lstStyle>
          <a:p>
            <a:pPr>
              <a:defRPr/>
            </a:pPr>
            <a:fld id="{B981F752-12E3-423B-8440-E72A3E13E35D}" type="datetimeFigureOut">
              <a:rPr lang="es-SV"/>
              <a:pPr>
                <a:defRPr/>
              </a:pPr>
              <a:t>17/12/2020</a:t>
            </a:fld>
            <a:endParaRPr lang="es-SV"/>
          </a:p>
        </p:txBody>
      </p:sp>
      <p:sp>
        <p:nvSpPr>
          <p:cNvPr id="6" name="Marcador de pie de página 4">
            <a:extLst>
              <a:ext uri="{FF2B5EF4-FFF2-40B4-BE49-F238E27FC236}">
                <a16:creationId xmlns:a16="http://schemas.microsoft.com/office/drawing/2014/main" id="{22568249-C3D2-4B6F-823B-596DD4042180}"/>
              </a:ext>
            </a:extLst>
          </p:cNvPr>
          <p:cNvSpPr>
            <a:spLocks noGrp="1"/>
          </p:cNvSpPr>
          <p:nvPr>
            <p:ph type="ftr" sz="quarter" idx="11"/>
          </p:nvPr>
        </p:nvSpPr>
        <p:spPr/>
        <p:txBody>
          <a:bodyPr/>
          <a:lstStyle>
            <a:lvl1pPr>
              <a:defRPr/>
            </a:lvl1pPr>
          </a:lstStyle>
          <a:p>
            <a:pPr>
              <a:defRPr/>
            </a:pPr>
            <a:endParaRPr lang="es-SV"/>
          </a:p>
        </p:txBody>
      </p:sp>
      <p:sp>
        <p:nvSpPr>
          <p:cNvPr id="7" name="Marcador de número de diapositiva 5">
            <a:extLst>
              <a:ext uri="{FF2B5EF4-FFF2-40B4-BE49-F238E27FC236}">
                <a16:creationId xmlns:a16="http://schemas.microsoft.com/office/drawing/2014/main" id="{D3507CBD-D708-462C-A026-986D2C96B1D4}"/>
              </a:ext>
            </a:extLst>
          </p:cNvPr>
          <p:cNvSpPr>
            <a:spLocks noGrp="1"/>
          </p:cNvSpPr>
          <p:nvPr>
            <p:ph type="sldNum" sz="quarter" idx="12"/>
          </p:nvPr>
        </p:nvSpPr>
        <p:spPr/>
        <p:txBody>
          <a:bodyPr/>
          <a:lstStyle>
            <a:lvl1pPr>
              <a:defRPr/>
            </a:lvl1pPr>
          </a:lstStyle>
          <a:p>
            <a:pPr>
              <a:defRPr/>
            </a:pPr>
            <a:fld id="{748FF7FF-6A4F-4EDD-83A0-E0D76CC0F7D4}" type="slidenum">
              <a:rPr lang="es-SV"/>
              <a:pPr>
                <a:defRPr/>
              </a:pPr>
              <a:t>‹Nº›</a:t>
            </a:fld>
            <a:endParaRPr lang="es-SV"/>
          </a:p>
        </p:txBody>
      </p:sp>
    </p:spTree>
    <p:extLst>
      <p:ext uri="{BB962C8B-B14F-4D97-AF65-F5344CB8AC3E}">
        <p14:creationId xmlns:p14="http://schemas.microsoft.com/office/powerpoint/2010/main" val="3533191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E588C6-D441-4EB2-B1D4-5342512793A9}"/>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3C2DEE5F-C4E3-43B1-865E-4C71CFA6953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951994F4-63C9-4EB8-972C-7492A34EB384}"/>
              </a:ext>
            </a:extLst>
          </p:cNvPr>
          <p:cNvSpPr>
            <a:spLocks noGrp="1"/>
          </p:cNvSpPr>
          <p:nvPr>
            <p:ph type="dt" sz="half" idx="10"/>
          </p:nvPr>
        </p:nvSpPr>
        <p:spPr/>
        <p:txBody>
          <a:bodyPr/>
          <a:lstStyle>
            <a:lvl1pPr>
              <a:defRPr/>
            </a:lvl1pPr>
          </a:lstStyle>
          <a:p>
            <a:pPr>
              <a:defRPr/>
            </a:pPr>
            <a:fld id="{D32230F6-5DA1-4409-B890-5031D2F67D55}" type="datetimeFigureOut">
              <a:rPr lang="es-SV"/>
              <a:pPr>
                <a:defRPr/>
              </a:pPr>
              <a:t>17/12/2020</a:t>
            </a:fld>
            <a:endParaRPr lang="es-SV"/>
          </a:p>
        </p:txBody>
      </p:sp>
      <p:sp>
        <p:nvSpPr>
          <p:cNvPr id="5" name="Marcador de pie de página 4">
            <a:extLst>
              <a:ext uri="{FF2B5EF4-FFF2-40B4-BE49-F238E27FC236}">
                <a16:creationId xmlns:a16="http://schemas.microsoft.com/office/drawing/2014/main" id="{B2A149A1-725E-4922-AF07-4B2BAA7BA0B1}"/>
              </a:ext>
            </a:extLst>
          </p:cNvPr>
          <p:cNvSpPr>
            <a:spLocks noGrp="1"/>
          </p:cNvSpPr>
          <p:nvPr>
            <p:ph type="ftr" sz="quarter" idx="11"/>
          </p:nvPr>
        </p:nvSpPr>
        <p:spPr/>
        <p:txBody>
          <a:bodyPr/>
          <a:lstStyle>
            <a:lvl1pPr>
              <a:defRPr/>
            </a:lvl1pPr>
          </a:lstStyle>
          <a:p>
            <a:pPr>
              <a:defRPr/>
            </a:pPr>
            <a:endParaRPr lang="es-SV"/>
          </a:p>
        </p:txBody>
      </p:sp>
      <p:sp>
        <p:nvSpPr>
          <p:cNvPr id="6" name="Marcador de número de diapositiva 5">
            <a:extLst>
              <a:ext uri="{FF2B5EF4-FFF2-40B4-BE49-F238E27FC236}">
                <a16:creationId xmlns:a16="http://schemas.microsoft.com/office/drawing/2014/main" id="{EC7EB61A-3B19-49D3-9BAA-61D471C79362}"/>
              </a:ext>
            </a:extLst>
          </p:cNvPr>
          <p:cNvSpPr>
            <a:spLocks noGrp="1"/>
          </p:cNvSpPr>
          <p:nvPr>
            <p:ph type="sldNum" sz="quarter" idx="12"/>
          </p:nvPr>
        </p:nvSpPr>
        <p:spPr/>
        <p:txBody>
          <a:bodyPr/>
          <a:lstStyle>
            <a:lvl1pPr>
              <a:defRPr/>
            </a:lvl1pPr>
          </a:lstStyle>
          <a:p>
            <a:pPr>
              <a:defRPr/>
            </a:pPr>
            <a:fld id="{2859111F-7B72-4AAD-93B4-78D8C14AD147}" type="slidenum">
              <a:rPr lang="es-SV"/>
              <a:pPr>
                <a:defRPr/>
              </a:pPr>
              <a:t>‹Nº›</a:t>
            </a:fld>
            <a:endParaRPr lang="es-SV"/>
          </a:p>
        </p:txBody>
      </p:sp>
    </p:spTree>
    <p:extLst>
      <p:ext uri="{BB962C8B-B14F-4D97-AF65-F5344CB8AC3E}">
        <p14:creationId xmlns:p14="http://schemas.microsoft.com/office/powerpoint/2010/main" val="2037259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7747B62-D578-4CCF-88A4-C58BCDECE873}"/>
              </a:ext>
            </a:extLst>
          </p:cNvPr>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E18CA714-59C7-4A23-8DEC-C3E4B18AB3D3}"/>
              </a:ext>
            </a:extLst>
          </p:cNvPr>
          <p:cNvSpPr>
            <a:spLocks noGrp="1"/>
          </p:cNvSpPr>
          <p:nvPr>
            <p:ph type="body" orient="vert" idx="1"/>
          </p:nvPr>
        </p:nvSpPr>
        <p:spPr>
          <a:xfrm>
            <a:off x="838201"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A0240FC7-FDFB-4831-91DC-86FF4541A2D5}"/>
              </a:ext>
            </a:extLst>
          </p:cNvPr>
          <p:cNvSpPr>
            <a:spLocks noGrp="1"/>
          </p:cNvSpPr>
          <p:nvPr>
            <p:ph type="dt" sz="half" idx="10"/>
          </p:nvPr>
        </p:nvSpPr>
        <p:spPr/>
        <p:txBody>
          <a:bodyPr/>
          <a:lstStyle>
            <a:lvl1pPr>
              <a:defRPr/>
            </a:lvl1pPr>
          </a:lstStyle>
          <a:p>
            <a:pPr>
              <a:defRPr/>
            </a:pPr>
            <a:fld id="{2F33F9D0-13CA-4031-BB8A-C13CD046324E}" type="datetimeFigureOut">
              <a:rPr lang="es-SV"/>
              <a:pPr>
                <a:defRPr/>
              </a:pPr>
              <a:t>17/12/2020</a:t>
            </a:fld>
            <a:endParaRPr lang="es-SV"/>
          </a:p>
        </p:txBody>
      </p:sp>
      <p:sp>
        <p:nvSpPr>
          <p:cNvPr id="5" name="Marcador de pie de página 4">
            <a:extLst>
              <a:ext uri="{FF2B5EF4-FFF2-40B4-BE49-F238E27FC236}">
                <a16:creationId xmlns:a16="http://schemas.microsoft.com/office/drawing/2014/main" id="{374AEAAB-F798-434A-8FAC-A5EDBF148FE2}"/>
              </a:ext>
            </a:extLst>
          </p:cNvPr>
          <p:cNvSpPr>
            <a:spLocks noGrp="1"/>
          </p:cNvSpPr>
          <p:nvPr>
            <p:ph type="ftr" sz="quarter" idx="11"/>
          </p:nvPr>
        </p:nvSpPr>
        <p:spPr/>
        <p:txBody>
          <a:bodyPr/>
          <a:lstStyle>
            <a:lvl1pPr>
              <a:defRPr/>
            </a:lvl1pPr>
          </a:lstStyle>
          <a:p>
            <a:pPr>
              <a:defRPr/>
            </a:pPr>
            <a:endParaRPr lang="es-SV"/>
          </a:p>
        </p:txBody>
      </p:sp>
      <p:sp>
        <p:nvSpPr>
          <p:cNvPr id="6" name="Marcador de número de diapositiva 5">
            <a:extLst>
              <a:ext uri="{FF2B5EF4-FFF2-40B4-BE49-F238E27FC236}">
                <a16:creationId xmlns:a16="http://schemas.microsoft.com/office/drawing/2014/main" id="{971AB76D-AFF3-49FB-B39A-231DE9B86DCA}"/>
              </a:ext>
            </a:extLst>
          </p:cNvPr>
          <p:cNvSpPr>
            <a:spLocks noGrp="1"/>
          </p:cNvSpPr>
          <p:nvPr>
            <p:ph type="sldNum" sz="quarter" idx="12"/>
          </p:nvPr>
        </p:nvSpPr>
        <p:spPr/>
        <p:txBody>
          <a:bodyPr/>
          <a:lstStyle>
            <a:lvl1pPr>
              <a:defRPr/>
            </a:lvl1pPr>
          </a:lstStyle>
          <a:p>
            <a:pPr>
              <a:defRPr/>
            </a:pPr>
            <a:fld id="{E1A49E94-8799-4410-A13A-57AC58D2DD1B}" type="slidenum">
              <a:rPr lang="es-SV"/>
              <a:pPr>
                <a:defRPr/>
              </a:pPr>
              <a:t>‹Nº›</a:t>
            </a:fld>
            <a:endParaRPr lang="es-SV"/>
          </a:p>
        </p:txBody>
      </p:sp>
    </p:spTree>
    <p:extLst>
      <p:ext uri="{BB962C8B-B14F-4D97-AF65-F5344CB8AC3E}">
        <p14:creationId xmlns:p14="http://schemas.microsoft.com/office/powerpoint/2010/main" val="1484502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FF532C-4CC4-43BC-8E76-87BCC45D3EF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1CCFCC6F-A2D8-477A-A3E2-D1CF9BB904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DF95428-1B5C-4953-9382-437EFA1ECF7C}"/>
              </a:ext>
            </a:extLst>
          </p:cNvPr>
          <p:cNvSpPr>
            <a:spLocks noGrp="1"/>
          </p:cNvSpPr>
          <p:nvPr>
            <p:ph type="dt" sz="half" idx="10"/>
          </p:nvPr>
        </p:nvSpPr>
        <p:spPr/>
        <p:txBody>
          <a:bodyPr/>
          <a:lstStyle/>
          <a:p>
            <a:fld id="{7829B477-CB78-4D88-9C86-5F07C5E75C2F}" type="datetimeFigureOut">
              <a:rPr lang="es-SV" smtClean="0"/>
              <a:t>17/12/2020</a:t>
            </a:fld>
            <a:endParaRPr lang="es-SV"/>
          </a:p>
        </p:txBody>
      </p:sp>
      <p:sp>
        <p:nvSpPr>
          <p:cNvPr id="5" name="Marcador de pie de página 4">
            <a:extLst>
              <a:ext uri="{FF2B5EF4-FFF2-40B4-BE49-F238E27FC236}">
                <a16:creationId xmlns:a16="http://schemas.microsoft.com/office/drawing/2014/main" id="{5237FF91-017F-4E31-8BA2-830E2088B7A8}"/>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BB1046CC-3758-4C25-93A9-D6A3B5FCE4D0}"/>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1737935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25A67A-3E4F-4DE0-BAAD-77A437040420}"/>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8377CB5C-5413-4795-B8DE-175C31138B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contenido 3">
            <a:extLst>
              <a:ext uri="{FF2B5EF4-FFF2-40B4-BE49-F238E27FC236}">
                <a16:creationId xmlns:a16="http://schemas.microsoft.com/office/drawing/2014/main" id="{1804F089-213D-4154-A3DA-566CAAB69A7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fecha 4">
            <a:extLst>
              <a:ext uri="{FF2B5EF4-FFF2-40B4-BE49-F238E27FC236}">
                <a16:creationId xmlns:a16="http://schemas.microsoft.com/office/drawing/2014/main" id="{824B61E1-59B5-40C0-8EB2-A8834117C367}"/>
              </a:ext>
            </a:extLst>
          </p:cNvPr>
          <p:cNvSpPr>
            <a:spLocks noGrp="1"/>
          </p:cNvSpPr>
          <p:nvPr>
            <p:ph type="dt" sz="half" idx="10"/>
          </p:nvPr>
        </p:nvSpPr>
        <p:spPr/>
        <p:txBody>
          <a:bodyPr/>
          <a:lstStyle/>
          <a:p>
            <a:fld id="{7829B477-CB78-4D88-9C86-5F07C5E75C2F}" type="datetimeFigureOut">
              <a:rPr lang="es-SV" smtClean="0"/>
              <a:t>17/12/2020</a:t>
            </a:fld>
            <a:endParaRPr lang="es-SV"/>
          </a:p>
        </p:txBody>
      </p:sp>
      <p:sp>
        <p:nvSpPr>
          <p:cNvPr id="6" name="Marcador de pie de página 5">
            <a:extLst>
              <a:ext uri="{FF2B5EF4-FFF2-40B4-BE49-F238E27FC236}">
                <a16:creationId xmlns:a16="http://schemas.microsoft.com/office/drawing/2014/main" id="{18194C04-0DEA-4F17-834D-68221607D4F9}"/>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1750128C-A57A-4B2F-B370-4FDB3F052A90}"/>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3465115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0A1951-7D98-44B2-89F4-1DC9D35A865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0CB8B969-2E73-40AE-92D5-D3DA52F687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4F93205-87CE-48E7-81FB-35017288A5E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texto 4">
            <a:extLst>
              <a:ext uri="{FF2B5EF4-FFF2-40B4-BE49-F238E27FC236}">
                <a16:creationId xmlns:a16="http://schemas.microsoft.com/office/drawing/2014/main" id="{749862E4-8B0F-48A9-8EC5-68181F6245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64A7A6A-22A6-4584-9D44-B6C5C159D42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Marcador de fecha 6">
            <a:extLst>
              <a:ext uri="{FF2B5EF4-FFF2-40B4-BE49-F238E27FC236}">
                <a16:creationId xmlns:a16="http://schemas.microsoft.com/office/drawing/2014/main" id="{65797755-214F-4F22-85D3-0F44F30E8960}"/>
              </a:ext>
            </a:extLst>
          </p:cNvPr>
          <p:cNvSpPr>
            <a:spLocks noGrp="1"/>
          </p:cNvSpPr>
          <p:nvPr>
            <p:ph type="dt" sz="half" idx="10"/>
          </p:nvPr>
        </p:nvSpPr>
        <p:spPr/>
        <p:txBody>
          <a:bodyPr/>
          <a:lstStyle/>
          <a:p>
            <a:fld id="{7829B477-CB78-4D88-9C86-5F07C5E75C2F}" type="datetimeFigureOut">
              <a:rPr lang="es-SV" smtClean="0"/>
              <a:t>17/12/2020</a:t>
            </a:fld>
            <a:endParaRPr lang="es-SV"/>
          </a:p>
        </p:txBody>
      </p:sp>
      <p:sp>
        <p:nvSpPr>
          <p:cNvPr id="8" name="Marcador de pie de página 7">
            <a:extLst>
              <a:ext uri="{FF2B5EF4-FFF2-40B4-BE49-F238E27FC236}">
                <a16:creationId xmlns:a16="http://schemas.microsoft.com/office/drawing/2014/main" id="{E8D34384-5916-4F7B-B0A5-BD165FEE11CD}"/>
              </a:ext>
            </a:extLst>
          </p:cNvPr>
          <p:cNvSpPr>
            <a:spLocks noGrp="1"/>
          </p:cNvSpPr>
          <p:nvPr>
            <p:ph type="ftr" sz="quarter" idx="11"/>
          </p:nvPr>
        </p:nvSpPr>
        <p:spPr/>
        <p:txBody>
          <a:bodyPr/>
          <a:lstStyle/>
          <a:p>
            <a:endParaRPr lang="es-SV"/>
          </a:p>
        </p:txBody>
      </p:sp>
      <p:sp>
        <p:nvSpPr>
          <p:cNvPr id="9" name="Marcador de número de diapositiva 8">
            <a:extLst>
              <a:ext uri="{FF2B5EF4-FFF2-40B4-BE49-F238E27FC236}">
                <a16:creationId xmlns:a16="http://schemas.microsoft.com/office/drawing/2014/main" id="{5ECCAE2C-1728-4FEF-94AC-5436F93C188F}"/>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386905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EC6A80-1A4C-4544-959B-0BDE7B27D445}"/>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fecha 2">
            <a:extLst>
              <a:ext uri="{FF2B5EF4-FFF2-40B4-BE49-F238E27FC236}">
                <a16:creationId xmlns:a16="http://schemas.microsoft.com/office/drawing/2014/main" id="{6CE98397-7150-432E-A820-8E7937806441}"/>
              </a:ext>
            </a:extLst>
          </p:cNvPr>
          <p:cNvSpPr>
            <a:spLocks noGrp="1"/>
          </p:cNvSpPr>
          <p:nvPr>
            <p:ph type="dt" sz="half" idx="10"/>
          </p:nvPr>
        </p:nvSpPr>
        <p:spPr/>
        <p:txBody>
          <a:bodyPr/>
          <a:lstStyle/>
          <a:p>
            <a:fld id="{7829B477-CB78-4D88-9C86-5F07C5E75C2F}" type="datetimeFigureOut">
              <a:rPr lang="es-SV" smtClean="0"/>
              <a:t>17/12/2020</a:t>
            </a:fld>
            <a:endParaRPr lang="es-SV"/>
          </a:p>
        </p:txBody>
      </p:sp>
      <p:sp>
        <p:nvSpPr>
          <p:cNvPr id="4" name="Marcador de pie de página 3">
            <a:extLst>
              <a:ext uri="{FF2B5EF4-FFF2-40B4-BE49-F238E27FC236}">
                <a16:creationId xmlns:a16="http://schemas.microsoft.com/office/drawing/2014/main" id="{BC68E4E0-7F61-458E-882C-CF1E4FB8E92D}"/>
              </a:ext>
            </a:extLst>
          </p:cNvPr>
          <p:cNvSpPr>
            <a:spLocks noGrp="1"/>
          </p:cNvSpPr>
          <p:nvPr>
            <p:ph type="ftr" sz="quarter" idx="11"/>
          </p:nvPr>
        </p:nvSpPr>
        <p:spPr/>
        <p:txBody>
          <a:bodyPr/>
          <a:lstStyle/>
          <a:p>
            <a:endParaRPr lang="es-SV"/>
          </a:p>
        </p:txBody>
      </p:sp>
      <p:sp>
        <p:nvSpPr>
          <p:cNvPr id="5" name="Marcador de número de diapositiva 4">
            <a:extLst>
              <a:ext uri="{FF2B5EF4-FFF2-40B4-BE49-F238E27FC236}">
                <a16:creationId xmlns:a16="http://schemas.microsoft.com/office/drawing/2014/main" id="{A81BE09F-1696-4809-96C1-42472D08FD9A}"/>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515548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EDBD6FC-6897-457C-9563-D05311F8F83D}"/>
              </a:ext>
            </a:extLst>
          </p:cNvPr>
          <p:cNvSpPr>
            <a:spLocks noGrp="1"/>
          </p:cNvSpPr>
          <p:nvPr>
            <p:ph type="dt" sz="half" idx="10"/>
          </p:nvPr>
        </p:nvSpPr>
        <p:spPr/>
        <p:txBody>
          <a:bodyPr/>
          <a:lstStyle/>
          <a:p>
            <a:fld id="{7829B477-CB78-4D88-9C86-5F07C5E75C2F}" type="datetimeFigureOut">
              <a:rPr lang="es-SV" smtClean="0"/>
              <a:t>17/12/2020</a:t>
            </a:fld>
            <a:endParaRPr lang="es-SV"/>
          </a:p>
        </p:txBody>
      </p:sp>
      <p:sp>
        <p:nvSpPr>
          <p:cNvPr id="3" name="Marcador de pie de página 2">
            <a:extLst>
              <a:ext uri="{FF2B5EF4-FFF2-40B4-BE49-F238E27FC236}">
                <a16:creationId xmlns:a16="http://schemas.microsoft.com/office/drawing/2014/main" id="{2D5EE12D-8ED5-4B29-A9BE-5456FB6D9ECD}"/>
              </a:ext>
            </a:extLst>
          </p:cNvPr>
          <p:cNvSpPr>
            <a:spLocks noGrp="1"/>
          </p:cNvSpPr>
          <p:nvPr>
            <p:ph type="ftr" sz="quarter" idx="11"/>
          </p:nvPr>
        </p:nvSpPr>
        <p:spPr/>
        <p:txBody>
          <a:bodyPr/>
          <a:lstStyle/>
          <a:p>
            <a:endParaRPr lang="es-SV"/>
          </a:p>
        </p:txBody>
      </p:sp>
      <p:sp>
        <p:nvSpPr>
          <p:cNvPr id="4" name="Marcador de número de diapositiva 3">
            <a:extLst>
              <a:ext uri="{FF2B5EF4-FFF2-40B4-BE49-F238E27FC236}">
                <a16:creationId xmlns:a16="http://schemas.microsoft.com/office/drawing/2014/main" id="{5730AC4F-296B-4F53-932F-2001EB2B84EC}"/>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2433975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451D2C-CFEA-4258-8FC8-ED050B95419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5150EAA8-1797-4427-BED4-60EFE31A1D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texto 3">
            <a:extLst>
              <a:ext uri="{FF2B5EF4-FFF2-40B4-BE49-F238E27FC236}">
                <a16:creationId xmlns:a16="http://schemas.microsoft.com/office/drawing/2014/main" id="{0E230068-EBCF-4DC7-9B8E-538611727B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8CD0282-3BDF-400B-8387-C093D86271D7}"/>
              </a:ext>
            </a:extLst>
          </p:cNvPr>
          <p:cNvSpPr>
            <a:spLocks noGrp="1"/>
          </p:cNvSpPr>
          <p:nvPr>
            <p:ph type="dt" sz="half" idx="10"/>
          </p:nvPr>
        </p:nvSpPr>
        <p:spPr/>
        <p:txBody>
          <a:bodyPr/>
          <a:lstStyle/>
          <a:p>
            <a:fld id="{7829B477-CB78-4D88-9C86-5F07C5E75C2F}" type="datetimeFigureOut">
              <a:rPr lang="es-SV" smtClean="0"/>
              <a:t>17/12/2020</a:t>
            </a:fld>
            <a:endParaRPr lang="es-SV"/>
          </a:p>
        </p:txBody>
      </p:sp>
      <p:sp>
        <p:nvSpPr>
          <p:cNvPr id="6" name="Marcador de pie de página 5">
            <a:extLst>
              <a:ext uri="{FF2B5EF4-FFF2-40B4-BE49-F238E27FC236}">
                <a16:creationId xmlns:a16="http://schemas.microsoft.com/office/drawing/2014/main" id="{1C714660-DC83-441B-BF06-8A090D3E033E}"/>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946E6DB6-69B4-48A3-AE6D-277069073AED}"/>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2319398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E3CC90-7F49-4599-9401-1808CFE0310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posición de imagen 2">
            <a:extLst>
              <a:ext uri="{FF2B5EF4-FFF2-40B4-BE49-F238E27FC236}">
                <a16:creationId xmlns:a16="http://schemas.microsoft.com/office/drawing/2014/main" id="{9C3DFCB4-8639-4580-B214-611898D6A0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Marcador de texto 3">
            <a:extLst>
              <a:ext uri="{FF2B5EF4-FFF2-40B4-BE49-F238E27FC236}">
                <a16:creationId xmlns:a16="http://schemas.microsoft.com/office/drawing/2014/main" id="{DD13CC69-FEFB-4F46-B8BC-6AF85C56B8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30DA542-207F-4642-85A1-B366ABBD9554}"/>
              </a:ext>
            </a:extLst>
          </p:cNvPr>
          <p:cNvSpPr>
            <a:spLocks noGrp="1"/>
          </p:cNvSpPr>
          <p:nvPr>
            <p:ph type="dt" sz="half" idx="10"/>
          </p:nvPr>
        </p:nvSpPr>
        <p:spPr/>
        <p:txBody>
          <a:bodyPr/>
          <a:lstStyle/>
          <a:p>
            <a:fld id="{7829B477-CB78-4D88-9C86-5F07C5E75C2F}" type="datetimeFigureOut">
              <a:rPr lang="es-SV" smtClean="0"/>
              <a:t>17/12/2020</a:t>
            </a:fld>
            <a:endParaRPr lang="es-SV"/>
          </a:p>
        </p:txBody>
      </p:sp>
      <p:sp>
        <p:nvSpPr>
          <p:cNvPr id="6" name="Marcador de pie de página 5">
            <a:extLst>
              <a:ext uri="{FF2B5EF4-FFF2-40B4-BE49-F238E27FC236}">
                <a16:creationId xmlns:a16="http://schemas.microsoft.com/office/drawing/2014/main" id="{22722234-F110-41D7-88C7-9812015CF225}"/>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F705F48C-1FDD-4126-AF53-27D3E01151BA}"/>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2062083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7BA01E0-FEF9-4DD5-A05C-D426B70683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371BFE1C-9253-42A8-AD3C-618B09187E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813737E2-0B8E-400D-94DB-71BA9032D7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9B477-CB78-4D88-9C86-5F07C5E75C2F}" type="datetimeFigureOut">
              <a:rPr lang="es-SV" smtClean="0"/>
              <a:t>17/12/2020</a:t>
            </a:fld>
            <a:endParaRPr lang="es-SV"/>
          </a:p>
        </p:txBody>
      </p:sp>
      <p:sp>
        <p:nvSpPr>
          <p:cNvPr id="5" name="Marcador de pie de página 4">
            <a:extLst>
              <a:ext uri="{FF2B5EF4-FFF2-40B4-BE49-F238E27FC236}">
                <a16:creationId xmlns:a16="http://schemas.microsoft.com/office/drawing/2014/main" id="{536E1AE3-210F-40AC-AE53-8141537479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Marcador de número de diapositiva 5">
            <a:extLst>
              <a:ext uri="{FF2B5EF4-FFF2-40B4-BE49-F238E27FC236}">
                <a16:creationId xmlns:a16="http://schemas.microsoft.com/office/drawing/2014/main" id="{0F3CEC54-8346-47A3-90DB-A99D366932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C8A6F-1865-49F3-B46F-26AE037AE7E6}" type="slidenum">
              <a:rPr lang="es-SV" smtClean="0"/>
              <a:t>‹Nº›</a:t>
            </a:fld>
            <a:endParaRPr lang="es-SV"/>
          </a:p>
        </p:txBody>
      </p:sp>
    </p:spTree>
    <p:extLst>
      <p:ext uri="{BB962C8B-B14F-4D97-AF65-F5344CB8AC3E}">
        <p14:creationId xmlns:p14="http://schemas.microsoft.com/office/powerpoint/2010/main" val="825439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Marcador de título 1">
            <a:extLst>
              <a:ext uri="{FF2B5EF4-FFF2-40B4-BE49-F238E27FC236}">
                <a16:creationId xmlns:a16="http://schemas.microsoft.com/office/drawing/2014/main" id="{0311EAB9-5207-4F53-B5DD-5A89469F3218}"/>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SV"/>
              <a:t>Haga clic para modificar el estilo de título del patrón</a:t>
            </a:r>
            <a:endParaRPr lang="es-SV" altLang="es-SV"/>
          </a:p>
        </p:txBody>
      </p:sp>
      <p:sp>
        <p:nvSpPr>
          <p:cNvPr id="2051" name="Marcador de texto 2">
            <a:extLst>
              <a:ext uri="{FF2B5EF4-FFF2-40B4-BE49-F238E27FC236}">
                <a16:creationId xmlns:a16="http://schemas.microsoft.com/office/drawing/2014/main" id="{EB82F508-6AA4-49D0-8625-D3351027ABD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SV"/>
              <a:t>Haga clic para modificar los estilos de texto del patrón</a:t>
            </a:r>
          </a:p>
          <a:p>
            <a:pPr lvl="1"/>
            <a:r>
              <a:rPr lang="es-ES" altLang="es-SV"/>
              <a:t>Segundo nivel</a:t>
            </a:r>
          </a:p>
          <a:p>
            <a:pPr lvl="2"/>
            <a:r>
              <a:rPr lang="es-ES" altLang="es-SV"/>
              <a:t>Tercer nivel</a:t>
            </a:r>
          </a:p>
          <a:p>
            <a:pPr lvl="3"/>
            <a:r>
              <a:rPr lang="es-ES" altLang="es-SV"/>
              <a:t>Cuarto nivel</a:t>
            </a:r>
          </a:p>
          <a:p>
            <a:pPr lvl="4"/>
            <a:r>
              <a:rPr lang="es-ES" altLang="es-SV"/>
              <a:t>Quinto nivel</a:t>
            </a:r>
            <a:endParaRPr lang="es-SV" altLang="es-SV"/>
          </a:p>
        </p:txBody>
      </p:sp>
      <p:sp>
        <p:nvSpPr>
          <p:cNvPr id="4" name="Marcador de fecha 3">
            <a:extLst>
              <a:ext uri="{FF2B5EF4-FFF2-40B4-BE49-F238E27FC236}">
                <a16:creationId xmlns:a16="http://schemas.microsoft.com/office/drawing/2014/main" id="{813737E2-0B8E-400D-94DB-71BA9032D78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5C138BE5-223D-402F-BB0C-5B02570BB368}" type="datetimeFigureOut">
              <a:rPr lang="es-SV"/>
              <a:pPr>
                <a:defRPr/>
              </a:pPr>
              <a:t>17/12/2020</a:t>
            </a:fld>
            <a:endParaRPr lang="es-SV"/>
          </a:p>
        </p:txBody>
      </p:sp>
      <p:sp>
        <p:nvSpPr>
          <p:cNvPr id="5" name="Marcador de pie de página 4">
            <a:extLst>
              <a:ext uri="{FF2B5EF4-FFF2-40B4-BE49-F238E27FC236}">
                <a16:creationId xmlns:a16="http://schemas.microsoft.com/office/drawing/2014/main" id="{536E1AE3-210F-40AC-AE53-8141537479E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s-SV"/>
          </a:p>
        </p:txBody>
      </p:sp>
      <p:sp>
        <p:nvSpPr>
          <p:cNvPr id="6" name="Marcador de número de diapositiva 5">
            <a:extLst>
              <a:ext uri="{FF2B5EF4-FFF2-40B4-BE49-F238E27FC236}">
                <a16:creationId xmlns:a16="http://schemas.microsoft.com/office/drawing/2014/main" id="{0F3CEC54-8346-47A3-90DB-A99D36693274}"/>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808717A-1FC3-4606-B921-FC551543B4AD}" type="slidenum">
              <a:rPr lang="es-SV"/>
              <a:pPr>
                <a:defRPr/>
              </a:pPr>
              <a:t>‹Nº›</a:t>
            </a:fld>
            <a:endParaRPr lang="es-SV"/>
          </a:p>
        </p:txBody>
      </p:sp>
    </p:spTree>
    <p:extLst>
      <p:ext uri="{BB962C8B-B14F-4D97-AF65-F5344CB8AC3E}">
        <p14:creationId xmlns:p14="http://schemas.microsoft.com/office/powerpoint/2010/main" val="720508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SV"/>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acebook.com/MCPES2002/" TargetMode="External"/><Relationship Id="rId7" Type="http://schemas.openxmlformats.org/officeDocument/2006/relationships/image" Target="../media/image2.png"/><Relationship Id="rId2" Type="http://schemas.openxmlformats.org/officeDocument/2006/relationships/hyperlink" Target="http://www.mcpelsalvador.org.sv/" TargetMode="Externa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CC11B6C3-F1FF-49AD-9C20-1ABC6135A19D}"/>
              </a:ext>
            </a:extLst>
          </p:cNvPr>
          <p:cNvPicPr>
            <a:picLocks noChangeAspect="1"/>
          </p:cNvPicPr>
          <p:nvPr/>
        </p:nvPicPr>
        <p:blipFill rotWithShape="1">
          <a:blip r:embed="rId2">
            <a:extLst>
              <a:ext uri="{28A0092B-C50C-407E-A947-70E740481C1C}">
                <a14:useLocalDpi xmlns:a14="http://schemas.microsoft.com/office/drawing/2010/main" val="0"/>
              </a:ext>
            </a:extLst>
          </a:blip>
          <a:srcRect t="15614" r="-1" b="12713"/>
          <a:stretch/>
        </p:blipFill>
        <p:spPr>
          <a:xfrm>
            <a:off x="2" y="0"/>
            <a:ext cx="12228129" cy="4666928"/>
          </a:xfrm>
          <a:prstGeom prst="rect">
            <a:avLst/>
          </a:prstGeom>
        </p:spPr>
      </p:pic>
      <p:grpSp>
        <p:nvGrpSpPr>
          <p:cNvPr id="17" name="Group 16">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18" name="Freeform: Shape 17">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1" name="Freeform: Shape 20">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3" name="CuadroTexto 2">
            <a:extLst>
              <a:ext uri="{FF2B5EF4-FFF2-40B4-BE49-F238E27FC236}">
                <a16:creationId xmlns:a16="http://schemas.microsoft.com/office/drawing/2014/main" id="{BBBE5349-D6CE-486B-8F24-8A085C318824}"/>
              </a:ext>
            </a:extLst>
          </p:cNvPr>
          <p:cNvSpPr txBox="1"/>
          <p:nvPr/>
        </p:nvSpPr>
        <p:spPr>
          <a:xfrm>
            <a:off x="3980046" y="5876103"/>
            <a:ext cx="4090336" cy="657277"/>
          </a:xfrm>
          <a:prstGeom prst="rect">
            <a:avLst/>
          </a:prstGeom>
        </p:spPr>
        <p:txBody>
          <a:bodyPr vert="horz" lIns="91440" tIns="45720" rIns="91440" bIns="45720" rtlCol="0" anchor="ctr">
            <a:normAutofit lnSpcReduction="10000"/>
          </a:bodyPr>
          <a:lstStyle/>
          <a:p>
            <a:pPr algn="ctr">
              <a:lnSpc>
                <a:spcPct val="90000"/>
              </a:lnSpc>
              <a:spcAft>
                <a:spcPts val="600"/>
              </a:spcAft>
            </a:pPr>
            <a:r>
              <a:rPr lang="en-US" dirty="0">
                <a:solidFill>
                  <a:schemeClr val="tx2"/>
                </a:solidFill>
              </a:rPr>
              <a:t>Presenta: Lcda. Karla Guevara</a:t>
            </a:r>
          </a:p>
          <a:p>
            <a:pPr algn="ctr">
              <a:lnSpc>
                <a:spcPct val="90000"/>
              </a:lnSpc>
              <a:spcAft>
                <a:spcPts val="600"/>
              </a:spcAft>
            </a:pPr>
            <a:r>
              <a:rPr lang="en-US" dirty="0">
                <a:solidFill>
                  <a:schemeClr val="tx2"/>
                </a:solidFill>
              </a:rPr>
              <a:t>Comité Adhoc Selección RP </a:t>
            </a:r>
          </a:p>
        </p:txBody>
      </p:sp>
      <p:sp>
        <p:nvSpPr>
          <p:cNvPr id="4" name="CuadroTexto 3">
            <a:extLst>
              <a:ext uri="{FF2B5EF4-FFF2-40B4-BE49-F238E27FC236}">
                <a16:creationId xmlns:a16="http://schemas.microsoft.com/office/drawing/2014/main" id="{09A0EDD9-59B0-4383-A812-FF6DC1EF366F}"/>
              </a:ext>
            </a:extLst>
          </p:cNvPr>
          <p:cNvSpPr txBox="1"/>
          <p:nvPr/>
        </p:nvSpPr>
        <p:spPr>
          <a:xfrm>
            <a:off x="10571348" y="6204743"/>
            <a:ext cx="1245854" cy="538609"/>
          </a:xfrm>
          <a:prstGeom prst="rect">
            <a:avLst/>
          </a:prstGeom>
          <a:noFill/>
        </p:spPr>
        <p:txBody>
          <a:bodyPr wrap="none" rtlCol="0">
            <a:spAutoFit/>
          </a:bodyPr>
          <a:lstStyle/>
          <a:p>
            <a:pPr algn="r">
              <a:spcAft>
                <a:spcPts val="600"/>
              </a:spcAft>
            </a:pPr>
            <a:r>
              <a:rPr lang="es-MX" sz="1200" dirty="0">
                <a:solidFill>
                  <a:schemeClr val="bg1"/>
                </a:solidFill>
              </a:rPr>
              <a:t>Plenaria 08-2020</a:t>
            </a:r>
            <a:endParaRPr lang="es-MX" sz="1200">
              <a:solidFill>
                <a:schemeClr val="bg1"/>
              </a:solidFill>
            </a:endParaRPr>
          </a:p>
          <a:p>
            <a:pPr algn="r">
              <a:spcAft>
                <a:spcPts val="600"/>
              </a:spcAft>
            </a:pPr>
            <a:r>
              <a:rPr lang="es-MX" sz="1200" dirty="0">
                <a:solidFill>
                  <a:schemeClr val="bg1"/>
                </a:solidFill>
              </a:rPr>
              <a:t>18/12/2020</a:t>
            </a:r>
            <a:endParaRPr lang="es-SV" sz="1200">
              <a:solidFill>
                <a:schemeClr val="bg1"/>
              </a:solidFill>
            </a:endParaRPr>
          </a:p>
        </p:txBody>
      </p:sp>
      <p:pic>
        <p:nvPicPr>
          <p:cNvPr id="16" name="Imagen 15" descr="Imagen que contiene dibujo, reloj, señal&#10;&#10;Descripción generada automáticamente">
            <a:extLst>
              <a:ext uri="{FF2B5EF4-FFF2-40B4-BE49-F238E27FC236}">
                <a16:creationId xmlns:a16="http://schemas.microsoft.com/office/drawing/2014/main" id="{DAEFDBAA-BB05-4001-994A-9050ABF725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5613" y="5881435"/>
            <a:ext cx="1888563" cy="646615"/>
          </a:xfrm>
          <a:prstGeom prst="rect">
            <a:avLst/>
          </a:prstGeom>
        </p:spPr>
      </p:pic>
      <p:sp>
        <p:nvSpPr>
          <p:cNvPr id="22" name="Título 1">
            <a:extLst>
              <a:ext uri="{FF2B5EF4-FFF2-40B4-BE49-F238E27FC236}">
                <a16:creationId xmlns:a16="http://schemas.microsoft.com/office/drawing/2014/main" id="{1ED2242C-291D-4697-A3F0-0923894536CA}"/>
              </a:ext>
            </a:extLst>
          </p:cNvPr>
          <p:cNvSpPr txBox="1">
            <a:spLocks/>
          </p:cNvSpPr>
          <p:nvPr/>
        </p:nvSpPr>
        <p:spPr>
          <a:xfrm>
            <a:off x="0" y="4061107"/>
            <a:ext cx="12191694" cy="16250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tx2"/>
                </a:solidFill>
              </a:rPr>
              <a:t>Informe</a:t>
            </a:r>
          </a:p>
          <a:p>
            <a:pPr algn="ctr"/>
            <a:r>
              <a:rPr lang="en-US" sz="3600" b="1" dirty="0">
                <a:solidFill>
                  <a:schemeClr val="tx2"/>
                </a:solidFill>
              </a:rPr>
              <a:t>Proceso de Selección de RP VIH/ Gobierno</a:t>
            </a:r>
            <a:br>
              <a:rPr lang="en-US" sz="3600" b="1" dirty="0">
                <a:solidFill>
                  <a:schemeClr val="tx2"/>
                </a:solidFill>
              </a:rPr>
            </a:br>
            <a:r>
              <a:rPr lang="en-US" sz="3600" b="1" dirty="0">
                <a:solidFill>
                  <a:schemeClr val="tx2"/>
                </a:solidFill>
              </a:rPr>
              <a:t>período 2022-2024 </a:t>
            </a:r>
          </a:p>
        </p:txBody>
      </p:sp>
      <p:sp>
        <p:nvSpPr>
          <p:cNvPr id="23" name="CuadroTexto 22">
            <a:extLst>
              <a:ext uri="{FF2B5EF4-FFF2-40B4-BE49-F238E27FC236}">
                <a16:creationId xmlns:a16="http://schemas.microsoft.com/office/drawing/2014/main" id="{EE49D7C1-9EBD-41F1-80A9-2C27A43FC79D}"/>
              </a:ext>
            </a:extLst>
          </p:cNvPr>
          <p:cNvSpPr txBox="1"/>
          <p:nvPr/>
        </p:nvSpPr>
        <p:spPr>
          <a:xfrm>
            <a:off x="340502" y="5892626"/>
            <a:ext cx="2389061" cy="657277"/>
          </a:xfrm>
          <a:prstGeom prst="rect">
            <a:avLst/>
          </a:prstGeom>
        </p:spPr>
        <p:txBody>
          <a:bodyPr vert="horz" lIns="91440" tIns="45720" rIns="91440" bIns="45720" rtlCol="0" anchor="ctr">
            <a:normAutofit lnSpcReduction="10000"/>
          </a:bodyPr>
          <a:lstStyle/>
          <a:p>
            <a:pPr>
              <a:lnSpc>
                <a:spcPct val="90000"/>
              </a:lnSpc>
              <a:spcAft>
                <a:spcPts val="600"/>
              </a:spcAft>
            </a:pPr>
            <a:r>
              <a:rPr lang="en-US" dirty="0">
                <a:solidFill>
                  <a:schemeClr val="tx2"/>
                </a:solidFill>
              </a:rPr>
              <a:t>Plenaria 09-2020</a:t>
            </a:r>
          </a:p>
          <a:p>
            <a:pPr>
              <a:lnSpc>
                <a:spcPct val="90000"/>
              </a:lnSpc>
              <a:spcAft>
                <a:spcPts val="600"/>
              </a:spcAft>
            </a:pPr>
            <a:r>
              <a:rPr lang="en-US" dirty="0">
                <a:solidFill>
                  <a:schemeClr val="tx2"/>
                </a:solidFill>
              </a:rPr>
              <a:t>Diciembre 18, 2020</a:t>
            </a:r>
          </a:p>
        </p:txBody>
      </p:sp>
    </p:spTree>
    <p:extLst>
      <p:ext uri="{BB962C8B-B14F-4D97-AF65-F5344CB8AC3E}">
        <p14:creationId xmlns:p14="http://schemas.microsoft.com/office/powerpoint/2010/main" val="118395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1A29784-5834-4181-BA48-C39CDA5F5855}"/>
              </a:ext>
            </a:extLst>
          </p:cNvPr>
          <p:cNvPicPr>
            <a:picLocks noChangeAspect="1"/>
          </p:cNvPicPr>
          <p:nvPr/>
        </p:nvPicPr>
        <p:blipFill rotWithShape="1">
          <a:blip r:embed="rId2">
            <a:extLst>
              <a:ext uri="{28A0092B-C50C-407E-A947-70E740481C1C}">
                <a14:useLocalDpi xmlns:a14="http://schemas.microsoft.com/office/drawing/2010/main" val="0"/>
              </a:ext>
            </a:extLst>
          </a:blip>
          <a:srcRect r="38222"/>
          <a:stretch/>
        </p:blipFill>
        <p:spPr>
          <a:xfrm>
            <a:off x="-585926" y="-843379"/>
            <a:ext cx="12191980" cy="6857990"/>
          </a:xfrm>
          <a:prstGeom prst="rect">
            <a:avLst/>
          </a:prstGeom>
        </p:spPr>
      </p:pic>
      <p:sp>
        <p:nvSpPr>
          <p:cNvPr id="5" name="AutoShape 2" descr="Resultado de imagen para VALIDAR">
            <a:extLst>
              <a:ext uri="{FF2B5EF4-FFF2-40B4-BE49-F238E27FC236}">
                <a16:creationId xmlns:a16="http://schemas.microsoft.com/office/drawing/2014/main" id="{36F934FC-D587-4579-9A64-128976E468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SV"/>
          </a:p>
        </p:txBody>
      </p:sp>
      <p:sp>
        <p:nvSpPr>
          <p:cNvPr id="7" name="Título 6">
            <a:extLst>
              <a:ext uri="{FF2B5EF4-FFF2-40B4-BE49-F238E27FC236}">
                <a16:creationId xmlns:a16="http://schemas.microsoft.com/office/drawing/2014/main" id="{332ABF3D-164C-4FA0-BA28-350277D96A10}"/>
              </a:ext>
            </a:extLst>
          </p:cNvPr>
          <p:cNvSpPr>
            <a:spLocks noGrp="1"/>
          </p:cNvSpPr>
          <p:nvPr>
            <p:ph type="title"/>
          </p:nvPr>
        </p:nvSpPr>
        <p:spPr>
          <a:xfrm>
            <a:off x="5063952" y="4374356"/>
            <a:ext cx="6772922" cy="1726199"/>
          </a:xfrm>
        </p:spPr>
        <p:txBody>
          <a:bodyPr>
            <a:noAutofit/>
          </a:bodyPr>
          <a:lstStyle/>
          <a:p>
            <a:pPr algn="ctr"/>
            <a:r>
              <a:rPr lang="es-SV" sz="5400" dirty="0"/>
              <a:t>Receptor Principal VIH</a:t>
            </a:r>
            <a:br>
              <a:rPr lang="es-SV" sz="5400" dirty="0"/>
            </a:br>
            <a:r>
              <a:rPr lang="es-SV" sz="5400" dirty="0"/>
              <a:t>Gobierno</a:t>
            </a:r>
          </a:p>
        </p:txBody>
      </p:sp>
    </p:spTree>
    <p:extLst>
      <p:ext uri="{BB962C8B-B14F-4D97-AF65-F5344CB8AC3E}">
        <p14:creationId xmlns:p14="http://schemas.microsoft.com/office/powerpoint/2010/main" val="438298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01A29784-5834-4181-BA48-C39CDA5F5855}"/>
              </a:ext>
            </a:extLst>
          </p:cNvPr>
          <p:cNvPicPr>
            <a:picLocks noChangeAspect="1"/>
          </p:cNvPicPr>
          <p:nvPr/>
        </p:nvPicPr>
        <p:blipFill rotWithShape="1">
          <a:blip r:embed="rId2">
            <a:extLst>
              <a:ext uri="{28A0092B-C50C-407E-A947-70E740481C1C}">
                <a14:useLocalDpi xmlns:a14="http://schemas.microsoft.com/office/drawing/2010/main" val="0"/>
              </a:ext>
            </a:extLst>
          </a:blip>
          <a:srcRect b="833"/>
          <a:stretch/>
        </p:blipFill>
        <p:spPr>
          <a:xfrm flipH="1">
            <a:off x="2681056" y="12790"/>
            <a:ext cx="9507895" cy="4201449"/>
          </a:xfrm>
          <a:prstGeom prst="rect">
            <a:avLst/>
          </a:prstGeom>
        </p:spPr>
      </p:pic>
      <p:grpSp>
        <p:nvGrpSpPr>
          <p:cNvPr id="14" name="Group 13">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5" name="Freeform: Shape 14">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5" name="AutoShape 2" descr="Resultado de imagen para VALIDAR">
            <a:extLst>
              <a:ext uri="{FF2B5EF4-FFF2-40B4-BE49-F238E27FC236}">
                <a16:creationId xmlns:a16="http://schemas.microsoft.com/office/drawing/2014/main" id="{36F934FC-D587-4579-9A64-128976E468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SV"/>
          </a:p>
        </p:txBody>
      </p:sp>
      <p:sp>
        <p:nvSpPr>
          <p:cNvPr id="7" name="Título 6">
            <a:extLst>
              <a:ext uri="{FF2B5EF4-FFF2-40B4-BE49-F238E27FC236}">
                <a16:creationId xmlns:a16="http://schemas.microsoft.com/office/drawing/2014/main" id="{332ABF3D-164C-4FA0-BA28-350277D96A10}"/>
              </a:ext>
            </a:extLst>
          </p:cNvPr>
          <p:cNvSpPr>
            <a:spLocks noGrp="1"/>
          </p:cNvSpPr>
          <p:nvPr>
            <p:ph type="title"/>
          </p:nvPr>
        </p:nvSpPr>
        <p:spPr>
          <a:xfrm>
            <a:off x="97656" y="1437354"/>
            <a:ext cx="8034290" cy="2273512"/>
          </a:xfrm>
        </p:spPr>
        <p:txBody>
          <a:bodyPr vert="horz" lIns="91440" tIns="45720" rIns="91440" bIns="45720" rtlCol="0" anchor="t">
            <a:noAutofit/>
          </a:bodyPr>
          <a:lstStyle/>
          <a:p>
            <a:pPr algn="ctr">
              <a:lnSpc>
                <a:spcPct val="100000"/>
              </a:lnSpc>
            </a:pPr>
            <a:r>
              <a:rPr lang="es-SV" sz="2000" dirty="0">
                <a:solidFill>
                  <a:schemeClr val="tx2"/>
                </a:solidFill>
                <a:latin typeface="Arial" panose="020B0604020202020204" pitchFamily="34" charset="0"/>
                <a:cs typeface="Arial" panose="020B0604020202020204" pitchFamily="34" charset="0"/>
              </a:rPr>
              <a:t>En consideración al acuerdo tomado en plenaria ME06-2020 que hace referencia a la selección de administración por doble vía para la subvención de VIH 2022-2024, se llevaron a cabo diversos análisis, así como también se dio lectura a correo recibido el 30 de septiembre de parte de la gerente de portafolio del FM, Sra. Delphine De Quina, en donde manifiesta que dado que el país está considerando la opción de doble vía para la subvención de VIH, sugiere que:</a:t>
            </a:r>
            <a:endParaRPr lang="en-US" sz="2000" dirty="0">
              <a:solidFill>
                <a:schemeClr val="tx2"/>
              </a:solidFill>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5FF7314F-7B99-449F-8199-61B394D50867}"/>
              </a:ext>
            </a:extLst>
          </p:cNvPr>
          <p:cNvSpPr txBox="1"/>
          <p:nvPr/>
        </p:nvSpPr>
        <p:spPr>
          <a:xfrm>
            <a:off x="2678312" y="463462"/>
            <a:ext cx="2891901" cy="523220"/>
          </a:xfrm>
          <a:prstGeom prst="rect">
            <a:avLst/>
          </a:prstGeom>
          <a:noFill/>
        </p:spPr>
        <p:txBody>
          <a:bodyPr wrap="square">
            <a:spAutoFit/>
          </a:bodyPr>
          <a:lstStyle/>
          <a:p>
            <a:r>
              <a:rPr lang="es-SV" sz="2800" dirty="0">
                <a:solidFill>
                  <a:schemeClr val="tx2"/>
                </a:solidFill>
                <a:latin typeface="Arial" panose="020B0604020202020204" pitchFamily="34" charset="0"/>
                <a:cs typeface="Arial" panose="020B0604020202020204" pitchFamily="34" charset="0"/>
              </a:rPr>
              <a:t>DESCRIPCIÓN</a:t>
            </a:r>
            <a:endParaRPr lang="es-SV" sz="2800" dirty="0"/>
          </a:p>
        </p:txBody>
      </p:sp>
      <p:sp>
        <p:nvSpPr>
          <p:cNvPr id="19" name="CuadroTexto 18">
            <a:extLst>
              <a:ext uri="{FF2B5EF4-FFF2-40B4-BE49-F238E27FC236}">
                <a16:creationId xmlns:a16="http://schemas.microsoft.com/office/drawing/2014/main" id="{2D64C427-7BF9-4E00-8CA9-77767D5A189A}"/>
              </a:ext>
            </a:extLst>
          </p:cNvPr>
          <p:cNvSpPr txBox="1"/>
          <p:nvPr/>
        </p:nvSpPr>
        <p:spPr>
          <a:xfrm>
            <a:off x="1054179" y="4339574"/>
            <a:ext cx="9601198" cy="1754326"/>
          </a:xfrm>
          <a:custGeom>
            <a:avLst/>
            <a:gdLst>
              <a:gd name="connsiteX0" fmla="*/ 0 w 9601198"/>
              <a:gd name="connsiteY0" fmla="*/ 0 h 1754326"/>
              <a:gd name="connsiteX1" fmla="*/ 9601198 w 9601198"/>
              <a:gd name="connsiteY1" fmla="*/ 0 h 1754326"/>
              <a:gd name="connsiteX2" fmla="*/ 9601198 w 9601198"/>
              <a:gd name="connsiteY2" fmla="*/ 1754326 h 1754326"/>
              <a:gd name="connsiteX3" fmla="*/ 0 w 9601198"/>
              <a:gd name="connsiteY3" fmla="*/ 1754326 h 1754326"/>
              <a:gd name="connsiteX4" fmla="*/ 0 w 9601198"/>
              <a:gd name="connsiteY4" fmla="*/ 0 h 1754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1198" h="1754326" extrusionOk="0">
                <a:moveTo>
                  <a:pt x="0" y="0"/>
                </a:moveTo>
                <a:cubicBezTo>
                  <a:pt x="2195956" y="-5264"/>
                  <a:pt x="8184104" y="84467"/>
                  <a:pt x="9601198" y="0"/>
                </a:cubicBezTo>
                <a:cubicBezTo>
                  <a:pt x="9646444" y="194670"/>
                  <a:pt x="9684029" y="1403577"/>
                  <a:pt x="9601198" y="1754326"/>
                </a:cubicBezTo>
                <a:cubicBezTo>
                  <a:pt x="8220780" y="1860646"/>
                  <a:pt x="2204674" y="1746677"/>
                  <a:pt x="0" y="1754326"/>
                </a:cubicBezTo>
                <a:cubicBezTo>
                  <a:pt x="127106" y="999085"/>
                  <a:pt x="70643" y="402307"/>
                  <a:pt x="0" y="0"/>
                </a:cubicBezTo>
                <a:close/>
              </a:path>
            </a:pathLst>
          </a:custGeom>
          <a:noFill/>
          <a:ln>
            <a:solidFill>
              <a:schemeClr val="tx1"/>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square">
            <a:spAutoFit/>
          </a:bodyPr>
          <a:lstStyle/>
          <a:p>
            <a:pPr algn="just"/>
            <a:r>
              <a:rPr lang="es-SV" i="1" dirty="0"/>
              <a:t>“… es importante que se discuta la opción de tener una subvención VIH-TB conjunta con MINSAL como RP; en donde las solicitudes podrían presentarse por separado (i.e. una solicitud de financiamiento adaptado a los portafolios focalizados para VIH y otra adaptada a PENM para TB), indicando en la sección arreglos de implementación propuestos de esas mismas solicitudes que se haría una sola subvención conjunta para el MINSAL. La subvención conjunta podría tener un mix de financiamiento basado en resultados para el componente TB y financiamiento clásico para VIH”.</a:t>
            </a:r>
          </a:p>
        </p:txBody>
      </p:sp>
    </p:spTree>
    <p:extLst>
      <p:ext uri="{BB962C8B-B14F-4D97-AF65-F5344CB8AC3E}">
        <p14:creationId xmlns:p14="http://schemas.microsoft.com/office/powerpoint/2010/main" val="1722816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01A29784-5834-4181-BA48-C39CDA5F5855}"/>
              </a:ext>
            </a:extLst>
          </p:cNvPr>
          <p:cNvPicPr>
            <a:picLocks noChangeAspect="1"/>
          </p:cNvPicPr>
          <p:nvPr/>
        </p:nvPicPr>
        <p:blipFill rotWithShape="1">
          <a:blip r:embed="rId2">
            <a:extLst>
              <a:ext uri="{28A0092B-C50C-407E-A947-70E740481C1C}">
                <a14:useLocalDpi xmlns:a14="http://schemas.microsoft.com/office/drawing/2010/main" val="0"/>
              </a:ext>
            </a:extLst>
          </a:blip>
          <a:srcRect b="833"/>
          <a:stretch/>
        </p:blipFill>
        <p:spPr>
          <a:xfrm flipH="1">
            <a:off x="2681056" y="-31600"/>
            <a:ext cx="9507895" cy="4201449"/>
          </a:xfrm>
          <a:prstGeom prst="rect">
            <a:avLst/>
          </a:prstGeom>
        </p:spPr>
      </p:pic>
      <p:grpSp>
        <p:nvGrpSpPr>
          <p:cNvPr id="14" name="Group 13">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5" name="Freeform: Shape 14">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5" name="AutoShape 2" descr="Resultado de imagen para VALIDAR">
            <a:extLst>
              <a:ext uri="{FF2B5EF4-FFF2-40B4-BE49-F238E27FC236}">
                <a16:creationId xmlns:a16="http://schemas.microsoft.com/office/drawing/2014/main" id="{36F934FC-D587-4579-9A64-128976E468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SV"/>
          </a:p>
        </p:txBody>
      </p:sp>
      <p:sp>
        <p:nvSpPr>
          <p:cNvPr id="13" name="CuadroTexto 12">
            <a:extLst>
              <a:ext uri="{FF2B5EF4-FFF2-40B4-BE49-F238E27FC236}">
                <a16:creationId xmlns:a16="http://schemas.microsoft.com/office/drawing/2014/main" id="{5FF7314F-7B99-449F-8199-61B394D50867}"/>
              </a:ext>
            </a:extLst>
          </p:cNvPr>
          <p:cNvSpPr txBox="1"/>
          <p:nvPr/>
        </p:nvSpPr>
        <p:spPr>
          <a:xfrm>
            <a:off x="288524" y="553428"/>
            <a:ext cx="6902389" cy="1323439"/>
          </a:xfrm>
          <a:prstGeom prst="rect">
            <a:avLst/>
          </a:prstGeom>
          <a:noFill/>
        </p:spPr>
        <p:txBody>
          <a:bodyPr wrap="square">
            <a:spAutoFit/>
          </a:bodyPr>
          <a:lstStyle/>
          <a:p>
            <a:pPr algn="just"/>
            <a:r>
              <a:rPr lang="es-SV" sz="2000" dirty="0">
                <a:solidFill>
                  <a:schemeClr val="tx2"/>
                </a:solidFill>
                <a:latin typeface="Arial" panose="020B0604020202020204" pitchFamily="34" charset="0"/>
                <a:cs typeface="Arial" panose="020B0604020202020204" pitchFamily="34" charset="0"/>
              </a:rPr>
              <a:t>Los miembros del comité consideraron que el comentario de la gerente de portafolio es beneficioso para el país, además realizaron un análisis del desempeño del MINSAL como RP de VIH basado en los siguientes criterios:</a:t>
            </a:r>
          </a:p>
        </p:txBody>
      </p:sp>
      <p:sp>
        <p:nvSpPr>
          <p:cNvPr id="19" name="CuadroTexto 18">
            <a:extLst>
              <a:ext uri="{FF2B5EF4-FFF2-40B4-BE49-F238E27FC236}">
                <a16:creationId xmlns:a16="http://schemas.microsoft.com/office/drawing/2014/main" id="{CDEECB2C-FF17-456C-9A1B-A570E933CB51}"/>
              </a:ext>
            </a:extLst>
          </p:cNvPr>
          <p:cNvSpPr txBox="1"/>
          <p:nvPr/>
        </p:nvSpPr>
        <p:spPr>
          <a:xfrm>
            <a:off x="288524" y="2308623"/>
            <a:ext cx="10169371" cy="3785652"/>
          </a:xfrm>
          <a:prstGeom prst="rect">
            <a:avLst/>
          </a:prstGeom>
          <a:noFill/>
        </p:spPr>
        <p:txBody>
          <a:bodyPr wrap="square">
            <a:spAutoFit/>
          </a:bodyPr>
          <a:lstStyle/>
          <a:p>
            <a:pPr algn="just"/>
            <a:r>
              <a:rPr lang="es-SV" sz="2000" dirty="0">
                <a:solidFill>
                  <a:schemeClr val="tx2"/>
                </a:solidFill>
                <a:latin typeface="Arial" panose="020B0604020202020204" pitchFamily="34" charset="0"/>
                <a:cs typeface="Arial" panose="020B0604020202020204" pitchFamily="34" charset="0"/>
              </a:rPr>
              <a:t>LOGROS</a:t>
            </a:r>
          </a:p>
          <a:p>
            <a:pPr algn="just"/>
            <a:endParaRPr lang="es-SV" sz="2000" dirty="0">
              <a:solidFill>
                <a:schemeClr val="tx2"/>
              </a:solidFill>
              <a:latin typeface="Arial" panose="020B0604020202020204" pitchFamily="34" charset="0"/>
              <a:cs typeface="Arial" panose="020B0604020202020204" pitchFamily="34" charset="0"/>
            </a:endParaRPr>
          </a:p>
          <a:p>
            <a:pPr algn="just"/>
            <a:endParaRPr lang="es-SV" sz="2000" dirty="0">
              <a:solidFill>
                <a:schemeClr val="tx2"/>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es-SV" sz="2000" dirty="0">
                <a:solidFill>
                  <a:schemeClr val="tx2"/>
                </a:solidFill>
                <a:latin typeface="Arial" panose="020B0604020202020204" pitchFamily="34" charset="0"/>
                <a:cs typeface="Arial" panose="020B0604020202020204" pitchFamily="34" charset="0"/>
              </a:rPr>
              <a:t>Sostenibilidad de la respuesta</a:t>
            </a:r>
          </a:p>
          <a:p>
            <a:pPr marL="342900" indent="-342900" algn="just">
              <a:buFont typeface="Wingdings" panose="05000000000000000000" pitchFamily="2" charset="2"/>
              <a:buChar char="q"/>
            </a:pPr>
            <a:r>
              <a:rPr lang="es-SV" sz="2000" dirty="0">
                <a:solidFill>
                  <a:schemeClr val="tx2"/>
                </a:solidFill>
                <a:latin typeface="Arial" panose="020B0604020202020204" pitchFamily="34" charset="0"/>
                <a:cs typeface="Arial" panose="020B0604020202020204" pitchFamily="34" charset="0"/>
              </a:rPr>
              <a:t>Coordinación programas VIH y TB</a:t>
            </a:r>
          </a:p>
          <a:p>
            <a:pPr marL="342900" indent="-342900" algn="just">
              <a:buFont typeface="Wingdings" panose="05000000000000000000" pitchFamily="2" charset="2"/>
              <a:buChar char="q"/>
            </a:pPr>
            <a:r>
              <a:rPr lang="es-SV" sz="2000" dirty="0">
                <a:solidFill>
                  <a:schemeClr val="tx2"/>
                </a:solidFill>
                <a:latin typeface="Arial" panose="020B0604020202020204" pitchFamily="34" charset="0"/>
                <a:cs typeface="Arial" panose="020B0604020202020204" pitchFamily="34" charset="0"/>
              </a:rPr>
              <a:t>Acceso a diagnóstico temprano </a:t>
            </a:r>
          </a:p>
          <a:p>
            <a:pPr marL="342900" indent="-342900" algn="just">
              <a:buFont typeface="Wingdings" panose="05000000000000000000" pitchFamily="2" charset="2"/>
              <a:buChar char="q"/>
            </a:pPr>
            <a:r>
              <a:rPr lang="es-SV" sz="2000" dirty="0">
                <a:solidFill>
                  <a:schemeClr val="tx2"/>
                </a:solidFill>
                <a:latin typeface="Arial" panose="020B0604020202020204" pitchFamily="34" charset="0"/>
                <a:cs typeface="Arial" panose="020B0604020202020204" pitchFamily="34" charset="0"/>
              </a:rPr>
              <a:t>Rectoría del MINSAL para la respuesta al VIH y cumplimiento a los ODS específicamente C3 y metas 90-90-90, con la contribución de sociedad civil</a:t>
            </a:r>
          </a:p>
          <a:p>
            <a:pPr marL="342900" indent="-342900" algn="just">
              <a:buFont typeface="Wingdings" panose="05000000000000000000" pitchFamily="2" charset="2"/>
              <a:buChar char="q"/>
            </a:pPr>
            <a:r>
              <a:rPr lang="es-SV" sz="2000" dirty="0">
                <a:solidFill>
                  <a:schemeClr val="tx2"/>
                </a:solidFill>
                <a:latin typeface="Arial" panose="020B0604020202020204" pitchFamily="34" charset="0"/>
                <a:cs typeface="Arial" panose="020B0604020202020204" pitchFamily="34" charset="0"/>
              </a:rPr>
              <a:t>Trabajo articulado con todos los niveles de atención </a:t>
            </a:r>
          </a:p>
          <a:p>
            <a:pPr marL="342900" indent="-342900" algn="just">
              <a:buFont typeface="Wingdings" panose="05000000000000000000" pitchFamily="2" charset="2"/>
              <a:buChar char="q"/>
            </a:pPr>
            <a:r>
              <a:rPr lang="es-SV" sz="2000" dirty="0">
                <a:solidFill>
                  <a:schemeClr val="tx2"/>
                </a:solidFill>
                <a:latin typeface="Arial" panose="020B0604020202020204" pitchFamily="34" charset="0"/>
                <a:cs typeface="Arial" panose="020B0604020202020204" pitchFamily="34" charset="0"/>
              </a:rPr>
              <a:t>Coordinación exitosa a nivel regional, con vínculos con otros países en respuesta a las necesidades locales</a:t>
            </a:r>
          </a:p>
          <a:p>
            <a:pPr marL="342900" indent="-342900" algn="just">
              <a:buFont typeface="Wingdings" panose="05000000000000000000" pitchFamily="2" charset="2"/>
              <a:buChar char="q"/>
            </a:pPr>
            <a:r>
              <a:rPr lang="es-SV" sz="2000" dirty="0">
                <a:solidFill>
                  <a:schemeClr val="tx2"/>
                </a:solidFill>
                <a:latin typeface="Arial" panose="020B0604020202020204" pitchFamily="34" charset="0"/>
                <a:cs typeface="Arial" panose="020B0604020202020204" pitchFamily="34" charset="0"/>
              </a:rPr>
              <a:t>Generación de datos estadísticos estratégicos en la respuesta al VIH</a:t>
            </a:r>
          </a:p>
        </p:txBody>
      </p:sp>
    </p:spTree>
    <p:extLst>
      <p:ext uri="{BB962C8B-B14F-4D97-AF65-F5344CB8AC3E}">
        <p14:creationId xmlns:p14="http://schemas.microsoft.com/office/powerpoint/2010/main" val="188731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01A29784-5834-4181-BA48-C39CDA5F5855}"/>
              </a:ext>
            </a:extLst>
          </p:cNvPr>
          <p:cNvPicPr>
            <a:picLocks noChangeAspect="1"/>
          </p:cNvPicPr>
          <p:nvPr/>
        </p:nvPicPr>
        <p:blipFill rotWithShape="1">
          <a:blip r:embed="rId2">
            <a:extLst>
              <a:ext uri="{28A0092B-C50C-407E-A947-70E740481C1C}">
                <a14:useLocalDpi xmlns:a14="http://schemas.microsoft.com/office/drawing/2010/main" val="0"/>
              </a:ext>
            </a:extLst>
          </a:blip>
          <a:srcRect b="833"/>
          <a:stretch/>
        </p:blipFill>
        <p:spPr>
          <a:xfrm flipH="1">
            <a:off x="2681056" y="12790"/>
            <a:ext cx="9507895" cy="4201449"/>
          </a:xfrm>
          <a:prstGeom prst="rect">
            <a:avLst/>
          </a:prstGeom>
        </p:spPr>
      </p:pic>
      <p:grpSp>
        <p:nvGrpSpPr>
          <p:cNvPr id="14" name="Group 13">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5" name="Freeform: Shape 14">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5" name="AutoShape 2" descr="Resultado de imagen para VALIDAR">
            <a:extLst>
              <a:ext uri="{FF2B5EF4-FFF2-40B4-BE49-F238E27FC236}">
                <a16:creationId xmlns:a16="http://schemas.microsoft.com/office/drawing/2014/main" id="{36F934FC-D587-4579-9A64-128976E468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SV"/>
          </a:p>
        </p:txBody>
      </p:sp>
      <p:sp>
        <p:nvSpPr>
          <p:cNvPr id="13" name="CuadroTexto 12">
            <a:extLst>
              <a:ext uri="{FF2B5EF4-FFF2-40B4-BE49-F238E27FC236}">
                <a16:creationId xmlns:a16="http://schemas.microsoft.com/office/drawing/2014/main" id="{5FF7314F-7B99-449F-8199-61B394D50867}"/>
              </a:ext>
            </a:extLst>
          </p:cNvPr>
          <p:cNvSpPr txBox="1"/>
          <p:nvPr/>
        </p:nvSpPr>
        <p:spPr>
          <a:xfrm>
            <a:off x="1219109" y="1758170"/>
            <a:ext cx="3352891" cy="769441"/>
          </a:xfrm>
          <a:prstGeom prst="rect">
            <a:avLst/>
          </a:prstGeom>
          <a:noFill/>
        </p:spPr>
        <p:txBody>
          <a:bodyPr wrap="square">
            <a:spAutoFit/>
          </a:bodyPr>
          <a:lstStyle/>
          <a:p>
            <a:pPr algn="ctr"/>
            <a:r>
              <a:rPr lang="es-SV" sz="4400" dirty="0">
                <a:solidFill>
                  <a:schemeClr val="tx2"/>
                </a:solidFill>
                <a:latin typeface="Arial" panose="020B0604020202020204" pitchFamily="34" charset="0"/>
                <a:cs typeface="Arial" panose="020B0604020202020204" pitchFamily="34" charset="0"/>
              </a:rPr>
              <a:t>RETOS</a:t>
            </a:r>
            <a:endParaRPr lang="es-SV" sz="4400" dirty="0"/>
          </a:p>
        </p:txBody>
      </p:sp>
      <p:sp>
        <p:nvSpPr>
          <p:cNvPr id="21" name="CuadroTexto 20">
            <a:extLst>
              <a:ext uri="{FF2B5EF4-FFF2-40B4-BE49-F238E27FC236}">
                <a16:creationId xmlns:a16="http://schemas.microsoft.com/office/drawing/2014/main" id="{7B5E7D91-B248-4771-8BF6-8DDA14F66E87}"/>
              </a:ext>
            </a:extLst>
          </p:cNvPr>
          <p:cNvSpPr txBox="1"/>
          <p:nvPr/>
        </p:nvSpPr>
        <p:spPr>
          <a:xfrm>
            <a:off x="350437" y="2877105"/>
            <a:ext cx="11186326" cy="3416320"/>
          </a:xfrm>
          <a:prstGeom prst="rect">
            <a:avLst/>
          </a:prstGeom>
          <a:noFill/>
        </p:spPr>
        <p:txBody>
          <a:bodyPr wrap="square">
            <a:spAutoFit/>
          </a:bodyPr>
          <a:lstStyle/>
          <a:p>
            <a:pPr marL="342900" lvl="0" indent="-342900">
              <a:buFont typeface="Wingdings" panose="05000000000000000000" pitchFamily="2" charset="2"/>
              <a:buChar char="q"/>
            </a:pPr>
            <a:r>
              <a:rPr lang="es-SV" sz="2400" dirty="0">
                <a:solidFill>
                  <a:schemeClr val="tx2"/>
                </a:solidFill>
                <a:latin typeface="Arial" panose="020B0604020202020204" pitchFamily="34" charset="0"/>
                <a:cs typeface="Arial" panose="020B0604020202020204" pitchFamily="34" charset="0"/>
              </a:rPr>
              <a:t>Mejora en la implementación técnica y financiera </a:t>
            </a:r>
          </a:p>
          <a:p>
            <a:pPr marL="342900" lvl="0" indent="-342900">
              <a:buFont typeface="Wingdings" panose="05000000000000000000" pitchFamily="2" charset="2"/>
              <a:buChar char="q"/>
            </a:pPr>
            <a:r>
              <a:rPr lang="es-SV" sz="2400" dirty="0">
                <a:solidFill>
                  <a:schemeClr val="tx2"/>
                </a:solidFill>
                <a:latin typeface="Arial" panose="020B0604020202020204" pitchFamily="34" charset="0"/>
                <a:cs typeface="Arial" panose="020B0604020202020204" pitchFamily="34" charset="0"/>
              </a:rPr>
              <a:t>Mejora en los procesos de adquisición </a:t>
            </a:r>
          </a:p>
          <a:p>
            <a:pPr marL="342900" lvl="0" indent="-342900">
              <a:buFont typeface="Wingdings" panose="05000000000000000000" pitchFamily="2" charset="2"/>
              <a:buChar char="q"/>
            </a:pPr>
            <a:r>
              <a:rPr lang="es-SV" sz="2400" dirty="0">
                <a:solidFill>
                  <a:schemeClr val="tx2"/>
                </a:solidFill>
                <a:latin typeface="Arial" panose="020B0604020202020204" pitchFamily="34" charset="0"/>
                <a:cs typeface="Arial" panose="020B0604020202020204" pitchFamily="34" charset="0"/>
              </a:rPr>
              <a:t>Continuar la búsqueda de un método para la contratación de sociedad civil </a:t>
            </a:r>
          </a:p>
          <a:p>
            <a:pPr marL="342900" lvl="0" indent="-342900">
              <a:buFont typeface="Wingdings" panose="05000000000000000000" pitchFamily="2" charset="2"/>
              <a:buChar char="q"/>
            </a:pPr>
            <a:r>
              <a:rPr lang="es-SV" sz="2400" dirty="0">
                <a:solidFill>
                  <a:schemeClr val="tx2"/>
                </a:solidFill>
                <a:latin typeface="Arial" panose="020B0604020202020204" pitchFamily="34" charset="0"/>
                <a:cs typeface="Arial" panose="020B0604020202020204" pitchFamily="34" charset="0"/>
              </a:rPr>
              <a:t>Mejorar la comunicación para la divulgación de información con sociedad civil: Ej. SUMEVE</a:t>
            </a:r>
          </a:p>
          <a:p>
            <a:pPr marL="342900" lvl="0" indent="-342900">
              <a:buFont typeface="Wingdings" panose="05000000000000000000" pitchFamily="2" charset="2"/>
              <a:buChar char="q"/>
            </a:pPr>
            <a:r>
              <a:rPr lang="es-SV" sz="2400" dirty="0">
                <a:solidFill>
                  <a:schemeClr val="tx2"/>
                </a:solidFill>
                <a:latin typeface="Arial" panose="020B0604020202020204" pitchFamily="34" charset="0"/>
                <a:cs typeface="Arial" panose="020B0604020202020204" pitchFamily="34" charset="0"/>
              </a:rPr>
              <a:t>Fortalecimiento de la CONAVIH: </a:t>
            </a:r>
          </a:p>
          <a:p>
            <a:pPr lvl="0"/>
            <a:r>
              <a:rPr lang="es-SV" sz="2400" dirty="0">
                <a:solidFill>
                  <a:schemeClr val="tx2"/>
                </a:solidFill>
                <a:latin typeface="Arial" panose="020B0604020202020204" pitchFamily="34" charset="0"/>
                <a:cs typeface="Arial" panose="020B0604020202020204" pitchFamily="34" charset="0"/>
              </a:rPr>
              <a:t>    Ej. Participación al mas alto nivel político.</a:t>
            </a:r>
          </a:p>
          <a:p>
            <a:pPr marL="342900" lvl="0" indent="-342900">
              <a:buFont typeface="Wingdings" panose="05000000000000000000" pitchFamily="2" charset="2"/>
              <a:buChar char="q"/>
            </a:pPr>
            <a:r>
              <a:rPr lang="es-SV" sz="2400" dirty="0">
                <a:solidFill>
                  <a:schemeClr val="tx2"/>
                </a:solidFill>
                <a:latin typeface="Arial" panose="020B0604020202020204" pitchFamily="34" charset="0"/>
                <a:cs typeface="Arial" panose="020B0604020202020204" pitchFamily="34" charset="0"/>
              </a:rPr>
              <a:t>Aumento de contrapartida del país</a:t>
            </a:r>
          </a:p>
          <a:p>
            <a:pPr marL="342900" lvl="0" indent="-342900">
              <a:buFont typeface="Wingdings" panose="05000000000000000000" pitchFamily="2" charset="2"/>
              <a:buChar char="q"/>
            </a:pPr>
            <a:r>
              <a:rPr lang="es-SV" sz="2400" dirty="0">
                <a:solidFill>
                  <a:schemeClr val="tx2"/>
                </a:solidFill>
                <a:latin typeface="Arial" panose="020B0604020202020204" pitchFamily="34" charset="0"/>
                <a:cs typeface="Arial" panose="020B0604020202020204" pitchFamily="34" charset="0"/>
              </a:rPr>
              <a:t>Asegurar el compromiso de mantener acciones de comunicación.</a:t>
            </a:r>
          </a:p>
        </p:txBody>
      </p:sp>
    </p:spTree>
    <p:extLst>
      <p:ext uri="{BB962C8B-B14F-4D97-AF65-F5344CB8AC3E}">
        <p14:creationId xmlns:p14="http://schemas.microsoft.com/office/powerpoint/2010/main" val="2418127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CC11B6C3-F1FF-49AD-9C20-1ABC6135A19D}"/>
              </a:ext>
            </a:extLst>
          </p:cNvPr>
          <p:cNvPicPr>
            <a:picLocks noChangeAspect="1"/>
          </p:cNvPicPr>
          <p:nvPr/>
        </p:nvPicPr>
        <p:blipFill rotWithShape="1">
          <a:blip r:embed="rId2">
            <a:extLst>
              <a:ext uri="{28A0092B-C50C-407E-A947-70E740481C1C}">
                <a14:useLocalDpi xmlns:a14="http://schemas.microsoft.com/office/drawing/2010/main" val="0"/>
              </a:ext>
            </a:extLst>
          </a:blip>
          <a:srcRect t="15614" r="-1" b="12713"/>
          <a:stretch/>
        </p:blipFill>
        <p:spPr>
          <a:xfrm>
            <a:off x="0" y="-175268"/>
            <a:ext cx="12175889" cy="4666928"/>
          </a:xfrm>
          <a:prstGeom prst="rect">
            <a:avLst/>
          </a:prstGeom>
        </p:spPr>
      </p:pic>
      <p:grpSp>
        <p:nvGrpSpPr>
          <p:cNvPr id="17" name="Group 16">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18" name="Freeform: Shape 17">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1" name="Freeform: Shape 20">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3" name="CuadroTexto 2">
            <a:extLst>
              <a:ext uri="{FF2B5EF4-FFF2-40B4-BE49-F238E27FC236}">
                <a16:creationId xmlns:a16="http://schemas.microsoft.com/office/drawing/2014/main" id="{BBBE5349-D6CE-486B-8F24-8A085C318824}"/>
              </a:ext>
            </a:extLst>
          </p:cNvPr>
          <p:cNvSpPr txBox="1"/>
          <p:nvPr/>
        </p:nvSpPr>
        <p:spPr>
          <a:xfrm>
            <a:off x="470517" y="4816279"/>
            <a:ext cx="11434438" cy="1717102"/>
          </a:xfrm>
          <a:prstGeom prst="rect">
            <a:avLst/>
          </a:prstGeom>
        </p:spPr>
        <p:txBody>
          <a:bodyPr vert="horz" lIns="91440" tIns="45720" rIns="91440" bIns="45720" rtlCol="0" anchor="ctr">
            <a:normAutofit fontScale="92500" lnSpcReduction="10000"/>
          </a:bodyPr>
          <a:lstStyle/>
          <a:p>
            <a:pPr algn="ctr">
              <a:lnSpc>
                <a:spcPct val="90000"/>
              </a:lnSpc>
              <a:spcAft>
                <a:spcPts val="600"/>
              </a:spcAft>
            </a:pPr>
            <a:r>
              <a:rPr lang="es-SV" sz="2400" dirty="0">
                <a:solidFill>
                  <a:schemeClr val="tx2"/>
                </a:solidFill>
                <a:latin typeface="Arial" panose="020B0604020202020204" pitchFamily="34" charset="0"/>
                <a:cs typeface="Arial" panose="020B0604020202020204" pitchFamily="34" charset="0"/>
              </a:rPr>
              <a:t>Basado en lo anterior, teniendo presente la sostenibilidad de la respuesta, el comité recomienda al pleno la ratificación de MINSAL como uno de los RPs para la administración de fondos de VIH 2022-2024; debiendo indicar en la sección de arreglos de implementación propuestos de las solicitudes de VIH y TB que se haría una sola subvención conjunta para el MINSAL, no obstante, la decisión compete al pleno de este mecanismo.</a:t>
            </a:r>
          </a:p>
        </p:txBody>
      </p:sp>
      <p:sp>
        <p:nvSpPr>
          <p:cNvPr id="4" name="CuadroTexto 3">
            <a:extLst>
              <a:ext uri="{FF2B5EF4-FFF2-40B4-BE49-F238E27FC236}">
                <a16:creationId xmlns:a16="http://schemas.microsoft.com/office/drawing/2014/main" id="{09A0EDD9-59B0-4383-A812-FF6DC1EF366F}"/>
              </a:ext>
            </a:extLst>
          </p:cNvPr>
          <p:cNvSpPr txBox="1"/>
          <p:nvPr/>
        </p:nvSpPr>
        <p:spPr>
          <a:xfrm>
            <a:off x="10571348" y="6204743"/>
            <a:ext cx="1245854" cy="538609"/>
          </a:xfrm>
          <a:prstGeom prst="rect">
            <a:avLst/>
          </a:prstGeom>
          <a:noFill/>
        </p:spPr>
        <p:txBody>
          <a:bodyPr wrap="none" rtlCol="0">
            <a:spAutoFit/>
          </a:bodyPr>
          <a:lstStyle/>
          <a:p>
            <a:pPr algn="r">
              <a:spcAft>
                <a:spcPts val="600"/>
              </a:spcAft>
            </a:pPr>
            <a:r>
              <a:rPr lang="es-MX" sz="1200" dirty="0">
                <a:solidFill>
                  <a:schemeClr val="bg1"/>
                </a:solidFill>
              </a:rPr>
              <a:t>Plenaria 08-2020</a:t>
            </a:r>
            <a:endParaRPr lang="es-MX" sz="1200">
              <a:solidFill>
                <a:schemeClr val="bg1"/>
              </a:solidFill>
            </a:endParaRPr>
          </a:p>
          <a:p>
            <a:pPr algn="r">
              <a:spcAft>
                <a:spcPts val="600"/>
              </a:spcAft>
            </a:pPr>
            <a:r>
              <a:rPr lang="es-MX" sz="1200" dirty="0">
                <a:solidFill>
                  <a:schemeClr val="bg1"/>
                </a:solidFill>
              </a:rPr>
              <a:t>18/12/2020</a:t>
            </a:r>
            <a:endParaRPr lang="es-SV" sz="1200">
              <a:solidFill>
                <a:schemeClr val="bg1"/>
              </a:solidFill>
            </a:endParaRPr>
          </a:p>
        </p:txBody>
      </p:sp>
      <p:sp>
        <p:nvSpPr>
          <p:cNvPr id="22" name="Título 1">
            <a:extLst>
              <a:ext uri="{FF2B5EF4-FFF2-40B4-BE49-F238E27FC236}">
                <a16:creationId xmlns:a16="http://schemas.microsoft.com/office/drawing/2014/main" id="{1ED2242C-291D-4697-A3F0-0923894536CA}"/>
              </a:ext>
            </a:extLst>
          </p:cNvPr>
          <p:cNvSpPr txBox="1">
            <a:spLocks/>
          </p:cNvSpPr>
          <p:nvPr/>
        </p:nvSpPr>
        <p:spPr>
          <a:xfrm>
            <a:off x="-116716" y="3667210"/>
            <a:ext cx="12191694" cy="16250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tx2"/>
                </a:solidFill>
              </a:rPr>
              <a:t>Recomendación al pleno</a:t>
            </a:r>
          </a:p>
        </p:txBody>
      </p:sp>
    </p:spTree>
    <p:extLst>
      <p:ext uri="{BB962C8B-B14F-4D97-AF65-F5344CB8AC3E}">
        <p14:creationId xmlns:p14="http://schemas.microsoft.com/office/powerpoint/2010/main" val="761418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CC11B6C3-F1FF-49AD-9C20-1ABC6135A19D}"/>
              </a:ext>
            </a:extLst>
          </p:cNvPr>
          <p:cNvPicPr>
            <a:picLocks noChangeAspect="1"/>
          </p:cNvPicPr>
          <p:nvPr/>
        </p:nvPicPr>
        <p:blipFill rotWithShape="1">
          <a:blip r:embed="rId2">
            <a:extLst>
              <a:ext uri="{28A0092B-C50C-407E-A947-70E740481C1C}">
                <a14:useLocalDpi xmlns:a14="http://schemas.microsoft.com/office/drawing/2010/main" val="0"/>
              </a:ext>
            </a:extLst>
          </a:blip>
          <a:srcRect t="15614" r="-1" b="12713"/>
          <a:stretch/>
        </p:blipFill>
        <p:spPr>
          <a:xfrm>
            <a:off x="0" y="-175268"/>
            <a:ext cx="12175889" cy="4666928"/>
          </a:xfrm>
          <a:prstGeom prst="rect">
            <a:avLst/>
          </a:prstGeom>
        </p:spPr>
      </p:pic>
      <p:grpSp>
        <p:nvGrpSpPr>
          <p:cNvPr id="17" name="Group 16">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18" name="Freeform: Shape 17">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1" name="Freeform: Shape 20">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4" name="CuadroTexto 3">
            <a:extLst>
              <a:ext uri="{FF2B5EF4-FFF2-40B4-BE49-F238E27FC236}">
                <a16:creationId xmlns:a16="http://schemas.microsoft.com/office/drawing/2014/main" id="{09A0EDD9-59B0-4383-A812-FF6DC1EF366F}"/>
              </a:ext>
            </a:extLst>
          </p:cNvPr>
          <p:cNvSpPr txBox="1"/>
          <p:nvPr/>
        </p:nvSpPr>
        <p:spPr>
          <a:xfrm>
            <a:off x="10571348" y="6204743"/>
            <a:ext cx="1245854" cy="538609"/>
          </a:xfrm>
          <a:prstGeom prst="rect">
            <a:avLst/>
          </a:prstGeom>
          <a:noFill/>
        </p:spPr>
        <p:txBody>
          <a:bodyPr wrap="none" rtlCol="0">
            <a:spAutoFit/>
          </a:bodyPr>
          <a:lstStyle/>
          <a:p>
            <a:pPr algn="r">
              <a:spcAft>
                <a:spcPts val="600"/>
              </a:spcAft>
            </a:pPr>
            <a:r>
              <a:rPr lang="es-MX" sz="1200" dirty="0">
                <a:solidFill>
                  <a:schemeClr val="bg1"/>
                </a:solidFill>
              </a:rPr>
              <a:t>Plenaria 08-2020</a:t>
            </a:r>
            <a:endParaRPr lang="es-MX" sz="1200">
              <a:solidFill>
                <a:schemeClr val="bg1"/>
              </a:solidFill>
            </a:endParaRPr>
          </a:p>
          <a:p>
            <a:pPr algn="r">
              <a:spcAft>
                <a:spcPts val="600"/>
              </a:spcAft>
            </a:pPr>
            <a:r>
              <a:rPr lang="es-MX" sz="1200" dirty="0">
                <a:solidFill>
                  <a:schemeClr val="bg1"/>
                </a:solidFill>
              </a:rPr>
              <a:t>18/12/2020</a:t>
            </a:r>
            <a:endParaRPr lang="es-SV" sz="1200">
              <a:solidFill>
                <a:schemeClr val="bg1"/>
              </a:solidFill>
            </a:endParaRPr>
          </a:p>
        </p:txBody>
      </p:sp>
      <p:sp>
        <p:nvSpPr>
          <p:cNvPr id="22" name="Título 1">
            <a:extLst>
              <a:ext uri="{FF2B5EF4-FFF2-40B4-BE49-F238E27FC236}">
                <a16:creationId xmlns:a16="http://schemas.microsoft.com/office/drawing/2014/main" id="{1ED2242C-291D-4697-A3F0-0923894536CA}"/>
              </a:ext>
            </a:extLst>
          </p:cNvPr>
          <p:cNvSpPr txBox="1">
            <a:spLocks/>
          </p:cNvSpPr>
          <p:nvPr/>
        </p:nvSpPr>
        <p:spPr>
          <a:xfrm>
            <a:off x="-305" y="4477800"/>
            <a:ext cx="12191694" cy="16250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solidFill>
                  <a:schemeClr val="tx2"/>
                </a:solidFill>
              </a:rPr>
              <a:t>Decisión del pleno</a:t>
            </a:r>
          </a:p>
        </p:txBody>
      </p:sp>
    </p:spTree>
    <p:extLst>
      <p:ext uri="{BB962C8B-B14F-4D97-AF65-F5344CB8AC3E}">
        <p14:creationId xmlns:p14="http://schemas.microsoft.com/office/powerpoint/2010/main" val="1966884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ítulo 1">
            <a:extLst>
              <a:ext uri="{FF2B5EF4-FFF2-40B4-BE49-F238E27FC236}">
                <a16:creationId xmlns:a16="http://schemas.microsoft.com/office/drawing/2014/main" id="{ABC8796D-2A50-49C8-811E-4E1D433542ED}"/>
              </a:ext>
            </a:extLst>
          </p:cNvPr>
          <p:cNvSpPr txBox="1">
            <a:spLocks noChangeArrowheads="1"/>
          </p:cNvSpPr>
          <p:nvPr/>
        </p:nvSpPr>
        <p:spPr bwMode="auto">
          <a:xfrm>
            <a:off x="372140" y="3443289"/>
            <a:ext cx="1167454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ctr" defTabSz="685800" rtl="0" eaLnBrk="1" fontAlgn="base" latinLnBrk="0" hangingPunct="1">
              <a:lnSpc>
                <a:spcPct val="90000"/>
              </a:lnSpc>
              <a:spcBef>
                <a:spcPct val="0"/>
              </a:spcBef>
              <a:spcAft>
                <a:spcPct val="0"/>
              </a:spcAft>
              <a:buClrTx/>
              <a:buSzTx/>
              <a:buFont typeface="Arial" panose="020B0604020202020204" pitchFamily="34" charset="0"/>
              <a:buNone/>
              <a:tabLst/>
              <a:defRPr/>
            </a:pPr>
            <a:r>
              <a:rPr kumimoji="0" lang="es-MX" altLang="es-SV" sz="20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Contribuyendo a la respuesta nacional al VIH, Tuberculosis y Malaria en El Salvador.</a:t>
            </a:r>
            <a:endParaRPr kumimoji="0" lang="es-SV" altLang="es-SV" sz="20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endParaRPr>
          </a:p>
        </p:txBody>
      </p:sp>
      <p:grpSp>
        <p:nvGrpSpPr>
          <p:cNvPr id="14340" name="Grupo 7">
            <a:extLst>
              <a:ext uri="{FF2B5EF4-FFF2-40B4-BE49-F238E27FC236}">
                <a16:creationId xmlns:a16="http://schemas.microsoft.com/office/drawing/2014/main" id="{4CB22231-6ABA-4AFB-8C73-674B1E18E34E}"/>
              </a:ext>
            </a:extLst>
          </p:cNvPr>
          <p:cNvGrpSpPr>
            <a:grpSpLocks/>
          </p:cNvGrpSpPr>
          <p:nvPr/>
        </p:nvGrpSpPr>
        <p:grpSpPr bwMode="auto">
          <a:xfrm>
            <a:off x="531889" y="4815247"/>
            <a:ext cx="11514799" cy="875146"/>
            <a:chOff x="-82321" y="-69802"/>
            <a:chExt cx="6844083" cy="554435"/>
          </a:xfrm>
        </p:grpSpPr>
        <p:sp>
          <p:nvSpPr>
            <p:cNvPr id="9" name="5 CuadroTexto">
              <a:extLst>
                <a:ext uri="{FF2B5EF4-FFF2-40B4-BE49-F238E27FC236}">
                  <a16:creationId xmlns:a16="http://schemas.microsoft.com/office/drawing/2014/main" id="{DB9501A2-A253-43DF-8C4D-75E348357960}"/>
                </a:ext>
              </a:extLst>
            </p:cNvPr>
            <p:cNvSpPr txBox="1">
              <a:spLocks noChangeArrowheads="1"/>
            </p:cNvSpPr>
            <p:nvPr/>
          </p:nvSpPr>
          <p:spPr bwMode="auto">
            <a:xfrm>
              <a:off x="-82321" y="188947"/>
              <a:ext cx="6844083" cy="295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85800" rtl="0" eaLnBrk="1" fontAlgn="base" latinLnBrk="0" hangingPunct="1">
                <a:lnSpc>
                  <a:spcPct val="100000"/>
                </a:lnSpc>
                <a:spcBef>
                  <a:spcPts val="0"/>
                </a:spcBef>
                <a:spcAft>
                  <a:spcPts val="0"/>
                </a:spcAft>
                <a:buClrTx/>
                <a:buSzTx/>
                <a:buFontTx/>
                <a:buNone/>
                <a:tabLst/>
                <a:defRPr/>
              </a:pPr>
              <a:r>
                <a:rPr kumimoji="0" lang="es-SV" sz="1600" b="0" i="0" u="sng" strike="noStrike" kern="1200" cap="none" spc="0" normalizeH="0" baseline="0" noProof="0" dirty="0">
                  <a:ln>
                    <a:noFill/>
                  </a:ln>
                  <a:solidFill>
                    <a:srgbClr val="0563C1"/>
                  </a:solidFill>
                  <a:effectLst/>
                  <a:uLnTx/>
                  <a:uFillTx/>
                  <a:latin typeface="Berlin Sans FB" panose="020E0602020502020306" pitchFamily="34" charset="0"/>
                  <a:ea typeface="Times New Roman" panose="02020603050405020304" pitchFamily="18" charset="0"/>
                  <a:cs typeface="Arial" panose="020B0604020202020204" pitchFamily="34" charset="0"/>
                  <a:hlinkClick r:id="rId2"/>
                </a:rPr>
                <a:t>www.mcpelsalvador.org.sv</a:t>
              </a:r>
              <a:r>
                <a:rPr kumimoji="0" lang="es-SV" sz="1600" b="0" i="0" u="none" strike="noStrike" kern="1200" cap="none" spc="0" normalizeH="0" baseline="0" noProof="0" dirty="0">
                  <a:ln>
                    <a:noFill/>
                  </a:ln>
                  <a:solidFill>
                    <a:prstClr val="black"/>
                  </a:solidFill>
                  <a:effectLst/>
                  <a:uLnTx/>
                  <a:uFillTx/>
                  <a:latin typeface="Berlin Sans FB" panose="020E0602020502020306" pitchFamily="34" charset="0"/>
                  <a:ea typeface="Times New Roman" panose="02020603050405020304" pitchFamily="18" charset="0"/>
                  <a:cs typeface="Arial" panose="020B0604020202020204" pitchFamily="34" charset="0"/>
                </a:rPr>
                <a:t>                                 </a:t>
              </a:r>
              <a:r>
                <a:rPr kumimoji="0" lang="es-SV" sz="1600" b="0" i="0" u="none" strike="noStrike" kern="1200" cap="none" spc="0" normalizeH="0" baseline="0" noProof="0" dirty="0">
                  <a:ln>
                    <a:noFill/>
                  </a:ln>
                  <a:solidFill>
                    <a:prstClr val="black"/>
                  </a:solidFill>
                  <a:effectLst/>
                  <a:uLnTx/>
                  <a:uFillTx/>
                  <a:latin typeface="Calibri" panose="020F0502020204030204"/>
                  <a:cs typeface="Arial" panose="020B0604020202020204" pitchFamily="34" charset="0"/>
                  <a:hlinkClick r:id="rId3"/>
                </a:rPr>
                <a:t>https://www.facebook.com/MCPES2002/</a:t>
              </a:r>
              <a:r>
                <a:rPr kumimoji="0" lang="es-SV" sz="1600" b="0" i="0" u="none" strike="noStrike" kern="1200" cap="none" spc="0" normalizeH="0" baseline="0" noProof="0" dirty="0">
                  <a:ln>
                    <a:noFill/>
                  </a:ln>
                  <a:solidFill>
                    <a:prstClr val="black"/>
                  </a:solidFill>
                  <a:effectLst/>
                  <a:uLnTx/>
                  <a:uFillTx/>
                  <a:latin typeface="Berlin Sans FB" panose="020E0602020502020306" pitchFamily="34" charset="0"/>
                  <a:ea typeface="Times New Roman" panose="02020603050405020304" pitchFamily="18" charset="0"/>
                  <a:cs typeface="Arial" panose="020B0604020202020204" pitchFamily="34" charset="0"/>
                </a:rPr>
                <a:t>                                 </a:t>
              </a:r>
              <a:r>
                <a:rPr kumimoji="0" lang="es-SV" sz="1600" b="0" i="0" u="sng" strike="noStrike" kern="1200" cap="none" spc="0" normalizeH="0" baseline="0" noProof="0" dirty="0">
                  <a:ln>
                    <a:noFill/>
                  </a:ln>
                  <a:solidFill>
                    <a:srgbClr val="00B0F0"/>
                  </a:solidFill>
                  <a:effectLst/>
                  <a:uLnTx/>
                  <a:uFillTx/>
                  <a:latin typeface="Berlin Sans FB" panose="020E0602020502020306" pitchFamily="34" charset="0"/>
                  <a:ea typeface="Times New Roman" panose="02020603050405020304" pitchFamily="18" charset="0"/>
                  <a:cs typeface="Arial" panose="020B0604020202020204" pitchFamily="34" charset="0"/>
                </a:rPr>
                <a:t>@MCPElSalvador</a:t>
              </a:r>
              <a:endParaRPr kumimoji="0" lang="es-SV"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p:txBody>
        </p:sp>
        <p:pic>
          <p:nvPicPr>
            <p:cNvPr id="14344" name="8 Imagen">
              <a:extLst>
                <a:ext uri="{FF2B5EF4-FFF2-40B4-BE49-F238E27FC236}">
                  <a16:creationId xmlns:a16="http://schemas.microsoft.com/office/drawing/2014/main" id="{F04BA1CC-25BD-425A-ABFE-7CD2B41B86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4623" y="-69802"/>
              <a:ext cx="253819" cy="206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9 Imagen">
              <a:extLst>
                <a:ext uri="{FF2B5EF4-FFF2-40B4-BE49-F238E27FC236}">
                  <a16:creationId xmlns:a16="http://schemas.microsoft.com/office/drawing/2014/main" id="{479BBCE2-9FE4-4A06-B15D-0735575895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9288" y="-41335"/>
              <a:ext cx="233020" cy="21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1" name="Imagen 11">
            <a:extLst>
              <a:ext uri="{FF2B5EF4-FFF2-40B4-BE49-F238E27FC236}">
                <a16:creationId xmlns:a16="http://schemas.microsoft.com/office/drawing/2014/main" id="{112C4EF0-CAA8-4B07-BF4C-098BC7A535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0780" y="4733374"/>
            <a:ext cx="42703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iagrama de flujo: proceso 9">
            <a:extLst>
              <a:ext uri="{FF2B5EF4-FFF2-40B4-BE49-F238E27FC236}">
                <a16:creationId xmlns:a16="http://schemas.microsoft.com/office/drawing/2014/main" id="{94BACE14-746F-4E33-89FE-A789C041674A}"/>
              </a:ext>
            </a:extLst>
          </p:cNvPr>
          <p:cNvSpPr/>
          <p:nvPr/>
        </p:nvSpPr>
        <p:spPr>
          <a:xfrm>
            <a:off x="0" y="6180687"/>
            <a:ext cx="12192000" cy="5210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SV"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agen 2" descr="Imagen que contiene dibujo, reloj, señal&#10;&#10;Descripción generada automáticamente">
            <a:extLst>
              <a:ext uri="{FF2B5EF4-FFF2-40B4-BE49-F238E27FC236}">
                <a16:creationId xmlns:a16="http://schemas.microsoft.com/office/drawing/2014/main" id="{370CE5C7-719B-4CB1-91E0-841658AA63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17952" y="1119817"/>
            <a:ext cx="7744984" cy="2651765"/>
          </a:xfrm>
          <a:prstGeom prst="rect">
            <a:avLst/>
          </a:prstGeom>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522</Words>
  <Application>Microsoft Office PowerPoint</Application>
  <PresentationFormat>Panorámica</PresentationFormat>
  <Paragraphs>41</Paragraphs>
  <Slides>8</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8</vt:i4>
      </vt:variant>
    </vt:vector>
  </HeadingPairs>
  <TitlesOfParts>
    <vt:vector size="17" baseType="lpstr">
      <vt:lpstr>Arial</vt:lpstr>
      <vt:lpstr>Berlin Sans FB</vt:lpstr>
      <vt:lpstr>Calibri</vt:lpstr>
      <vt:lpstr>Calibri Light</vt:lpstr>
      <vt:lpstr>Century Gothic</vt:lpstr>
      <vt:lpstr>Times New Roman</vt:lpstr>
      <vt:lpstr>Wingdings</vt:lpstr>
      <vt:lpstr>Tema de Office</vt:lpstr>
      <vt:lpstr>1_Tema de Office</vt:lpstr>
      <vt:lpstr>Presentación de PowerPoint</vt:lpstr>
      <vt:lpstr>Receptor Principal VIH Gobierno</vt:lpstr>
      <vt:lpstr>En consideración al acuerdo tomado en plenaria ME06-2020 que hace referencia a la selección de administración por doble vía para la subvención de VIH 2022-2024, se llevaron a cabo diversos análisis, así como también se dio lectura a correo recibido el 30 de septiembre de parte de la gerente de portafolio del FM, Sra. Delphine De Quina, en donde manifiesta que dado que el país está considerando la opción de doble vía para la subvención de VIH, sugiere que:</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Karla Eugenia Rivera Arévalo</dc:creator>
  <cp:lastModifiedBy>Karla Eugenia Rivera Arévalo</cp:lastModifiedBy>
  <cp:revision>8</cp:revision>
  <dcterms:created xsi:type="dcterms:W3CDTF">2020-12-16T18:24:43Z</dcterms:created>
  <dcterms:modified xsi:type="dcterms:W3CDTF">2020-12-17T17:36:20Z</dcterms:modified>
</cp:coreProperties>
</file>