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5" r:id="rId2"/>
    <p:sldId id="304" r:id="rId3"/>
    <p:sldId id="311" r:id="rId4"/>
    <p:sldId id="312" r:id="rId5"/>
    <p:sldId id="308" r:id="rId6"/>
    <p:sldId id="309" r:id="rId7"/>
    <p:sldId id="310" r:id="rId8"/>
    <p:sldId id="306" r:id="rId9"/>
  </p:sldIdLst>
  <p:sldSz cx="9144000" cy="6858000" type="screen4x3"/>
  <p:notesSz cx="7102475" cy="93884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6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032002903477119"/>
          <c:y val="0.18689437327085476"/>
          <c:w val="0.59495608575380354"/>
          <c:h val="0.42189178328543292"/>
        </c:manualLayout>
      </c:layout>
      <c:barChart>
        <c:barDir val="col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2327992"/>
        <c:axId val="1"/>
      </c:barChart>
      <c:catAx>
        <c:axId val="322327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2327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F98D1-8A82-455C-AE8C-0EFCFE4041E0}" type="datetimeFigureOut">
              <a:rPr lang="es-SV" smtClean="0"/>
              <a:pPr/>
              <a:t>13/12/2019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88993-B6DA-4076-ADE9-839D1395608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1569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F93B5BE-A30C-43FB-8848-12C4773F44B6}" type="datetimeFigureOut">
              <a:rPr lang="es-ES" smtClean="0"/>
              <a:pPr/>
              <a:t>13/12/2019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A322833-2295-45EA-9EAF-8E696C092A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1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22833-2295-45EA-9EAF-8E696C092A9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89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22833-2295-45EA-9EAF-8E696C092A9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05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22833-2295-45EA-9EAF-8E696C092A9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84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22833-2295-45EA-9EAF-8E696C092A9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1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13/12/2019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13/12/2019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13/12/2019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13/12/2019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13/12/2019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13/12/2019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13/12/2019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13/12/2019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13/12/2019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13/12/2019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522B-734C-4158-AF22-ECD53C536201}" type="datetimeFigureOut">
              <a:rPr lang="es-ES" smtClean="0"/>
              <a:pPr/>
              <a:t>13/12/2019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522B-734C-4158-AF22-ECD53C536201}" type="datetimeFigureOut">
              <a:rPr lang="es-ES" smtClean="0"/>
              <a:pPr/>
              <a:t>13/12/2019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B0C4-AC0F-4D01-B69D-A22F61CAFCB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com.org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facebook.com/MCPES20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315607" y="28243"/>
            <a:ext cx="2705473" cy="52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1600" dirty="0"/>
              <a:t>13/12/2019</a:t>
            </a:r>
            <a:endParaRPr lang="es-ES" sz="5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195736" y="4869160"/>
            <a:ext cx="568863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Presenta:  Lcda. Marta Alicia de Magaña</a:t>
            </a:r>
          </a:p>
          <a:p>
            <a:r>
              <a:rPr lang="es-SV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Ejecutiva MCP-ES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2204864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SV" sz="3600" dirty="0"/>
              <a:t>Graficas de Participación Multisectorial en Reuniones del MCP-ES  Enero-Dic. 2019</a:t>
            </a:r>
            <a:endParaRPr lang="es-SV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3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69650"/>
            <a:ext cx="7380312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sz="2000" b="1" dirty="0">
                <a:solidFill>
                  <a:schemeClr val="bg1"/>
                </a:solidFill>
              </a:rPr>
              <a:t>Asistencia a Reuniones 2019</a:t>
            </a:r>
          </a:p>
          <a:p>
            <a:pPr algn="ctr">
              <a:defRPr/>
            </a:pPr>
            <a:r>
              <a:rPr lang="es-SV" sz="2000" dirty="0"/>
              <a:t> </a:t>
            </a:r>
            <a:endParaRPr lang="es-SV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46DED3-9857-4EE3-9FA8-E2BF53A63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7536"/>
            <a:ext cx="9144000" cy="60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8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07504" y="188640"/>
            <a:ext cx="7272808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Asistencia a Plenarias del MCP-ES  Propietarios y Suplentes </a:t>
            </a:r>
          </a:p>
          <a:p>
            <a:pPr algn="just">
              <a:defRPr/>
            </a:pP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Enero –Dic  2019 </a:t>
            </a:r>
            <a:endParaRPr lang="es-SV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FF6BDC-EEC3-43B1-850B-A37A69486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886967"/>
            <a:ext cx="8352928" cy="56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8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169650"/>
            <a:ext cx="7380312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sz="2000" b="1" dirty="0">
                <a:solidFill>
                  <a:schemeClr val="bg1"/>
                </a:solidFill>
              </a:rPr>
              <a:t>Asistencia a Reuniones de representantes  Propietarios </a:t>
            </a:r>
          </a:p>
          <a:p>
            <a:pPr algn="ctr">
              <a:defRPr/>
            </a:pPr>
            <a:r>
              <a:rPr lang="es-SV" sz="2000" b="1" dirty="0">
                <a:solidFill>
                  <a:schemeClr val="bg1"/>
                </a:solidFill>
              </a:rPr>
              <a:t>Enero Dic    2019</a:t>
            </a:r>
          </a:p>
          <a:p>
            <a:pPr algn="ctr">
              <a:defRPr/>
            </a:pPr>
            <a:r>
              <a:rPr lang="es-SV" sz="2000" dirty="0"/>
              <a:t> </a:t>
            </a:r>
            <a:endParaRPr lang="es-SV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5D410B-2930-46CA-9C88-EC05E735C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5" y="1340768"/>
            <a:ext cx="8903930" cy="52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0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0" y="0"/>
          <a:ext cx="6858000" cy="16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000" u="none" strike="noStrike" dirty="0">
                          <a:effectLst/>
                        </a:rPr>
                        <a:t>Asistencia de Representantes suplentes a reuniones plenarias  2017</a:t>
                      </a:r>
                      <a:endParaRPr lang="es-SV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179086"/>
              </p:ext>
            </p:extLst>
          </p:nvPr>
        </p:nvGraphicFramePr>
        <p:xfrm>
          <a:off x="0" y="0"/>
          <a:ext cx="7308304" cy="620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8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Asistencia de Representantes suplentes a plenarias  2019</a:t>
                      </a:r>
                      <a:endParaRPr lang="es-SV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C16883CB-F569-422B-84D4-3A9A49446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6" y="1124744"/>
            <a:ext cx="881116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1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08444"/>
              </p:ext>
            </p:extLst>
          </p:nvPr>
        </p:nvGraphicFramePr>
        <p:xfrm>
          <a:off x="0" y="28636"/>
          <a:ext cx="7164288" cy="710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Comparativo de Asistencia a Plenarias</a:t>
                      </a:r>
                      <a:b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Propietarios y Suplentes 2019</a:t>
                      </a:r>
                      <a:br>
                        <a:rPr lang="es-MX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6D4C71E6-B809-42E2-8734-27F724165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052736"/>
            <a:ext cx="880128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5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505405"/>
              </p:ext>
            </p:extLst>
          </p:nvPr>
        </p:nvGraphicFramePr>
        <p:xfrm>
          <a:off x="0" y="28636"/>
          <a:ext cx="7164288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688"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Representación por Sector en Plenarias</a:t>
                      </a:r>
                    </a:p>
                    <a:p>
                      <a:pPr algn="ctr" fontAlgn="b"/>
                      <a:r>
                        <a:rPr lang="es-MX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Enero Dic 2019</a:t>
                      </a:r>
                    </a:p>
                  </a:txBody>
                  <a:tcPr marL="9525" marR="9525" marT="9525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2 Gráfico">
            <a:extLst>
              <a:ext uri="{FF2B5EF4-FFF2-40B4-BE49-F238E27FC236}">
                <a16:creationId xmlns:a16="http://schemas.microsoft.com/office/drawing/2014/main" id="{69A83C2B-010E-41FB-A600-A16348414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480122"/>
              </p:ext>
            </p:extLst>
          </p:nvPr>
        </p:nvGraphicFramePr>
        <p:xfrm>
          <a:off x="251520" y="829084"/>
          <a:ext cx="7900581" cy="4754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DE58B98C-8050-45F6-9FDD-D12422AE9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36" y="1267780"/>
            <a:ext cx="8791308" cy="51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8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 bwMode="auto">
          <a:xfrm>
            <a:off x="1476375" y="1657350"/>
            <a:ext cx="5761038" cy="43180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s-SV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Rectángulo"/>
          <p:cNvSpPr>
            <a:spLocks noChangeArrowheads="1"/>
          </p:cNvSpPr>
          <p:nvPr/>
        </p:nvSpPr>
        <p:spPr bwMode="auto">
          <a:xfrm>
            <a:off x="755576" y="620688"/>
            <a:ext cx="655272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3600" b="1" dirty="0">
                <a:solidFill>
                  <a:srgbClr val="000000"/>
                </a:solidFill>
                <a:latin typeface="Arial Black" panose="020B0A04020102020204" pitchFamily="34" charset="0"/>
              </a:rPr>
              <a:t>MCP-ES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SV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Contribuyendo a la reducción significativa y sostenible del VIH, Tuberculosis y Malaria, a través de las subvenciones del Fondo Mundial 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2051720" y="3212976"/>
            <a:ext cx="4911725" cy="1824037"/>
            <a:chOff x="2382838" y="3916363"/>
            <a:chExt cx="4911725" cy="1824037"/>
          </a:xfrm>
        </p:grpSpPr>
        <p:sp>
          <p:nvSpPr>
            <p:cNvPr id="7" name="4 CuadroTexto"/>
            <p:cNvSpPr txBox="1">
              <a:spLocks noChangeArrowheads="1"/>
            </p:cNvSpPr>
            <p:nvPr/>
          </p:nvSpPr>
          <p:spPr bwMode="auto">
            <a:xfrm>
              <a:off x="2525713" y="3917950"/>
              <a:ext cx="47688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2000" b="1" dirty="0">
                  <a:solidFill>
                    <a:srgbClr val="000000"/>
                  </a:solidFill>
                  <a:latin typeface="Arial" panose="020B0604020202020204" pitchFamily="34" charset="0"/>
                  <a:hlinkClick r:id="rId3"/>
                </a:rPr>
                <a:t>www.mcpelsalvador.com.org</a:t>
              </a:r>
              <a:r>
                <a:rPr lang="es-SV" altLang="es-SV" sz="2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8" name="5 CuadroTexto"/>
            <p:cNvSpPr txBox="1">
              <a:spLocks noChangeArrowheads="1"/>
            </p:cNvSpPr>
            <p:nvPr/>
          </p:nvSpPr>
          <p:spPr bwMode="auto">
            <a:xfrm>
              <a:off x="3035300" y="4662488"/>
              <a:ext cx="3192463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600">
                  <a:solidFill>
                    <a:srgbClr val="000000"/>
                  </a:solidFill>
                  <a:latin typeface="Arial" panose="020B0604020202020204" pitchFamily="34" charset="0"/>
                  <a:hlinkClick r:id="rId4"/>
                </a:rPr>
                <a:t>www.facebook.com/MCPES2002</a:t>
              </a:r>
              <a:endParaRPr lang="es-SV" altLang="es-SV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SV" altLang="es-SV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SV" altLang="es-SV" sz="1600">
                  <a:solidFill>
                    <a:srgbClr val="00B0F0"/>
                  </a:solidFill>
                  <a:latin typeface="Arial" panose="020B0604020202020204" pitchFamily="34" charset="0"/>
                </a:rPr>
                <a:t>@MCPElSalvador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SV" altLang="es-SV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9" name="8 Imagen" descr="facebbok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150" y="4579938"/>
              <a:ext cx="531813" cy="53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9 Imagen" descr="twitter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713" y="5145088"/>
              <a:ext cx="4762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838" y="3916363"/>
              <a:ext cx="652462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73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erde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130</Words>
  <Application>Microsoft Office PowerPoint</Application>
  <PresentationFormat>Presentación en pantalla (4:3)</PresentationFormat>
  <Paragraphs>27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CCEFG</dc:creator>
  <cp:lastModifiedBy>Marta Alicia Alvarado de Magaña</cp:lastModifiedBy>
  <cp:revision>148</cp:revision>
  <cp:lastPrinted>2016-08-23T00:35:24Z</cp:lastPrinted>
  <dcterms:created xsi:type="dcterms:W3CDTF">2014-09-12T13:24:53Z</dcterms:created>
  <dcterms:modified xsi:type="dcterms:W3CDTF">2019-12-13T16:13:38Z</dcterms:modified>
</cp:coreProperties>
</file>