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94" r:id="rId4"/>
    <p:sldId id="296" r:id="rId5"/>
    <p:sldId id="295" r:id="rId6"/>
    <p:sldId id="268" r:id="rId7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463CE-4343-4053-811A-AD2FDA4DB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1B2FB2-98E1-4071-A4DA-3E37893F7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B44E01-E44C-4C3E-B27A-5F54D6F43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17/2/2021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63E697-0566-4335-B1D4-996833F3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D1FB5E-A810-4F98-879A-B939DEBE6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1412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588C6-D441-4EB2-B1D4-53425127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2DEE5F-C4E3-43B1-865E-4C71CFA69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135C9A-7B92-48E3-95FA-1A44F08EF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17/2/2021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65ABF4-FF86-4C9A-BC30-1944E4B3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FC84C1-ABED-4F28-A248-85A70639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1735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747B62-D578-4CCF-88A4-C58BCDECE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8CA714-59C7-4A23-8DEC-C3E4B18AB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4EF79B-B281-492F-809A-C6D9AD5C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17/2/2021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3C13C-A2CC-42B2-BE2A-A30CA61A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67B4E0-6346-4814-A261-99E90FBF2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18791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463CE-4343-4053-811A-AD2FDA4DB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1B2FB2-98E1-4071-A4DA-3E37893F7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0F50EE-A190-437E-A4C0-3BA1B5268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E24E4-8863-4B9B-8725-C0C2F1465A64}" type="datetimeFigureOut">
              <a:rPr lang="es-SV"/>
              <a:pPr>
                <a:defRPr/>
              </a:pPr>
              <a:t>17/2/2021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4583EB-8B7B-4383-9FA9-3753864E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A8C0C6-3A9C-4210-9858-9165225E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1C0C4-8251-4576-A4AA-F53404A3562F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64629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55F15-0CC9-44B7-A28A-A5F121EC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15018C-692A-403B-9E9D-6ADF4A02A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3DAB55-6AB8-4AA8-A3C8-8BB13FD3B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16A8-64D6-4FFF-ADF2-49FEC39445D9}" type="datetimeFigureOut">
              <a:rPr lang="es-SV"/>
              <a:pPr>
                <a:defRPr/>
              </a:pPr>
              <a:t>17/2/2021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9484E2-51DC-4A63-917E-14FB515C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6160D8-E4BD-4AC0-97F5-9FC60A72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229-96C4-44EA-9463-5D348F416C0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21109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F532C-4CC4-43BC-8E76-87BCC45D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CFCC6F-A2D8-477A-A3E2-D1CF9BB9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83160A-AA04-465A-991A-F1AA6FF33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E155A-D569-4AB5-9317-EF3E9B342A1F}" type="datetimeFigureOut">
              <a:rPr lang="es-SV"/>
              <a:pPr>
                <a:defRPr/>
              </a:pPr>
              <a:t>17/2/2021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EC3D95-A771-4FBE-9345-1855847B4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A85ADF-E073-43A7-A504-D6BA69A1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57274-9721-40E2-8846-ABF72D9F697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41480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5A67A-3E4F-4DE0-BAAD-77A43704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77CB5C-5413-4795-B8DE-175C31138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04F089-213D-4154-A3DA-566CAAB69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5445465-021B-4511-85CE-256208F9A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E65F0-15FB-4A0E-A71D-764DF7588FF4}" type="datetimeFigureOut">
              <a:rPr lang="es-SV"/>
              <a:pPr>
                <a:defRPr/>
              </a:pPr>
              <a:t>17/2/2021</a:t>
            </a:fld>
            <a:endParaRPr lang="es-SV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3F830780-D84D-4F70-AD73-46ACE3D37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888BDBED-9810-4834-83DF-FE2D2DF41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B4869-DE34-4E67-9E04-CDC3475FCF3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83041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A1951-7D98-44B2-89F4-1DC9D35A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B8B969-2E73-40AE-92D5-D3DA52F68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F93205-87CE-48E7-81FB-35017288A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9862E4-8B0F-48A9-8EC5-68181F624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4A7A6A-22A6-4584-9D44-B6C5C159D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DDD76B4C-2860-425C-9B71-D8B2E5F1D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AFAE2-A950-4601-9D9C-649820D5D906}" type="datetimeFigureOut">
              <a:rPr lang="es-SV"/>
              <a:pPr>
                <a:defRPr/>
              </a:pPr>
              <a:t>17/2/2021</a:t>
            </a:fld>
            <a:endParaRPr lang="es-SV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719A9950-E638-4295-90B0-9BE0818A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A2D9CC9F-978D-4857-BAD5-992586796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2ABFD-8693-4059-93EC-A1E830DFB58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12445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C6A80-1A4C-4544-959B-0BDE7B27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187C56C5-41B6-4A3B-A9FA-FCA0EF7B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A8469-7646-4F3A-98FE-179C621C360A}" type="datetimeFigureOut">
              <a:rPr lang="es-SV"/>
              <a:pPr>
                <a:defRPr/>
              </a:pPr>
              <a:t>17/2/2021</a:t>
            </a:fld>
            <a:endParaRPr lang="es-SV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E6A03366-8009-47AB-AF34-AFFC40B36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5CF58167-C5E8-47AA-BE99-27F919229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31D14-FBCC-451C-92AC-05ADCE34DC02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94311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72827CDC-2A42-4F94-B120-AE3A568A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F1EBF-7F75-402F-9F69-7FB3E426DFEC}" type="datetimeFigureOut">
              <a:rPr lang="es-SV"/>
              <a:pPr>
                <a:defRPr/>
              </a:pPr>
              <a:t>17/2/2021</a:t>
            </a:fld>
            <a:endParaRPr lang="es-SV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DEA817C9-05BB-4256-A140-D5EFC5F6E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41253741-1350-48A5-A563-B5D120FB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50D88-97EF-4348-B259-357FBBDF019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04742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51D2C-CFEA-4258-8FC8-ED050B954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0EAA8-1797-4427-BED4-60EFE31A1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230068-EBCF-4DC7-9B8E-538611727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18DBB241-B627-4693-80D8-8CD013A5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69EF3-855F-40C8-AAE9-D16EC02C37D5}" type="datetimeFigureOut">
              <a:rPr lang="es-SV"/>
              <a:pPr>
                <a:defRPr/>
              </a:pPr>
              <a:t>17/2/2021</a:t>
            </a:fld>
            <a:endParaRPr lang="es-SV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1039B7C6-6DDF-4D48-BF30-09581ECD0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B0BDDF76-444F-4384-B08D-9C46C338A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0A6CF-A49E-42D4-B691-DB6624A8AAE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390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55F15-0CC9-44B7-A28A-A5F121EC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15018C-692A-403B-9E9D-6ADF4A02A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A5341F-BBED-4782-8F31-AE821056E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17/2/2021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2BEE8-5F6A-4C6A-8921-675200A7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D82E14-7727-4CB2-B4FA-9AA01E07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56341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3CC90-7F49-4599-9401-1808CFE0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3DFCB4-8639-4580-B214-611898D6A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SV" noProof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13CC69-FEFB-4F46-B8BC-6AF85C56B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D484056-3821-4C35-B8ED-E4A30D9B5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F752-12E3-423B-8440-E72A3E13E35D}" type="datetimeFigureOut">
              <a:rPr lang="es-SV"/>
              <a:pPr>
                <a:defRPr/>
              </a:pPr>
              <a:t>17/2/2021</a:t>
            </a:fld>
            <a:endParaRPr lang="es-SV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22568249-C3D2-4B6F-823B-596DD4042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D3507CBD-D708-462C-A026-986D2C96B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FF7FF-6A4F-4EDD-83A0-E0D76CC0F7D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33191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588C6-D441-4EB2-B1D4-53425127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2DEE5F-C4E3-43B1-865E-4C71CFA69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1994F4-63C9-4EB8-972C-7492A34EB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230F6-5DA1-4409-B890-5031D2F67D55}" type="datetimeFigureOut">
              <a:rPr lang="es-SV"/>
              <a:pPr>
                <a:defRPr/>
              </a:pPr>
              <a:t>17/2/2021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A149A1-725E-4922-AF07-4B2BAA7BA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7EB61A-3B19-49D3-9BAA-61D471C7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111F-7B72-4AAD-93B4-78D8C14AD14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37259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747B62-D578-4CCF-88A4-C58BCDECE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8CA714-59C7-4A23-8DEC-C3E4B18AB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240FC7-FDFB-4831-91DC-86FF4541A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3F9D0-13CA-4031-BB8A-C13CD046324E}" type="datetimeFigureOut">
              <a:rPr lang="es-SV"/>
              <a:pPr>
                <a:defRPr/>
              </a:pPr>
              <a:t>17/2/2021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4AEAAB-F798-434A-8FAC-A5EDBF14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1AB76D-AFF3-49FB-B39A-231DE9B8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49E94-8799-4410-A13A-57AC58D2DD1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8450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F532C-4CC4-43BC-8E76-87BCC45D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CFCC6F-A2D8-477A-A3E2-D1CF9BB9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F95428-1B5C-4953-9382-437EFA1EC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17/2/2021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37FF91-017F-4E31-8BA2-830E2088B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1046CC-3758-4C25-93A9-D6A3B5FCE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3793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5A67A-3E4F-4DE0-BAAD-77A43704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77CB5C-5413-4795-B8DE-175C31138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04F089-213D-4154-A3DA-566CAAB69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4B61E1-59B5-40C0-8EB2-A8834117C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17/2/2021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194C04-0DEA-4F17-834D-68221607D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50128C-A57A-4B2F-B370-4FDB3F05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6511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A1951-7D98-44B2-89F4-1DC9D35A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B8B969-2E73-40AE-92D5-D3DA52F68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F93205-87CE-48E7-81FB-35017288A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9862E4-8B0F-48A9-8EC5-68181F624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4A7A6A-22A6-4584-9D44-B6C5C159D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797755-214F-4F22-85D3-0F44F30E8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17/2/2021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8D34384-5916-4F7B-B0A5-BD165FEE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CCAE2C-1728-4FEF-94AC-5436F93C1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690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C6A80-1A4C-4544-959B-0BDE7B27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E98397-7150-432E-A820-8E793780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17/2/2021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68E4E0-7F61-458E-882C-CF1E4FB8E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1BE09F-1696-4809-96C1-42472D08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554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DBD6FC-6897-457C-9563-D05311F8F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17/2/2021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5EE12D-8ED5-4B29-A9BE-5456FB6D9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30AC4F-296B-4F53-932F-2001EB2B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3397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51D2C-CFEA-4258-8FC8-ED050B954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0EAA8-1797-4427-BED4-60EFE31A1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230068-EBCF-4DC7-9B8E-538611727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CD0282-3BDF-400B-8387-C093D862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17/2/2021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714660-DC83-441B-BF06-8A090D3E0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6E6DB6-69B4-48A3-AE6D-27706907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1939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3CC90-7F49-4599-9401-1808CFE0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3DFCB4-8639-4580-B214-611898D6A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13CC69-FEFB-4F46-B8BC-6AF85C56B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0DA542-207F-4642-85A1-B366ABBD9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17/2/2021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722234-F110-41D7-88C7-9812015C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05F48C-1FDD-4126-AF53-27D3E011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6208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7BA01E0-FEF9-4DD5-A05C-D426B706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1BFE1C-9253-42A8-AD3C-618B09187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3737E2-0B8E-400D-94DB-71BA9032D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9B477-CB78-4D88-9C86-5F07C5E75C2F}" type="datetimeFigureOut">
              <a:rPr lang="es-SV" smtClean="0"/>
              <a:t>17/2/2021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6E1AE3-210F-40AC-AE53-814153747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CEC54-8346-47A3-90DB-A99D36693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2543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título 1">
            <a:extLst>
              <a:ext uri="{FF2B5EF4-FFF2-40B4-BE49-F238E27FC236}">
                <a16:creationId xmlns:a16="http://schemas.microsoft.com/office/drawing/2014/main" id="{0311EAB9-5207-4F53-B5DD-5A89469F3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título del patrón</a:t>
            </a:r>
            <a:endParaRPr lang="es-SV" altLang="es-SV"/>
          </a:p>
        </p:txBody>
      </p:sp>
      <p:sp>
        <p:nvSpPr>
          <p:cNvPr id="2051" name="Marcador de texto 2">
            <a:extLst>
              <a:ext uri="{FF2B5EF4-FFF2-40B4-BE49-F238E27FC236}">
                <a16:creationId xmlns:a16="http://schemas.microsoft.com/office/drawing/2014/main" id="{EB82F508-6AA4-49D0-8625-D3351027A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los estilos de texto del patrón</a:t>
            </a:r>
          </a:p>
          <a:p>
            <a:pPr lvl="1"/>
            <a:r>
              <a:rPr lang="es-ES" altLang="es-SV"/>
              <a:t>Segundo nivel</a:t>
            </a:r>
          </a:p>
          <a:p>
            <a:pPr lvl="2"/>
            <a:r>
              <a:rPr lang="es-ES" altLang="es-SV"/>
              <a:t>Tercer nivel</a:t>
            </a:r>
          </a:p>
          <a:p>
            <a:pPr lvl="3"/>
            <a:r>
              <a:rPr lang="es-ES" altLang="es-SV"/>
              <a:t>Cuarto nivel</a:t>
            </a:r>
          </a:p>
          <a:p>
            <a:pPr lvl="4"/>
            <a:r>
              <a:rPr lang="es-ES" altLang="es-SV"/>
              <a:t>Quinto nivel</a:t>
            </a:r>
            <a:endParaRPr lang="es-SV" alt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3737E2-0B8E-400D-94DB-71BA9032D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138BE5-223D-402F-BB0C-5B02570BB368}" type="datetimeFigureOut">
              <a:rPr lang="es-SV"/>
              <a:pPr>
                <a:defRPr/>
              </a:pPr>
              <a:t>17/2/2021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6E1AE3-210F-40AC-AE53-814153747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CEC54-8346-47A3-90DB-A99D36693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08717A-1FC3-4606-B921-FC551543B4AD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2050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CPES2002/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://www.mcpelsalvador.org.sv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ED02B1-1BC5-458F-9994-627281C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23691"/>
            <a:ext cx="12192000" cy="1934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809A31-346A-4411-A0FC-51CF2123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388020"/>
            <a:ext cx="7729728" cy="1188720"/>
          </a:xfr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Actividades del Comité de Monitoreo</a:t>
            </a: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Visitas de Campo 1er Trimestre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BE5349-D6CE-486B-8F24-8A085C318824}"/>
              </a:ext>
            </a:extLst>
          </p:cNvPr>
          <p:cNvSpPr txBox="1"/>
          <p:nvPr/>
        </p:nvSpPr>
        <p:spPr>
          <a:xfrm>
            <a:off x="4948827" y="5789245"/>
            <a:ext cx="2294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Lcda. Susan Padilla</a:t>
            </a:r>
          </a:p>
          <a:p>
            <a:pPr algn="ctr"/>
            <a:r>
              <a:rPr lang="es-SV" dirty="0">
                <a:solidFill>
                  <a:schemeClr val="bg1"/>
                </a:solidFill>
              </a:rPr>
              <a:t>Coordinadora del CME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A0EDD9-59B0-4383-A812-FF6DC1EF366F}"/>
              </a:ext>
            </a:extLst>
          </p:cNvPr>
          <p:cNvSpPr txBox="1"/>
          <p:nvPr/>
        </p:nvSpPr>
        <p:spPr>
          <a:xfrm>
            <a:off x="10571285" y="6204743"/>
            <a:ext cx="1245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200" dirty="0">
                <a:solidFill>
                  <a:schemeClr val="bg1"/>
                </a:solidFill>
              </a:rPr>
              <a:t>Plenaria 02-2021</a:t>
            </a:r>
          </a:p>
          <a:p>
            <a:pPr algn="r"/>
            <a:r>
              <a:rPr lang="es-MX" sz="1200" dirty="0">
                <a:solidFill>
                  <a:schemeClr val="bg1"/>
                </a:solidFill>
              </a:rPr>
              <a:t>18 de febrero</a:t>
            </a:r>
            <a:endParaRPr lang="es-SV" sz="1200" dirty="0">
              <a:solidFill>
                <a:schemeClr val="bg1"/>
              </a:solidFill>
            </a:endParaRPr>
          </a:p>
        </p:txBody>
      </p:sp>
      <p:pic>
        <p:nvPicPr>
          <p:cNvPr id="9" name="Imagen 8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0DE5A52C-ECB4-4A71-AF46-9EAE5B804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1144097"/>
            <a:ext cx="7744984" cy="265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45836E-B050-4955-B80E-C5A35AC2F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2">
            <a:extLst>
              <a:ext uri="{FF2B5EF4-FFF2-40B4-BE49-F238E27FC236}">
                <a16:creationId xmlns:a16="http://schemas.microsoft.com/office/drawing/2014/main" id="{5E6024A1-5F3D-4233-865A-57F6E860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02473" y="-4805300"/>
            <a:ext cx="2587052" cy="12192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7D77A0-23AC-439A-8DAB-983A9F44B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15534"/>
            <a:ext cx="9144000" cy="13797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Visitas de Campo 1er trimestre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E5ED95-726A-4EB4-A03C-D3EF3BC3A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570" y="73152"/>
            <a:ext cx="1340860" cy="223819"/>
            <a:chOff x="5359043" y="73152"/>
            <a:chExt cx="1340860" cy="223819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17EFE772-2C42-4ACF-B49F-B8DE4D95C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749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D397CA2-1084-44F5-8F86-1E5F25532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749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DE5FCF89-EFB5-425D-BAE7-ADF3E9FA3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85385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B5000D95-43A9-4146-854D-6543F49E4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85385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BFAC0A55-15FF-44EB-BB49-380A08FFF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43271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E71C5D2B-80BE-4286-9DAC-B41FA6122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43271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BD811F8-3805-419E-9543-FB2A1526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01157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ED1C51E-87F5-42C4-8F3D-98B932E7C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01157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08DDBE2-E366-43C4-865E-68D8F5DD2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9043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40B7FBD6-2319-4416-AEDB-20FBD7A6F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9043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793BBDF2-F738-42F5-98FD-380E06E18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38069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5CEB15E8-0F03-4F3C-8B3D-CA63883E2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38069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EA651364-1B7F-40E3-817C-E05627C56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5956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0582E001-F558-4498-B949-506CEDB89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5956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09F01A60-328C-4CA8-B3EE-636F1319E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3842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62D0FD2E-E0CB-4B3C-85D5-1946B7CA3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3842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682296EE-4FAA-4B24-A69E-63B1B36A1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172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E2AF0961-0ADD-4742-A467-7258D268C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172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31B85C35-97D4-4322-BD70-C5AAAA76D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9614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A87BAC7C-E910-4222-B519-39288C21A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9614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agen 3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79E93CE9-28D1-4C7A-A57C-E13367E6D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30" y="5149100"/>
            <a:ext cx="3238389" cy="1109149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A628292D-0555-4158-9B1A-07414B27F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2" descr="Resultado de imagen para VALIDAR">
            <a:extLst>
              <a:ext uri="{FF2B5EF4-FFF2-40B4-BE49-F238E27FC236}">
                <a16:creationId xmlns:a16="http://schemas.microsoft.com/office/drawing/2014/main" id="{36F934FC-D587-4579-9A64-128976E468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6F5F4D2-3ED8-4116-90ED-6B07E5B9D712}"/>
              </a:ext>
            </a:extLst>
          </p:cNvPr>
          <p:cNvSpPr txBox="1"/>
          <p:nvPr/>
        </p:nvSpPr>
        <p:spPr>
          <a:xfrm>
            <a:off x="3017920" y="3040475"/>
            <a:ext cx="7089125" cy="124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FECHA: 		12 de </a:t>
            </a:r>
            <a:r>
              <a:rPr lang="en-US" sz="2400" dirty="0" err="1"/>
              <a:t>febrero</a:t>
            </a:r>
            <a:r>
              <a:rPr lang="en-US" sz="2400" dirty="0"/>
              <a:t> 2021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LUGAR: 		CIRCULO MILITAR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SUBVENCIÓN: 		TUBERCULOSIS</a:t>
            </a:r>
          </a:p>
        </p:txBody>
      </p:sp>
    </p:spTree>
    <p:extLst>
      <p:ext uri="{BB962C8B-B14F-4D97-AF65-F5344CB8AC3E}">
        <p14:creationId xmlns:p14="http://schemas.microsoft.com/office/powerpoint/2010/main" val="438298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 descr="Un grupo de personas en una sala&#10;&#10;Descripción generada automáticamente con confianza media">
            <a:extLst>
              <a:ext uri="{FF2B5EF4-FFF2-40B4-BE49-F238E27FC236}">
                <a16:creationId xmlns:a16="http://schemas.microsoft.com/office/drawing/2014/main" id="{E99449BE-38C3-4661-B2ED-54B35BE5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8" r="18688" b="-2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13" name="Imagen 12" descr="Un par de personas sentadas en una sala&#10;&#10;Descripción generada automáticamente con confianza baja">
            <a:extLst>
              <a:ext uri="{FF2B5EF4-FFF2-40B4-BE49-F238E27FC236}">
                <a16:creationId xmlns:a16="http://schemas.microsoft.com/office/drawing/2014/main" id="{E3BBFC1B-9AB4-454E-83DF-A74C9CEBAA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00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8" name="Imagen 7" descr="Personas sentad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00472299-EF02-4C25-8983-A3971DE000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36" r="28931"/>
          <a:stretch/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AutoShape 2" descr="Resultado de imagen para VALIDAR">
            <a:extLst>
              <a:ext uri="{FF2B5EF4-FFF2-40B4-BE49-F238E27FC236}">
                <a16:creationId xmlns:a16="http://schemas.microsoft.com/office/drawing/2014/main" id="{36F934FC-D587-4579-9A64-128976E468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26341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45836E-B050-4955-B80E-C5A35AC2F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2">
            <a:extLst>
              <a:ext uri="{FF2B5EF4-FFF2-40B4-BE49-F238E27FC236}">
                <a16:creationId xmlns:a16="http://schemas.microsoft.com/office/drawing/2014/main" id="{5E6024A1-5F3D-4233-865A-57F6E860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02473" y="-4805300"/>
            <a:ext cx="2587052" cy="12192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7D77A0-23AC-439A-8DAB-983A9F44B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15534"/>
            <a:ext cx="9144000" cy="13797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Visitas de Campo 1er trimestre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E5ED95-726A-4EB4-A03C-D3EF3BC3A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570" y="73152"/>
            <a:ext cx="1340860" cy="223819"/>
            <a:chOff x="5359043" y="73152"/>
            <a:chExt cx="1340860" cy="223819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17EFE772-2C42-4ACF-B49F-B8DE4D95C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749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D397CA2-1084-44F5-8F86-1E5F25532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749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DE5FCF89-EFB5-425D-BAE7-ADF3E9FA3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85385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B5000D95-43A9-4146-854D-6543F49E4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85385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BFAC0A55-15FF-44EB-BB49-380A08FFF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43271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E71C5D2B-80BE-4286-9DAC-B41FA6122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43271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BD811F8-3805-419E-9543-FB2A1526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01157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ED1C51E-87F5-42C4-8F3D-98B932E7C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01157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08DDBE2-E366-43C4-865E-68D8F5DD2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9043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40B7FBD6-2319-4416-AEDB-20FBD7A6F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9043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793BBDF2-F738-42F5-98FD-380E06E18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38069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5CEB15E8-0F03-4F3C-8B3D-CA63883E2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38069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EA651364-1B7F-40E3-817C-E05627C56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5956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0582E001-F558-4498-B949-506CEDB89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5956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09F01A60-328C-4CA8-B3EE-636F1319E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3842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62D0FD2E-E0CB-4B3C-85D5-1946B7CA3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3842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682296EE-4FAA-4B24-A69E-63B1B36A1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172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E2AF0961-0ADD-4742-A467-7258D268C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172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31B85C35-97D4-4322-BD70-C5AAAA76D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9614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A87BAC7C-E910-4222-B519-39288C21A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9614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agen 3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79E93CE9-28D1-4C7A-A57C-E13367E6D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30" y="5149100"/>
            <a:ext cx="3238389" cy="1109149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A628292D-0555-4158-9B1A-07414B27F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2" descr="Resultado de imagen para VALIDAR">
            <a:extLst>
              <a:ext uri="{FF2B5EF4-FFF2-40B4-BE49-F238E27FC236}">
                <a16:creationId xmlns:a16="http://schemas.microsoft.com/office/drawing/2014/main" id="{36F934FC-D587-4579-9A64-128976E468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6F5F4D2-3ED8-4116-90ED-6B07E5B9D712}"/>
              </a:ext>
            </a:extLst>
          </p:cNvPr>
          <p:cNvSpPr txBox="1"/>
          <p:nvPr/>
        </p:nvSpPr>
        <p:spPr>
          <a:xfrm>
            <a:off x="2801680" y="3040283"/>
            <a:ext cx="8656134" cy="1874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FECHA: 		23 </a:t>
            </a:r>
            <a:r>
              <a:rPr lang="en-US" sz="2800" dirty="0" err="1"/>
              <a:t>Marzo</a:t>
            </a:r>
            <a:r>
              <a:rPr lang="en-US" sz="2800" dirty="0"/>
              <a:t> 2021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LUGAR:		Clínicas </a:t>
            </a:r>
            <a:r>
              <a:rPr lang="en-US" sz="2800" dirty="0" err="1"/>
              <a:t>Amigables</a:t>
            </a:r>
            <a:r>
              <a:rPr lang="en-US" sz="2800" dirty="0"/>
              <a:t>/ Chalchuapa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SUBVENCIÓN: 	VIH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88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ítulo 1">
            <a:extLst>
              <a:ext uri="{FF2B5EF4-FFF2-40B4-BE49-F238E27FC236}">
                <a16:creationId xmlns:a16="http://schemas.microsoft.com/office/drawing/2014/main" id="{ABC8796D-2A50-49C8-811E-4E1D43354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40" y="3443289"/>
            <a:ext cx="1167454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s-SV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Contribuyendo a la respuesta nacional al VIH, Tuberculosis y Malaria en El Salvador.</a:t>
            </a:r>
            <a:endParaRPr kumimoji="0" lang="es-SV" altLang="es-SV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340" name="Grupo 7">
            <a:extLst>
              <a:ext uri="{FF2B5EF4-FFF2-40B4-BE49-F238E27FC236}">
                <a16:creationId xmlns:a16="http://schemas.microsoft.com/office/drawing/2014/main" id="{4CB22231-6ABA-4AFB-8C73-674B1E18E34E}"/>
              </a:ext>
            </a:extLst>
          </p:cNvPr>
          <p:cNvGrpSpPr>
            <a:grpSpLocks/>
          </p:cNvGrpSpPr>
          <p:nvPr/>
        </p:nvGrpSpPr>
        <p:grpSpPr bwMode="auto">
          <a:xfrm>
            <a:off x="2909889" y="4843464"/>
            <a:ext cx="6365875" cy="846137"/>
            <a:chOff x="-82321" y="-51424"/>
            <a:chExt cx="6844083" cy="536057"/>
          </a:xfrm>
        </p:grpSpPr>
        <p:sp>
          <p:nvSpPr>
            <p:cNvPr id="9" name="5 CuadroTexto">
              <a:extLst>
                <a:ext uri="{FF2B5EF4-FFF2-40B4-BE49-F238E27FC236}">
                  <a16:creationId xmlns:a16="http://schemas.microsoft.com/office/drawing/2014/main" id="{DB9501A2-A253-43DF-8C4D-75E348357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2321" y="188947"/>
              <a:ext cx="6844083" cy="295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SV" sz="900" b="0" i="0" u="sng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  <a:hlinkClick r:id="rId2"/>
                </a:rPr>
                <a:t>www.mcpelsalvador.org.sv</a:t>
              </a:r>
              <a:r>
                <a:rPr kumimoji="0" lang="es-SV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                       </a:t>
              </a:r>
              <a:r>
                <a:rPr kumimoji="0" lang="es-SV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  <a:hlinkClick r:id="rId3"/>
                </a:rPr>
                <a:t>https://www.facebook.com/MCPES2002/</a:t>
              </a:r>
              <a:r>
                <a:rPr kumimoji="0" lang="es-SV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                       </a:t>
              </a:r>
              <a:r>
                <a:rPr kumimoji="0" lang="es-SV" sz="900" b="0" i="0" u="sng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@MCPElSalvador</a:t>
              </a:r>
              <a:endParaRPr kumimoji="0" lang="es-SV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344" name="8 Imagen">
              <a:extLst>
                <a:ext uri="{FF2B5EF4-FFF2-40B4-BE49-F238E27FC236}">
                  <a16:creationId xmlns:a16="http://schemas.microsoft.com/office/drawing/2014/main" id="{F04BA1CC-25BD-425A-ABFE-7CD2B41B86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644" y="-51424"/>
              <a:ext cx="376529" cy="206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9 Imagen">
              <a:extLst>
                <a:ext uri="{FF2B5EF4-FFF2-40B4-BE49-F238E27FC236}">
                  <a16:creationId xmlns:a16="http://schemas.microsoft.com/office/drawing/2014/main" id="{479BBCE2-9FE4-4A06-B15D-0735575895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288" y="-41335"/>
              <a:ext cx="318146" cy="21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1" name="Imagen 11">
            <a:extLst>
              <a:ext uri="{FF2B5EF4-FFF2-40B4-BE49-F238E27FC236}">
                <a16:creationId xmlns:a16="http://schemas.microsoft.com/office/drawing/2014/main" id="{112C4EF0-CAA8-4B07-BF4C-098BC7A53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9" y="4759325"/>
            <a:ext cx="4270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iagrama de flujo: proceso 9">
            <a:extLst>
              <a:ext uri="{FF2B5EF4-FFF2-40B4-BE49-F238E27FC236}">
                <a16:creationId xmlns:a16="http://schemas.microsoft.com/office/drawing/2014/main" id="{94BACE14-746F-4E33-89FE-A789C041674A}"/>
              </a:ext>
            </a:extLst>
          </p:cNvPr>
          <p:cNvSpPr/>
          <p:nvPr/>
        </p:nvSpPr>
        <p:spPr>
          <a:xfrm>
            <a:off x="1512888" y="5757864"/>
            <a:ext cx="9155113" cy="7905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370CE5C7-719B-4CB1-91E0-841658AA63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52" y="1119817"/>
            <a:ext cx="7744984" cy="26517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105</Words>
  <Application>Microsoft Office PowerPoint</Application>
  <PresentationFormat>Panorámica</PresentationFormat>
  <Paragraphs>15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Berlin Sans FB</vt:lpstr>
      <vt:lpstr>Calibri</vt:lpstr>
      <vt:lpstr>Calibri Light</vt:lpstr>
      <vt:lpstr>Century Gothic</vt:lpstr>
      <vt:lpstr>Times New Roman</vt:lpstr>
      <vt:lpstr>Tema de Office</vt:lpstr>
      <vt:lpstr>1_Tema de Office</vt:lpstr>
      <vt:lpstr>Actividades del Comité de Monitoreo Visitas de Campo 1er Trimestre</vt:lpstr>
      <vt:lpstr>Visitas de Campo 1er trimestre</vt:lpstr>
      <vt:lpstr>Presentación de PowerPoint</vt:lpstr>
      <vt:lpstr>Visitas de Campo 1er trimestre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Conformación y Ratificación Miembros Comités Permanentes 2020</dc:title>
  <dc:creator>Karla Eugenia Rivera Arévalo</dc:creator>
  <cp:lastModifiedBy>Karla Eugenia Rivera Arévalo</cp:lastModifiedBy>
  <cp:revision>8</cp:revision>
  <dcterms:created xsi:type="dcterms:W3CDTF">2020-01-27T22:36:24Z</dcterms:created>
  <dcterms:modified xsi:type="dcterms:W3CDTF">2021-02-17T22:13:02Z</dcterms:modified>
</cp:coreProperties>
</file>