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94" r:id="rId4"/>
    <p:sldId id="296" r:id="rId5"/>
    <p:sldId id="268" r:id="rId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0F50EE-A190-437E-A4C0-3BA1B526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24E4-8863-4B9B-8725-C0C2F1465A64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583EB-8B7B-4383-9FA9-3753864E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8C0C6-3A9C-4210-9858-9165225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C0C4-8251-4576-A4AA-F53404A3562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62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DAB55-6AB8-4AA8-A3C8-8BB13FD3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16A8-64D6-4FFF-ADF2-49FEC39445D9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484E2-51DC-4A63-917E-14FB515C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160D8-E4BD-4AC0-97F5-9FC60A72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7229-96C4-44EA-9463-5D348F416C0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110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3160A-AA04-465A-991A-F1AA6FF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155A-D569-4AB5-9317-EF3E9B342A1F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C3D95-A771-4FBE-9345-1855847B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85ADF-E073-43A7-A504-D6BA69A1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7274-9721-40E2-8846-ABF72D9F697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48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5445465-021B-4511-85CE-256208F9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65F0-15FB-4A0E-A71D-764DF7588FF4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3F830780-D84D-4F70-AD73-46ACE3D3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88BDBED-9810-4834-83DF-FE2D2DF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4869-DE34-4E67-9E04-CDC3475FCF3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304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DDD76B4C-2860-425C-9B71-D8B2E5F1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FAE2-A950-4601-9D9C-649820D5D906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19A9950-E638-4295-90B0-9BE0818A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A2D9CC9F-978D-4857-BAD5-99258679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ABFD-8693-4059-93EC-A1E830DFB58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1244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87C56C5-41B6-4A3B-A9FA-FCA0EF7B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8469-7646-4F3A-98FE-179C621C360A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6A03366-8009-47AB-AF34-AFFC40B3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5CF58167-C5E8-47AA-BE99-27F91922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1D14-FBCC-451C-92AC-05ADCE34DC0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311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72827CDC-2A42-4F94-B120-AE3A568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1EBF-7F75-402F-9F69-7FB3E426DFEC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DEA817C9-05BB-4256-A140-D5EFC5F6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41253741-1350-48A5-A563-B5D120F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0D88-97EF-4348-B259-357FBBDF019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474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8DBB241-B627-4693-80D8-8CD013A5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9EF3-855F-40C8-AAE9-D16EC02C37D5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039B7C6-6DDF-4D48-BF30-09581ECD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0BDDF76-444F-4384-B08D-9C46C338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A6CF-A49E-42D4-B691-DB6624A8AAE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9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SV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D484056-3821-4C35-B8ED-E4A30D9B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F752-12E3-423B-8440-E72A3E13E35D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2568249-C3D2-4B6F-823B-596DD40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3507CBD-D708-462C-A026-986D2C96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F7FF-6A4F-4EDD-83A0-E0D76CC0F7D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319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994F4-63C9-4EB8-972C-7492A34E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30F6-5DA1-4409-B890-5031D2F67D55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149A1-725E-4922-AF07-4B2BAA7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EB61A-3B19-49D3-9BAA-61D471C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11F-7B72-4AAD-93B4-78D8C14AD14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25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40FC7-FDFB-4831-91DC-86FF454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F9D0-13CA-4031-BB8A-C13CD046324E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AEAAB-F798-434A-8FAC-A5EDBF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AB76D-AFF3-49FB-B39A-231DE9B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9E94-8799-4410-A13A-57AC58D2DD1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450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0311EAB9-5207-4F53-B5DD-5A89469F3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EB82F508-6AA4-49D0-8625-D3351027A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los estilos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138BE5-223D-402F-BB0C-5B02570BB368}" type="datetimeFigureOut">
              <a:rPr lang="es-SV"/>
              <a:pPr>
                <a:defRPr/>
              </a:pPr>
              <a:t>17/2/2021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8717A-1FC3-4606-B921-FC551543B4A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5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CPES2002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mcpelsalvador.org.sv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12192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388020"/>
            <a:ext cx="7729728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VARIOS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BBE5349-D6CE-486B-8F24-8A085C318824}"/>
              </a:ext>
            </a:extLst>
          </p:cNvPr>
          <p:cNvSpPr txBox="1"/>
          <p:nvPr/>
        </p:nvSpPr>
        <p:spPr>
          <a:xfrm>
            <a:off x="4622233" y="5789245"/>
            <a:ext cx="2947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Lcda. Marta Alicia de Magaña</a:t>
            </a:r>
          </a:p>
          <a:p>
            <a:pPr algn="ctr"/>
            <a:r>
              <a:rPr lang="es-SV" dirty="0">
                <a:solidFill>
                  <a:schemeClr val="bg1"/>
                </a:solidFill>
              </a:rPr>
              <a:t>Directora Ejecutiva MCP-ES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10571285" y="6204743"/>
            <a:ext cx="1245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200" dirty="0">
                <a:solidFill>
                  <a:schemeClr val="bg1"/>
                </a:solidFill>
              </a:rPr>
              <a:t>Plenaria 02-2021</a:t>
            </a:r>
          </a:p>
          <a:p>
            <a:pPr algn="r"/>
            <a:r>
              <a:rPr lang="es-MX" sz="1200" dirty="0">
                <a:solidFill>
                  <a:schemeClr val="bg1"/>
                </a:solidFill>
              </a:rPr>
              <a:t>18 de febrero</a:t>
            </a:r>
            <a:endParaRPr lang="es-SV" sz="1200" dirty="0">
              <a:solidFill>
                <a:schemeClr val="bg1"/>
              </a:solidFill>
            </a:endParaRPr>
          </a:p>
        </p:txBody>
      </p:sp>
      <p:pic>
        <p:nvPicPr>
          <p:cNvPr id="9" name="Imagen 8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0DE5A52C-ECB4-4A71-AF46-9EAE5B804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1144097"/>
            <a:ext cx="7744984" cy="265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2037874"/>
            <a:ext cx="5305400" cy="278225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dirty="0"/>
              <a:t>a) </a:t>
            </a:r>
            <a:r>
              <a:rPr lang="en-US" sz="4800" dirty="0" err="1"/>
              <a:t>Propuesta</a:t>
            </a:r>
            <a:r>
              <a:rPr lang="en-US" sz="4800" dirty="0"/>
              <a:t> </a:t>
            </a:r>
            <a:r>
              <a:rPr lang="en-US" sz="4800" dirty="0" err="1"/>
              <a:t>modificación</a:t>
            </a:r>
            <a:r>
              <a:rPr lang="en-US" sz="4800" dirty="0"/>
              <a:t> de </a:t>
            </a:r>
            <a:r>
              <a:rPr lang="en-US" sz="4800" dirty="0" err="1"/>
              <a:t>Reglamento</a:t>
            </a:r>
            <a:r>
              <a:rPr lang="en-US" sz="4800" dirty="0"/>
              <a:t> </a:t>
            </a:r>
            <a:r>
              <a:rPr lang="en-US" sz="4800" dirty="0" err="1"/>
              <a:t>Interno</a:t>
            </a:r>
            <a:r>
              <a:rPr lang="en-US" sz="4800" dirty="0"/>
              <a:t> Art 74 a </a:t>
            </a:r>
            <a:r>
              <a:rPr lang="en-US" sz="4800" dirty="0" err="1"/>
              <a:t>presentarse</a:t>
            </a:r>
            <a:r>
              <a:rPr lang="en-US" sz="4800" dirty="0"/>
              <a:t> el 18 de </a:t>
            </a:r>
            <a:r>
              <a:rPr lang="en-US" sz="4800" dirty="0" err="1"/>
              <a:t>marzo</a:t>
            </a:r>
            <a:endParaRPr lang="en-US" sz="4800" dirty="0"/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3A062D6-75B8-4E49-A94B-694DCE2BA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69" y="1522270"/>
            <a:ext cx="4983190" cy="3346376"/>
          </a:xfrm>
          <a:prstGeom prst="rect">
            <a:avLst/>
          </a:prstGeom>
        </p:spPr>
      </p:pic>
      <p:pic>
        <p:nvPicPr>
          <p:cNvPr id="4" name="Imagen 3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79E93CE9-28D1-4C7A-A57C-E13367E6D8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296" y="5992305"/>
            <a:ext cx="1779935" cy="609628"/>
          </a:xfrm>
          <a:prstGeom prst="rect">
            <a:avLst/>
          </a:prstGeom>
        </p:spPr>
      </p:pic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3829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053" y="2121188"/>
            <a:ext cx="5305400" cy="278225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SV" sz="4800" dirty="0"/>
              <a:t>b) Propuesta de reunión con Equipo de consultores de Contratación Social.</a:t>
            </a:r>
            <a:endParaRPr lang="en-US" sz="4800" dirty="0"/>
          </a:p>
        </p:txBody>
      </p:sp>
      <p:pic>
        <p:nvPicPr>
          <p:cNvPr id="4" name="Imagen 3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79E93CE9-28D1-4C7A-A57C-E13367E6D8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296" y="5992305"/>
            <a:ext cx="1779935" cy="609628"/>
          </a:xfrm>
          <a:prstGeom prst="rect">
            <a:avLst/>
          </a:prstGeom>
        </p:spPr>
      </p:pic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pic>
        <p:nvPicPr>
          <p:cNvPr id="7" name="Imagen 6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189CD3A0-D612-4086-B774-6C13446BA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87" y="2121188"/>
            <a:ext cx="5197660" cy="292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9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ABC8796D-2A50-49C8-811E-4E1D4335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40" y="3443289"/>
            <a:ext cx="1167454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altLang="es-SV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Contribuyendo a la respuesta nacional al VIH, Tuberculosis y Malaria en El Salvador.</a:t>
            </a:r>
            <a:endParaRPr kumimoji="0" lang="es-SV" altLang="es-S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0" name="Grupo 7">
            <a:extLst>
              <a:ext uri="{FF2B5EF4-FFF2-40B4-BE49-F238E27FC236}">
                <a16:creationId xmlns:a16="http://schemas.microsoft.com/office/drawing/2014/main" id="{4CB22231-6ABA-4AFB-8C73-674B1E18E34E}"/>
              </a:ext>
            </a:extLst>
          </p:cNvPr>
          <p:cNvGrpSpPr>
            <a:grpSpLocks/>
          </p:cNvGrpSpPr>
          <p:nvPr/>
        </p:nvGrpSpPr>
        <p:grpSpPr bwMode="auto">
          <a:xfrm>
            <a:off x="2909889" y="4843464"/>
            <a:ext cx="6365875" cy="846137"/>
            <a:chOff x="-82321" y="-51424"/>
            <a:chExt cx="6844083" cy="536057"/>
          </a:xfrm>
        </p:grpSpPr>
        <p:sp>
          <p:nvSpPr>
            <p:cNvPr id="9" name="5 CuadroTexto">
              <a:extLst>
                <a:ext uri="{FF2B5EF4-FFF2-40B4-BE49-F238E27FC236}">
                  <a16:creationId xmlns:a16="http://schemas.microsoft.com/office/drawing/2014/main" id="{DB9501A2-A253-43DF-8C4D-75E348357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321" y="188947"/>
              <a:ext cx="6844083" cy="295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900" b="0" i="0" u="sng" strike="noStrike" kern="120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  <a:hlinkClick r:id="rId2"/>
                </a:rPr>
                <a:t>www.mcpelsalvador.org.sv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  <a:hlinkClick r:id="rId3"/>
                </a:rPr>
                <a:t>https://www.facebook.com/MCPES2002/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900" b="0" i="0" u="sng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@MCPElSalvador</a:t>
              </a:r>
              <a:endParaRPr kumimoji="0" lang="es-SV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344" name="8 Imagen">
              <a:extLst>
                <a:ext uri="{FF2B5EF4-FFF2-40B4-BE49-F238E27FC236}">
                  <a16:creationId xmlns:a16="http://schemas.microsoft.com/office/drawing/2014/main" id="{F04BA1CC-25BD-425A-ABFE-7CD2B41B8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4644" y="-51424"/>
              <a:ext cx="376529" cy="206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9 Imagen">
              <a:extLst>
                <a:ext uri="{FF2B5EF4-FFF2-40B4-BE49-F238E27FC236}">
                  <a16:creationId xmlns:a16="http://schemas.microsoft.com/office/drawing/2014/main" id="{479BBCE2-9FE4-4A06-B15D-073557589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288" y="-41335"/>
              <a:ext cx="318146" cy="21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Imagen 11">
            <a:extLst>
              <a:ext uri="{FF2B5EF4-FFF2-40B4-BE49-F238E27FC236}">
                <a16:creationId xmlns:a16="http://schemas.microsoft.com/office/drawing/2014/main" id="{112C4EF0-CAA8-4B07-BF4C-098BC7A5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9" y="4759325"/>
            <a:ext cx="427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iagrama de flujo: proceso 9">
            <a:extLst>
              <a:ext uri="{FF2B5EF4-FFF2-40B4-BE49-F238E27FC236}">
                <a16:creationId xmlns:a16="http://schemas.microsoft.com/office/drawing/2014/main" id="{94BACE14-746F-4E33-89FE-A789C041674A}"/>
              </a:ext>
            </a:extLst>
          </p:cNvPr>
          <p:cNvSpPr/>
          <p:nvPr/>
        </p:nvSpPr>
        <p:spPr>
          <a:xfrm>
            <a:off x="1512888" y="5757864"/>
            <a:ext cx="9155113" cy="7905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370CE5C7-719B-4CB1-91E0-841658AA63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52" y="1119817"/>
            <a:ext cx="7744984" cy="2651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77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Century Gothic</vt:lpstr>
      <vt:lpstr>Times New Roman</vt:lpstr>
      <vt:lpstr>Tema de Office</vt:lpstr>
      <vt:lpstr>1_Tema de Office</vt:lpstr>
      <vt:lpstr>VARIOS</vt:lpstr>
      <vt:lpstr>a) Propuesta modificación de Reglamento Interno Art 74 a presentarse el 18 de marzo</vt:lpstr>
      <vt:lpstr>b) Propuesta de reunión con Equipo de consultores de Contratación Social.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Conformación y Ratificación Miembros Comités Permanentes 2020</dc:title>
  <dc:creator>Karla Eugenia Rivera Arévalo</dc:creator>
  <cp:lastModifiedBy>Karla Eugenia Rivera Arévalo</cp:lastModifiedBy>
  <cp:revision>8</cp:revision>
  <dcterms:created xsi:type="dcterms:W3CDTF">2020-01-27T22:36:24Z</dcterms:created>
  <dcterms:modified xsi:type="dcterms:W3CDTF">2021-02-17T22:08:44Z</dcterms:modified>
</cp:coreProperties>
</file>