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96" r:id="rId4"/>
    <p:sldId id="294" r:id="rId5"/>
    <p:sldId id="299" r:id="rId6"/>
    <p:sldId id="297" r:id="rId7"/>
    <p:sldId id="300" r:id="rId8"/>
    <p:sldId id="298" r:id="rId9"/>
    <p:sldId id="268" r:id="rId10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12192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88020"/>
            <a:ext cx="7729728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Informe de Resultados MCP-ES</a:t>
            </a: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 31 de diciembre de 2020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4622231" y="5789245"/>
            <a:ext cx="294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Lcda. Marta Alicia de Magaña</a:t>
            </a:r>
          </a:p>
          <a:p>
            <a:pPr algn="ctr"/>
            <a:r>
              <a:rPr lang="es-SV" dirty="0">
                <a:solidFill>
                  <a:schemeClr val="bg1"/>
                </a:solidFill>
              </a:rPr>
              <a:t>Directora Ejecutiva MCP-ES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438683" y="6204743"/>
            <a:ext cx="1378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200" dirty="0">
                <a:solidFill>
                  <a:schemeClr val="bg1"/>
                </a:solidFill>
              </a:rPr>
              <a:t>Plenaria 02-2021</a:t>
            </a:r>
          </a:p>
          <a:p>
            <a:pPr algn="r"/>
            <a:r>
              <a:rPr lang="es-MX" sz="1200" dirty="0">
                <a:solidFill>
                  <a:schemeClr val="bg1"/>
                </a:solidFill>
              </a:rPr>
              <a:t>18 de febrero 2021</a:t>
            </a:r>
            <a:endParaRPr lang="es-SV" sz="1200" dirty="0">
              <a:solidFill>
                <a:schemeClr val="bg1"/>
              </a:solidFill>
            </a:endParaRPr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144097"/>
            <a:ext cx="7744984" cy="26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owchart: Document 4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Detalle de Actividades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BBAC7F7-5EC3-44EC-9BCF-1012E2FEB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630" y="0"/>
            <a:ext cx="7238003" cy="6854610"/>
          </a:xfrm>
          <a:prstGeom prst="rect">
            <a:avLst/>
          </a:prstGeom>
        </p:spPr>
      </p:pic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402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61"/>
            <a:ext cx="9144000" cy="8900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Resultados Programáticos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E5ED95-726A-4EB4-A03C-D3EF3BC3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59043" y="73152"/>
            <a:chExt cx="1340860" cy="223819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7EFE772-2C42-4ACF-B49F-B8DE4D95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D397CA2-1084-44F5-8F86-1E5F25532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5FCF89-EFB5-425D-BAE7-ADF3E9FA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5000D95-43A9-4146-854D-6543F49E4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FAC0A55-15FF-44EB-BB49-380A08FFF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E71C5D2B-80BE-4286-9DAC-B41FA6122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BD811F8-3805-419E-9543-FB2A1526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ED1C51E-87F5-42C4-8F3D-98B932E7C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08DDBE2-E366-43C4-865E-68D8F5DD2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0B7FBD6-2319-4416-AEDB-20FBD7A6F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93BBDF2-F738-42F5-98FD-380E06E18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5CEB15E8-0F03-4F3C-8B3D-CA63883E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A651364-1B7F-40E3-817C-E05627C56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0582E001-F558-4498-B949-506CEDB89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F01A60-328C-4CA8-B3EE-636F1319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62D0FD2E-E0CB-4B3C-85D5-1946B7CA3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82296EE-4FAA-4B24-A69E-63B1B36A1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2AF0961-0ADD-4742-A467-7258D268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1B85C35-97D4-4322-BD70-C5AAAA76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87BAC7C-E910-4222-B519-39288C21A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7E08D29-3BA0-424F-83FB-5F9132956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87" y="2136568"/>
            <a:ext cx="11366910" cy="239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9" y="998002"/>
            <a:ext cx="3182940" cy="147195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Resultados Programáticos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C22CDA8-01F7-47F0-970E-3A0DB8305D99}"/>
              </a:ext>
            </a:extLst>
          </p:cNvPr>
          <p:cNvSpPr txBox="1"/>
          <p:nvPr/>
        </p:nvSpPr>
        <p:spPr>
          <a:xfrm>
            <a:off x="1139635" y="2546161"/>
            <a:ext cx="3200451" cy="29859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EFFFF"/>
                </a:solidFill>
              </a:rPr>
              <a:t>143% de ejecución </a:t>
            </a:r>
            <a:r>
              <a:rPr lang="en-US" sz="2400" dirty="0" err="1">
                <a:solidFill>
                  <a:srgbClr val="FEFFFF"/>
                </a:solidFill>
              </a:rPr>
              <a:t>anual</a:t>
            </a:r>
            <a:endParaRPr lang="en-US" sz="2400" dirty="0">
              <a:solidFill>
                <a:srgbClr val="FEFFFF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B4EF06-CDFD-4093-9DE6-969115891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268" y="1307567"/>
            <a:ext cx="6539075" cy="3923446"/>
          </a:xfrm>
          <a:prstGeom prst="rect">
            <a:avLst/>
          </a:prstGeom>
        </p:spPr>
      </p:pic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783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61"/>
            <a:ext cx="9144000" cy="8900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Resultados Financieros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E5ED95-726A-4EB4-A03C-D3EF3BC3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59043" y="73152"/>
            <a:chExt cx="1340860" cy="223819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7EFE772-2C42-4ACF-B49F-B8DE4D95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D397CA2-1084-44F5-8F86-1E5F25532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5FCF89-EFB5-425D-BAE7-ADF3E9FA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5000D95-43A9-4146-854D-6543F49E4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FAC0A55-15FF-44EB-BB49-380A08FFF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E71C5D2B-80BE-4286-9DAC-B41FA6122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BD811F8-3805-419E-9543-FB2A1526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ED1C51E-87F5-42C4-8F3D-98B932E7C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08DDBE2-E366-43C4-865E-68D8F5DD2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0B7FBD6-2319-4416-AEDB-20FBD7A6F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93BBDF2-F738-42F5-98FD-380E06E18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5CEB15E8-0F03-4F3C-8B3D-CA63883E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A651364-1B7F-40E3-817C-E05627C56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0582E001-F558-4498-B949-506CEDB89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F01A60-328C-4CA8-B3EE-636F1319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62D0FD2E-E0CB-4B3C-85D5-1946B7CA3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82296EE-4FAA-4B24-A69E-63B1B36A1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2AF0961-0ADD-4742-A467-7258D268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1B85C35-97D4-4322-BD70-C5AAAA76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87BAC7C-E910-4222-B519-39288C21A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F6FE0D8D-0717-4F4B-A621-AE45D7C799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68" y="1594705"/>
            <a:ext cx="9955755" cy="324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51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9" y="998002"/>
            <a:ext cx="3182940" cy="147195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Resultados Financieros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7E3865-F4D2-450B-A1A2-B17525F0D034}"/>
              </a:ext>
            </a:extLst>
          </p:cNvPr>
          <p:cNvSpPr txBox="1"/>
          <p:nvPr/>
        </p:nvSpPr>
        <p:spPr>
          <a:xfrm>
            <a:off x="1139635" y="2546161"/>
            <a:ext cx="3200451" cy="29859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EFFFF"/>
                </a:solidFill>
              </a:rPr>
              <a:t>86% de ejecución </a:t>
            </a:r>
            <a:r>
              <a:rPr lang="en-US" sz="2400" dirty="0" err="1">
                <a:solidFill>
                  <a:srgbClr val="FEFFFF"/>
                </a:solidFill>
              </a:rPr>
              <a:t>anual</a:t>
            </a:r>
            <a:endParaRPr lang="en-US" sz="2400" dirty="0">
              <a:solidFill>
                <a:srgbClr val="FEFFFF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EC7D76A-5B46-4FB3-A8E3-775E502AE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268" y="1144844"/>
            <a:ext cx="6539075" cy="4248892"/>
          </a:xfrm>
          <a:prstGeom prst="rect">
            <a:avLst/>
          </a:prstGeom>
        </p:spPr>
      </p:pic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0456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61"/>
            <a:ext cx="9144000" cy="8900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 err="1"/>
              <a:t>Cofinanciamiento</a:t>
            </a:r>
            <a:endParaRPr lang="en-US" sz="48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E5ED95-726A-4EB4-A03C-D3EF3BC3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59043" y="73152"/>
            <a:chExt cx="1340860" cy="223819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7EFE772-2C42-4ACF-B49F-B8DE4D95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D397CA2-1084-44F5-8F86-1E5F25532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5FCF89-EFB5-425D-BAE7-ADF3E9FA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5000D95-43A9-4146-854D-6543F49E4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FAC0A55-15FF-44EB-BB49-380A08FFF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E71C5D2B-80BE-4286-9DAC-B41FA6122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BD811F8-3805-419E-9543-FB2A1526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ED1C51E-87F5-42C4-8F3D-98B932E7C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08DDBE2-E366-43C4-865E-68D8F5DD2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0B7FBD6-2319-4416-AEDB-20FBD7A6F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93BBDF2-F738-42F5-98FD-380E06E18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5CEB15E8-0F03-4F3C-8B3D-CA63883E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A651364-1B7F-40E3-817C-E05627C56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0582E001-F558-4498-B949-506CEDB89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F01A60-328C-4CA8-B3EE-636F1319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62D0FD2E-E0CB-4B3C-85D5-1946B7CA3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82296EE-4FAA-4B24-A69E-63B1B36A1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2AF0961-0ADD-4742-A467-7258D268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1B85C35-97D4-4322-BD70-C5AAAA76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87BAC7C-E910-4222-B519-39288C21A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BA04325-504E-4691-8765-719C5E9022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704"/>
          <a:stretch/>
        </p:blipFill>
        <p:spPr>
          <a:xfrm>
            <a:off x="708062" y="3216955"/>
            <a:ext cx="10571926" cy="142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6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531889" y="4815247"/>
            <a:ext cx="11514799" cy="875146"/>
            <a:chOff x="-82321" y="-69802"/>
            <a:chExt cx="6844083" cy="554435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623" y="-69802"/>
              <a:ext cx="25381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233020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80" y="4733374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0" y="6180687"/>
            <a:ext cx="12192000" cy="5210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82</Words>
  <Application>Microsoft Office PowerPoint</Application>
  <PresentationFormat>Panorámica</PresentationFormat>
  <Paragraphs>15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1_Tema de Office</vt:lpstr>
      <vt:lpstr>Informe de Resultados MCP-ES Al 31 de diciembre de 2020</vt:lpstr>
      <vt:lpstr>Detalle de Actividades</vt:lpstr>
      <vt:lpstr>Resultados Programáticos</vt:lpstr>
      <vt:lpstr>Resultados Programáticos</vt:lpstr>
      <vt:lpstr>Resultados Financieros</vt:lpstr>
      <vt:lpstr>Resultados Financieros</vt:lpstr>
      <vt:lpstr>Cofinanciamiento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Conformación y Ratificación Miembros Comités Permanentes 2020</dc:title>
  <dc:creator>Karla Eugenia Rivera Arévalo</dc:creator>
  <cp:lastModifiedBy>Karla Eugenia Rivera Arévalo</cp:lastModifiedBy>
  <cp:revision>10</cp:revision>
  <dcterms:created xsi:type="dcterms:W3CDTF">2020-01-27T22:36:24Z</dcterms:created>
  <dcterms:modified xsi:type="dcterms:W3CDTF">2021-02-17T22:01:06Z</dcterms:modified>
</cp:coreProperties>
</file>