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48" r:id="rId1"/>
  </p:sldMasterIdLst>
  <p:notesMasterIdLst>
    <p:notesMasterId r:id="rId32"/>
  </p:notesMasterIdLst>
  <p:sldIdLst>
    <p:sldId id="338" r:id="rId2"/>
    <p:sldId id="339" r:id="rId3"/>
    <p:sldId id="296" r:id="rId4"/>
    <p:sldId id="340" r:id="rId5"/>
    <p:sldId id="341" r:id="rId6"/>
    <p:sldId id="342" r:id="rId7"/>
    <p:sldId id="343" r:id="rId8"/>
    <p:sldId id="344" r:id="rId9"/>
    <p:sldId id="299" r:id="rId10"/>
    <p:sldId id="327" r:id="rId11"/>
    <p:sldId id="305" r:id="rId12"/>
    <p:sldId id="329" r:id="rId13"/>
    <p:sldId id="345" r:id="rId14"/>
    <p:sldId id="330" r:id="rId15"/>
    <p:sldId id="306" r:id="rId16"/>
    <p:sldId id="307" r:id="rId17"/>
    <p:sldId id="331" r:id="rId18"/>
    <p:sldId id="346" r:id="rId19"/>
    <p:sldId id="320" r:id="rId20"/>
    <p:sldId id="321" r:id="rId21"/>
    <p:sldId id="332" r:id="rId22"/>
    <p:sldId id="348" r:id="rId23"/>
    <p:sldId id="323" r:id="rId24"/>
    <p:sldId id="333" r:id="rId25"/>
    <p:sldId id="325" r:id="rId26"/>
    <p:sldId id="334" r:id="rId27"/>
    <p:sldId id="315" r:id="rId28"/>
    <p:sldId id="335" r:id="rId29"/>
    <p:sldId id="336" r:id="rId30"/>
    <p:sldId id="337"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V4oyv3QzQwN1wJTbOX3zrzd6A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vin Sadinoel Quintanilla Cantizano" initials="MSQC" lastIdx="1" clrIdx="0">
    <p:extLst>
      <p:ext uri="{19B8F6BF-5375-455C-9EA6-DF929625EA0E}">
        <p15:presenceInfo xmlns:p15="http://schemas.microsoft.com/office/powerpoint/2012/main" userId="S-1-5-21-1385272653-1934765284-1733697585-1702" providerId="AD"/>
      </p:ext>
    </p:extLst>
  </p:cmAuthor>
  <p:cmAuthor id="2" name="Valerie Díaz" initials="VWD" lastIdx="5" clrIdx="1">
    <p:extLst>
      <p:ext uri="{19B8F6BF-5375-455C-9EA6-DF929625EA0E}">
        <p15:presenceInfo xmlns:p15="http://schemas.microsoft.com/office/powerpoint/2012/main" userId="Valerie Díaz" providerId="None"/>
      </p:ext>
    </p:extLst>
  </p:cmAuthor>
  <p:cmAuthor id="3" name="Valerie Diaz Whiting" initials="VDW" lastIdx="1" clrIdx="2">
    <p:extLst>
      <p:ext uri="{19B8F6BF-5375-455C-9EA6-DF929625EA0E}">
        <p15:presenceInfo xmlns:p15="http://schemas.microsoft.com/office/powerpoint/2012/main" userId="Valerie Diaz Whit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CB6"/>
    <a:srgbClr val="E6EEF0"/>
    <a:srgbClr val="A1C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snapToGrid="0">
      <p:cViewPr varScale="1">
        <p:scale>
          <a:sx n="73" d="100"/>
          <a:sy n="73" d="100"/>
        </p:scale>
        <p:origin x="731"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accent1_2" csCatId="accent1" phldr="1"/>
      <dgm:spPr/>
    </dgm:pt>
    <dgm:pt modelId="{130AB330-EB9F-421B-BBEC-2CF0CEB0CF55}">
      <dgm:prSet phldrT="[Text]"/>
      <dgm:spPr>
        <a:solidFill>
          <a:srgbClr val="4B8993"/>
        </a:solidFill>
        <a:ln>
          <a:noFill/>
        </a:ln>
      </dgm:spPr>
      <dgm:t>
        <a:bodyPr/>
        <a:lstStyle/>
        <a:p>
          <a:r>
            <a:rPr lang="en-US">
              <a:latin typeface="Arial" panose="020B0604020202020204" pitchFamily="34" charset="0"/>
              <a:cs typeface="Arial" panose="020B0604020202020204" pitchFamily="34" charset="0"/>
            </a:rPr>
            <a:t>Diseño</a:t>
          </a:r>
        </a:p>
      </dgm:t>
    </dgm:pt>
    <dgm:pt modelId="{4B26CA73-EAB2-40F1-BC75-D7CB48759085}" type="parTrans" cxnId="{BC36806D-F282-433C-8A5D-04E236F698B2}">
      <dgm:prSet/>
      <dgm:spPr/>
      <dgm:t>
        <a:bodyPr/>
        <a:lstStyle/>
        <a:p>
          <a:endParaRPr lang="en-US"/>
        </a:p>
      </dgm:t>
    </dgm:pt>
    <dgm:pt modelId="{C825BB26-8EF8-40AF-B407-37EC303BD996}" type="sibTrans" cxnId="{BC36806D-F282-433C-8A5D-04E236F698B2}">
      <dgm:prSet/>
      <dgm:spPr/>
      <dgm:t>
        <a:bodyPr/>
        <a:lstStyle/>
        <a:p>
          <a:endParaRPr lang="en-US"/>
        </a:p>
      </dgm:t>
    </dgm:pt>
    <dgm:pt modelId="{7A6DAA87-18D6-448A-9EE5-779F04D0C94D}">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Conformar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coalición</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Sociedad</a:t>
          </a:r>
          <a:r>
            <a:rPr lang="en-US" sz="1200" dirty="0">
              <a:latin typeface="Arial" panose="020B0604020202020204" pitchFamily="34" charset="0"/>
              <a:cs typeface="Arial" panose="020B0604020202020204" pitchFamily="34" charset="0"/>
            </a:rPr>
            <a:t> Civil</a:t>
          </a:r>
        </a:p>
        <a:p>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2021)</a:t>
          </a:r>
          <a:endParaRPr lang="en-US" sz="1200" dirty="0">
            <a:latin typeface="Arial" panose="020B0604020202020204" pitchFamily="34" charset="0"/>
            <a:cs typeface="Arial" panose="020B0604020202020204" pitchFamily="34" charset="0"/>
          </a:endParaRPr>
        </a:p>
      </dgm:t>
    </dgm:pt>
    <dgm:pt modelId="{0E1C50FB-169B-4FB6-8902-A748BAA3EA92}" type="parTrans" cxnId="{511CF675-BF37-45C9-ADAB-948B0EA11CBC}">
      <dgm:prSet/>
      <dgm:spPr/>
      <dgm:t>
        <a:bodyPr/>
        <a:lstStyle/>
        <a:p>
          <a:endParaRPr lang="en-US"/>
        </a:p>
      </dgm:t>
    </dgm:pt>
    <dgm:pt modelId="{04DCADE2-39E3-4679-A218-2DF3988191B8}" type="sibTrans" cxnId="{511CF675-BF37-45C9-ADAB-948B0EA11CBC}">
      <dgm:prSet/>
      <dgm:spPr/>
      <dgm:t>
        <a:bodyPr/>
        <a:lstStyle/>
        <a:p>
          <a:endParaRPr lang="en-US"/>
        </a:p>
      </dgm:t>
    </dgm:pt>
    <dgm:pt modelId="{32ABF4D9-5D24-48A9-8616-2D1CC8DA3CB1}">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implementar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estrategia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incidencia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política</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(2021-2022)</a:t>
          </a:r>
        </a:p>
      </dgm:t>
    </dgm:pt>
    <dgm:pt modelId="{9EC1EB2B-E736-43CA-AA8E-44D9681C9B70}" type="parTrans" cxnId="{6E5E20B1-870E-4E71-B368-D287CAE3A267}">
      <dgm:prSet/>
      <dgm:spPr/>
      <dgm:t>
        <a:bodyPr/>
        <a:lstStyle/>
        <a:p>
          <a:endParaRPr lang="en-US"/>
        </a:p>
      </dgm:t>
    </dgm:pt>
    <dgm:pt modelId="{B24159E1-1DE3-42D0-9CA8-D784EAD0A339}" type="sibTrans" cxnId="{6E5E20B1-870E-4E71-B368-D287CAE3A267}">
      <dgm:prSet/>
      <dgm:spPr/>
      <dgm:t>
        <a:bodyPr/>
        <a:lstStyle/>
        <a:p>
          <a:endParaRPr lang="en-US"/>
        </a:p>
      </dgm:t>
    </dgm:pt>
    <dgm:pt modelId="{3CF7EA7F-66AF-425D-A6F4-D40645521059}">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un </a:t>
          </a:r>
          <a:r>
            <a:rPr lang="en-US" sz="1200" dirty="0" err="1">
              <a:latin typeface="Arial" panose="020B0604020202020204" pitchFamily="34" charset="0"/>
              <a:cs typeface="Arial" panose="020B0604020202020204" pitchFamily="34" charset="0"/>
            </a:rPr>
            <a:t>protocolo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normativo</a:t>
          </a:r>
          <a:r>
            <a:rPr lang="en-US" sz="1200" dirty="0">
              <a:latin typeface="Arial" panose="020B0604020202020204" pitchFamily="34" charset="0"/>
              <a:cs typeface="Arial" panose="020B0604020202020204" pitchFamily="34" charset="0"/>
            </a:rPr>
            <a:t> (2021)</a:t>
          </a:r>
        </a:p>
      </dgm:t>
    </dgm:pt>
    <dgm:pt modelId="{B50FFDC6-6037-43A6-AF04-3EE5B83910A1}" type="parTrans" cxnId="{C5ABCAEB-1BB2-4AA1-ADEC-E91EA387E338}">
      <dgm:prSet/>
      <dgm:spPr/>
      <dgm:t>
        <a:bodyPr/>
        <a:lstStyle/>
        <a:p>
          <a:endParaRPr lang="en-US"/>
        </a:p>
      </dgm:t>
    </dgm:pt>
    <dgm:pt modelId="{0B235DBB-6BCB-49D4-80CC-18E79304A8F4}" type="sibTrans" cxnId="{C5ABCAEB-1BB2-4AA1-ADEC-E91EA387E338}">
      <dgm:prSet/>
      <dgm:spPr/>
      <dgm:t>
        <a:bodyPr/>
        <a:lstStyle/>
        <a:p>
          <a:endParaRPr lang="en-US"/>
        </a:p>
      </dgm:t>
    </dgm:pt>
    <dgm:pt modelId="{63D6CC90-25E9-4C86-BC50-D91B16C03F48}">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s-ES_tradnl" sz="1200" dirty="0">
              <a:latin typeface="Arial" panose="020B0604020202020204" pitchFamily="34" charset="0"/>
              <a:cs typeface="Arial" panose="020B0604020202020204" pitchFamily="34" charset="0"/>
            </a:rPr>
            <a:t>Definir un paquete de servicios y proyección de costos (Primer </a:t>
          </a:r>
          <a:r>
            <a:rPr lang="es-ES_tradnl" sz="1200" dirty="0" err="1">
              <a:latin typeface="Arial" panose="020B0604020202020204" pitchFamily="34" charset="0"/>
              <a:cs typeface="Arial" panose="020B0604020202020204" pitchFamily="34" charset="0"/>
            </a:rPr>
            <a:t>trimeste</a:t>
          </a:r>
          <a:r>
            <a:rPr lang="es-ES_tradnl" sz="1200" dirty="0">
              <a:latin typeface="Arial" panose="020B0604020202020204" pitchFamily="34" charset="0"/>
              <a:cs typeface="Arial" panose="020B0604020202020204" pitchFamily="34" charset="0"/>
            </a:rPr>
            <a:t> 2022)</a:t>
          </a:r>
          <a:endParaRPr lang="en-US" sz="1200" dirty="0">
            <a:latin typeface="Arial" panose="020B0604020202020204" pitchFamily="34" charset="0"/>
            <a:cs typeface="Arial" panose="020B0604020202020204" pitchFamily="34" charset="0"/>
          </a:endParaRPr>
        </a:p>
      </dgm:t>
    </dgm:pt>
    <dgm:pt modelId="{A6B393D9-6FA7-4361-ADB1-62BF102C4CE9}" type="parTrans" cxnId="{794B52A3-2F1D-4C97-B09C-E8FA95BD8B11}">
      <dgm:prSet/>
      <dgm:spPr/>
      <dgm:t>
        <a:bodyPr/>
        <a:lstStyle/>
        <a:p>
          <a:endParaRPr lang="en-US"/>
        </a:p>
      </dgm:t>
    </dgm:pt>
    <dgm:pt modelId="{92C7E29A-42AF-489C-AD34-26B8962556E4}" type="sibTrans" cxnId="{794B52A3-2F1D-4C97-B09C-E8FA95BD8B11}">
      <dgm:prSet/>
      <dgm:spPr/>
      <dgm:t>
        <a:bodyPr/>
        <a:lstStyle/>
        <a:p>
          <a:endParaRPr lang="en-US"/>
        </a:p>
      </dgm:t>
    </dgm:pt>
    <dgm:pt modelId="{B20136B5-2C5D-484B-B583-E5A2D28B877D}">
      <dgm:prSet phldrT="[Text]"/>
      <dgm:spPr>
        <a:solidFill>
          <a:srgbClr val="6FABB5"/>
        </a:solidFill>
        <a:ln>
          <a:noFill/>
        </a:ln>
      </dgm:spPr>
      <dgm:t>
        <a:bodyPr/>
        <a:lstStyle/>
        <a:p>
          <a:r>
            <a:rPr lang="en-US">
              <a:latin typeface="Arial" panose="020B0604020202020204" pitchFamily="34" charset="0"/>
              <a:cs typeface="Arial" panose="020B0604020202020204" pitchFamily="34" charset="0"/>
            </a:rPr>
            <a:t>Capacitación</a:t>
          </a:r>
        </a:p>
      </dgm:t>
    </dgm:pt>
    <dgm:pt modelId="{9AFBC430-5AEC-4F2C-A02C-AD3F3E6BA281}" type="sibTrans" cxnId="{BB53DD52-56EB-4ABD-91A8-3FFED3F386BF}">
      <dgm:prSet/>
      <dgm:spPr/>
      <dgm:t>
        <a:bodyPr/>
        <a:lstStyle/>
        <a:p>
          <a:endParaRPr lang="en-US"/>
        </a:p>
      </dgm:t>
    </dgm:pt>
    <dgm:pt modelId="{B023215D-ED0D-44AB-8943-B7D3B7F1C1C5}" type="parTrans" cxnId="{BB53DD52-56EB-4ABD-91A8-3FFED3F386BF}">
      <dgm:prSet/>
      <dgm:spPr/>
      <dgm:t>
        <a:bodyPr/>
        <a:lstStyle/>
        <a:p>
          <a:endParaRPr lang="en-US"/>
        </a:p>
      </dgm:t>
    </dgm:pt>
    <dgm:pt modelId="{3D1BD3CB-DD5F-448D-8FC3-B39FFD5E2A3F}">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000" dirty="0" err="1">
              <a:latin typeface="Arial" panose="020B0604020202020204" pitchFamily="34" charset="0"/>
              <a:cs typeface="Arial" panose="020B0604020202020204" pitchFamily="34" charset="0"/>
            </a:rPr>
            <a:t>Diseñar</a:t>
          </a:r>
          <a:r>
            <a:rPr lang="en-US" sz="1000" dirty="0">
              <a:latin typeface="Arial" panose="020B0604020202020204" pitchFamily="34" charset="0"/>
              <a:cs typeface="Arial" panose="020B0604020202020204" pitchFamily="34" charset="0"/>
            </a:rPr>
            <a:t> un plan de </a:t>
          </a:r>
          <a:r>
            <a:rPr lang="en-US" sz="1000" dirty="0" err="1">
              <a:latin typeface="Arial" panose="020B0604020202020204" pitchFamily="34" charset="0"/>
              <a:cs typeface="Arial" panose="020B0604020202020204" pitchFamily="34" charset="0"/>
            </a:rPr>
            <a:t>capacitación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mitad</a:t>
          </a:r>
          <a:r>
            <a:rPr lang="en-US" sz="1000" dirty="0">
              <a:latin typeface="Arial" panose="020B0604020202020204" pitchFamily="34" charset="0"/>
              <a:cs typeface="Arial" panose="020B0604020202020204" pitchFamily="34" charset="0"/>
            </a:rPr>
            <a:t> de 2022)</a:t>
          </a:r>
        </a:p>
      </dgm:t>
    </dgm:pt>
    <dgm:pt modelId="{7EE18C19-F7D1-4B84-A14D-F8F227CB110A}" type="sibTrans" cxnId="{DEEEDBC4-03A7-4E8B-B017-0A6C2BCB915A}">
      <dgm:prSet/>
      <dgm:spPr/>
      <dgm:t>
        <a:bodyPr/>
        <a:lstStyle/>
        <a:p>
          <a:endParaRPr lang="en-US"/>
        </a:p>
      </dgm:t>
    </dgm:pt>
    <dgm:pt modelId="{453E65F6-16D8-42BD-8C96-25CEA3F2F21A}" type="parTrans" cxnId="{DEEEDBC4-03A7-4E8B-B017-0A6C2BCB915A}">
      <dgm:prSet/>
      <dgm:spPr/>
      <dgm:t>
        <a:bodyPr/>
        <a:lstStyle/>
        <a:p>
          <a:endParaRPr lang="en-US"/>
        </a:p>
      </dgm:t>
    </dgm:pt>
    <dgm:pt modelId="{C7AD1687-BFB9-42D8-9D88-FFB0F9734102}">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de las OSC (2022)</a:t>
          </a:r>
        </a:p>
      </dgm:t>
    </dgm:pt>
    <dgm:pt modelId="{E356FDD6-1AE3-4D8D-AE2E-C261634F894B}" type="sibTrans" cxnId="{D13B4DCD-0090-464D-A591-97C524808F65}">
      <dgm:prSet/>
      <dgm:spPr/>
      <dgm:t>
        <a:bodyPr/>
        <a:lstStyle/>
        <a:p>
          <a:endParaRPr lang="en-US"/>
        </a:p>
      </dgm:t>
    </dgm:pt>
    <dgm:pt modelId="{265E0522-0F73-47F3-B881-3C681BDA2960}" type="parTrans" cxnId="{D13B4DCD-0090-464D-A591-97C524808F65}">
      <dgm:prSet/>
      <dgm:spPr/>
      <dgm:t>
        <a:bodyPr/>
        <a:lstStyle/>
        <a:p>
          <a:endParaRPr lang="en-US"/>
        </a:p>
      </dgm:t>
    </dgm:pt>
    <dgm:pt modelId="{A2703DBE-E205-4F7B-8915-B4E1FA70D9E8}">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estatales</a:t>
          </a:r>
          <a:r>
            <a:rPr lang="en-US" dirty="0">
              <a:latin typeface="Arial" panose="020B0604020202020204" pitchFamily="34" charset="0"/>
              <a:cs typeface="Arial" panose="020B0604020202020204" pitchFamily="34" charset="0"/>
            </a:rPr>
            <a:t> (2022)</a:t>
          </a:r>
        </a:p>
      </dgm:t>
    </dgm:pt>
    <dgm:pt modelId="{CFB36F67-5C9A-4D06-96A8-A34E6C4FFED2}" type="parTrans" cxnId="{C7E98C03-3EE6-4D01-AA0E-C7587D608DD2}">
      <dgm:prSet/>
      <dgm:spPr/>
      <dgm:t>
        <a:bodyPr/>
        <a:lstStyle/>
        <a:p>
          <a:endParaRPr lang="en-US"/>
        </a:p>
      </dgm:t>
    </dgm:pt>
    <dgm:pt modelId="{3F402843-4622-4D26-BDF3-AC7A93B3A681}" type="sibTrans" cxnId="{C7E98C03-3EE6-4D01-AA0E-C7587D608DD2}">
      <dgm:prSet/>
      <dgm:spPr/>
      <dgm:t>
        <a:bodyPr/>
        <a:lstStyle/>
        <a:p>
          <a:endParaRPr lang="en-US"/>
        </a:p>
      </dgm:t>
    </dgm:pt>
    <dgm:pt modelId="{F1383552-813B-4B82-B61F-5A0C3E8F918F}">
      <dgm:prSet phldrT="[Text]"/>
      <dgm:spPr>
        <a:solidFill>
          <a:srgbClr val="A1C8CF"/>
        </a:solidFill>
        <a:ln>
          <a:noFill/>
        </a:ln>
      </dgm:spPr>
      <dgm:t>
        <a:bodyPr/>
        <a:lstStyle/>
        <a:p>
          <a:r>
            <a:rPr lang="en-US">
              <a:latin typeface="Arial" panose="020B0604020202020204" pitchFamily="34" charset="0"/>
              <a:cs typeface="Arial" panose="020B0604020202020204" pitchFamily="34" charset="0"/>
            </a:rPr>
            <a:t>Abogacía</a:t>
          </a: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3" custLinFactNeighborX="-33485" custLinFactNeighborY="-71714"/>
      <dgm:spPr/>
      <dgm:t>
        <a:bodyPr/>
        <a:lstStyle/>
        <a:p>
          <a:endParaRPr lang="es-ES"/>
        </a:p>
      </dgm:t>
    </dgm:pt>
    <dgm:pt modelId="{49C373DF-6A44-4FAD-AEBF-E1F4CF64B30E}" type="pres">
      <dgm:prSet presAssocID="{8987E248-DC8F-4A62-BC71-9C2001A92BCF}" presName="outerBoxChildren" presStyleCnt="0"/>
      <dgm:spPr/>
    </dgm:pt>
    <dgm:pt modelId="{81721713-487E-4E73-923D-898B500A2AD4}" type="pres">
      <dgm:prSet presAssocID="{7A6DAA87-18D6-448A-9EE5-779F04D0C94D}" presName="oChild" presStyleLbl="fgAcc1" presStyleIdx="0" presStyleCnt="7">
        <dgm:presLayoutVars>
          <dgm:bulletEnabled val="1"/>
        </dgm:presLayoutVars>
      </dgm:prSet>
      <dgm:spPr/>
      <dgm:t>
        <a:bodyPr/>
        <a:lstStyle/>
        <a:p>
          <a:endParaRPr lang="es-ES"/>
        </a:p>
      </dgm:t>
    </dgm:pt>
    <dgm:pt modelId="{044CFFC3-9A7C-43E5-BABE-F7CAB18296ED}" type="pres">
      <dgm:prSet presAssocID="{04DCADE2-39E3-4679-A218-2DF3988191B8}" presName="outerSibTrans" presStyleCnt="0"/>
      <dgm:spPr/>
    </dgm:pt>
    <dgm:pt modelId="{3B47DF1A-440F-482C-9A73-BA33B9448624}" type="pres">
      <dgm:prSet presAssocID="{32ABF4D9-5D24-48A9-8616-2D1CC8DA3CB1}" presName="oChild" presStyleLbl="fgAcc1" presStyleIdx="1" presStyleCnt="7">
        <dgm:presLayoutVars>
          <dgm:bulletEnabled val="1"/>
        </dgm:presLayoutVars>
      </dgm:prSet>
      <dgm:spPr/>
      <dgm:t>
        <a:bodyPr/>
        <a:lstStyle/>
        <a:p>
          <a:endParaRPr lang="es-ES"/>
        </a:p>
      </dgm:t>
    </dgm:pt>
    <dgm:pt modelId="{7CDFAED6-7E40-4E52-819E-9CE4BAB52678}" type="pres">
      <dgm:prSet presAssocID="{8987E248-DC8F-4A62-BC71-9C2001A92BCF}" presName="middleBox" presStyleCnt="0"/>
      <dgm:spPr/>
    </dgm:pt>
    <dgm:pt modelId="{88610C5E-6858-4C35-A16C-2450C85D6DB5}" type="pres">
      <dgm:prSet presAssocID="{8987E248-DC8F-4A62-BC71-9C2001A92BCF}" presName="middleBoxParent" presStyleLbl="node1" presStyleIdx="1" presStyleCnt="3"/>
      <dgm:spPr/>
      <dgm:t>
        <a:bodyPr/>
        <a:lstStyle/>
        <a:p>
          <a:endParaRPr lang="es-ES"/>
        </a:p>
      </dgm:t>
    </dgm:pt>
    <dgm:pt modelId="{3923088E-725B-4201-95AD-1E5E41A94A4A}" type="pres">
      <dgm:prSet presAssocID="{8987E248-DC8F-4A62-BC71-9C2001A92BCF}" presName="middleBoxChildren" presStyleCnt="0"/>
      <dgm:spPr/>
    </dgm:pt>
    <dgm:pt modelId="{572A9E0F-0B22-4284-96AF-4D3992D32773}" type="pres">
      <dgm:prSet presAssocID="{3D1BD3CB-DD5F-448D-8FC3-B39FFD5E2A3F}" presName="mChild" presStyleLbl="fgAcc1" presStyleIdx="2" presStyleCnt="7">
        <dgm:presLayoutVars>
          <dgm:bulletEnabled val="1"/>
        </dgm:presLayoutVars>
      </dgm:prSet>
      <dgm:spPr/>
      <dgm:t>
        <a:bodyPr/>
        <a:lstStyle/>
        <a:p>
          <a:endParaRPr lang="es-ES"/>
        </a:p>
      </dgm:t>
    </dgm:pt>
    <dgm:pt modelId="{C5684D81-41D7-4A60-B961-105CBDF7E1C4}" type="pres">
      <dgm:prSet presAssocID="{7EE18C19-F7D1-4B84-A14D-F8F227CB110A}" presName="middleSibTrans" presStyleCnt="0"/>
      <dgm:spPr/>
    </dgm:pt>
    <dgm:pt modelId="{9C07FF5D-DD7B-43CF-B8EA-E7A316F7C280}" type="pres">
      <dgm:prSet presAssocID="{A2703DBE-E205-4F7B-8915-B4E1FA70D9E8}" presName="mChild" presStyleLbl="fgAcc1" presStyleIdx="3" presStyleCnt="7">
        <dgm:presLayoutVars>
          <dgm:bulletEnabled val="1"/>
        </dgm:presLayoutVars>
      </dgm:prSet>
      <dgm:spPr/>
      <dgm:t>
        <a:bodyPr/>
        <a:lstStyle/>
        <a:p>
          <a:endParaRPr lang="es-ES"/>
        </a:p>
      </dgm:t>
    </dgm:pt>
    <dgm:pt modelId="{C0524D67-C3A4-4760-8031-FCA839F29C5F}" type="pres">
      <dgm:prSet presAssocID="{3F402843-4622-4D26-BDF3-AC7A93B3A681}" presName="middleSibTrans" presStyleCnt="0"/>
      <dgm:spPr/>
    </dgm:pt>
    <dgm:pt modelId="{32E27ABF-8F09-4676-B5AE-E8B6807D3D56}" type="pres">
      <dgm:prSet presAssocID="{C7AD1687-BFB9-42D8-9D88-FFB0F9734102}" presName="mChild" presStyleLbl="fgAcc1" presStyleIdx="4" presStyleCnt="7">
        <dgm:presLayoutVars>
          <dgm:bulletEnabled val="1"/>
        </dgm:presLayoutVars>
      </dgm:prSet>
      <dgm:spPr/>
      <dgm:t>
        <a:bodyPr/>
        <a:lstStyle/>
        <a:p>
          <a:endParaRPr lang="es-ES"/>
        </a:p>
      </dgm:t>
    </dgm:pt>
    <dgm:pt modelId="{DEEA2972-D7CD-405B-9BF5-8F71D172EACC}" type="pres">
      <dgm:prSet presAssocID="{8987E248-DC8F-4A62-BC71-9C2001A92BCF}" presName="centerBox" presStyleCnt="0"/>
      <dgm:spPr/>
    </dgm:pt>
    <dgm:pt modelId="{972F8CBD-6FB5-4820-9B71-20200A66634C}" type="pres">
      <dgm:prSet presAssocID="{8987E248-DC8F-4A62-BC71-9C2001A92BCF}" presName="centerBoxParent" presStyleLbl="node1" presStyleIdx="2" presStyleCnt="3"/>
      <dgm:spPr/>
      <dgm:t>
        <a:bodyPr/>
        <a:lstStyle/>
        <a:p>
          <a:endParaRPr lang="es-ES"/>
        </a:p>
      </dgm:t>
    </dgm:pt>
    <dgm:pt modelId="{96D66D4B-88CD-4B58-8E11-A10364D0670D}" type="pres">
      <dgm:prSet presAssocID="{8987E248-DC8F-4A62-BC71-9C2001A92BCF}" presName="centerBoxChildren" presStyleCnt="0"/>
      <dgm:spPr/>
    </dgm:pt>
    <dgm:pt modelId="{2A6C1D90-4713-41A5-995B-89490FD5B6AF}" type="pres">
      <dgm:prSet presAssocID="{3CF7EA7F-66AF-425D-A6F4-D40645521059}" presName="cChild" presStyleLbl="fgAcc1" presStyleIdx="5" presStyleCnt="7">
        <dgm:presLayoutVars>
          <dgm:bulletEnabled val="1"/>
        </dgm:presLayoutVars>
      </dgm:prSet>
      <dgm:spPr/>
      <dgm:t>
        <a:bodyPr/>
        <a:lstStyle/>
        <a:p>
          <a:endParaRPr lang="es-ES"/>
        </a:p>
      </dgm:t>
    </dgm:pt>
    <dgm:pt modelId="{E4E9C22A-24B1-4A2E-9365-87197B5B6719}" type="pres">
      <dgm:prSet presAssocID="{0B235DBB-6BCB-49D4-80CC-18E79304A8F4}" presName="centerSibTrans" presStyleCnt="0"/>
      <dgm:spPr/>
    </dgm:pt>
    <dgm:pt modelId="{B843DA71-94B3-4197-A972-668D06CB58CA}" type="pres">
      <dgm:prSet presAssocID="{63D6CC90-25E9-4C86-BC50-D91B16C03F48}" presName="cChild" presStyleLbl="fgAcc1" presStyleIdx="6" presStyleCnt="7">
        <dgm:presLayoutVars>
          <dgm:bulletEnabled val="1"/>
        </dgm:presLayoutVars>
      </dgm:prSet>
      <dgm:spPr/>
      <dgm:t>
        <a:bodyPr/>
        <a:lstStyle/>
        <a:p>
          <a:endParaRPr lang="es-ES"/>
        </a:p>
      </dgm:t>
    </dgm:pt>
  </dgm:ptLst>
  <dgm:cxnLst>
    <dgm:cxn modelId="{C7E98C03-3EE6-4D01-AA0E-C7587D608DD2}" srcId="{B20136B5-2C5D-484B-B583-E5A2D28B877D}" destId="{A2703DBE-E205-4F7B-8915-B4E1FA70D9E8}" srcOrd="1" destOrd="0" parTransId="{CFB36F67-5C9A-4D06-96A8-A34E6C4FFED2}" sibTransId="{3F402843-4622-4D26-BDF3-AC7A93B3A681}"/>
    <dgm:cxn modelId="{DEEEDBC4-03A7-4E8B-B017-0A6C2BCB915A}" srcId="{B20136B5-2C5D-484B-B583-E5A2D28B877D}" destId="{3D1BD3CB-DD5F-448D-8FC3-B39FFD5E2A3F}" srcOrd="0" destOrd="0" parTransId="{453E65F6-16D8-42BD-8C96-25CEA3F2F21A}" sibTransId="{7EE18C19-F7D1-4B84-A14D-F8F227CB110A}"/>
    <dgm:cxn modelId="{3C35E7E2-DFA9-4A92-B4A2-36EFEEE24005}" type="presOf" srcId="{B20136B5-2C5D-484B-B583-E5A2D28B877D}" destId="{88610C5E-6858-4C35-A16C-2450C85D6DB5}" srcOrd="0" destOrd="0" presId="urn:microsoft.com/office/officeart/2005/8/layout/target2"/>
    <dgm:cxn modelId="{C5ABCAEB-1BB2-4AA1-ADEC-E91EA387E338}" srcId="{130AB330-EB9F-421B-BBEC-2CF0CEB0CF55}" destId="{3CF7EA7F-66AF-425D-A6F4-D40645521059}" srcOrd="0" destOrd="0" parTransId="{B50FFDC6-6037-43A6-AF04-3EE5B83910A1}" sibTransId="{0B235DBB-6BCB-49D4-80CC-18E79304A8F4}"/>
    <dgm:cxn modelId="{65DE7F69-76CD-4FF6-B441-4ECE1955AA9D}" type="presOf" srcId="{63D6CC90-25E9-4C86-BC50-D91B16C03F48}" destId="{B843DA71-94B3-4197-A972-668D06CB58CA}" srcOrd="0" destOrd="0" presId="urn:microsoft.com/office/officeart/2005/8/layout/target2"/>
    <dgm:cxn modelId="{794B52A3-2F1D-4C97-B09C-E8FA95BD8B11}" srcId="{130AB330-EB9F-421B-BBEC-2CF0CEB0CF55}" destId="{63D6CC90-25E9-4C86-BC50-D91B16C03F48}" srcOrd="1" destOrd="0" parTransId="{A6B393D9-6FA7-4361-ADB1-62BF102C4CE9}" sibTransId="{92C7E29A-42AF-489C-AD34-26B8962556E4}"/>
    <dgm:cxn modelId="{9A8E4F6E-F987-467B-A3F7-54A54225B86D}" type="presOf" srcId="{C7AD1687-BFB9-42D8-9D88-FFB0F9734102}" destId="{32E27ABF-8F09-4676-B5AE-E8B6807D3D56}" srcOrd="0" destOrd="0" presId="urn:microsoft.com/office/officeart/2005/8/layout/target2"/>
    <dgm:cxn modelId="{215F8930-3D8E-4960-8E89-9AB6737E8A13}" type="presOf" srcId="{A2703DBE-E205-4F7B-8915-B4E1FA70D9E8}" destId="{9C07FF5D-DD7B-43CF-B8EA-E7A316F7C280}" srcOrd="0" destOrd="0" presId="urn:microsoft.com/office/officeart/2005/8/layout/target2"/>
    <dgm:cxn modelId="{9DEA0129-F6A7-4C43-8CAF-88320A25C161}" type="presOf" srcId="{3CF7EA7F-66AF-425D-A6F4-D40645521059}" destId="{2A6C1D90-4713-41A5-995B-89490FD5B6AF}"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BB53DD52-56EB-4ABD-91A8-3FFED3F386BF}" srcId="{8987E248-DC8F-4A62-BC71-9C2001A92BCF}" destId="{B20136B5-2C5D-484B-B583-E5A2D28B877D}" srcOrd="1" destOrd="0" parTransId="{B023215D-ED0D-44AB-8943-B7D3B7F1C1C5}" sibTransId="{9AFBC430-5AEC-4F2C-A02C-AD3F3E6BA281}"/>
    <dgm:cxn modelId="{A14BCA54-839A-4196-B240-50C48D1B2D0D}" type="presOf" srcId="{8987E248-DC8F-4A62-BC71-9C2001A92BCF}" destId="{1A3BD1CB-5364-4045-8010-115712B08521}" srcOrd="0" destOrd="0" presId="urn:microsoft.com/office/officeart/2005/8/layout/target2"/>
    <dgm:cxn modelId="{91730505-CA3C-45BE-B5C5-6A2B15B08731}" type="presOf" srcId="{F1383552-813B-4B82-B61F-5A0C3E8F918F}" destId="{4E4E1938-6C64-43CB-B7B3-9B814C95504D}" srcOrd="0" destOrd="0" presId="urn:microsoft.com/office/officeart/2005/8/layout/target2"/>
    <dgm:cxn modelId="{BC36806D-F282-433C-8A5D-04E236F698B2}" srcId="{8987E248-DC8F-4A62-BC71-9C2001A92BCF}" destId="{130AB330-EB9F-421B-BBEC-2CF0CEB0CF55}" srcOrd="2" destOrd="0" parTransId="{4B26CA73-EAB2-40F1-BC75-D7CB48759085}" sibTransId="{C825BB26-8EF8-40AF-B407-37EC303BD996}"/>
    <dgm:cxn modelId="{8976F4C2-078C-4FD7-9027-5E1B327689AE}" type="presOf" srcId="{32ABF4D9-5D24-48A9-8616-2D1CC8DA3CB1}" destId="{3B47DF1A-440F-482C-9A73-BA33B9448624}" srcOrd="0" destOrd="0" presId="urn:microsoft.com/office/officeart/2005/8/layout/target2"/>
    <dgm:cxn modelId="{7DD4F0BC-4709-49B4-9D20-424E1A653E18}" type="presOf" srcId="{7A6DAA87-18D6-448A-9EE5-779F04D0C94D}" destId="{81721713-487E-4E73-923D-898B500A2AD4}" srcOrd="0" destOrd="0" presId="urn:microsoft.com/office/officeart/2005/8/layout/target2"/>
    <dgm:cxn modelId="{D8705592-0075-41C1-9750-69928AD3BE57}" type="presOf" srcId="{130AB330-EB9F-421B-BBEC-2CF0CEB0CF55}" destId="{972F8CBD-6FB5-4820-9B71-20200A66634C}" srcOrd="0" destOrd="0" presId="urn:microsoft.com/office/officeart/2005/8/layout/target2"/>
    <dgm:cxn modelId="{D13B4DCD-0090-464D-A591-97C524808F65}" srcId="{B20136B5-2C5D-484B-B583-E5A2D28B877D}" destId="{C7AD1687-BFB9-42D8-9D88-FFB0F9734102}" srcOrd="2" destOrd="0" parTransId="{265E0522-0F73-47F3-B881-3C681BDA2960}" sibTransId="{E356FDD6-1AE3-4D8D-AE2E-C261634F894B}"/>
    <dgm:cxn modelId="{511CF675-BF37-45C9-ADAB-948B0EA11CBC}" srcId="{F1383552-813B-4B82-B61F-5A0C3E8F918F}" destId="{7A6DAA87-18D6-448A-9EE5-779F04D0C94D}" srcOrd="0" destOrd="0" parTransId="{0E1C50FB-169B-4FB6-8902-A748BAA3EA92}" sibTransId="{04DCADE2-39E3-4679-A218-2DF3988191B8}"/>
    <dgm:cxn modelId="{1A4A1650-1EAA-4182-BB3D-EC68D196ED24}" type="presOf" srcId="{3D1BD3CB-DD5F-448D-8FC3-B39FFD5E2A3F}" destId="{572A9E0F-0B22-4284-96AF-4D3992D32773}" srcOrd="0" destOrd="0" presId="urn:microsoft.com/office/officeart/2005/8/layout/target2"/>
    <dgm:cxn modelId="{6E5E20B1-870E-4E71-B368-D287CAE3A267}" srcId="{F1383552-813B-4B82-B61F-5A0C3E8F918F}" destId="{32ABF4D9-5D24-48A9-8616-2D1CC8DA3CB1}" srcOrd="1" destOrd="0" parTransId="{9EC1EB2B-E736-43CA-AA8E-44D9681C9B70}" sibTransId="{B24159E1-1DE3-42D0-9CA8-D784EAD0A339}"/>
    <dgm:cxn modelId="{02666CE7-1E14-493A-A5D8-34E326602607}" type="presParOf" srcId="{1A3BD1CB-5364-4045-8010-115712B08521}" destId="{7067B684-B959-4FFB-AE80-4AB9AF02AC28}" srcOrd="0" destOrd="0" presId="urn:microsoft.com/office/officeart/2005/8/layout/target2"/>
    <dgm:cxn modelId="{B798990E-6E3B-4DE8-BF64-6729B621B97E}" type="presParOf" srcId="{7067B684-B959-4FFB-AE80-4AB9AF02AC28}" destId="{4E4E1938-6C64-43CB-B7B3-9B814C95504D}" srcOrd="0" destOrd="0" presId="urn:microsoft.com/office/officeart/2005/8/layout/target2"/>
    <dgm:cxn modelId="{D3BD3D23-DB78-49A4-9A19-0BEF1E0A6909}" type="presParOf" srcId="{7067B684-B959-4FFB-AE80-4AB9AF02AC28}" destId="{49C373DF-6A44-4FAD-AEBF-E1F4CF64B30E}" srcOrd="1" destOrd="0" presId="urn:microsoft.com/office/officeart/2005/8/layout/target2"/>
    <dgm:cxn modelId="{50865D93-D6A3-4C96-AABB-66F1A2ED5555}" type="presParOf" srcId="{49C373DF-6A44-4FAD-AEBF-E1F4CF64B30E}" destId="{81721713-487E-4E73-923D-898B500A2AD4}" srcOrd="0" destOrd="0" presId="urn:microsoft.com/office/officeart/2005/8/layout/target2"/>
    <dgm:cxn modelId="{2AA53012-FB53-44D3-BC11-D47558328C1E}" type="presParOf" srcId="{49C373DF-6A44-4FAD-AEBF-E1F4CF64B30E}" destId="{044CFFC3-9A7C-43E5-BABE-F7CAB18296ED}" srcOrd="1" destOrd="0" presId="urn:microsoft.com/office/officeart/2005/8/layout/target2"/>
    <dgm:cxn modelId="{19EC1EDD-7E29-4651-8562-47A041A0A3D8}" type="presParOf" srcId="{49C373DF-6A44-4FAD-AEBF-E1F4CF64B30E}" destId="{3B47DF1A-440F-482C-9A73-BA33B9448624}" srcOrd="2" destOrd="0" presId="urn:microsoft.com/office/officeart/2005/8/layout/target2"/>
    <dgm:cxn modelId="{85C74A30-753F-4B56-AB6A-BA0740895C68}" type="presParOf" srcId="{1A3BD1CB-5364-4045-8010-115712B08521}" destId="{7CDFAED6-7E40-4E52-819E-9CE4BAB52678}" srcOrd="1" destOrd="0" presId="urn:microsoft.com/office/officeart/2005/8/layout/target2"/>
    <dgm:cxn modelId="{052DE316-CD62-439F-81A5-364CD5D8E001}" type="presParOf" srcId="{7CDFAED6-7E40-4E52-819E-9CE4BAB52678}" destId="{88610C5E-6858-4C35-A16C-2450C85D6DB5}" srcOrd="0" destOrd="0" presId="urn:microsoft.com/office/officeart/2005/8/layout/target2"/>
    <dgm:cxn modelId="{010E9430-DC44-476E-AA90-A2689C819E4F}" type="presParOf" srcId="{7CDFAED6-7E40-4E52-819E-9CE4BAB52678}" destId="{3923088E-725B-4201-95AD-1E5E41A94A4A}" srcOrd="1" destOrd="0" presId="urn:microsoft.com/office/officeart/2005/8/layout/target2"/>
    <dgm:cxn modelId="{EF6F420C-D45D-43C0-9AE2-2D1DEB8162DD}" type="presParOf" srcId="{3923088E-725B-4201-95AD-1E5E41A94A4A}" destId="{572A9E0F-0B22-4284-96AF-4D3992D32773}" srcOrd="0" destOrd="0" presId="urn:microsoft.com/office/officeart/2005/8/layout/target2"/>
    <dgm:cxn modelId="{F353D372-6A86-48D0-81DA-7874938B5F4D}" type="presParOf" srcId="{3923088E-725B-4201-95AD-1E5E41A94A4A}" destId="{C5684D81-41D7-4A60-B961-105CBDF7E1C4}" srcOrd="1" destOrd="0" presId="urn:microsoft.com/office/officeart/2005/8/layout/target2"/>
    <dgm:cxn modelId="{30D36BC8-C4A3-4BD4-BEE0-AE0BBAAA709F}" type="presParOf" srcId="{3923088E-725B-4201-95AD-1E5E41A94A4A}" destId="{9C07FF5D-DD7B-43CF-B8EA-E7A316F7C280}" srcOrd="2" destOrd="0" presId="urn:microsoft.com/office/officeart/2005/8/layout/target2"/>
    <dgm:cxn modelId="{B0BC176B-87CE-4B04-BC6A-E6BBCAEAECB3}" type="presParOf" srcId="{3923088E-725B-4201-95AD-1E5E41A94A4A}" destId="{C0524D67-C3A4-4760-8031-FCA839F29C5F}" srcOrd="3" destOrd="0" presId="urn:microsoft.com/office/officeart/2005/8/layout/target2"/>
    <dgm:cxn modelId="{A0F4B3D6-148A-4F3E-BA97-47BD8AD6DA84}" type="presParOf" srcId="{3923088E-725B-4201-95AD-1E5E41A94A4A}" destId="{32E27ABF-8F09-4676-B5AE-E8B6807D3D56}" srcOrd="4" destOrd="0" presId="urn:microsoft.com/office/officeart/2005/8/layout/target2"/>
    <dgm:cxn modelId="{2DDA4AD3-E1BA-41E8-ACBB-07F85DD1F50E}" type="presParOf" srcId="{1A3BD1CB-5364-4045-8010-115712B08521}" destId="{DEEA2972-D7CD-405B-9BF5-8F71D172EACC}" srcOrd="2" destOrd="0" presId="urn:microsoft.com/office/officeart/2005/8/layout/target2"/>
    <dgm:cxn modelId="{A85D24E2-4265-44A8-9871-0FF161806380}" type="presParOf" srcId="{DEEA2972-D7CD-405B-9BF5-8F71D172EACC}" destId="{972F8CBD-6FB5-4820-9B71-20200A66634C}" srcOrd="0" destOrd="0" presId="urn:microsoft.com/office/officeart/2005/8/layout/target2"/>
    <dgm:cxn modelId="{C725D919-644B-4BA0-B180-9FE15F568002}" type="presParOf" srcId="{DEEA2972-D7CD-405B-9BF5-8F71D172EACC}" destId="{96D66D4B-88CD-4B58-8E11-A10364D0670D}" srcOrd="1" destOrd="0" presId="urn:microsoft.com/office/officeart/2005/8/layout/target2"/>
    <dgm:cxn modelId="{002E2B96-9F22-4865-B8BB-C08A29C862CB}" type="presParOf" srcId="{96D66D4B-88CD-4B58-8E11-A10364D0670D}" destId="{2A6C1D90-4713-41A5-995B-89490FD5B6AF}" srcOrd="0" destOrd="0" presId="urn:microsoft.com/office/officeart/2005/8/layout/target2"/>
    <dgm:cxn modelId="{E0EECF8C-2955-4BF7-BD4C-E8F68F135480}" type="presParOf" srcId="{96D66D4B-88CD-4B58-8E11-A10364D0670D}" destId="{E4E9C22A-24B1-4A2E-9365-87197B5B6719}" srcOrd="1" destOrd="0" presId="urn:microsoft.com/office/officeart/2005/8/layout/target2"/>
    <dgm:cxn modelId="{EECEBDC2-E54A-4DA8-ACDA-F9CE703189CA}" type="presParOf" srcId="{96D66D4B-88CD-4B58-8E11-A10364D0670D}" destId="{B843DA71-94B3-4197-A972-668D06CB58CA}" srcOrd="2" destOrd="0" presId="urn:microsoft.com/office/officeart/2005/8/layout/targe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colorful4" csCatId="colorful" phldr="1"/>
      <dgm:spPr/>
    </dgm:pt>
    <dgm:pt modelId="{F1383552-813B-4B82-B61F-5A0C3E8F918F}">
      <dgm:prSet phldrT="[Text]" custT="1"/>
      <dgm:spPr>
        <a:solidFill>
          <a:srgbClr val="325960"/>
        </a:solidFill>
        <a:ln>
          <a:noFill/>
        </a:ln>
      </dgm:spPr>
      <dgm:t>
        <a:bodyPr/>
        <a:lstStyle/>
        <a:p>
          <a:pPr algn="ctr"/>
          <a:r>
            <a:rPr lang="en-US" sz="2400" dirty="0" err="1" smtClean="0">
              <a:latin typeface="Arial" panose="020B0604020202020204" pitchFamily="34" charset="0"/>
              <a:cs typeface="Arial" panose="020B0604020202020204" pitchFamily="34" charset="0"/>
            </a:rPr>
            <a:t>Implementación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 un Proyecto </a:t>
          </a:r>
          <a:r>
            <a:rPr lang="en-US" sz="2400" dirty="0" err="1">
              <a:latin typeface="Arial" panose="020B0604020202020204" pitchFamily="34" charset="0"/>
              <a:cs typeface="Arial" panose="020B0604020202020204" pitchFamily="34" charset="0"/>
            </a:rPr>
            <a:t>Piloto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endParaRPr lang="en-US" sz="2400" dirty="0">
            <a:latin typeface="Arial" panose="020B0604020202020204" pitchFamily="34" charset="0"/>
            <a:cs typeface="Arial" panose="020B0604020202020204" pitchFamily="34" charset="0"/>
          </a:endParaRP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1"/>
      <dgm:spPr/>
      <dgm:t>
        <a:bodyPr/>
        <a:lstStyle/>
        <a:p>
          <a:endParaRPr lang="es-ES"/>
        </a:p>
      </dgm:t>
    </dgm:pt>
    <dgm:pt modelId="{49C373DF-6A44-4FAD-AEBF-E1F4CF64B30E}" type="pres">
      <dgm:prSet presAssocID="{8987E248-DC8F-4A62-BC71-9C2001A92BCF}" presName="outerBoxChildren" presStyleCnt="0"/>
      <dgm:spPr/>
    </dgm:pt>
  </dgm:ptLst>
  <dgm:cxnLst>
    <dgm:cxn modelId="{DA209177-8C80-4813-B254-7DCDF08B79D3}" type="presOf" srcId="{F1383552-813B-4B82-B61F-5A0C3E8F918F}" destId="{4E4E1938-6C64-43CB-B7B3-9B814C95504D}" srcOrd="0" destOrd="0" presId="urn:microsoft.com/office/officeart/2005/8/layout/target2"/>
    <dgm:cxn modelId="{32E1A4BE-F20F-4C6F-ABA6-7498862FD6DE}" type="presOf" srcId="{8987E248-DC8F-4A62-BC71-9C2001A92BCF}" destId="{1A3BD1CB-5364-4045-8010-115712B08521}"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6BEDBBAA-BA4A-4611-ABFC-677F884B9B7F}" type="presParOf" srcId="{1A3BD1CB-5364-4045-8010-115712B08521}" destId="{7067B684-B959-4FFB-AE80-4AB9AF02AC28}" srcOrd="0" destOrd="0" presId="urn:microsoft.com/office/officeart/2005/8/layout/target2"/>
    <dgm:cxn modelId="{FD86BAE3-29F7-467B-B77C-1D4679AC295B}" type="presParOf" srcId="{7067B684-B959-4FFB-AE80-4AB9AF02AC28}" destId="{4E4E1938-6C64-43CB-B7B3-9B814C95504D}" srcOrd="0" destOrd="0" presId="urn:microsoft.com/office/officeart/2005/8/layout/target2"/>
    <dgm:cxn modelId="{20EED291-DBBD-45AF-BC13-5CA9BD5BA18F}" type="presParOf" srcId="{7067B684-B959-4FFB-AE80-4AB9AF02AC28}" destId="{49C373DF-6A44-4FAD-AEBF-E1F4CF64B30E}" srcOrd="1" destOrd="0" presId="urn:microsoft.com/office/officeart/2005/8/layout/target2"/>
  </dgm:cxnLst>
  <dgm:bg>
    <a:solidFill>
      <a:srgbClr val="660066"/>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accent1_2" csCatId="accent1" phldr="1"/>
      <dgm:spPr/>
    </dgm:pt>
    <dgm:pt modelId="{130AB330-EB9F-421B-BBEC-2CF0CEB0CF55}">
      <dgm:prSet phldrT="[Text]"/>
      <dgm:spPr>
        <a:solidFill>
          <a:srgbClr val="4B8993"/>
        </a:solidFill>
        <a:ln>
          <a:noFill/>
        </a:ln>
      </dgm:spPr>
      <dgm:t>
        <a:bodyPr/>
        <a:lstStyle/>
        <a:p>
          <a:r>
            <a:rPr lang="en-US">
              <a:latin typeface="Arial" panose="020B0604020202020204" pitchFamily="34" charset="0"/>
              <a:cs typeface="Arial" panose="020B0604020202020204" pitchFamily="34" charset="0"/>
            </a:rPr>
            <a:t>Diseño</a:t>
          </a:r>
        </a:p>
      </dgm:t>
    </dgm:pt>
    <dgm:pt modelId="{4B26CA73-EAB2-40F1-BC75-D7CB48759085}" type="parTrans" cxnId="{BC36806D-F282-433C-8A5D-04E236F698B2}">
      <dgm:prSet/>
      <dgm:spPr/>
      <dgm:t>
        <a:bodyPr/>
        <a:lstStyle/>
        <a:p>
          <a:endParaRPr lang="en-US"/>
        </a:p>
      </dgm:t>
    </dgm:pt>
    <dgm:pt modelId="{C825BB26-8EF8-40AF-B407-37EC303BD996}" type="sibTrans" cxnId="{BC36806D-F282-433C-8A5D-04E236F698B2}">
      <dgm:prSet/>
      <dgm:spPr/>
      <dgm:t>
        <a:bodyPr/>
        <a:lstStyle/>
        <a:p>
          <a:endParaRPr lang="en-US"/>
        </a:p>
      </dgm:t>
    </dgm:pt>
    <dgm:pt modelId="{7A6DAA87-18D6-448A-9EE5-779F04D0C94D}">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Conformar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coalición</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Sociedad</a:t>
          </a:r>
          <a:r>
            <a:rPr lang="en-US" sz="1200" dirty="0">
              <a:latin typeface="Arial" panose="020B0604020202020204" pitchFamily="34" charset="0"/>
              <a:cs typeface="Arial" panose="020B0604020202020204" pitchFamily="34" charset="0"/>
            </a:rPr>
            <a:t> Civil</a:t>
          </a:r>
        </a:p>
        <a:p>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2021)</a:t>
          </a:r>
          <a:endParaRPr lang="en-US" sz="1200" dirty="0">
            <a:latin typeface="Arial" panose="020B0604020202020204" pitchFamily="34" charset="0"/>
            <a:cs typeface="Arial" panose="020B0604020202020204" pitchFamily="34" charset="0"/>
          </a:endParaRPr>
        </a:p>
      </dgm:t>
    </dgm:pt>
    <dgm:pt modelId="{0E1C50FB-169B-4FB6-8902-A748BAA3EA92}" type="parTrans" cxnId="{511CF675-BF37-45C9-ADAB-948B0EA11CBC}">
      <dgm:prSet/>
      <dgm:spPr/>
      <dgm:t>
        <a:bodyPr/>
        <a:lstStyle/>
        <a:p>
          <a:endParaRPr lang="en-US"/>
        </a:p>
      </dgm:t>
    </dgm:pt>
    <dgm:pt modelId="{04DCADE2-39E3-4679-A218-2DF3988191B8}" type="sibTrans" cxnId="{511CF675-BF37-45C9-ADAB-948B0EA11CBC}">
      <dgm:prSet/>
      <dgm:spPr/>
      <dgm:t>
        <a:bodyPr/>
        <a:lstStyle/>
        <a:p>
          <a:endParaRPr lang="en-US"/>
        </a:p>
      </dgm:t>
    </dgm:pt>
    <dgm:pt modelId="{32ABF4D9-5D24-48A9-8616-2D1CC8DA3CB1}">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implementar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estrategia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incidencia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política</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(2021-2022)</a:t>
          </a:r>
        </a:p>
      </dgm:t>
    </dgm:pt>
    <dgm:pt modelId="{9EC1EB2B-E736-43CA-AA8E-44D9681C9B70}" type="parTrans" cxnId="{6E5E20B1-870E-4E71-B368-D287CAE3A267}">
      <dgm:prSet/>
      <dgm:spPr/>
      <dgm:t>
        <a:bodyPr/>
        <a:lstStyle/>
        <a:p>
          <a:endParaRPr lang="en-US"/>
        </a:p>
      </dgm:t>
    </dgm:pt>
    <dgm:pt modelId="{B24159E1-1DE3-42D0-9CA8-D784EAD0A339}" type="sibTrans" cxnId="{6E5E20B1-870E-4E71-B368-D287CAE3A267}">
      <dgm:prSet/>
      <dgm:spPr/>
      <dgm:t>
        <a:bodyPr/>
        <a:lstStyle/>
        <a:p>
          <a:endParaRPr lang="en-US"/>
        </a:p>
      </dgm:t>
    </dgm:pt>
    <dgm:pt modelId="{3CF7EA7F-66AF-425D-A6F4-D40645521059}">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un </a:t>
          </a:r>
          <a:r>
            <a:rPr lang="en-US" sz="1200" dirty="0" err="1">
              <a:latin typeface="Arial" panose="020B0604020202020204" pitchFamily="34" charset="0"/>
              <a:cs typeface="Arial" panose="020B0604020202020204" pitchFamily="34" charset="0"/>
            </a:rPr>
            <a:t>protocolo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normativo</a:t>
          </a:r>
          <a:r>
            <a:rPr lang="en-US" sz="1200" dirty="0">
              <a:latin typeface="Arial" panose="020B0604020202020204" pitchFamily="34" charset="0"/>
              <a:cs typeface="Arial" panose="020B0604020202020204" pitchFamily="34" charset="0"/>
            </a:rPr>
            <a:t> (2021)</a:t>
          </a:r>
        </a:p>
      </dgm:t>
    </dgm:pt>
    <dgm:pt modelId="{B50FFDC6-6037-43A6-AF04-3EE5B83910A1}" type="parTrans" cxnId="{C5ABCAEB-1BB2-4AA1-ADEC-E91EA387E338}">
      <dgm:prSet/>
      <dgm:spPr/>
      <dgm:t>
        <a:bodyPr/>
        <a:lstStyle/>
        <a:p>
          <a:endParaRPr lang="en-US"/>
        </a:p>
      </dgm:t>
    </dgm:pt>
    <dgm:pt modelId="{0B235DBB-6BCB-49D4-80CC-18E79304A8F4}" type="sibTrans" cxnId="{C5ABCAEB-1BB2-4AA1-ADEC-E91EA387E338}">
      <dgm:prSet/>
      <dgm:spPr/>
      <dgm:t>
        <a:bodyPr/>
        <a:lstStyle/>
        <a:p>
          <a:endParaRPr lang="en-US"/>
        </a:p>
      </dgm:t>
    </dgm:pt>
    <dgm:pt modelId="{63D6CC90-25E9-4C86-BC50-D91B16C03F48}">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s-ES_tradnl" sz="1200" dirty="0">
              <a:latin typeface="Arial" panose="020B0604020202020204" pitchFamily="34" charset="0"/>
              <a:cs typeface="Arial" panose="020B0604020202020204" pitchFamily="34" charset="0"/>
            </a:rPr>
            <a:t>Definir un paquete de servicios y proyección de costos (Primer </a:t>
          </a:r>
          <a:r>
            <a:rPr lang="es-ES_tradnl" sz="1200" dirty="0" err="1">
              <a:latin typeface="Arial" panose="020B0604020202020204" pitchFamily="34" charset="0"/>
              <a:cs typeface="Arial" panose="020B0604020202020204" pitchFamily="34" charset="0"/>
            </a:rPr>
            <a:t>trimeste</a:t>
          </a:r>
          <a:r>
            <a:rPr lang="es-ES_tradnl" sz="1200" dirty="0">
              <a:latin typeface="Arial" panose="020B0604020202020204" pitchFamily="34" charset="0"/>
              <a:cs typeface="Arial" panose="020B0604020202020204" pitchFamily="34" charset="0"/>
            </a:rPr>
            <a:t> 2022)</a:t>
          </a:r>
          <a:endParaRPr lang="en-US" sz="1200" dirty="0">
            <a:latin typeface="Arial" panose="020B0604020202020204" pitchFamily="34" charset="0"/>
            <a:cs typeface="Arial" panose="020B0604020202020204" pitchFamily="34" charset="0"/>
          </a:endParaRPr>
        </a:p>
      </dgm:t>
    </dgm:pt>
    <dgm:pt modelId="{A6B393D9-6FA7-4361-ADB1-62BF102C4CE9}" type="parTrans" cxnId="{794B52A3-2F1D-4C97-B09C-E8FA95BD8B11}">
      <dgm:prSet/>
      <dgm:spPr/>
      <dgm:t>
        <a:bodyPr/>
        <a:lstStyle/>
        <a:p>
          <a:endParaRPr lang="en-US"/>
        </a:p>
      </dgm:t>
    </dgm:pt>
    <dgm:pt modelId="{92C7E29A-42AF-489C-AD34-26B8962556E4}" type="sibTrans" cxnId="{794B52A3-2F1D-4C97-B09C-E8FA95BD8B11}">
      <dgm:prSet/>
      <dgm:spPr/>
      <dgm:t>
        <a:bodyPr/>
        <a:lstStyle/>
        <a:p>
          <a:endParaRPr lang="en-US"/>
        </a:p>
      </dgm:t>
    </dgm:pt>
    <dgm:pt modelId="{B20136B5-2C5D-484B-B583-E5A2D28B877D}">
      <dgm:prSet phldrT="[Text]" custT="1"/>
      <dgm:spPr>
        <a:solidFill>
          <a:srgbClr val="6FABB5"/>
        </a:solidFill>
        <a:ln>
          <a:noFill/>
        </a:ln>
      </dgm:spPr>
      <dgm:t>
        <a:bodyPr/>
        <a:lstStyle/>
        <a:p>
          <a:r>
            <a:rPr lang="en-US" sz="2400" dirty="0" err="1">
              <a:latin typeface="Arial" panose="020B0604020202020204" pitchFamily="34" charset="0"/>
              <a:cs typeface="Arial" panose="020B0604020202020204" pitchFamily="34" charset="0"/>
            </a:rPr>
            <a:t>Capacitación</a:t>
          </a:r>
          <a:endParaRPr lang="en-US" sz="2400" dirty="0">
            <a:latin typeface="Arial" panose="020B0604020202020204" pitchFamily="34" charset="0"/>
            <a:cs typeface="Arial" panose="020B0604020202020204" pitchFamily="34" charset="0"/>
          </a:endParaRPr>
        </a:p>
      </dgm:t>
    </dgm:pt>
    <dgm:pt modelId="{9AFBC430-5AEC-4F2C-A02C-AD3F3E6BA281}" type="sibTrans" cxnId="{BB53DD52-56EB-4ABD-91A8-3FFED3F386BF}">
      <dgm:prSet/>
      <dgm:spPr/>
      <dgm:t>
        <a:bodyPr/>
        <a:lstStyle/>
        <a:p>
          <a:endParaRPr lang="en-US"/>
        </a:p>
      </dgm:t>
    </dgm:pt>
    <dgm:pt modelId="{B023215D-ED0D-44AB-8943-B7D3B7F1C1C5}" type="parTrans" cxnId="{BB53DD52-56EB-4ABD-91A8-3FFED3F386BF}">
      <dgm:prSet/>
      <dgm:spPr/>
      <dgm:t>
        <a:bodyPr/>
        <a:lstStyle/>
        <a:p>
          <a:endParaRPr lang="en-US"/>
        </a:p>
      </dgm:t>
    </dgm:pt>
    <dgm:pt modelId="{3D1BD3CB-DD5F-448D-8FC3-B39FFD5E2A3F}">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000" dirty="0" err="1">
              <a:latin typeface="Arial" panose="020B0604020202020204" pitchFamily="34" charset="0"/>
              <a:cs typeface="Arial" panose="020B0604020202020204" pitchFamily="34" charset="0"/>
            </a:rPr>
            <a:t>Diseñar</a:t>
          </a:r>
          <a:r>
            <a:rPr lang="en-US" sz="1000" dirty="0">
              <a:latin typeface="Arial" panose="020B0604020202020204" pitchFamily="34" charset="0"/>
              <a:cs typeface="Arial" panose="020B0604020202020204" pitchFamily="34" charset="0"/>
            </a:rPr>
            <a:t> un plan de </a:t>
          </a:r>
          <a:r>
            <a:rPr lang="en-US" sz="1000" dirty="0" err="1">
              <a:latin typeface="Arial" panose="020B0604020202020204" pitchFamily="34" charset="0"/>
              <a:cs typeface="Arial" panose="020B0604020202020204" pitchFamily="34" charset="0"/>
            </a:rPr>
            <a:t>capacitación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mitad</a:t>
          </a:r>
          <a:r>
            <a:rPr lang="en-US" sz="1000" dirty="0">
              <a:latin typeface="Arial" panose="020B0604020202020204" pitchFamily="34" charset="0"/>
              <a:cs typeface="Arial" panose="020B0604020202020204" pitchFamily="34" charset="0"/>
            </a:rPr>
            <a:t> de 2022)</a:t>
          </a:r>
        </a:p>
      </dgm:t>
    </dgm:pt>
    <dgm:pt modelId="{7EE18C19-F7D1-4B84-A14D-F8F227CB110A}" type="sibTrans" cxnId="{DEEEDBC4-03A7-4E8B-B017-0A6C2BCB915A}">
      <dgm:prSet/>
      <dgm:spPr/>
      <dgm:t>
        <a:bodyPr/>
        <a:lstStyle/>
        <a:p>
          <a:endParaRPr lang="en-US"/>
        </a:p>
      </dgm:t>
    </dgm:pt>
    <dgm:pt modelId="{453E65F6-16D8-42BD-8C96-25CEA3F2F21A}" type="parTrans" cxnId="{DEEEDBC4-03A7-4E8B-B017-0A6C2BCB915A}">
      <dgm:prSet/>
      <dgm:spPr/>
      <dgm:t>
        <a:bodyPr/>
        <a:lstStyle/>
        <a:p>
          <a:endParaRPr lang="en-US"/>
        </a:p>
      </dgm:t>
    </dgm:pt>
    <dgm:pt modelId="{C7AD1687-BFB9-42D8-9D88-FFB0F9734102}">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de las OSC (2022)</a:t>
          </a:r>
        </a:p>
      </dgm:t>
    </dgm:pt>
    <dgm:pt modelId="{E356FDD6-1AE3-4D8D-AE2E-C261634F894B}" type="sibTrans" cxnId="{D13B4DCD-0090-464D-A591-97C524808F65}">
      <dgm:prSet/>
      <dgm:spPr/>
      <dgm:t>
        <a:bodyPr/>
        <a:lstStyle/>
        <a:p>
          <a:endParaRPr lang="en-US"/>
        </a:p>
      </dgm:t>
    </dgm:pt>
    <dgm:pt modelId="{265E0522-0F73-47F3-B881-3C681BDA2960}" type="parTrans" cxnId="{D13B4DCD-0090-464D-A591-97C524808F65}">
      <dgm:prSet/>
      <dgm:spPr/>
      <dgm:t>
        <a:bodyPr/>
        <a:lstStyle/>
        <a:p>
          <a:endParaRPr lang="en-US"/>
        </a:p>
      </dgm:t>
    </dgm:pt>
    <dgm:pt modelId="{A2703DBE-E205-4F7B-8915-B4E1FA70D9E8}">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estatales</a:t>
          </a:r>
          <a:r>
            <a:rPr lang="en-US" dirty="0">
              <a:latin typeface="Arial" panose="020B0604020202020204" pitchFamily="34" charset="0"/>
              <a:cs typeface="Arial" panose="020B0604020202020204" pitchFamily="34" charset="0"/>
            </a:rPr>
            <a:t> (2022)</a:t>
          </a:r>
        </a:p>
      </dgm:t>
    </dgm:pt>
    <dgm:pt modelId="{CFB36F67-5C9A-4D06-96A8-A34E6C4FFED2}" type="parTrans" cxnId="{C7E98C03-3EE6-4D01-AA0E-C7587D608DD2}">
      <dgm:prSet/>
      <dgm:spPr/>
      <dgm:t>
        <a:bodyPr/>
        <a:lstStyle/>
        <a:p>
          <a:endParaRPr lang="en-US"/>
        </a:p>
      </dgm:t>
    </dgm:pt>
    <dgm:pt modelId="{3F402843-4622-4D26-BDF3-AC7A93B3A681}" type="sibTrans" cxnId="{C7E98C03-3EE6-4D01-AA0E-C7587D608DD2}">
      <dgm:prSet/>
      <dgm:spPr/>
      <dgm:t>
        <a:bodyPr/>
        <a:lstStyle/>
        <a:p>
          <a:endParaRPr lang="en-US"/>
        </a:p>
      </dgm:t>
    </dgm:pt>
    <dgm:pt modelId="{F1383552-813B-4B82-B61F-5A0C3E8F918F}">
      <dgm:prSet phldrT="[Text]"/>
      <dgm:spPr>
        <a:solidFill>
          <a:srgbClr val="A1C8CF"/>
        </a:solidFill>
        <a:ln>
          <a:noFill/>
        </a:ln>
      </dgm:spPr>
      <dgm:t>
        <a:bodyPr/>
        <a:lstStyle/>
        <a:p>
          <a:r>
            <a:rPr lang="en-US">
              <a:latin typeface="Arial" panose="020B0604020202020204" pitchFamily="34" charset="0"/>
              <a:cs typeface="Arial" panose="020B0604020202020204" pitchFamily="34" charset="0"/>
            </a:rPr>
            <a:t>Abogacía</a:t>
          </a: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3" custLinFactNeighborX="-33485" custLinFactNeighborY="-71714"/>
      <dgm:spPr/>
      <dgm:t>
        <a:bodyPr/>
        <a:lstStyle/>
        <a:p>
          <a:endParaRPr lang="es-ES"/>
        </a:p>
      </dgm:t>
    </dgm:pt>
    <dgm:pt modelId="{49C373DF-6A44-4FAD-AEBF-E1F4CF64B30E}" type="pres">
      <dgm:prSet presAssocID="{8987E248-DC8F-4A62-BC71-9C2001A92BCF}" presName="outerBoxChildren" presStyleCnt="0"/>
      <dgm:spPr/>
    </dgm:pt>
    <dgm:pt modelId="{81721713-487E-4E73-923D-898B500A2AD4}" type="pres">
      <dgm:prSet presAssocID="{7A6DAA87-18D6-448A-9EE5-779F04D0C94D}" presName="oChild" presStyleLbl="fgAcc1" presStyleIdx="0" presStyleCnt="7">
        <dgm:presLayoutVars>
          <dgm:bulletEnabled val="1"/>
        </dgm:presLayoutVars>
      </dgm:prSet>
      <dgm:spPr/>
      <dgm:t>
        <a:bodyPr/>
        <a:lstStyle/>
        <a:p>
          <a:endParaRPr lang="es-ES"/>
        </a:p>
      </dgm:t>
    </dgm:pt>
    <dgm:pt modelId="{044CFFC3-9A7C-43E5-BABE-F7CAB18296ED}" type="pres">
      <dgm:prSet presAssocID="{04DCADE2-39E3-4679-A218-2DF3988191B8}" presName="outerSibTrans" presStyleCnt="0"/>
      <dgm:spPr/>
    </dgm:pt>
    <dgm:pt modelId="{3B47DF1A-440F-482C-9A73-BA33B9448624}" type="pres">
      <dgm:prSet presAssocID="{32ABF4D9-5D24-48A9-8616-2D1CC8DA3CB1}" presName="oChild" presStyleLbl="fgAcc1" presStyleIdx="1" presStyleCnt="7">
        <dgm:presLayoutVars>
          <dgm:bulletEnabled val="1"/>
        </dgm:presLayoutVars>
      </dgm:prSet>
      <dgm:spPr/>
      <dgm:t>
        <a:bodyPr/>
        <a:lstStyle/>
        <a:p>
          <a:endParaRPr lang="es-ES"/>
        </a:p>
      </dgm:t>
    </dgm:pt>
    <dgm:pt modelId="{7CDFAED6-7E40-4E52-819E-9CE4BAB52678}" type="pres">
      <dgm:prSet presAssocID="{8987E248-DC8F-4A62-BC71-9C2001A92BCF}" presName="middleBox" presStyleCnt="0"/>
      <dgm:spPr/>
    </dgm:pt>
    <dgm:pt modelId="{88610C5E-6858-4C35-A16C-2450C85D6DB5}" type="pres">
      <dgm:prSet presAssocID="{8987E248-DC8F-4A62-BC71-9C2001A92BCF}" presName="middleBoxParent" presStyleLbl="node1" presStyleIdx="1" presStyleCnt="3"/>
      <dgm:spPr/>
      <dgm:t>
        <a:bodyPr/>
        <a:lstStyle/>
        <a:p>
          <a:endParaRPr lang="es-ES"/>
        </a:p>
      </dgm:t>
    </dgm:pt>
    <dgm:pt modelId="{3923088E-725B-4201-95AD-1E5E41A94A4A}" type="pres">
      <dgm:prSet presAssocID="{8987E248-DC8F-4A62-BC71-9C2001A92BCF}" presName="middleBoxChildren" presStyleCnt="0"/>
      <dgm:spPr/>
    </dgm:pt>
    <dgm:pt modelId="{572A9E0F-0B22-4284-96AF-4D3992D32773}" type="pres">
      <dgm:prSet presAssocID="{3D1BD3CB-DD5F-448D-8FC3-B39FFD5E2A3F}" presName="mChild" presStyleLbl="fgAcc1" presStyleIdx="2" presStyleCnt="7">
        <dgm:presLayoutVars>
          <dgm:bulletEnabled val="1"/>
        </dgm:presLayoutVars>
      </dgm:prSet>
      <dgm:spPr/>
      <dgm:t>
        <a:bodyPr/>
        <a:lstStyle/>
        <a:p>
          <a:endParaRPr lang="es-ES"/>
        </a:p>
      </dgm:t>
    </dgm:pt>
    <dgm:pt modelId="{C5684D81-41D7-4A60-B961-105CBDF7E1C4}" type="pres">
      <dgm:prSet presAssocID="{7EE18C19-F7D1-4B84-A14D-F8F227CB110A}" presName="middleSibTrans" presStyleCnt="0"/>
      <dgm:spPr/>
    </dgm:pt>
    <dgm:pt modelId="{9C07FF5D-DD7B-43CF-B8EA-E7A316F7C280}" type="pres">
      <dgm:prSet presAssocID="{A2703DBE-E205-4F7B-8915-B4E1FA70D9E8}" presName="mChild" presStyleLbl="fgAcc1" presStyleIdx="3" presStyleCnt="7">
        <dgm:presLayoutVars>
          <dgm:bulletEnabled val="1"/>
        </dgm:presLayoutVars>
      </dgm:prSet>
      <dgm:spPr/>
      <dgm:t>
        <a:bodyPr/>
        <a:lstStyle/>
        <a:p>
          <a:endParaRPr lang="es-ES"/>
        </a:p>
      </dgm:t>
    </dgm:pt>
    <dgm:pt modelId="{C0524D67-C3A4-4760-8031-FCA839F29C5F}" type="pres">
      <dgm:prSet presAssocID="{3F402843-4622-4D26-BDF3-AC7A93B3A681}" presName="middleSibTrans" presStyleCnt="0"/>
      <dgm:spPr/>
    </dgm:pt>
    <dgm:pt modelId="{32E27ABF-8F09-4676-B5AE-E8B6807D3D56}" type="pres">
      <dgm:prSet presAssocID="{C7AD1687-BFB9-42D8-9D88-FFB0F9734102}" presName="mChild" presStyleLbl="fgAcc1" presStyleIdx="4" presStyleCnt="7">
        <dgm:presLayoutVars>
          <dgm:bulletEnabled val="1"/>
        </dgm:presLayoutVars>
      </dgm:prSet>
      <dgm:spPr/>
      <dgm:t>
        <a:bodyPr/>
        <a:lstStyle/>
        <a:p>
          <a:endParaRPr lang="es-ES"/>
        </a:p>
      </dgm:t>
    </dgm:pt>
    <dgm:pt modelId="{DEEA2972-D7CD-405B-9BF5-8F71D172EACC}" type="pres">
      <dgm:prSet presAssocID="{8987E248-DC8F-4A62-BC71-9C2001A92BCF}" presName="centerBox" presStyleCnt="0"/>
      <dgm:spPr/>
    </dgm:pt>
    <dgm:pt modelId="{972F8CBD-6FB5-4820-9B71-20200A66634C}" type="pres">
      <dgm:prSet presAssocID="{8987E248-DC8F-4A62-BC71-9C2001A92BCF}" presName="centerBoxParent" presStyleLbl="node1" presStyleIdx="2" presStyleCnt="3"/>
      <dgm:spPr/>
      <dgm:t>
        <a:bodyPr/>
        <a:lstStyle/>
        <a:p>
          <a:endParaRPr lang="es-ES"/>
        </a:p>
      </dgm:t>
    </dgm:pt>
    <dgm:pt modelId="{96D66D4B-88CD-4B58-8E11-A10364D0670D}" type="pres">
      <dgm:prSet presAssocID="{8987E248-DC8F-4A62-BC71-9C2001A92BCF}" presName="centerBoxChildren" presStyleCnt="0"/>
      <dgm:spPr/>
    </dgm:pt>
    <dgm:pt modelId="{2A6C1D90-4713-41A5-995B-89490FD5B6AF}" type="pres">
      <dgm:prSet presAssocID="{3CF7EA7F-66AF-425D-A6F4-D40645521059}" presName="cChild" presStyleLbl="fgAcc1" presStyleIdx="5" presStyleCnt="7">
        <dgm:presLayoutVars>
          <dgm:bulletEnabled val="1"/>
        </dgm:presLayoutVars>
      </dgm:prSet>
      <dgm:spPr/>
      <dgm:t>
        <a:bodyPr/>
        <a:lstStyle/>
        <a:p>
          <a:endParaRPr lang="es-ES"/>
        </a:p>
      </dgm:t>
    </dgm:pt>
    <dgm:pt modelId="{E4E9C22A-24B1-4A2E-9365-87197B5B6719}" type="pres">
      <dgm:prSet presAssocID="{0B235DBB-6BCB-49D4-80CC-18E79304A8F4}" presName="centerSibTrans" presStyleCnt="0"/>
      <dgm:spPr/>
    </dgm:pt>
    <dgm:pt modelId="{B843DA71-94B3-4197-A972-668D06CB58CA}" type="pres">
      <dgm:prSet presAssocID="{63D6CC90-25E9-4C86-BC50-D91B16C03F48}" presName="cChild" presStyleLbl="fgAcc1" presStyleIdx="6" presStyleCnt="7">
        <dgm:presLayoutVars>
          <dgm:bulletEnabled val="1"/>
        </dgm:presLayoutVars>
      </dgm:prSet>
      <dgm:spPr/>
      <dgm:t>
        <a:bodyPr/>
        <a:lstStyle/>
        <a:p>
          <a:endParaRPr lang="es-ES"/>
        </a:p>
      </dgm:t>
    </dgm:pt>
  </dgm:ptLst>
  <dgm:cxnLst>
    <dgm:cxn modelId="{C7E98C03-3EE6-4D01-AA0E-C7587D608DD2}" srcId="{B20136B5-2C5D-484B-B583-E5A2D28B877D}" destId="{A2703DBE-E205-4F7B-8915-B4E1FA70D9E8}" srcOrd="1" destOrd="0" parTransId="{CFB36F67-5C9A-4D06-96A8-A34E6C4FFED2}" sibTransId="{3F402843-4622-4D26-BDF3-AC7A93B3A681}"/>
    <dgm:cxn modelId="{DEEEDBC4-03A7-4E8B-B017-0A6C2BCB915A}" srcId="{B20136B5-2C5D-484B-B583-E5A2D28B877D}" destId="{3D1BD3CB-DD5F-448D-8FC3-B39FFD5E2A3F}" srcOrd="0" destOrd="0" parTransId="{453E65F6-16D8-42BD-8C96-25CEA3F2F21A}" sibTransId="{7EE18C19-F7D1-4B84-A14D-F8F227CB110A}"/>
    <dgm:cxn modelId="{3C35E7E2-DFA9-4A92-B4A2-36EFEEE24005}" type="presOf" srcId="{B20136B5-2C5D-484B-B583-E5A2D28B877D}" destId="{88610C5E-6858-4C35-A16C-2450C85D6DB5}" srcOrd="0" destOrd="0" presId="urn:microsoft.com/office/officeart/2005/8/layout/target2"/>
    <dgm:cxn modelId="{C5ABCAEB-1BB2-4AA1-ADEC-E91EA387E338}" srcId="{130AB330-EB9F-421B-BBEC-2CF0CEB0CF55}" destId="{3CF7EA7F-66AF-425D-A6F4-D40645521059}" srcOrd="0" destOrd="0" parTransId="{B50FFDC6-6037-43A6-AF04-3EE5B83910A1}" sibTransId="{0B235DBB-6BCB-49D4-80CC-18E79304A8F4}"/>
    <dgm:cxn modelId="{65DE7F69-76CD-4FF6-B441-4ECE1955AA9D}" type="presOf" srcId="{63D6CC90-25E9-4C86-BC50-D91B16C03F48}" destId="{B843DA71-94B3-4197-A972-668D06CB58CA}" srcOrd="0" destOrd="0" presId="urn:microsoft.com/office/officeart/2005/8/layout/target2"/>
    <dgm:cxn modelId="{794B52A3-2F1D-4C97-B09C-E8FA95BD8B11}" srcId="{130AB330-EB9F-421B-BBEC-2CF0CEB0CF55}" destId="{63D6CC90-25E9-4C86-BC50-D91B16C03F48}" srcOrd="1" destOrd="0" parTransId="{A6B393D9-6FA7-4361-ADB1-62BF102C4CE9}" sibTransId="{92C7E29A-42AF-489C-AD34-26B8962556E4}"/>
    <dgm:cxn modelId="{9A8E4F6E-F987-467B-A3F7-54A54225B86D}" type="presOf" srcId="{C7AD1687-BFB9-42D8-9D88-FFB0F9734102}" destId="{32E27ABF-8F09-4676-B5AE-E8B6807D3D56}" srcOrd="0" destOrd="0" presId="urn:microsoft.com/office/officeart/2005/8/layout/target2"/>
    <dgm:cxn modelId="{215F8930-3D8E-4960-8E89-9AB6737E8A13}" type="presOf" srcId="{A2703DBE-E205-4F7B-8915-B4E1FA70D9E8}" destId="{9C07FF5D-DD7B-43CF-B8EA-E7A316F7C280}" srcOrd="0" destOrd="0" presId="urn:microsoft.com/office/officeart/2005/8/layout/target2"/>
    <dgm:cxn modelId="{9DEA0129-F6A7-4C43-8CAF-88320A25C161}" type="presOf" srcId="{3CF7EA7F-66AF-425D-A6F4-D40645521059}" destId="{2A6C1D90-4713-41A5-995B-89490FD5B6AF}"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BB53DD52-56EB-4ABD-91A8-3FFED3F386BF}" srcId="{8987E248-DC8F-4A62-BC71-9C2001A92BCF}" destId="{B20136B5-2C5D-484B-B583-E5A2D28B877D}" srcOrd="1" destOrd="0" parTransId="{B023215D-ED0D-44AB-8943-B7D3B7F1C1C5}" sibTransId="{9AFBC430-5AEC-4F2C-A02C-AD3F3E6BA281}"/>
    <dgm:cxn modelId="{A14BCA54-839A-4196-B240-50C48D1B2D0D}" type="presOf" srcId="{8987E248-DC8F-4A62-BC71-9C2001A92BCF}" destId="{1A3BD1CB-5364-4045-8010-115712B08521}" srcOrd="0" destOrd="0" presId="urn:microsoft.com/office/officeart/2005/8/layout/target2"/>
    <dgm:cxn modelId="{91730505-CA3C-45BE-B5C5-6A2B15B08731}" type="presOf" srcId="{F1383552-813B-4B82-B61F-5A0C3E8F918F}" destId="{4E4E1938-6C64-43CB-B7B3-9B814C95504D}" srcOrd="0" destOrd="0" presId="urn:microsoft.com/office/officeart/2005/8/layout/target2"/>
    <dgm:cxn modelId="{BC36806D-F282-433C-8A5D-04E236F698B2}" srcId="{8987E248-DC8F-4A62-BC71-9C2001A92BCF}" destId="{130AB330-EB9F-421B-BBEC-2CF0CEB0CF55}" srcOrd="2" destOrd="0" parTransId="{4B26CA73-EAB2-40F1-BC75-D7CB48759085}" sibTransId="{C825BB26-8EF8-40AF-B407-37EC303BD996}"/>
    <dgm:cxn modelId="{8976F4C2-078C-4FD7-9027-5E1B327689AE}" type="presOf" srcId="{32ABF4D9-5D24-48A9-8616-2D1CC8DA3CB1}" destId="{3B47DF1A-440F-482C-9A73-BA33B9448624}" srcOrd="0" destOrd="0" presId="urn:microsoft.com/office/officeart/2005/8/layout/target2"/>
    <dgm:cxn modelId="{7DD4F0BC-4709-49B4-9D20-424E1A653E18}" type="presOf" srcId="{7A6DAA87-18D6-448A-9EE5-779F04D0C94D}" destId="{81721713-487E-4E73-923D-898B500A2AD4}" srcOrd="0" destOrd="0" presId="urn:microsoft.com/office/officeart/2005/8/layout/target2"/>
    <dgm:cxn modelId="{D8705592-0075-41C1-9750-69928AD3BE57}" type="presOf" srcId="{130AB330-EB9F-421B-BBEC-2CF0CEB0CF55}" destId="{972F8CBD-6FB5-4820-9B71-20200A66634C}" srcOrd="0" destOrd="0" presId="urn:microsoft.com/office/officeart/2005/8/layout/target2"/>
    <dgm:cxn modelId="{D13B4DCD-0090-464D-A591-97C524808F65}" srcId="{B20136B5-2C5D-484B-B583-E5A2D28B877D}" destId="{C7AD1687-BFB9-42D8-9D88-FFB0F9734102}" srcOrd="2" destOrd="0" parTransId="{265E0522-0F73-47F3-B881-3C681BDA2960}" sibTransId="{E356FDD6-1AE3-4D8D-AE2E-C261634F894B}"/>
    <dgm:cxn modelId="{511CF675-BF37-45C9-ADAB-948B0EA11CBC}" srcId="{F1383552-813B-4B82-B61F-5A0C3E8F918F}" destId="{7A6DAA87-18D6-448A-9EE5-779F04D0C94D}" srcOrd="0" destOrd="0" parTransId="{0E1C50FB-169B-4FB6-8902-A748BAA3EA92}" sibTransId="{04DCADE2-39E3-4679-A218-2DF3988191B8}"/>
    <dgm:cxn modelId="{1A4A1650-1EAA-4182-BB3D-EC68D196ED24}" type="presOf" srcId="{3D1BD3CB-DD5F-448D-8FC3-B39FFD5E2A3F}" destId="{572A9E0F-0B22-4284-96AF-4D3992D32773}" srcOrd="0" destOrd="0" presId="urn:microsoft.com/office/officeart/2005/8/layout/target2"/>
    <dgm:cxn modelId="{6E5E20B1-870E-4E71-B368-D287CAE3A267}" srcId="{F1383552-813B-4B82-B61F-5A0C3E8F918F}" destId="{32ABF4D9-5D24-48A9-8616-2D1CC8DA3CB1}" srcOrd="1" destOrd="0" parTransId="{9EC1EB2B-E736-43CA-AA8E-44D9681C9B70}" sibTransId="{B24159E1-1DE3-42D0-9CA8-D784EAD0A339}"/>
    <dgm:cxn modelId="{02666CE7-1E14-493A-A5D8-34E326602607}" type="presParOf" srcId="{1A3BD1CB-5364-4045-8010-115712B08521}" destId="{7067B684-B959-4FFB-AE80-4AB9AF02AC28}" srcOrd="0" destOrd="0" presId="urn:microsoft.com/office/officeart/2005/8/layout/target2"/>
    <dgm:cxn modelId="{B798990E-6E3B-4DE8-BF64-6729B621B97E}" type="presParOf" srcId="{7067B684-B959-4FFB-AE80-4AB9AF02AC28}" destId="{4E4E1938-6C64-43CB-B7B3-9B814C95504D}" srcOrd="0" destOrd="0" presId="urn:microsoft.com/office/officeart/2005/8/layout/target2"/>
    <dgm:cxn modelId="{D3BD3D23-DB78-49A4-9A19-0BEF1E0A6909}" type="presParOf" srcId="{7067B684-B959-4FFB-AE80-4AB9AF02AC28}" destId="{49C373DF-6A44-4FAD-AEBF-E1F4CF64B30E}" srcOrd="1" destOrd="0" presId="urn:microsoft.com/office/officeart/2005/8/layout/target2"/>
    <dgm:cxn modelId="{50865D93-D6A3-4C96-AABB-66F1A2ED5555}" type="presParOf" srcId="{49C373DF-6A44-4FAD-AEBF-E1F4CF64B30E}" destId="{81721713-487E-4E73-923D-898B500A2AD4}" srcOrd="0" destOrd="0" presId="urn:microsoft.com/office/officeart/2005/8/layout/target2"/>
    <dgm:cxn modelId="{2AA53012-FB53-44D3-BC11-D47558328C1E}" type="presParOf" srcId="{49C373DF-6A44-4FAD-AEBF-E1F4CF64B30E}" destId="{044CFFC3-9A7C-43E5-BABE-F7CAB18296ED}" srcOrd="1" destOrd="0" presId="urn:microsoft.com/office/officeart/2005/8/layout/target2"/>
    <dgm:cxn modelId="{19EC1EDD-7E29-4651-8562-47A041A0A3D8}" type="presParOf" srcId="{49C373DF-6A44-4FAD-AEBF-E1F4CF64B30E}" destId="{3B47DF1A-440F-482C-9A73-BA33B9448624}" srcOrd="2" destOrd="0" presId="urn:microsoft.com/office/officeart/2005/8/layout/target2"/>
    <dgm:cxn modelId="{85C74A30-753F-4B56-AB6A-BA0740895C68}" type="presParOf" srcId="{1A3BD1CB-5364-4045-8010-115712B08521}" destId="{7CDFAED6-7E40-4E52-819E-9CE4BAB52678}" srcOrd="1" destOrd="0" presId="urn:microsoft.com/office/officeart/2005/8/layout/target2"/>
    <dgm:cxn modelId="{052DE316-CD62-439F-81A5-364CD5D8E001}" type="presParOf" srcId="{7CDFAED6-7E40-4E52-819E-9CE4BAB52678}" destId="{88610C5E-6858-4C35-A16C-2450C85D6DB5}" srcOrd="0" destOrd="0" presId="urn:microsoft.com/office/officeart/2005/8/layout/target2"/>
    <dgm:cxn modelId="{010E9430-DC44-476E-AA90-A2689C819E4F}" type="presParOf" srcId="{7CDFAED6-7E40-4E52-819E-9CE4BAB52678}" destId="{3923088E-725B-4201-95AD-1E5E41A94A4A}" srcOrd="1" destOrd="0" presId="urn:microsoft.com/office/officeart/2005/8/layout/target2"/>
    <dgm:cxn modelId="{EF6F420C-D45D-43C0-9AE2-2D1DEB8162DD}" type="presParOf" srcId="{3923088E-725B-4201-95AD-1E5E41A94A4A}" destId="{572A9E0F-0B22-4284-96AF-4D3992D32773}" srcOrd="0" destOrd="0" presId="urn:microsoft.com/office/officeart/2005/8/layout/target2"/>
    <dgm:cxn modelId="{F353D372-6A86-48D0-81DA-7874938B5F4D}" type="presParOf" srcId="{3923088E-725B-4201-95AD-1E5E41A94A4A}" destId="{C5684D81-41D7-4A60-B961-105CBDF7E1C4}" srcOrd="1" destOrd="0" presId="urn:microsoft.com/office/officeart/2005/8/layout/target2"/>
    <dgm:cxn modelId="{30D36BC8-C4A3-4BD4-BEE0-AE0BBAAA709F}" type="presParOf" srcId="{3923088E-725B-4201-95AD-1E5E41A94A4A}" destId="{9C07FF5D-DD7B-43CF-B8EA-E7A316F7C280}" srcOrd="2" destOrd="0" presId="urn:microsoft.com/office/officeart/2005/8/layout/target2"/>
    <dgm:cxn modelId="{B0BC176B-87CE-4B04-BC6A-E6BBCAEAECB3}" type="presParOf" srcId="{3923088E-725B-4201-95AD-1E5E41A94A4A}" destId="{C0524D67-C3A4-4760-8031-FCA839F29C5F}" srcOrd="3" destOrd="0" presId="urn:microsoft.com/office/officeart/2005/8/layout/target2"/>
    <dgm:cxn modelId="{A0F4B3D6-148A-4F3E-BA97-47BD8AD6DA84}" type="presParOf" srcId="{3923088E-725B-4201-95AD-1E5E41A94A4A}" destId="{32E27ABF-8F09-4676-B5AE-E8B6807D3D56}" srcOrd="4" destOrd="0" presId="urn:microsoft.com/office/officeart/2005/8/layout/target2"/>
    <dgm:cxn modelId="{2DDA4AD3-E1BA-41E8-ACBB-07F85DD1F50E}" type="presParOf" srcId="{1A3BD1CB-5364-4045-8010-115712B08521}" destId="{DEEA2972-D7CD-405B-9BF5-8F71D172EACC}" srcOrd="2" destOrd="0" presId="urn:microsoft.com/office/officeart/2005/8/layout/target2"/>
    <dgm:cxn modelId="{A85D24E2-4265-44A8-9871-0FF161806380}" type="presParOf" srcId="{DEEA2972-D7CD-405B-9BF5-8F71D172EACC}" destId="{972F8CBD-6FB5-4820-9B71-20200A66634C}" srcOrd="0" destOrd="0" presId="urn:microsoft.com/office/officeart/2005/8/layout/target2"/>
    <dgm:cxn modelId="{C725D919-644B-4BA0-B180-9FE15F568002}" type="presParOf" srcId="{DEEA2972-D7CD-405B-9BF5-8F71D172EACC}" destId="{96D66D4B-88CD-4B58-8E11-A10364D0670D}" srcOrd="1" destOrd="0" presId="urn:microsoft.com/office/officeart/2005/8/layout/target2"/>
    <dgm:cxn modelId="{002E2B96-9F22-4865-B8BB-C08A29C862CB}" type="presParOf" srcId="{96D66D4B-88CD-4B58-8E11-A10364D0670D}" destId="{2A6C1D90-4713-41A5-995B-89490FD5B6AF}" srcOrd="0" destOrd="0" presId="urn:microsoft.com/office/officeart/2005/8/layout/target2"/>
    <dgm:cxn modelId="{E0EECF8C-2955-4BF7-BD4C-E8F68F135480}" type="presParOf" srcId="{96D66D4B-88CD-4B58-8E11-A10364D0670D}" destId="{E4E9C22A-24B1-4A2E-9365-87197B5B6719}" srcOrd="1" destOrd="0" presId="urn:microsoft.com/office/officeart/2005/8/layout/target2"/>
    <dgm:cxn modelId="{EECEBDC2-E54A-4DA8-ACDA-F9CE703189CA}" type="presParOf" srcId="{96D66D4B-88CD-4B58-8E11-A10364D0670D}" destId="{B843DA71-94B3-4197-A972-668D06CB58CA}" srcOrd="2" destOrd="0" presId="urn:microsoft.com/office/officeart/2005/8/layout/targe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colorful4" csCatId="colorful" phldr="1"/>
      <dgm:spPr/>
    </dgm:pt>
    <dgm:pt modelId="{F1383552-813B-4B82-B61F-5A0C3E8F918F}">
      <dgm:prSet phldrT="[Text]" custT="1"/>
      <dgm:spPr>
        <a:solidFill>
          <a:srgbClr val="325960"/>
        </a:solidFill>
        <a:ln>
          <a:noFill/>
        </a:ln>
      </dgm:spPr>
      <dgm:t>
        <a:bodyPr/>
        <a:lstStyle/>
        <a:p>
          <a:pPr algn="ctr"/>
          <a:r>
            <a:rPr lang="en-US" sz="2400" dirty="0" err="1" smtClean="0">
              <a:latin typeface="Arial" panose="020B0604020202020204" pitchFamily="34" charset="0"/>
              <a:cs typeface="Arial" panose="020B0604020202020204" pitchFamily="34" charset="0"/>
            </a:rPr>
            <a:t>Implementación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 un Proyecto </a:t>
          </a:r>
          <a:r>
            <a:rPr lang="en-US" sz="2400" dirty="0" err="1">
              <a:latin typeface="Arial" panose="020B0604020202020204" pitchFamily="34" charset="0"/>
              <a:cs typeface="Arial" panose="020B0604020202020204" pitchFamily="34" charset="0"/>
            </a:rPr>
            <a:t>Piloto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endParaRPr lang="en-US" sz="2400" dirty="0">
            <a:latin typeface="Arial" panose="020B0604020202020204" pitchFamily="34" charset="0"/>
            <a:cs typeface="Arial" panose="020B0604020202020204" pitchFamily="34" charset="0"/>
          </a:endParaRP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1"/>
      <dgm:spPr/>
      <dgm:t>
        <a:bodyPr/>
        <a:lstStyle/>
        <a:p>
          <a:endParaRPr lang="es-ES"/>
        </a:p>
      </dgm:t>
    </dgm:pt>
    <dgm:pt modelId="{49C373DF-6A44-4FAD-AEBF-E1F4CF64B30E}" type="pres">
      <dgm:prSet presAssocID="{8987E248-DC8F-4A62-BC71-9C2001A92BCF}" presName="outerBoxChildren" presStyleCnt="0"/>
      <dgm:spPr/>
    </dgm:pt>
  </dgm:ptLst>
  <dgm:cxnLst>
    <dgm:cxn modelId="{DA209177-8C80-4813-B254-7DCDF08B79D3}" type="presOf" srcId="{F1383552-813B-4B82-B61F-5A0C3E8F918F}" destId="{4E4E1938-6C64-43CB-B7B3-9B814C95504D}" srcOrd="0" destOrd="0" presId="urn:microsoft.com/office/officeart/2005/8/layout/target2"/>
    <dgm:cxn modelId="{32E1A4BE-F20F-4C6F-ABA6-7498862FD6DE}" type="presOf" srcId="{8987E248-DC8F-4A62-BC71-9C2001A92BCF}" destId="{1A3BD1CB-5364-4045-8010-115712B08521}"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6BEDBBAA-BA4A-4611-ABFC-677F884B9B7F}" type="presParOf" srcId="{1A3BD1CB-5364-4045-8010-115712B08521}" destId="{7067B684-B959-4FFB-AE80-4AB9AF02AC28}" srcOrd="0" destOrd="0" presId="urn:microsoft.com/office/officeart/2005/8/layout/target2"/>
    <dgm:cxn modelId="{FD86BAE3-29F7-467B-B77C-1D4679AC295B}" type="presParOf" srcId="{7067B684-B959-4FFB-AE80-4AB9AF02AC28}" destId="{4E4E1938-6C64-43CB-B7B3-9B814C95504D}" srcOrd="0" destOrd="0" presId="urn:microsoft.com/office/officeart/2005/8/layout/target2"/>
    <dgm:cxn modelId="{20EED291-DBBD-45AF-BC13-5CA9BD5BA18F}" type="presParOf" srcId="{7067B684-B959-4FFB-AE80-4AB9AF02AC28}" destId="{49C373DF-6A44-4FAD-AEBF-E1F4CF64B30E}" srcOrd="1" destOrd="0" presId="urn:microsoft.com/office/officeart/2005/8/layout/target2"/>
  </dgm:cxnLst>
  <dgm:bg>
    <a:solidFill>
      <a:srgbClr val="660066"/>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accent1_2" csCatId="accent1" phldr="1"/>
      <dgm:spPr/>
    </dgm:pt>
    <dgm:pt modelId="{130AB330-EB9F-421B-BBEC-2CF0CEB0CF55}">
      <dgm:prSet phldrT="[Text]"/>
      <dgm:spPr>
        <a:solidFill>
          <a:srgbClr val="4B8993"/>
        </a:solidFill>
        <a:ln>
          <a:noFill/>
        </a:ln>
      </dgm:spPr>
      <dgm:t>
        <a:bodyPr/>
        <a:lstStyle/>
        <a:p>
          <a:r>
            <a:rPr lang="en-US">
              <a:latin typeface="Arial" panose="020B0604020202020204" pitchFamily="34" charset="0"/>
              <a:cs typeface="Arial" panose="020B0604020202020204" pitchFamily="34" charset="0"/>
            </a:rPr>
            <a:t>Diseño</a:t>
          </a:r>
        </a:p>
      </dgm:t>
    </dgm:pt>
    <dgm:pt modelId="{4B26CA73-EAB2-40F1-BC75-D7CB48759085}" type="parTrans" cxnId="{BC36806D-F282-433C-8A5D-04E236F698B2}">
      <dgm:prSet/>
      <dgm:spPr/>
      <dgm:t>
        <a:bodyPr/>
        <a:lstStyle/>
        <a:p>
          <a:endParaRPr lang="en-US"/>
        </a:p>
      </dgm:t>
    </dgm:pt>
    <dgm:pt modelId="{C825BB26-8EF8-40AF-B407-37EC303BD996}" type="sibTrans" cxnId="{BC36806D-F282-433C-8A5D-04E236F698B2}">
      <dgm:prSet/>
      <dgm:spPr/>
      <dgm:t>
        <a:bodyPr/>
        <a:lstStyle/>
        <a:p>
          <a:endParaRPr lang="en-US"/>
        </a:p>
      </dgm:t>
    </dgm:pt>
    <dgm:pt modelId="{7A6DAA87-18D6-448A-9EE5-779F04D0C94D}">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Conformar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coalición</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Sociedad</a:t>
          </a:r>
          <a:r>
            <a:rPr lang="en-US" sz="1200" dirty="0">
              <a:latin typeface="Arial" panose="020B0604020202020204" pitchFamily="34" charset="0"/>
              <a:cs typeface="Arial" panose="020B0604020202020204" pitchFamily="34" charset="0"/>
            </a:rPr>
            <a:t> Civil</a:t>
          </a:r>
        </a:p>
        <a:p>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2021)</a:t>
          </a:r>
          <a:endParaRPr lang="en-US" sz="1200" dirty="0">
            <a:latin typeface="Arial" panose="020B0604020202020204" pitchFamily="34" charset="0"/>
            <a:cs typeface="Arial" panose="020B0604020202020204" pitchFamily="34" charset="0"/>
          </a:endParaRPr>
        </a:p>
      </dgm:t>
    </dgm:pt>
    <dgm:pt modelId="{0E1C50FB-169B-4FB6-8902-A748BAA3EA92}" type="parTrans" cxnId="{511CF675-BF37-45C9-ADAB-948B0EA11CBC}">
      <dgm:prSet/>
      <dgm:spPr/>
      <dgm:t>
        <a:bodyPr/>
        <a:lstStyle/>
        <a:p>
          <a:endParaRPr lang="en-US"/>
        </a:p>
      </dgm:t>
    </dgm:pt>
    <dgm:pt modelId="{04DCADE2-39E3-4679-A218-2DF3988191B8}" type="sibTrans" cxnId="{511CF675-BF37-45C9-ADAB-948B0EA11CBC}">
      <dgm:prSet/>
      <dgm:spPr/>
      <dgm:t>
        <a:bodyPr/>
        <a:lstStyle/>
        <a:p>
          <a:endParaRPr lang="en-US"/>
        </a:p>
      </dgm:t>
    </dgm:pt>
    <dgm:pt modelId="{32ABF4D9-5D24-48A9-8616-2D1CC8DA3CB1}">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implementar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estrategia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incidencia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política</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(2021-2022)</a:t>
          </a:r>
        </a:p>
      </dgm:t>
    </dgm:pt>
    <dgm:pt modelId="{9EC1EB2B-E736-43CA-AA8E-44D9681C9B70}" type="parTrans" cxnId="{6E5E20B1-870E-4E71-B368-D287CAE3A267}">
      <dgm:prSet/>
      <dgm:spPr/>
      <dgm:t>
        <a:bodyPr/>
        <a:lstStyle/>
        <a:p>
          <a:endParaRPr lang="en-US"/>
        </a:p>
      </dgm:t>
    </dgm:pt>
    <dgm:pt modelId="{B24159E1-1DE3-42D0-9CA8-D784EAD0A339}" type="sibTrans" cxnId="{6E5E20B1-870E-4E71-B368-D287CAE3A267}">
      <dgm:prSet/>
      <dgm:spPr/>
      <dgm:t>
        <a:bodyPr/>
        <a:lstStyle/>
        <a:p>
          <a:endParaRPr lang="en-US"/>
        </a:p>
      </dgm:t>
    </dgm:pt>
    <dgm:pt modelId="{3CF7EA7F-66AF-425D-A6F4-D40645521059}">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un </a:t>
          </a:r>
          <a:r>
            <a:rPr lang="en-US" sz="1200" dirty="0" err="1">
              <a:latin typeface="Arial" panose="020B0604020202020204" pitchFamily="34" charset="0"/>
              <a:cs typeface="Arial" panose="020B0604020202020204" pitchFamily="34" charset="0"/>
            </a:rPr>
            <a:t>protocolo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normativo</a:t>
          </a:r>
          <a:r>
            <a:rPr lang="en-US" sz="1200" dirty="0">
              <a:latin typeface="Arial" panose="020B0604020202020204" pitchFamily="34" charset="0"/>
              <a:cs typeface="Arial" panose="020B0604020202020204" pitchFamily="34" charset="0"/>
            </a:rPr>
            <a:t> (2021)</a:t>
          </a:r>
        </a:p>
      </dgm:t>
    </dgm:pt>
    <dgm:pt modelId="{B50FFDC6-6037-43A6-AF04-3EE5B83910A1}" type="parTrans" cxnId="{C5ABCAEB-1BB2-4AA1-ADEC-E91EA387E338}">
      <dgm:prSet/>
      <dgm:spPr/>
      <dgm:t>
        <a:bodyPr/>
        <a:lstStyle/>
        <a:p>
          <a:endParaRPr lang="en-US"/>
        </a:p>
      </dgm:t>
    </dgm:pt>
    <dgm:pt modelId="{0B235DBB-6BCB-49D4-80CC-18E79304A8F4}" type="sibTrans" cxnId="{C5ABCAEB-1BB2-4AA1-ADEC-E91EA387E338}">
      <dgm:prSet/>
      <dgm:spPr/>
      <dgm:t>
        <a:bodyPr/>
        <a:lstStyle/>
        <a:p>
          <a:endParaRPr lang="en-US"/>
        </a:p>
      </dgm:t>
    </dgm:pt>
    <dgm:pt modelId="{63D6CC90-25E9-4C86-BC50-D91B16C03F48}">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s-ES_tradnl" sz="1200" dirty="0">
              <a:latin typeface="Arial" panose="020B0604020202020204" pitchFamily="34" charset="0"/>
              <a:cs typeface="Arial" panose="020B0604020202020204" pitchFamily="34" charset="0"/>
            </a:rPr>
            <a:t>Definir un paquete de servicios y proyección de costos (Primer </a:t>
          </a:r>
          <a:r>
            <a:rPr lang="es-ES_tradnl" sz="1200" dirty="0" err="1">
              <a:latin typeface="Arial" panose="020B0604020202020204" pitchFamily="34" charset="0"/>
              <a:cs typeface="Arial" panose="020B0604020202020204" pitchFamily="34" charset="0"/>
            </a:rPr>
            <a:t>trimeste</a:t>
          </a:r>
          <a:r>
            <a:rPr lang="es-ES_tradnl" sz="1200" dirty="0">
              <a:latin typeface="Arial" panose="020B0604020202020204" pitchFamily="34" charset="0"/>
              <a:cs typeface="Arial" panose="020B0604020202020204" pitchFamily="34" charset="0"/>
            </a:rPr>
            <a:t> 2022)</a:t>
          </a:r>
          <a:endParaRPr lang="en-US" sz="1200" dirty="0">
            <a:latin typeface="Arial" panose="020B0604020202020204" pitchFamily="34" charset="0"/>
            <a:cs typeface="Arial" panose="020B0604020202020204" pitchFamily="34" charset="0"/>
          </a:endParaRPr>
        </a:p>
      </dgm:t>
    </dgm:pt>
    <dgm:pt modelId="{A6B393D9-6FA7-4361-ADB1-62BF102C4CE9}" type="parTrans" cxnId="{794B52A3-2F1D-4C97-B09C-E8FA95BD8B11}">
      <dgm:prSet/>
      <dgm:spPr/>
      <dgm:t>
        <a:bodyPr/>
        <a:lstStyle/>
        <a:p>
          <a:endParaRPr lang="en-US"/>
        </a:p>
      </dgm:t>
    </dgm:pt>
    <dgm:pt modelId="{92C7E29A-42AF-489C-AD34-26B8962556E4}" type="sibTrans" cxnId="{794B52A3-2F1D-4C97-B09C-E8FA95BD8B11}">
      <dgm:prSet/>
      <dgm:spPr/>
      <dgm:t>
        <a:bodyPr/>
        <a:lstStyle/>
        <a:p>
          <a:endParaRPr lang="en-US"/>
        </a:p>
      </dgm:t>
    </dgm:pt>
    <dgm:pt modelId="{B20136B5-2C5D-484B-B583-E5A2D28B877D}">
      <dgm:prSet phldrT="[Text]" custT="1"/>
      <dgm:spPr>
        <a:solidFill>
          <a:srgbClr val="6FABB5"/>
        </a:solidFill>
        <a:ln>
          <a:noFill/>
        </a:ln>
      </dgm:spPr>
      <dgm:t>
        <a:bodyPr/>
        <a:lstStyle/>
        <a:p>
          <a:r>
            <a:rPr lang="en-US" sz="2400" dirty="0" err="1">
              <a:latin typeface="Arial" panose="020B0604020202020204" pitchFamily="34" charset="0"/>
              <a:cs typeface="Arial" panose="020B0604020202020204" pitchFamily="34" charset="0"/>
            </a:rPr>
            <a:t>Capacitación</a:t>
          </a:r>
          <a:endParaRPr lang="en-US" sz="2400" dirty="0">
            <a:latin typeface="Arial" panose="020B0604020202020204" pitchFamily="34" charset="0"/>
            <a:cs typeface="Arial" panose="020B0604020202020204" pitchFamily="34" charset="0"/>
          </a:endParaRPr>
        </a:p>
      </dgm:t>
    </dgm:pt>
    <dgm:pt modelId="{9AFBC430-5AEC-4F2C-A02C-AD3F3E6BA281}" type="sibTrans" cxnId="{BB53DD52-56EB-4ABD-91A8-3FFED3F386BF}">
      <dgm:prSet/>
      <dgm:spPr/>
      <dgm:t>
        <a:bodyPr/>
        <a:lstStyle/>
        <a:p>
          <a:endParaRPr lang="en-US"/>
        </a:p>
      </dgm:t>
    </dgm:pt>
    <dgm:pt modelId="{B023215D-ED0D-44AB-8943-B7D3B7F1C1C5}" type="parTrans" cxnId="{BB53DD52-56EB-4ABD-91A8-3FFED3F386BF}">
      <dgm:prSet/>
      <dgm:spPr/>
      <dgm:t>
        <a:bodyPr/>
        <a:lstStyle/>
        <a:p>
          <a:endParaRPr lang="en-US"/>
        </a:p>
      </dgm:t>
    </dgm:pt>
    <dgm:pt modelId="{3D1BD3CB-DD5F-448D-8FC3-B39FFD5E2A3F}">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000" dirty="0" err="1">
              <a:latin typeface="Arial" panose="020B0604020202020204" pitchFamily="34" charset="0"/>
              <a:cs typeface="Arial" panose="020B0604020202020204" pitchFamily="34" charset="0"/>
            </a:rPr>
            <a:t>Diseñar</a:t>
          </a:r>
          <a:r>
            <a:rPr lang="en-US" sz="1000" dirty="0">
              <a:latin typeface="Arial" panose="020B0604020202020204" pitchFamily="34" charset="0"/>
              <a:cs typeface="Arial" panose="020B0604020202020204" pitchFamily="34" charset="0"/>
            </a:rPr>
            <a:t> un plan de </a:t>
          </a:r>
          <a:r>
            <a:rPr lang="en-US" sz="1000" dirty="0" err="1">
              <a:latin typeface="Arial" panose="020B0604020202020204" pitchFamily="34" charset="0"/>
              <a:cs typeface="Arial" panose="020B0604020202020204" pitchFamily="34" charset="0"/>
            </a:rPr>
            <a:t>capacitación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mitad</a:t>
          </a:r>
          <a:r>
            <a:rPr lang="en-US" sz="1000" dirty="0">
              <a:latin typeface="Arial" panose="020B0604020202020204" pitchFamily="34" charset="0"/>
              <a:cs typeface="Arial" panose="020B0604020202020204" pitchFamily="34" charset="0"/>
            </a:rPr>
            <a:t> de 2022)</a:t>
          </a:r>
        </a:p>
      </dgm:t>
    </dgm:pt>
    <dgm:pt modelId="{7EE18C19-F7D1-4B84-A14D-F8F227CB110A}" type="sibTrans" cxnId="{DEEEDBC4-03A7-4E8B-B017-0A6C2BCB915A}">
      <dgm:prSet/>
      <dgm:spPr/>
      <dgm:t>
        <a:bodyPr/>
        <a:lstStyle/>
        <a:p>
          <a:endParaRPr lang="en-US"/>
        </a:p>
      </dgm:t>
    </dgm:pt>
    <dgm:pt modelId="{453E65F6-16D8-42BD-8C96-25CEA3F2F21A}" type="parTrans" cxnId="{DEEEDBC4-03A7-4E8B-B017-0A6C2BCB915A}">
      <dgm:prSet/>
      <dgm:spPr/>
      <dgm:t>
        <a:bodyPr/>
        <a:lstStyle/>
        <a:p>
          <a:endParaRPr lang="en-US"/>
        </a:p>
      </dgm:t>
    </dgm:pt>
    <dgm:pt modelId="{C7AD1687-BFB9-42D8-9D88-FFB0F9734102}">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de las OSC (2022)</a:t>
          </a:r>
        </a:p>
      </dgm:t>
    </dgm:pt>
    <dgm:pt modelId="{E356FDD6-1AE3-4D8D-AE2E-C261634F894B}" type="sibTrans" cxnId="{D13B4DCD-0090-464D-A591-97C524808F65}">
      <dgm:prSet/>
      <dgm:spPr/>
      <dgm:t>
        <a:bodyPr/>
        <a:lstStyle/>
        <a:p>
          <a:endParaRPr lang="en-US"/>
        </a:p>
      </dgm:t>
    </dgm:pt>
    <dgm:pt modelId="{265E0522-0F73-47F3-B881-3C681BDA2960}" type="parTrans" cxnId="{D13B4DCD-0090-464D-A591-97C524808F65}">
      <dgm:prSet/>
      <dgm:spPr/>
      <dgm:t>
        <a:bodyPr/>
        <a:lstStyle/>
        <a:p>
          <a:endParaRPr lang="en-US"/>
        </a:p>
      </dgm:t>
    </dgm:pt>
    <dgm:pt modelId="{A2703DBE-E205-4F7B-8915-B4E1FA70D9E8}">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estatales</a:t>
          </a:r>
          <a:r>
            <a:rPr lang="en-US" dirty="0">
              <a:latin typeface="Arial" panose="020B0604020202020204" pitchFamily="34" charset="0"/>
              <a:cs typeface="Arial" panose="020B0604020202020204" pitchFamily="34" charset="0"/>
            </a:rPr>
            <a:t> (2022)</a:t>
          </a:r>
        </a:p>
      </dgm:t>
    </dgm:pt>
    <dgm:pt modelId="{CFB36F67-5C9A-4D06-96A8-A34E6C4FFED2}" type="parTrans" cxnId="{C7E98C03-3EE6-4D01-AA0E-C7587D608DD2}">
      <dgm:prSet/>
      <dgm:spPr/>
      <dgm:t>
        <a:bodyPr/>
        <a:lstStyle/>
        <a:p>
          <a:endParaRPr lang="en-US"/>
        </a:p>
      </dgm:t>
    </dgm:pt>
    <dgm:pt modelId="{3F402843-4622-4D26-BDF3-AC7A93B3A681}" type="sibTrans" cxnId="{C7E98C03-3EE6-4D01-AA0E-C7587D608DD2}">
      <dgm:prSet/>
      <dgm:spPr/>
      <dgm:t>
        <a:bodyPr/>
        <a:lstStyle/>
        <a:p>
          <a:endParaRPr lang="en-US"/>
        </a:p>
      </dgm:t>
    </dgm:pt>
    <dgm:pt modelId="{F1383552-813B-4B82-B61F-5A0C3E8F918F}">
      <dgm:prSet phldrT="[Text]"/>
      <dgm:spPr>
        <a:solidFill>
          <a:srgbClr val="A1C8CF"/>
        </a:solidFill>
        <a:ln>
          <a:noFill/>
        </a:ln>
      </dgm:spPr>
      <dgm:t>
        <a:bodyPr/>
        <a:lstStyle/>
        <a:p>
          <a:r>
            <a:rPr lang="en-US">
              <a:latin typeface="Arial" panose="020B0604020202020204" pitchFamily="34" charset="0"/>
              <a:cs typeface="Arial" panose="020B0604020202020204" pitchFamily="34" charset="0"/>
            </a:rPr>
            <a:t>Abogacía</a:t>
          </a: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3" custLinFactNeighborX="-33485" custLinFactNeighborY="-71714"/>
      <dgm:spPr/>
      <dgm:t>
        <a:bodyPr/>
        <a:lstStyle/>
        <a:p>
          <a:endParaRPr lang="es-ES"/>
        </a:p>
      </dgm:t>
    </dgm:pt>
    <dgm:pt modelId="{49C373DF-6A44-4FAD-AEBF-E1F4CF64B30E}" type="pres">
      <dgm:prSet presAssocID="{8987E248-DC8F-4A62-BC71-9C2001A92BCF}" presName="outerBoxChildren" presStyleCnt="0"/>
      <dgm:spPr/>
    </dgm:pt>
    <dgm:pt modelId="{81721713-487E-4E73-923D-898B500A2AD4}" type="pres">
      <dgm:prSet presAssocID="{7A6DAA87-18D6-448A-9EE5-779F04D0C94D}" presName="oChild" presStyleLbl="fgAcc1" presStyleIdx="0" presStyleCnt="7">
        <dgm:presLayoutVars>
          <dgm:bulletEnabled val="1"/>
        </dgm:presLayoutVars>
      </dgm:prSet>
      <dgm:spPr/>
      <dgm:t>
        <a:bodyPr/>
        <a:lstStyle/>
        <a:p>
          <a:endParaRPr lang="es-ES"/>
        </a:p>
      </dgm:t>
    </dgm:pt>
    <dgm:pt modelId="{044CFFC3-9A7C-43E5-BABE-F7CAB18296ED}" type="pres">
      <dgm:prSet presAssocID="{04DCADE2-39E3-4679-A218-2DF3988191B8}" presName="outerSibTrans" presStyleCnt="0"/>
      <dgm:spPr/>
    </dgm:pt>
    <dgm:pt modelId="{3B47DF1A-440F-482C-9A73-BA33B9448624}" type="pres">
      <dgm:prSet presAssocID="{32ABF4D9-5D24-48A9-8616-2D1CC8DA3CB1}" presName="oChild" presStyleLbl="fgAcc1" presStyleIdx="1" presStyleCnt="7">
        <dgm:presLayoutVars>
          <dgm:bulletEnabled val="1"/>
        </dgm:presLayoutVars>
      </dgm:prSet>
      <dgm:spPr/>
      <dgm:t>
        <a:bodyPr/>
        <a:lstStyle/>
        <a:p>
          <a:endParaRPr lang="es-ES"/>
        </a:p>
      </dgm:t>
    </dgm:pt>
    <dgm:pt modelId="{7CDFAED6-7E40-4E52-819E-9CE4BAB52678}" type="pres">
      <dgm:prSet presAssocID="{8987E248-DC8F-4A62-BC71-9C2001A92BCF}" presName="middleBox" presStyleCnt="0"/>
      <dgm:spPr/>
    </dgm:pt>
    <dgm:pt modelId="{88610C5E-6858-4C35-A16C-2450C85D6DB5}" type="pres">
      <dgm:prSet presAssocID="{8987E248-DC8F-4A62-BC71-9C2001A92BCF}" presName="middleBoxParent" presStyleLbl="node1" presStyleIdx="1" presStyleCnt="3"/>
      <dgm:spPr/>
      <dgm:t>
        <a:bodyPr/>
        <a:lstStyle/>
        <a:p>
          <a:endParaRPr lang="es-ES"/>
        </a:p>
      </dgm:t>
    </dgm:pt>
    <dgm:pt modelId="{3923088E-725B-4201-95AD-1E5E41A94A4A}" type="pres">
      <dgm:prSet presAssocID="{8987E248-DC8F-4A62-BC71-9C2001A92BCF}" presName="middleBoxChildren" presStyleCnt="0"/>
      <dgm:spPr/>
    </dgm:pt>
    <dgm:pt modelId="{572A9E0F-0B22-4284-96AF-4D3992D32773}" type="pres">
      <dgm:prSet presAssocID="{3D1BD3CB-DD5F-448D-8FC3-B39FFD5E2A3F}" presName="mChild" presStyleLbl="fgAcc1" presStyleIdx="2" presStyleCnt="7">
        <dgm:presLayoutVars>
          <dgm:bulletEnabled val="1"/>
        </dgm:presLayoutVars>
      </dgm:prSet>
      <dgm:spPr/>
      <dgm:t>
        <a:bodyPr/>
        <a:lstStyle/>
        <a:p>
          <a:endParaRPr lang="es-ES"/>
        </a:p>
      </dgm:t>
    </dgm:pt>
    <dgm:pt modelId="{C5684D81-41D7-4A60-B961-105CBDF7E1C4}" type="pres">
      <dgm:prSet presAssocID="{7EE18C19-F7D1-4B84-A14D-F8F227CB110A}" presName="middleSibTrans" presStyleCnt="0"/>
      <dgm:spPr/>
    </dgm:pt>
    <dgm:pt modelId="{9C07FF5D-DD7B-43CF-B8EA-E7A316F7C280}" type="pres">
      <dgm:prSet presAssocID="{A2703DBE-E205-4F7B-8915-B4E1FA70D9E8}" presName="mChild" presStyleLbl="fgAcc1" presStyleIdx="3" presStyleCnt="7">
        <dgm:presLayoutVars>
          <dgm:bulletEnabled val="1"/>
        </dgm:presLayoutVars>
      </dgm:prSet>
      <dgm:spPr/>
      <dgm:t>
        <a:bodyPr/>
        <a:lstStyle/>
        <a:p>
          <a:endParaRPr lang="es-ES"/>
        </a:p>
      </dgm:t>
    </dgm:pt>
    <dgm:pt modelId="{C0524D67-C3A4-4760-8031-FCA839F29C5F}" type="pres">
      <dgm:prSet presAssocID="{3F402843-4622-4D26-BDF3-AC7A93B3A681}" presName="middleSibTrans" presStyleCnt="0"/>
      <dgm:spPr/>
    </dgm:pt>
    <dgm:pt modelId="{32E27ABF-8F09-4676-B5AE-E8B6807D3D56}" type="pres">
      <dgm:prSet presAssocID="{C7AD1687-BFB9-42D8-9D88-FFB0F9734102}" presName="mChild" presStyleLbl="fgAcc1" presStyleIdx="4" presStyleCnt="7">
        <dgm:presLayoutVars>
          <dgm:bulletEnabled val="1"/>
        </dgm:presLayoutVars>
      </dgm:prSet>
      <dgm:spPr/>
      <dgm:t>
        <a:bodyPr/>
        <a:lstStyle/>
        <a:p>
          <a:endParaRPr lang="es-ES"/>
        </a:p>
      </dgm:t>
    </dgm:pt>
    <dgm:pt modelId="{DEEA2972-D7CD-405B-9BF5-8F71D172EACC}" type="pres">
      <dgm:prSet presAssocID="{8987E248-DC8F-4A62-BC71-9C2001A92BCF}" presName="centerBox" presStyleCnt="0"/>
      <dgm:spPr/>
    </dgm:pt>
    <dgm:pt modelId="{972F8CBD-6FB5-4820-9B71-20200A66634C}" type="pres">
      <dgm:prSet presAssocID="{8987E248-DC8F-4A62-BC71-9C2001A92BCF}" presName="centerBoxParent" presStyleLbl="node1" presStyleIdx="2" presStyleCnt="3"/>
      <dgm:spPr/>
      <dgm:t>
        <a:bodyPr/>
        <a:lstStyle/>
        <a:p>
          <a:endParaRPr lang="es-ES"/>
        </a:p>
      </dgm:t>
    </dgm:pt>
    <dgm:pt modelId="{96D66D4B-88CD-4B58-8E11-A10364D0670D}" type="pres">
      <dgm:prSet presAssocID="{8987E248-DC8F-4A62-BC71-9C2001A92BCF}" presName="centerBoxChildren" presStyleCnt="0"/>
      <dgm:spPr/>
    </dgm:pt>
    <dgm:pt modelId="{2A6C1D90-4713-41A5-995B-89490FD5B6AF}" type="pres">
      <dgm:prSet presAssocID="{3CF7EA7F-66AF-425D-A6F4-D40645521059}" presName="cChild" presStyleLbl="fgAcc1" presStyleIdx="5" presStyleCnt="7">
        <dgm:presLayoutVars>
          <dgm:bulletEnabled val="1"/>
        </dgm:presLayoutVars>
      </dgm:prSet>
      <dgm:spPr/>
      <dgm:t>
        <a:bodyPr/>
        <a:lstStyle/>
        <a:p>
          <a:endParaRPr lang="es-ES"/>
        </a:p>
      </dgm:t>
    </dgm:pt>
    <dgm:pt modelId="{E4E9C22A-24B1-4A2E-9365-87197B5B6719}" type="pres">
      <dgm:prSet presAssocID="{0B235DBB-6BCB-49D4-80CC-18E79304A8F4}" presName="centerSibTrans" presStyleCnt="0"/>
      <dgm:spPr/>
    </dgm:pt>
    <dgm:pt modelId="{B843DA71-94B3-4197-A972-668D06CB58CA}" type="pres">
      <dgm:prSet presAssocID="{63D6CC90-25E9-4C86-BC50-D91B16C03F48}" presName="cChild" presStyleLbl="fgAcc1" presStyleIdx="6" presStyleCnt="7">
        <dgm:presLayoutVars>
          <dgm:bulletEnabled val="1"/>
        </dgm:presLayoutVars>
      </dgm:prSet>
      <dgm:spPr/>
      <dgm:t>
        <a:bodyPr/>
        <a:lstStyle/>
        <a:p>
          <a:endParaRPr lang="es-ES"/>
        </a:p>
      </dgm:t>
    </dgm:pt>
  </dgm:ptLst>
  <dgm:cxnLst>
    <dgm:cxn modelId="{C7E98C03-3EE6-4D01-AA0E-C7587D608DD2}" srcId="{B20136B5-2C5D-484B-B583-E5A2D28B877D}" destId="{A2703DBE-E205-4F7B-8915-B4E1FA70D9E8}" srcOrd="1" destOrd="0" parTransId="{CFB36F67-5C9A-4D06-96A8-A34E6C4FFED2}" sibTransId="{3F402843-4622-4D26-BDF3-AC7A93B3A681}"/>
    <dgm:cxn modelId="{DEEEDBC4-03A7-4E8B-B017-0A6C2BCB915A}" srcId="{B20136B5-2C5D-484B-B583-E5A2D28B877D}" destId="{3D1BD3CB-DD5F-448D-8FC3-B39FFD5E2A3F}" srcOrd="0" destOrd="0" parTransId="{453E65F6-16D8-42BD-8C96-25CEA3F2F21A}" sibTransId="{7EE18C19-F7D1-4B84-A14D-F8F227CB110A}"/>
    <dgm:cxn modelId="{3C35E7E2-DFA9-4A92-B4A2-36EFEEE24005}" type="presOf" srcId="{B20136B5-2C5D-484B-B583-E5A2D28B877D}" destId="{88610C5E-6858-4C35-A16C-2450C85D6DB5}" srcOrd="0" destOrd="0" presId="urn:microsoft.com/office/officeart/2005/8/layout/target2"/>
    <dgm:cxn modelId="{C5ABCAEB-1BB2-4AA1-ADEC-E91EA387E338}" srcId="{130AB330-EB9F-421B-BBEC-2CF0CEB0CF55}" destId="{3CF7EA7F-66AF-425D-A6F4-D40645521059}" srcOrd="0" destOrd="0" parTransId="{B50FFDC6-6037-43A6-AF04-3EE5B83910A1}" sibTransId="{0B235DBB-6BCB-49D4-80CC-18E79304A8F4}"/>
    <dgm:cxn modelId="{65DE7F69-76CD-4FF6-B441-4ECE1955AA9D}" type="presOf" srcId="{63D6CC90-25E9-4C86-BC50-D91B16C03F48}" destId="{B843DA71-94B3-4197-A972-668D06CB58CA}" srcOrd="0" destOrd="0" presId="urn:microsoft.com/office/officeart/2005/8/layout/target2"/>
    <dgm:cxn modelId="{794B52A3-2F1D-4C97-B09C-E8FA95BD8B11}" srcId="{130AB330-EB9F-421B-BBEC-2CF0CEB0CF55}" destId="{63D6CC90-25E9-4C86-BC50-D91B16C03F48}" srcOrd="1" destOrd="0" parTransId="{A6B393D9-6FA7-4361-ADB1-62BF102C4CE9}" sibTransId="{92C7E29A-42AF-489C-AD34-26B8962556E4}"/>
    <dgm:cxn modelId="{9A8E4F6E-F987-467B-A3F7-54A54225B86D}" type="presOf" srcId="{C7AD1687-BFB9-42D8-9D88-FFB0F9734102}" destId="{32E27ABF-8F09-4676-B5AE-E8B6807D3D56}" srcOrd="0" destOrd="0" presId="urn:microsoft.com/office/officeart/2005/8/layout/target2"/>
    <dgm:cxn modelId="{215F8930-3D8E-4960-8E89-9AB6737E8A13}" type="presOf" srcId="{A2703DBE-E205-4F7B-8915-B4E1FA70D9E8}" destId="{9C07FF5D-DD7B-43CF-B8EA-E7A316F7C280}" srcOrd="0" destOrd="0" presId="urn:microsoft.com/office/officeart/2005/8/layout/target2"/>
    <dgm:cxn modelId="{9DEA0129-F6A7-4C43-8CAF-88320A25C161}" type="presOf" srcId="{3CF7EA7F-66AF-425D-A6F4-D40645521059}" destId="{2A6C1D90-4713-41A5-995B-89490FD5B6AF}"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BB53DD52-56EB-4ABD-91A8-3FFED3F386BF}" srcId="{8987E248-DC8F-4A62-BC71-9C2001A92BCF}" destId="{B20136B5-2C5D-484B-B583-E5A2D28B877D}" srcOrd="1" destOrd="0" parTransId="{B023215D-ED0D-44AB-8943-B7D3B7F1C1C5}" sibTransId="{9AFBC430-5AEC-4F2C-A02C-AD3F3E6BA281}"/>
    <dgm:cxn modelId="{A14BCA54-839A-4196-B240-50C48D1B2D0D}" type="presOf" srcId="{8987E248-DC8F-4A62-BC71-9C2001A92BCF}" destId="{1A3BD1CB-5364-4045-8010-115712B08521}" srcOrd="0" destOrd="0" presId="urn:microsoft.com/office/officeart/2005/8/layout/target2"/>
    <dgm:cxn modelId="{91730505-CA3C-45BE-B5C5-6A2B15B08731}" type="presOf" srcId="{F1383552-813B-4B82-B61F-5A0C3E8F918F}" destId="{4E4E1938-6C64-43CB-B7B3-9B814C95504D}" srcOrd="0" destOrd="0" presId="urn:microsoft.com/office/officeart/2005/8/layout/target2"/>
    <dgm:cxn modelId="{BC36806D-F282-433C-8A5D-04E236F698B2}" srcId="{8987E248-DC8F-4A62-BC71-9C2001A92BCF}" destId="{130AB330-EB9F-421B-BBEC-2CF0CEB0CF55}" srcOrd="2" destOrd="0" parTransId="{4B26CA73-EAB2-40F1-BC75-D7CB48759085}" sibTransId="{C825BB26-8EF8-40AF-B407-37EC303BD996}"/>
    <dgm:cxn modelId="{8976F4C2-078C-4FD7-9027-5E1B327689AE}" type="presOf" srcId="{32ABF4D9-5D24-48A9-8616-2D1CC8DA3CB1}" destId="{3B47DF1A-440F-482C-9A73-BA33B9448624}" srcOrd="0" destOrd="0" presId="urn:microsoft.com/office/officeart/2005/8/layout/target2"/>
    <dgm:cxn modelId="{7DD4F0BC-4709-49B4-9D20-424E1A653E18}" type="presOf" srcId="{7A6DAA87-18D6-448A-9EE5-779F04D0C94D}" destId="{81721713-487E-4E73-923D-898B500A2AD4}" srcOrd="0" destOrd="0" presId="urn:microsoft.com/office/officeart/2005/8/layout/target2"/>
    <dgm:cxn modelId="{D8705592-0075-41C1-9750-69928AD3BE57}" type="presOf" srcId="{130AB330-EB9F-421B-BBEC-2CF0CEB0CF55}" destId="{972F8CBD-6FB5-4820-9B71-20200A66634C}" srcOrd="0" destOrd="0" presId="urn:microsoft.com/office/officeart/2005/8/layout/target2"/>
    <dgm:cxn modelId="{D13B4DCD-0090-464D-A591-97C524808F65}" srcId="{B20136B5-2C5D-484B-B583-E5A2D28B877D}" destId="{C7AD1687-BFB9-42D8-9D88-FFB0F9734102}" srcOrd="2" destOrd="0" parTransId="{265E0522-0F73-47F3-B881-3C681BDA2960}" sibTransId="{E356FDD6-1AE3-4D8D-AE2E-C261634F894B}"/>
    <dgm:cxn modelId="{511CF675-BF37-45C9-ADAB-948B0EA11CBC}" srcId="{F1383552-813B-4B82-B61F-5A0C3E8F918F}" destId="{7A6DAA87-18D6-448A-9EE5-779F04D0C94D}" srcOrd="0" destOrd="0" parTransId="{0E1C50FB-169B-4FB6-8902-A748BAA3EA92}" sibTransId="{04DCADE2-39E3-4679-A218-2DF3988191B8}"/>
    <dgm:cxn modelId="{1A4A1650-1EAA-4182-BB3D-EC68D196ED24}" type="presOf" srcId="{3D1BD3CB-DD5F-448D-8FC3-B39FFD5E2A3F}" destId="{572A9E0F-0B22-4284-96AF-4D3992D32773}" srcOrd="0" destOrd="0" presId="urn:microsoft.com/office/officeart/2005/8/layout/target2"/>
    <dgm:cxn modelId="{6E5E20B1-870E-4E71-B368-D287CAE3A267}" srcId="{F1383552-813B-4B82-B61F-5A0C3E8F918F}" destId="{32ABF4D9-5D24-48A9-8616-2D1CC8DA3CB1}" srcOrd="1" destOrd="0" parTransId="{9EC1EB2B-E736-43CA-AA8E-44D9681C9B70}" sibTransId="{B24159E1-1DE3-42D0-9CA8-D784EAD0A339}"/>
    <dgm:cxn modelId="{02666CE7-1E14-493A-A5D8-34E326602607}" type="presParOf" srcId="{1A3BD1CB-5364-4045-8010-115712B08521}" destId="{7067B684-B959-4FFB-AE80-4AB9AF02AC28}" srcOrd="0" destOrd="0" presId="urn:microsoft.com/office/officeart/2005/8/layout/target2"/>
    <dgm:cxn modelId="{B798990E-6E3B-4DE8-BF64-6729B621B97E}" type="presParOf" srcId="{7067B684-B959-4FFB-AE80-4AB9AF02AC28}" destId="{4E4E1938-6C64-43CB-B7B3-9B814C95504D}" srcOrd="0" destOrd="0" presId="urn:microsoft.com/office/officeart/2005/8/layout/target2"/>
    <dgm:cxn modelId="{D3BD3D23-DB78-49A4-9A19-0BEF1E0A6909}" type="presParOf" srcId="{7067B684-B959-4FFB-AE80-4AB9AF02AC28}" destId="{49C373DF-6A44-4FAD-AEBF-E1F4CF64B30E}" srcOrd="1" destOrd="0" presId="urn:microsoft.com/office/officeart/2005/8/layout/target2"/>
    <dgm:cxn modelId="{50865D93-D6A3-4C96-AABB-66F1A2ED5555}" type="presParOf" srcId="{49C373DF-6A44-4FAD-AEBF-E1F4CF64B30E}" destId="{81721713-487E-4E73-923D-898B500A2AD4}" srcOrd="0" destOrd="0" presId="urn:microsoft.com/office/officeart/2005/8/layout/target2"/>
    <dgm:cxn modelId="{2AA53012-FB53-44D3-BC11-D47558328C1E}" type="presParOf" srcId="{49C373DF-6A44-4FAD-AEBF-E1F4CF64B30E}" destId="{044CFFC3-9A7C-43E5-BABE-F7CAB18296ED}" srcOrd="1" destOrd="0" presId="urn:microsoft.com/office/officeart/2005/8/layout/target2"/>
    <dgm:cxn modelId="{19EC1EDD-7E29-4651-8562-47A041A0A3D8}" type="presParOf" srcId="{49C373DF-6A44-4FAD-AEBF-E1F4CF64B30E}" destId="{3B47DF1A-440F-482C-9A73-BA33B9448624}" srcOrd="2" destOrd="0" presId="urn:microsoft.com/office/officeart/2005/8/layout/target2"/>
    <dgm:cxn modelId="{85C74A30-753F-4B56-AB6A-BA0740895C68}" type="presParOf" srcId="{1A3BD1CB-5364-4045-8010-115712B08521}" destId="{7CDFAED6-7E40-4E52-819E-9CE4BAB52678}" srcOrd="1" destOrd="0" presId="urn:microsoft.com/office/officeart/2005/8/layout/target2"/>
    <dgm:cxn modelId="{052DE316-CD62-439F-81A5-364CD5D8E001}" type="presParOf" srcId="{7CDFAED6-7E40-4E52-819E-9CE4BAB52678}" destId="{88610C5E-6858-4C35-A16C-2450C85D6DB5}" srcOrd="0" destOrd="0" presId="urn:microsoft.com/office/officeart/2005/8/layout/target2"/>
    <dgm:cxn modelId="{010E9430-DC44-476E-AA90-A2689C819E4F}" type="presParOf" srcId="{7CDFAED6-7E40-4E52-819E-9CE4BAB52678}" destId="{3923088E-725B-4201-95AD-1E5E41A94A4A}" srcOrd="1" destOrd="0" presId="urn:microsoft.com/office/officeart/2005/8/layout/target2"/>
    <dgm:cxn modelId="{EF6F420C-D45D-43C0-9AE2-2D1DEB8162DD}" type="presParOf" srcId="{3923088E-725B-4201-95AD-1E5E41A94A4A}" destId="{572A9E0F-0B22-4284-96AF-4D3992D32773}" srcOrd="0" destOrd="0" presId="urn:microsoft.com/office/officeart/2005/8/layout/target2"/>
    <dgm:cxn modelId="{F353D372-6A86-48D0-81DA-7874938B5F4D}" type="presParOf" srcId="{3923088E-725B-4201-95AD-1E5E41A94A4A}" destId="{C5684D81-41D7-4A60-B961-105CBDF7E1C4}" srcOrd="1" destOrd="0" presId="urn:microsoft.com/office/officeart/2005/8/layout/target2"/>
    <dgm:cxn modelId="{30D36BC8-C4A3-4BD4-BEE0-AE0BBAAA709F}" type="presParOf" srcId="{3923088E-725B-4201-95AD-1E5E41A94A4A}" destId="{9C07FF5D-DD7B-43CF-B8EA-E7A316F7C280}" srcOrd="2" destOrd="0" presId="urn:microsoft.com/office/officeart/2005/8/layout/target2"/>
    <dgm:cxn modelId="{B0BC176B-87CE-4B04-BC6A-E6BBCAEAECB3}" type="presParOf" srcId="{3923088E-725B-4201-95AD-1E5E41A94A4A}" destId="{C0524D67-C3A4-4760-8031-FCA839F29C5F}" srcOrd="3" destOrd="0" presId="urn:microsoft.com/office/officeart/2005/8/layout/target2"/>
    <dgm:cxn modelId="{A0F4B3D6-148A-4F3E-BA97-47BD8AD6DA84}" type="presParOf" srcId="{3923088E-725B-4201-95AD-1E5E41A94A4A}" destId="{32E27ABF-8F09-4676-B5AE-E8B6807D3D56}" srcOrd="4" destOrd="0" presId="urn:microsoft.com/office/officeart/2005/8/layout/target2"/>
    <dgm:cxn modelId="{2DDA4AD3-E1BA-41E8-ACBB-07F85DD1F50E}" type="presParOf" srcId="{1A3BD1CB-5364-4045-8010-115712B08521}" destId="{DEEA2972-D7CD-405B-9BF5-8F71D172EACC}" srcOrd="2" destOrd="0" presId="urn:microsoft.com/office/officeart/2005/8/layout/target2"/>
    <dgm:cxn modelId="{A85D24E2-4265-44A8-9871-0FF161806380}" type="presParOf" srcId="{DEEA2972-D7CD-405B-9BF5-8F71D172EACC}" destId="{972F8CBD-6FB5-4820-9B71-20200A66634C}" srcOrd="0" destOrd="0" presId="urn:microsoft.com/office/officeart/2005/8/layout/target2"/>
    <dgm:cxn modelId="{C725D919-644B-4BA0-B180-9FE15F568002}" type="presParOf" srcId="{DEEA2972-D7CD-405B-9BF5-8F71D172EACC}" destId="{96D66D4B-88CD-4B58-8E11-A10364D0670D}" srcOrd="1" destOrd="0" presId="urn:microsoft.com/office/officeart/2005/8/layout/target2"/>
    <dgm:cxn modelId="{002E2B96-9F22-4865-B8BB-C08A29C862CB}" type="presParOf" srcId="{96D66D4B-88CD-4B58-8E11-A10364D0670D}" destId="{2A6C1D90-4713-41A5-995B-89490FD5B6AF}" srcOrd="0" destOrd="0" presId="urn:microsoft.com/office/officeart/2005/8/layout/target2"/>
    <dgm:cxn modelId="{E0EECF8C-2955-4BF7-BD4C-E8F68F135480}" type="presParOf" srcId="{96D66D4B-88CD-4B58-8E11-A10364D0670D}" destId="{E4E9C22A-24B1-4A2E-9365-87197B5B6719}" srcOrd="1" destOrd="0" presId="urn:microsoft.com/office/officeart/2005/8/layout/target2"/>
    <dgm:cxn modelId="{EECEBDC2-E54A-4DA8-ACDA-F9CE703189CA}" type="presParOf" srcId="{96D66D4B-88CD-4B58-8E11-A10364D0670D}" destId="{B843DA71-94B3-4197-A972-668D06CB58CA}" srcOrd="2" destOrd="0" presId="urn:microsoft.com/office/officeart/2005/8/layout/targe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colorful4" csCatId="colorful" phldr="1"/>
      <dgm:spPr/>
    </dgm:pt>
    <dgm:pt modelId="{F1383552-813B-4B82-B61F-5A0C3E8F918F}">
      <dgm:prSet phldrT="[Text]" custT="1"/>
      <dgm:spPr>
        <a:solidFill>
          <a:srgbClr val="325960"/>
        </a:solidFill>
        <a:ln>
          <a:noFill/>
        </a:ln>
      </dgm:spPr>
      <dgm:t>
        <a:bodyPr/>
        <a:lstStyle/>
        <a:p>
          <a:pPr algn="ctr"/>
          <a:r>
            <a:rPr lang="en-US" sz="2400" dirty="0" err="1" smtClean="0">
              <a:latin typeface="Arial" panose="020B0604020202020204" pitchFamily="34" charset="0"/>
              <a:cs typeface="Arial" panose="020B0604020202020204" pitchFamily="34" charset="0"/>
            </a:rPr>
            <a:t>Implementación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 un Proyecto </a:t>
          </a:r>
          <a:r>
            <a:rPr lang="en-US" sz="2400" dirty="0" err="1">
              <a:latin typeface="Arial" panose="020B0604020202020204" pitchFamily="34" charset="0"/>
              <a:cs typeface="Arial" panose="020B0604020202020204" pitchFamily="34" charset="0"/>
            </a:rPr>
            <a:t>Piloto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endParaRPr lang="en-US" sz="2400" dirty="0">
            <a:latin typeface="Arial" panose="020B0604020202020204" pitchFamily="34" charset="0"/>
            <a:cs typeface="Arial" panose="020B0604020202020204" pitchFamily="34" charset="0"/>
          </a:endParaRP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1"/>
      <dgm:spPr/>
      <dgm:t>
        <a:bodyPr/>
        <a:lstStyle/>
        <a:p>
          <a:endParaRPr lang="es-ES"/>
        </a:p>
      </dgm:t>
    </dgm:pt>
    <dgm:pt modelId="{49C373DF-6A44-4FAD-AEBF-E1F4CF64B30E}" type="pres">
      <dgm:prSet presAssocID="{8987E248-DC8F-4A62-BC71-9C2001A92BCF}" presName="outerBoxChildren" presStyleCnt="0"/>
      <dgm:spPr/>
    </dgm:pt>
  </dgm:ptLst>
  <dgm:cxnLst>
    <dgm:cxn modelId="{DA209177-8C80-4813-B254-7DCDF08B79D3}" type="presOf" srcId="{F1383552-813B-4B82-B61F-5A0C3E8F918F}" destId="{4E4E1938-6C64-43CB-B7B3-9B814C95504D}" srcOrd="0" destOrd="0" presId="urn:microsoft.com/office/officeart/2005/8/layout/target2"/>
    <dgm:cxn modelId="{32E1A4BE-F20F-4C6F-ABA6-7498862FD6DE}" type="presOf" srcId="{8987E248-DC8F-4A62-BC71-9C2001A92BCF}" destId="{1A3BD1CB-5364-4045-8010-115712B08521}"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6BEDBBAA-BA4A-4611-ABFC-677F884B9B7F}" type="presParOf" srcId="{1A3BD1CB-5364-4045-8010-115712B08521}" destId="{7067B684-B959-4FFB-AE80-4AB9AF02AC28}" srcOrd="0" destOrd="0" presId="urn:microsoft.com/office/officeart/2005/8/layout/target2"/>
    <dgm:cxn modelId="{FD86BAE3-29F7-467B-B77C-1D4679AC295B}" type="presParOf" srcId="{7067B684-B959-4FFB-AE80-4AB9AF02AC28}" destId="{4E4E1938-6C64-43CB-B7B3-9B814C95504D}" srcOrd="0" destOrd="0" presId="urn:microsoft.com/office/officeart/2005/8/layout/target2"/>
    <dgm:cxn modelId="{20EED291-DBBD-45AF-BC13-5CA9BD5BA18F}" type="presParOf" srcId="{7067B684-B959-4FFB-AE80-4AB9AF02AC28}" destId="{49C373DF-6A44-4FAD-AEBF-E1F4CF64B30E}" srcOrd="1" destOrd="0" presId="urn:microsoft.com/office/officeart/2005/8/layout/target2"/>
  </dgm:cxnLst>
  <dgm:bg>
    <a:solidFill>
      <a:srgbClr val="660066"/>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accent1_2" csCatId="accent1" phldr="1"/>
      <dgm:spPr/>
    </dgm:pt>
    <dgm:pt modelId="{130AB330-EB9F-421B-BBEC-2CF0CEB0CF55}">
      <dgm:prSet phldrT="[Text]"/>
      <dgm:spPr>
        <a:solidFill>
          <a:srgbClr val="4B8993"/>
        </a:solidFill>
        <a:ln>
          <a:noFill/>
        </a:ln>
      </dgm:spPr>
      <dgm:t>
        <a:bodyPr/>
        <a:lstStyle/>
        <a:p>
          <a:r>
            <a:rPr lang="en-US">
              <a:latin typeface="Arial" panose="020B0604020202020204" pitchFamily="34" charset="0"/>
              <a:cs typeface="Arial" panose="020B0604020202020204" pitchFamily="34" charset="0"/>
            </a:rPr>
            <a:t>Diseño</a:t>
          </a:r>
        </a:p>
      </dgm:t>
    </dgm:pt>
    <dgm:pt modelId="{4B26CA73-EAB2-40F1-BC75-D7CB48759085}" type="parTrans" cxnId="{BC36806D-F282-433C-8A5D-04E236F698B2}">
      <dgm:prSet/>
      <dgm:spPr/>
      <dgm:t>
        <a:bodyPr/>
        <a:lstStyle/>
        <a:p>
          <a:endParaRPr lang="en-US"/>
        </a:p>
      </dgm:t>
    </dgm:pt>
    <dgm:pt modelId="{C825BB26-8EF8-40AF-B407-37EC303BD996}" type="sibTrans" cxnId="{BC36806D-F282-433C-8A5D-04E236F698B2}">
      <dgm:prSet/>
      <dgm:spPr/>
      <dgm:t>
        <a:bodyPr/>
        <a:lstStyle/>
        <a:p>
          <a:endParaRPr lang="en-US"/>
        </a:p>
      </dgm:t>
    </dgm:pt>
    <dgm:pt modelId="{7A6DAA87-18D6-448A-9EE5-779F04D0C94D}">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Conformar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coalición</a:t>
          </a:r>
          <a:r>
            <a:rPr lang="en-US" sz="1200" dirty="0">
              <a:latin typeface="Arial" panose="020B0604020202020204" pitchFamily="34" charset="0"/>
              <a:cs typeface="Arial" panose="020B0604020202020204" pitchFamily="34" charset="0"/>
            </a:rPr>
            <a:t> de la </a:t>
          </a:r>
          <a:r>
            <a:rPr lang="en-US" sz="1200" dirty="0" err="1">
              <a:latin typeface="Arial" panose="020B0604020202020204" pitchFamily="34" charset="0"/>
              <a:cs typeface="Arial" panose="020B0604020202020204" pitchFamily="34" charset="0"/>
            </a:rPr>
            <a:t>Sociedad</a:t>
          </a:r>
          <a:r>
            <a:rPr lang="en-US" sz="1200" dirty="0">
              <a:latin typeface="Arial" panose="020B0604020202020204" pitchFamily="34" charset="0"/>
              <a:cs typeface="Arial" panose="020B0604020202020204" pitchFamily="34" charset="0"/>
            </a:rPr>
            <a:t> Civil</a:t>
          </a:r>
        </a:p>
        <a:p>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2021)</a:t>
          </a:r>
          <a:endParaRPr lang="en-US" sz="1200" dirty="0">
            <a:latin typeface="Arial" panose="020B0604020202020204" pitchFamily="34" charset="0"/>
            <a:cs typeface="Arial" panose="020B0604020202020204" pitchFamily="34" charset="0"/>
          </a:endParaRPr>
        </a:p>
      </dgm:t>
    </dgm:pt>
    <dgm:pt modelId="{0E1C50FB-169B-4FB6-8902-A748BAA3EA92}" type="parTrans" cxnId="{511CF675-BF37-45C9-ADAB-948B0EA11CBC}">
      <dgm:prSet/>
      <dgm:spPr/>
      <dgm:t>
        <a:bodyPr/>
        <a:lstStyle/>
        <a:p>
          <a:endParaRPr lang="en-US"/>
        </a:p>
      </dgm:t>
    </dgm:pt>
    <dgm:pt modelId="{04DCADE2-39E3-4679-A218-2DF3988191B8}" type="sibTrans" cxnId="{511CF675-BF37-45C9-ADAB-948B0EA11CBC}">
      <dgm:prSet/>
      <dgm:spPr/>
      <dgm:t>
        <a:bodyPr/>
        <a:lstStyle/>
        <a:p>
          <a:endParaRPr lang="en-US"/>
        </a:p>
      </dgm:t>
    </dgm:pt>
    <dgm:pt modelId="{32ABF4D9-5D24-48A9-8616-2D1CC8DA3CB1}">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implementar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estrategia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incidencia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política</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(2021-2022)</a:t>
          </a:r>
        </a:p>
      </dgm:t>
    </dgm:pt>
    <dgm:pt modelId="{9EC1EB2B-E736-43CA-AA8E-44D9681C9B70}" type="parTrans" cxnId="{6E5E20B1-870E-4E71-B368-D287CAE3A267}">
      <dgm:prSet/>
      <dgm:spPr/>
      <dgm:t>
        <a:bodyPr/>
        <a:lstStyle/>
        <a:p>
          <a:endParaRPr lang="en-US"/>
        </a:p>
      </dgm:t>
    </dgm:pt>
    <dgm:pt modelId="{B24159E1-1DE3-42D0-9CA8-D784EAD0A339}" type="sibTrans" cxnId="{6E5E20B1-870E-4E71-B368-D287CAE3A267}">
      <dgm:prSet/>
      <dgm:spPr/>
      <dgm:t>
        <a:bodyPr/>
        <a:lstStyle/>
        <a:p>
          <a:endParaRPr lang="en-US"/>
        </a:p>
      </dgm:t>
    </dgm:pt>
    <dgm:pt modelId="{3CF7EA7F-66AF-425D-A6F4-D40645521059}">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200" dirty="0" err="1">
              <a:latin typeface="Arial" panose="020B0604020202020204" pitchFamily="34" charset="0"/>
              <a:cs typeface="Arial" panose="020B0604020202020204" pitchFamily="34" charset="0"/>
            </a:rPr>
            <a:t>Diseñar</a:t>
          </a:r>
          <a:r>
            <a:rPr lang="en-US" sz="1200" dirty="0">
              <a:latin typeface="Arial" panose="020B0604020202020204" pitchFamily="34" charset="0"/>
              <a:cs typeface="Arial" panose="020B0604020202020204" pitchFamily="34" charset="0"/>
            </a:rPr>
            <a:t> un </a:t>
          </a:r>
          <a:r>
            <a:rPr lang="en-US" sz="1200" dirty="0" err="1">
              <a:latin typeface="Arial" panose="020B0604020202020204" pitchFamily="34" charset="0"/>
              <a:cs typeface="Arial" panose="020B0604020202020204" pitchFamily="34" charset="0"/>
            </a:rPr>
            <a:t>protocolo</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normativo</a:t>
          </a:r>
          <a:r>
            <a:rPr lang="en-US" sz="1200" dirty="0">
              <a:latin typeface="Arial" panose="020B0604020202020204" pitchFamily="34" charset="0"/>
              <a:cs typeface="Arial" panose="020B0604020202020204" pitchFamily="34" charset="0"/>
            </a:rPr>
            <a:t> (2021)</a:t>
          </a:r>
        </a:p>
      </dgm:t>
    </dgm:pt>
    <dgm:pt modelId="{B50FFDC6-6037-43A6-AF04-3EE5B83910A1}" type="parTrans" cxnId="{C5ABCAEB-1BB2-4AA1-ADEC-E91EA387E338}">
      <dgm:prSet/>
      <dgm:spPr/>
      <dgm:t>
        <a:bodyPr/>
        <a:lstStyle/>
        <a:p>
          <a:endParaRPr lang="en-US"/>
        </a:p>
      </dgm:t>
    </dgm:pt>
    <dgm:pt modelId="{0B235DBB-6BCB-49D4-80CC-18E79304A8F4}" type="sibTrans" cxnId="{C5ABCAEB-1BB2-4AA1-ADEC-E91EA387E338}">
      <dgm:prSet/>
      <dgm:spPr/>
      <dgm:t>
        <a:bodyPr/>
        <a:lstStyle/>
        <a:p>
          <a:endParaRPr lang="en-US"/>
        </a:p>
      </dgm:t>
    </dgm:pt>
    <dgm:pt modelId="{63D6CC90-25E9-4C86-BC50-D91B16C03F48}">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s-ES_tradnl" sz="1200" dirty="0">
              <a:latin typeface="Arial" panose="020B0604020202020204" pitchFamily="34" charset="0"/>
              <a:cs typeface="Arial" panose="020B0604020202020204" pitchFamily="34" charset="0"/>
            </a:rPr>
            <a:t>Definir un paquete de servicios y proyección de costos (Primer </a:t>
          </a:r>
          <a:r>
            <a:rPr lang="es-ES_tradnl" sz="1200" dirty="0" err="1">
              <a:latin typeface="Arial" panose="020B0604020202020204" pitchFamily="34" charset="0"/>
              <a:cs typeface="Arial" panose="020B0604020202020204" pitchFamily="34" charset="0"/>
            </a:rPr>
            <a:t>trimeste</a:t>
          </a:r>
          <a:r>
            <a:rPr lang="es-ES_tradnl" sz="1200" dirty="0">
              <a:latin typeface="Arial" panose="020B0604020202020204" pitchFamily="34" charset="0"/>
              <a:cs typeface="Arial" panose="020B0604020202020204" pitchFamily="34" charset="0"/>
            </a:rPr>
            <a:t> 2022)</a:t>
          </a:r>
          <a:endParaRPr lang="en-US" sz="1200" dirty="0">
            <a:latin typeface="Arial" panose="020B0604020202020204" pitchFamily="34" charset="0"/>
            <a:cs typeface="Arial" panose="020B0604020202020204" pitchFamily="34" charset="0"/>
          </a:endParaRPr>
        </a:p>
      </dgm:t>
    </dgm:pt>
    <dgm:pt modelId="{A6B393D9-6FA7-4361-ADB1-62BF102C4CE9}" type="parTrans" cxnId="{794B52A3-2F1D-4C97-B09C-E8FA95BD8B11}">
      <dgm:prSet/>
      <dgm:spPr/>
      <dgm:t>
        <a:bodyPr/>
        <a:lstStyle/>
        <a:p>
          <a:endParaRPr lang="en-US"/>
        </a:p>
      </dgm:t>
    </dgm:pt>
    <dgm:pt modelId="{92C7E29A-42AF-489C-AD34-26B8962556E4}" type="sibTrans" cxnId="{794B52A3-2F1D-4C97-B09C-E8FA95BD8B11}">
      <dgm:prSet/>
      <dgm:spPr/>
      <dgm:t>
        <a:bodyPr/>
        <a:lstStyle/>
        <a:p>
          <a:endParaRPr lang="en-US"/>
        </a:p>
      </dgm:t>
    </dgm:pt>
    <dgm:pt modelId="{B20136B5-2C5D-484B-B583-E5A2D28B877D}">
      <dgm:prSet phldrT="[Text]" custT="1"/>
      <dgm:spPr>
        <a:solidFill>
          <a:srgbClr val="6FABB5"/>
        </a:solidFill>
        <a:ln>
          <a:noFill/>
        </a:ln>
      </dgm:spPr>
      <dgm:t>
        <a:bodyPr/>
        <a:lstStyle/>
        <a:p>
          <a:r>
            <a:rPr lang="en-US" sz="2400" dirty="0" err="1">
              <a:latin typeface="Arial" panose="020B0604020202020204" pitchFamily="34" charset="0"/>
              <a:cs typeface="Arial" panose="020B0604020202020204" pitchFamily="34" charset="0"/>
            </a:rPr>
            <a:t>Capacitación</a:t>
          </a:r>
          <a:endParaRPr lang="en-US" sz="2400" dirty="0">
            <a:latin typeface="Arial" panose="020B0604020202020204" pitchFamily="34" charset="0"/>
            <a:cs typeface="Arial" panose="020B0604020202020204" pitchFamily="34" charset="0"/>
          </a:endParaRPr>
        </a:p>
      </dgm:t>
    </dgm:pt>
    <dgm:pt modelId="{9AFBC430-5AEC-4F2C-A02C-AD3F3E6BA281}" type="sibTrans" cxnId="{BB53DD52-56EB-4ABD-91A8-3FFED3F386BF}">
      <dgm:prSet/>
      <dgm:spPr/>
      <dgm:t>
        <a:bodyPr/>
        <a:lstStyle/>
        <a:p>
          <a:endParaRPr lang="en-US"/>
        </a:p>
      </dgm:t>
    </dgm:pt>
    <dgm:pt modelId="{B023215D-ED0D-44AB-8943-B7D3B7F1C1C5}" type="parTrans" cxnId="{BB53DD52-56EB-4ABD-91A8-3FFED3F386BF}">
      <dgm:prSet/>
      <dgm:spPr/>
      <dgm:t>
        <a:bodyPr/>
        <a:lstStyle/>
        <a:p>
          <a:endParaRPr lang="en-US"/>
        </a:p>
      </dgm:t>
    </dgm:pt>
    <dgm:pt modelId="{3D1BD3CB-DD5F-448D-8FC3-B39FFD5E2A3F}">
      <dgm:prSet phldrT="[Text]" custT="1">
        <dgm:style>
          <a:lnRef idx="2">
            <a:schemeClr val="accent6"/>
          </a:lnRef>
          <a:fillRef idx="1">
            <a:schemeClr val="lt1"/>
          </a:fillRef>
          <a:effectRef idx="0">
            <a:schemeClr val="accent6"/>
          </a:effectRef>
          <a:fontRef idx="minor">
            <a:schemeClr val="dk1"/>
          </a:fontRef>
        </dgm:style>
      </dgm:prSet>
      <dgm:spPr>
        <a:ln>
          <a:noFill/>
        </a:ln>
      </dgm:spPr>
      <dgm:t>
        <a:bodyPr/>
        <a:lstStyle/>
        <a:p>
          <a:r>
            <a:rPr lang="en-US" sz="1000" dirty="0" err="1">
              <a:latin typeface="Arial" panose="020B0604020202020204" pitchFamily="34" charset="0"/>
              <a:cs typeface="Arial" panose="020B0604020202020204" pitchFamily="34" charset="0"/>
            </a:rPr>
            <a:t>Diseñar</a:t>
          </a:r>
          <a:r>
            <a:rPr lang="en-US" sz="1000" dirty="0">
              <a:latin typeface="Arial" panose="020B0604020202020204" pitchFamily="34" charset="0"/>
              <a:cs typeface="Arial" panose="020B0604020202020204" pitchFamily="34" charset="0"/>
            </a:rPr>
            <a:t> un plan de </a:t>
          </a:r>
          <a:r>
            <a:rPr lang="en-US" sz="1000" dirty="0" err="1">
              <a:latin typeface="Arial" panose="020B0604020202020204" pitchFamily="34" charset="0"/>
              <a:cs typeface="Arial" panose="020B0604020202020204" pitchFamily="34" charset="0"/>
            </a:rPr>
            <a:t>capacitación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mitad</a:t>
          </a:r>
          <a:r>
            <a:rPr lang="en-US" sz="1000" dirty="0">
              <a:latin typeface="Arial" panose="020B0604020202020204" pitchFamily="34" charset="0"/>
              <a:cs typeface="Arial" panose="020B0604020202020204" pitchFamily="34" charset="0"/>
            </a:rPr>
            <a:t> de 2022)</a:t>
          </a:r>
        </a:p>
      </dgm:t>
    </dgm:pt>
    <dgm:pt modelId="{7EE18C19-F7D1-4B84-A14D-F8F227CB110A}" type="sibTrans" cxnId="{DEEEDBC4-03A7-4E8B-B017-0A6C2BCB915A}">
      <dgm:prSet/>
      <dgm:spPr/>
      <dgm:t>
        <a:bodyPr/>
        <a:lstStyle/>
        <a:p>
          <a:endParaRPr lang="en-US"/>
        </a:p>
      </dgm:t>
    </dgm:pt>
    <dgm:pt modelId="{453E65F6-16D8-42BD-8C96-25CEA3F2F21A}" type="parTrans" cxnId="{DEEEDBC4-03A7-4E8B-B017-0A6C2BCB915A}">
      <dgm:prSet/>
      <dgm:spPr/>
      <dgm:t>
        <a:bodyPr/>
        <a:lstStyle/>
        <a:p>
          <a:endParaRPr lang="en-US"/>
        </a:p>
      </dgm:t>
    </dgm:pt>
    <dgm:pt modelId="{C7AD1687-BFB9-42D8-9D88-FFB0F9734102}">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de las OSC (2022)</a:t>
          </a:r>
        </a:p>
      </dgm:t>
    </dgm:pt>
    <dgm:pt modelId="{E356FDD6-1AE3-4D8D-AE2E-C261634F894B}" type="sibTrans" cxnId="{D13B4DCD-0090-464D-A591-97C524808F65}">
      <dgm:prSet/>
      <dgm:spPr/>
      <dgm:t>
        <a:bodyPr/>
        <a:lstStyle/>
        <a:p>
          <a:endParaRPr lang="en-US"/>
        </a:p>
      </dgm:t>
    </dgm:pt>
    <dgm:pt modelId="{265E0522-0F73-47F3-B881-3C681BDA2960}" type="parTrans" cxnId="{D13B4DCD-0090-464D-A591-97C524808F65}">
      <dgm:prSet/>
      <dgm:spPr/>
      <dgm:t>
        <a:bodyPr/>
        <a:lstStyle/>
        <a:p>
          <a:endParaRPr lang="en-US"/>
        </a:p>
      </dgm:t>
    </dgm:pt>
    <dgm:pt modelId="{A2703DBE-E205-4F7B-8915-B4E1FA70D9E8}">
      <dgm:prSet phldrT="[Text]">
        <dgm:style>
          <a:lnRef idx="2">
            <a:schemeClr val="accent6"/>
          </a:lnRef>
          <a:fillRef idx="1">
            <a:schemeClr val="lt1"/>
          </a:fillRef>
          <a:effectRef idx="0">
            <a:schemeClr val="accent6"/>
          </a:effectRef>
          <a:fontRef idx="minor">
            <a:schemeClr val="dk1"/>
          </a:fontRef>
        </dgm:style>
      </dgm:prSet>
      <dgm:spPr>
        <a:ln>
          <a:noFill/>
        </a:ln>
      </dgm:spPr>
      <dgm:t>
        <a:bodyPr/>
        <a:lstStyle/>
        <a:p>
          <a:r>
            <a:rPr lang="en-US" dirty="0" err="1">
              <a:latin typeface="Arial" panose="020B0604020202020204" pitchFamily="34" charset="0"/>
              <a:cs typeface="Arial" panose="020B0604020202020204" pitchFamily="34" charset="0"/>
            </a:rPr>
            <a:t>Capacitar</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actores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estatales</a:t>
          </a:r>
          <a:r>
            <a:rPr lang="en-US" dirty="0">
              <a:latin typeface="Arial" panose="020B0604020202020204" pitchFamily="34" charset="0"/>
              <a:cs typeface="Arial" panose="020B0604020202020204" pitchFamily="34" charset="0"/>
            </a:rPr>
            <a:t> (2022)</a:t>
          </a:r>
        </a:p>
      </dgm:t>
    </dgm:pt>
    <dgm:pt modelId="{CFB36F67-5C9A-4D06-96A8-A34E6C4FFED2}" type="parTrans" cxnId="{C7E98C03-3EE6-4D01-AA0E-C7587D608DD2}">
      <dgm:prSet/>
      <dgm:spPr/>
      <dgm:t>
        <a:bodyPr/>
        <a:lstStyle/>
        <a:p>
          <a:endParaRPr lang="en-US"/>
        </a:p>
      </dgm:t>
    </dgm:pt>
    <dgm:pt modelId="{3F402843-4622-4D26-BDF3-AC7A93B3A681}" type="sibTrans" cxnId="{C7E98C03-3EE6-4D01-AA0E-C7587D608DD2}">
      <dgm:prSet/>
      <dgm:spPr/>
      <dgm:t>
        <a:bodyPr/>
        <a:lstStyle/>
        <a:p>
          <a:endParaRPr lang="en-US"/>
        </a:p>
      </dgm:t>
    </dgm:pt>
    <dgm:pt modelId="{F1383552-813B-4B82-B61F-5A0C3E8F918F}">
      <dgm:prSet phldrT="[Text]"/>
      <dgm:spPr>
        <a:solidFill>
          <a:srgbClr val="A1C8CF"/>
        </a:solidFill>
        <a:ln>
          <a:noFill/>
        </a:ln>
      </dgm:spPr>
      <dgm:t>
        <a:bodyPr/>
        <a:lstStyle/>
        <a:p>
          <a:r>
            <a:rPr lang="en-US">
              <a:latin typeface="Arial" panose="020B0604020202020204" pitchFamily="34" charset="0"/>
              <a:cs typeface="Arial" panose="020B0604020202020204" pitchFamily="34" charset="0"/>
            </a:rPr>
            <a:t>Abogacía</a:t>
          </a: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3" custLinFactNeighborX="-33485" custLinFactNeighborY="-71714"/>
      <dgm:spPr/>
      <dgm:t>
        <a:bodyPr/>
        <a:lstStyle/>
        <a:p>
          <a:endParaRPr lang="es-ES"/>
        </a:p>
      </dgm:t>
    </dgm:pt>
    <dgm:pt modelId="{49C373DF-6A44-4FAD-AEBF-E1F4CF64B30E}" type="pres">
      <dgm:prSet presAssocID="{8987E248-DC8F-4A62-BC71-9C2001A92BCF}" presName="outerBoxChildren" presStyleCnt="0"/>
      <dgm:spPr/>
    </dgm:pt>
    <dgm:pt modelId="{81721713-487E-4E73-923D-898B500A2AD4}" type="pres">
      <dgm:prSet presAssocID="{7A6DAA87-18D6-448A-9EE5-779F04D0C94D}" presName="oChild" presStyleLbl="fgAcc1" presStyleIdx="0" presStyleCnt="7">
        <dgm:presLayoutVars>
          <dgm:bulletEnabled val="1"/>
        </dgm:presLayoutVars>
      </dgm:prSet>
      <dgm:spPr/>
      <dgm:t>
        <a:bodyPr/>
        <a:lstStyle/>
        <a:p>
          <a:endParaRPr lang="es-ES"/>
        </a:p>
      </dgm:t>
    </dgm:pt>
    <dgm:pt modelId="{044CFFC3-9A7C-43E5-BABE-F7CAB18296ED}" type="pres">
      <dgm:prSet presAssocID="{04DCADE2-39E3-4679-A218-2DF3988191B8}" presName="outerSibTrans" presStyleCnt="0"/>
      <dgm:spPr/>
    </dgm:pt>
    <dgm:pt modelId="{3B47DF1A-440F-482C-9A73-BA33B9448624}" type="pres">
      <dgm:prSet presAssocID="{32ABF4D9-5D24-48A9-8616-2D1CC8DA3CB1}" presName="oChild" presStyleLbl="fgAcc1" presStyleIdx="1" presStyleCnt="7">
        <dgm:presLayoutVars>
          <dgm:bulletEnabled val="1"/>
        </dgm:presLayoutVars>
      </dgm:prSet>
      <dgm:spPr/>
      <dgm:t>
        <a:bodyPr/>
        <a:lstStyle/>
        <a:p>
          <a:endParaRPr lang="es-ES"/>
        </a:p>
      </dgm:t>
    </dgm:pt>
    <dgm:pt modelId="{7CDFAED6-7E40-4E52-819E-9CE4BAB52678}" type="pres">
      <dgm:prSet presAssocID="{8987E248-DC8F-4A62-BC71-9C2001A92BCF}" presName="middleBox" presStyleCnt="0"/>
      <dgm:spPr/>
    </dgm:pt>
    <dgm:pt modelId="{88610C5E-6858-4C35-A16C-2450C85D6DB5}" type="pres">
      <dgm:prSet presAssocID="{8987E248-DC8F-4A62-BC71-9C2001A92BCF}" presName="middleBoxParent" presStyleLbl="node1" presStyleIdx="1" presStyleCnt="3"/>
      <dgm:spPr/>
      <dgm:t>
        <a:bodyPr/>
        <a:lstStyle/>
        <a:p>
          <a:endParaRPr lang="es-ES"/>
        </a:p>
      </dgm:t>
    </dgm:pt>
    <dgm:pt modelId="{3923088E-725B-4201-95AD-1E5E41A94A4A}" type="pres">
      <dgm:prSet presAssocID="{8987E248-DC8F-4A62-BC71-9C2001A92BCF}" presName="middleBoxChildren" presStyleCnt="0"/>
      <dgm:spPr/>
    </dgm:pt>
    <dgm:pt modelId="{572A9E0F-0B22-4284-96AF-4D3992D32773}" type="pres">
      <dgm:prSet presAssocID="{3D1BD3CB-DD5F-448D-8FC3-B39FFD5E2A3F}" presName="mChild" presStyleLbl="fgAcc1" presStyleIdx="2" presStyleCnt="7">
        <dgm:presLayoutVars>
          <dgm:bulletEnabled val="1"/>
        </dgm:presLayoutVars>
      </dgm:prSet>
      <dgm:spPr/>
      <dgm:t>
        <a:bodyPr/>
        <a:lstStyle/>
        <a:p>
          <a:endParaRPr lang="es-ES"/>
        </a:p>
      </dgm:t>
    </dgm:pt>
    <dgm:pt modelId="{C5684D81-41D7-4A60-B961-105CBDF7E1C4}" type="pres">
      <dgm:prSet presAssocID="{7EE18C19-F7D1-4B84-A14D-F8F227CB110A}" presName="middleSibTrans" presStyleCnt="0"/>
      <dgm:spPr/>
    </dgm:pt>
    <dgm:pt modelId="{9C07FF5D-DD7B-43CF-B8EA-E7A316F7C280}" type="pres">
      <dgm:prSet presAssocID="{A2703DBE-E205-4F7B-8915-B4E1FA70D9E8}" presName="mChild" presStyleLbl="fgAcc1" presStyleIdx="3" presStyleCnt="7">
        <dgm:presLayoutVars>
          <dgm:bulletEnabled val="1"/>
        </dgm:presLayoutVars>
      </dgm:prSet>
      <dgm:spPr/>
      <dgm:t>
        <a:bodyPr/>
        <a:lstStyle/>
        <a:p>
          <a:endParaRPr lang="es-ES"/>
        </a:p>
      </dgm:t>
    </dgm:pt>
    <dgm:pt modelId="{C0524D67-C3A4-4760-8031-FCA839F29C5F}" type="pres">
      <dgm:prSet presAssocID="{3F402843-4622-4D26-BDF3-AC7A93B3A681}" presName="middleSibTrans" presStyleCnt="0"/>
      <dgm:spPr/>
    </dgm:pt>
    <dgm:pt modelId="{32E27ABF-8F09-4676-B5AE-E8B6807D3D56}" type="pres">
      <dgm:prSet presAssocID="{C7AD1687-BFB9-42D8-9D88-FFB0F9734102}" presName="mChild" presStyleLbl="fgAcc1" presStyleIdx="4" presStyleCnt="7">
        <dgm:presLayoutVars>
          <dgm:bulletEnabled val="1"/>
        </dgm:presLayoutVars>
      </dgm:prSet>
      <dgm:spPr/>
      <dgm:t>
        <a:bodyPr/>
        <a:lstStyle/>
        <a:p>
          <a:endParaRPr lang="es-ES"/>
        </a:p>
      </dgm:t>
    </dgm:pt>
    <dgm:pt modelId="{DEEA2972-D7CD-405B-9BF5-8F71D172EACC}" type="pres">
      <dgm:prSet presAssocID="{8987E248-DC8F-4A62-BC71-9C2001A92BCF}" presName="centerBox" presStyleCnt="0"/>
      <dgm:spPr/>
    </dgm:pt>
    <dgm:pt modelId="{972F8CBD-6FB5-4820-9B71-20200A66634C}" type="pres">
      <dgm:prSet presAssocID="{8987E248-DC8F-4A62-BC71-9C2001A92BCF}" presName="centerBoxParent" presStyleLbl="node1" presStyleIdx="2" presStyleCnt="3"/>
      <dgm:spPr/>
      <dgm:t>
        <a:bodyPr/>
        <a:lstStyle/>
        <a:p>
          <a:endParaRPr lang="es-ES"/>
        </a:p>
      </dgm:t>
    </dgm:pt>
    <dgm:pt modelId="{96D66D4B-88CD-4B58-8E11-A10364D0670D}" type="pres">
      <dgm:prSet presAssocID="{8987E248-DC8F-4A62-BC71-9C2001A92BCF}" presName="centerBoxChildren" presStyleCnt="0"/>
      <dgm:spPr/>
    </dgm:pt>
    <dgm:pt modelId="{2A6C1D90-4713-41A5-995B-89490FD5B6AF}" type="pres">
      <dgm:prSet presAssocID="{3CF7EA7F-66AF-425D-A6F4-D40645521059}" presName="cChild" presStyleLbl="fgAcc1" presStyleIdx="5" presStyleCnt="7">
        <dgm:presLayoutVars>
          <dgm:bulletEnabled val="1"/>
        </dgm:presLayoutVars>
      </dgm:prSet>
      <dgm:spPr/>
      <dgm:t>
        <a:bodyPr/>
        <a:lstStyle/>
        <a:p>
          <a:endParaRPr lang="es-ES"/>
        </a:p>
      </dgm:t>
    </dgm:pt>
    <dgm:pt modelId="{E4E9C22A-24B1-4A2E-9365-87197B5B6719}" type="pres">
      <dgm:prSet presAssocID="{0B235DBB-6BCB-49D4-80CC-18E79304A8F4}" presName="centerSibTrans" presStyleCnt="0"/>
      <dgm:spPr/>
    </dgm:pt>
    <dgm:pt modelId="{B843DA71-94B3-4197-A972-668D06CB58CA}" type="pres">
      <dgm:prSet presAssocID="{63D6CC90-25E9-4C86-BC50-D91B16C03F48}" presName="cChild" presStyleLbl="fgAcc1" presStyleIdx="6" presStyleCnt="7">
        <dgm:presLayoutVars>
          <dgm:bulletEnabled val="1"/>
        </dgm:presLayoutVars>
      </dgm:prSet>
      <dgm:spPr/>
      <dgm:t>
        <a:bodyPr/>
        <a:lstStyle/>
        <a:p>
          <a:endParaRPr lang="es-ES"/>
        </a:p>
      </dgm:t>
    </dgm:pt>
  </dgm:ptLst>
  <dgm:cxnLst>
    <dgm:cxn modelId="{C7E98C03-3EE6-4D01-AA0E-C7587D608DD2}" srcId="{B20136B5-2C5D-484B-B583-E5A2D28B877D}" destId="{A2703DBE-E205-4F7B-8915-B4E1FA70D9E8}" srcOrd="1" destOrd="0" parTransId="{CFB36F67-5C9A-4D06-96A8-A34E6C4FFED2}" sibTransId="{3F402843-4622-4D26-BDF3-AC7A93B3A681}"/>
    <dgm:cxn modelId="{DEEEDBC4-03A7-4E8B-B017-0A6C2BCB915A}" srcId="{B20136B5-2C5D-484B-B583-E5A2D28B877D}" destId="{3D1BD3CB-DD5F-448D-8FC3-B39FFD5E2A3F}" srcOrd="0" destOrd="0" parTransId="{453E65F6-16D8-42BD-8C96-25CEA3F2F21A}" sibTransId="{7EE18C19-F7D1-4B84-A14D-F8F227CB110A}"/>
    <dgm:cxn modelId="{3C35E7E2-DFA9-4A92-B4A2-36EFEEE24005}" type="presOf" srcId="{B20136B5-2C5D-484B-B583-E5A2D28B877D}" destId="{88610C5E-6858-4C35-A16C-2450C85D6DB5}" srcOrd="0" destOrd="0" presId="urn:microsoft.com/office/officeart/2005/8/layout/target2"/>
    <dgm:cxn modelId="{C5ABCAEB-1BB2-4AA1-ADEC-E91EA387E338}" srcId="{130AB330-EB9F-421B-BBEC-2CF0CEB0CF55}" destId="{3CF7EA7F-66AF-425D-A6F4-D40645521059}" srcOrd="0" destOrd="0" parTransId="{B50FFDC6-6037-43A6-AF04-3EE5B83910A1}" sibTransId="{0B235DBB-6BCB-49D4-80CC-18E79304A8F4}"/>
    <dgm:cxn modelId="{65DE7F69-76CD-4FF6-B441-4ECE1955AA9D}" type="presOf" srcId="{63D6CC90-25E9-4C86-BC50-D91B16C03F48}" destId="{B843DA71-94B3-4197-A972-668D06CB58CA}" srcOrd="0" destOrd="0" presId="urn:microsoft.com/office/officeart/2005/8/layout/target2"/>
    <dgm:cxn modelId="{794B52A3-2F1D-4C97-B09C-E8FA95BD8B11}" srcId="{130AB330-EB9F-421B-BBEC-2CF0CEB0CF55}" destId="{63D6CC90-25E9-4C86-BC50-D91B16C03F48}" srcOrd="1" destOrd="0" parTransId="{A6B393D9-6FA7-4361-ADB1-62BF102C4CE9}" sibTransId="{92C7E29A-42AF-489C-AD34-26B8962556E4}"/>
    <dgm:cxn modelId="{9A8E4F6E-F987-467B-A3F7-54A54225B86D}" type="presOf" srcId="{C7AD1687-BFB9-42D8-9D88-FFB0F9734102}" destId="{32E27ABF-8F09-4676-B5AE-E8B6807D3D56}" srcOrd="0" destOrd="0" presId="urn:microsoft.com/office/officeart/2005/8/layout/target2"/>
    <dgm:cxn modelId="{215F8930-3D8E-4960-8E89-9AB6737E8A13}" type="presOf" srcId="{A2703DBE-E205-4F7B-8915-B4E1FA70D9E8}" destId="{9C07FF5D-DD7B-43CF-B8EA-E7A316F7C280}" srcOrd="0" destOrd="0" presId="urn:microsoft.com/office/officeart/2005/8/layout/target2"/>
    <dgm:cxn modelId="{9DEA0129-F6A7-4C43-8CAF-88320A25C161}" type="presOf" srcId="{3CF7EA7F-66AF-425D-A6F4-D40645521059}" destId="{2A6C1D90-4713-41A5-995B-89490FD5B6AF}"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BB53DD52-56EB-4ABD-91A8-3FFED3F386BF}" srcId="{8987E248-DC8F-4A62-BC71-9C2001A92BCF}" destId="{B20136B5-2C5D-484B-B583-E5A2D28B877D}" srcOrd="1" destOrd="0" parTransId="{B023215D-ED0D-44AB-8943-B7D3B7F1C1C5}" sibTransId="{9AFBC430-5AEC-4F2C-A02C-AD3F3E6BA281}"/>
    <dgm:cxn modelId="{A14BCA54-839A-4196-B240-50C48D1B2D0D}" type="presOf" srcId="{8987E248-DC8F-4A62-BC71-9C2001A92BCF}" destId="{1A3BD1CB-5364-4045-8010-115712B08521}" srcOrd="0" destOrd="0" presId="urn:microsoft.com/office/officeart/2005/8/layout/target2"/>
    <dgm:cxn modelId="{91730505-CA3C-45BE-B5C5-6A2B15B08731}" type="presOf" srcId="{F1383552-813B-4B82-B61F-5A0C3E8F918F}" destId="{4E4E1938-6C64-43CB-B7B3-9B814C95504D}" srcOrd="0" destOrd="0" presId="urn:microsoft.com/office/officeart/2005/8/layout/target2"/>
    <dgm:cxn modelId="{BC36806D-F282-433C-8A5D-04E236F698B2}" srcId="{8987E248-DC8F-4A62-BC71-9C2001A92BCF}" destId="{130AB330-EB9F-421B-BBEC-2CF0CEB0CF55}" srcOrd="2" destOrd="0" parTransId="{4B26CA73-EAB2-40F1-BC75-D7CB48759085}" sibTransId="{C825BB26-8EF8-40AF-B407-37EC303BD996}"/>
    <dgm:cxn modelId="{8976F4C2-078C-4FD7-9027-5E1B327689AE}" type="presOf" srcId="{32ABF4D9-5D24-48A9-8616-2D1CC8DA3CB1}" destId="{3B47DF1A-440F-482C-9A73-BA33B9448624}" srcOrd="0" destOrd="0" presId="urn:microsoft.com/office/officeart/2005/8/layout/target2"/>
    <dgm:cxn modelId="{7DD4F0BC-4709-49B4-9D20-424E1A653E18}" type="presOf" srcId="{7A6DAA87-18D6-448A-9EE5-779F04D0C94D}" destId="{81721713-487E-4E73-923D-898B500A2AD4}" srcOrd="0" destOrd="0" presId="urn:microsoft.com/office/officeart/2005/8/layout/target2"/>
    <dgm:cxn modelId="{D8705592-0075-41C1-9750-69928AD3BE57}" type="presOf" srcId="{130AB330-EB9F-421B-BBEC-2CF0CEB0CF55}" destId="{972F8CBD-6FB5-4820-9B71-20200A66634C}" srcOrd="0" destOrd="0" presId="urn:microsoft.com/office/officeart/2005/8/layout/target2"/>
    <dgm:cxn modelId="{D13B4DCD-0090-464D-A591-97C524808F65}" srcId="{B20136B5-2C5D-484B-B583-E5A2D28B877D}" destId="{C7AD1687-BFB9-42D8-9D88-FFB0F9734102}" srcOrd="2" destOrd="0" parTransId="{265E0522-0F73-47F3-B881-3C681BDA2960}" sibTransId="{E356FDD6-1AE3-4D8D-AE2E-C261634F894B}"/>
    <dgm:cxn modelId="{511CF675-BF37-45C9-ADAB-948B0EA11CBC}" srcId="{F1383552-813B-4B82-B61F-5A0C3E8F918F}" destId="{7A6DAA87-18D6-448A-9EE5-779F04D0C94D}" srcOrd="0" destOrd="0" parTransId="{0E1C50FB-169B-4FB6-8902-A748BAA3EA92}" sibTransId="{04DCADE2-39E3-4679-A218-2DF3988191B8}"/>
    <dgm:cxn modelId="{1A4A1650-1EAA-4182-BB3D-EC68D196ED24}" type="presOf" srcId="{3D1BD3CB-DD5F-448D-8FC3-B39FFD5E2A3F}" destId="{572A9E0F-0B22-4284-96AF-4D3992D32773}" srcOrd="0" destOrd="0" presId="urn:microsoft.com/office/officeart/2005/8/layout/target2"/>
    <dgm:cxn modelId="{6E5E20B1-870E-4E71-B368-D287CAE3A267}" srcId="{F1383552-813B-4B82-B61F-5A0C3E8F918F}" destId="{32ABF4D9-5D24-48A9-8616-2D1CC8DA3CB1}" srcOrd="1" destOrd="0" parTransId="{9EC1EB2B-E736-43CA-AA8E-44D9681C9B70}" sibTransId="{B24159E1-1DE3-42D0-9CA8-D784EAD0A339}"/>
    <dgm:cxn modelId="{02666CE7-1E14-493A-A5D8-34E326602607}" type="presParOf" srcId="{1A3BD1CB-5364-4045-8010-115712B08521}" destId="{7067B684-B959-4FFB-AE80-4AB9AF02AC28}" srcOrd="0" destOrd="0" presId="urn:microsoft.com/office/officeart/2005/8/layout/target2"/>
    <dgm:cxn modelId="{B798990E-6E3B-4DE8-BF64-6729B621B97E}" type="presParOf" srcId="{7067B684-B959-4FFB-AE80-4AB9AF02AC28}" destId="{4E4E1938-6C64-43CB-B7B3-9B814C95504D}" srcOrd="0" destOrd="0" presId="urn:microsoft.com/office/officeart/2005/8/layout/target2"/>
    <dgm:cxn modelId="{D3BD3D23-DB78-49A4-9A19-0BEF1E0A6909}" type="presParOf" srcId="{7067B684-B959-4FFB-AE80-4AB9AF02AC28}" destId="{49C373DF-6A44-4FAD-AEBF-E1F4CF64B30E}" srcOrd="1" destOrd="0" presId="urn:microsoft.com/office/officeart/2005/8/layout/target2"/>
    <dgm:cxn modelId="{50865D93-D6A3-4C96-AABB-66F1A2ED5555}" type="presParOf" srcId="{49C373DF-6A44-4FAD-AEBF-E1F4CF64B30E}" destId="{81721713-487E-4E73-923D-898B500A2AD4}" srcOrd="0" destOrd="0" presId="urn:microsoft.com/office/officeart/2005/8/layout/target2"/>
    <dgm:cxn modelId="{2AA53012-FB53-44D3-BC11-D47558328C1E}" type="presParOf" srcId="{49C373DF-6A44-4FAD-AEBF-E1F4CF64B30E}" destId="{044CFFC3-9A7C-43E5-BABE-F7CAB18296ED}" srcOrd="1" destOrd="0" presId="urn:microsoft.com/office/officeart/2005/8/layout/target2"/>
    <dgm:cxn modelId="{19EC1EDD-7E29-4651-8562-47A041A0A3D8}" type="presParOf" srcId="{49C373DF-6A44-4FAD-AEBF-E1F4CF64B30E}" destId="{3B47DF1A-440F-482C-9A73-BA33B9448624}" srcOrd="2" destOrd="0" presId="urn:microsoft.com/office/officeart/2005/8/layout/target2"/>
    <dgm:cxn modelId="{85C74A30-753F-4B56-AB6A-BA0740895C68}" type="presParOf" srcId="{1A3BD1CB-5364-4045-8010-115712B08521}" destId="{7CDFAED6-7E40-4E52-819E-9CE4BAB52678}" srcOrd="1" destOrd="0" presId="urn:microsoft.com/office/officeart/2005/8/layout/target2"/>
    <dgm:cxn modelId="{052DE316-CD62-439F-81A5-364CD5D8E001}" type="presParOf" srcId="{7CDFAED6-7E40-4E52-819E-9CE4BAB52678}" destId="{88610C5E-6858-4C35-A16C-2450C85D6DB5}" srcOrd="0" destOrd="0" presId="urn:microsoft.com/office/officeart/2005/8/layout/target2"/>
    <dgm:cxn modelId="{010E9430-DC44-476E-AA90-A2689C819E4F}" type="presParOf" srcId="{7CDFAED6-7E40-4E52-819E-9CE4BAB52678}" destId="{3923088E-725B-4201-95AD-1E5E41A94A4A}" srcOrd="1" destOrd="0" presId="urn:microsoft.com/office/officeart/2005/8/layout/target2"/>
    <dgm:cxn modelId="{EF6F420C-D45D-43C0-9AE2-2D1DEB8162DD}" type="presParOf" srcId="{3923088E-725B-4201-95AD-1E5E41A94A4A}" destId="{572A9E0F-0B22-4284-96AF-4D3992D32773}" srcOrd="0" destOrd="0" presId="urn:microsoft.com/office/officeart/2005/8/layout/target2"/>
    <dgm:cxn modelId="{F353D372-6A86-48D0-81DA-7874938B5F4D}" type="presParOf" srcId="{3923088E-725B-4201-95AD-1E5E41A94A4A}" destId="{C5684D81-41D7-4A60-B961-105CBDF7E1C4}" srcOrd="1" destOrd="0" presId="urn:microsoft.com/office/officeart/2005/8/layout/target2"/>
    <dgm:cxn modelId="{30D36BC8-C4A3-4BD4-BEE0-AE0BBAAA709F}" type="presParOf" srcId="{3923088E-725B-4201-95AD-1E5E41A94A4A}" destId="{9C07FF5D-DD7B-43CF-B8EA-E7A316F7C280}" srcOrd="2" destOrd="0" presId="urn:microsoft.com/office/officeart/2005/8/layout/target2"/>
    <dgm:cxn modelId="{B0BC176B-87CE-4B04-BC6A-E6BBCAEAECB3}" type="presParOf" srcId="{3923088E-725B-4201-95AD-1E5E41A94A4A}" destId="{C0524D67-C3A4-4760-8031-FCA839F29C5F}" srcOrd="3" destOrd="0" presId="urn:microsoft.com/office/officeart/2005/8/layout/target2"/>
    <dgm:cxn modelId="{A0F4B3D6-148A-4F3E-BA97-47BD8AD6DA84}" type="presParOf" srcId="{3923088E-725B-4201-95AD-1E5E41A94A4A}" destId="{32E27ABF-8F09-4676-B5AE-E8B6807D3D56}" srcOrd="4" destOrd="0" presId="urn:microsoft.com/office/officeart/2005/8/layout/target2"/>
    <dgm:cxn modelId="{2DDA4AD3-E1BA-41E8-ACBB-07F85DD1F50E}" type="presParOf" srcId="{1A3BD1CB-5364-4045-8010-115712B08521}" destId="{DEEA2972-D7CD-405B-9BF5-8F71D172EACC}" srcOrd="2" destOrd="0" presId="urn:microsoft.com/office/officeart/2005/8/layout/target2"/>
    <dgm:cxn modelId="{A85D24E2-4265-44A8-9871-0FF161806380}" type="presParOf" srcId="{DEEA2972-D7CD-405B-9BF5-8F71D172EACC}" destId="{972F8CBD-6FB5-4820-9B71-20200A66634C}" srcOrd="0" destOrd="0" presId="urn:microsoft.com/office/officeart/2005/8/layout/target2"/>
    <dgm:cxn modelId="{C725D919-644B-4BA0-B180-9FE15F568002}" type="presParOf" srcId="{DEEA2972-D7CD-405B-9BF5-8F71D172EACC}" destId="{96D66D4B-88CD-4B58-8E11-A10364D0670D}" srcOrd="1" destOrd="0" presId="urn:microsoft.com/office/officeart/2005/8/layout/target2"/>
    <dgm:cxn modelId="{002E2B96-9F22-4865-B8BB-C08A29C862CB}" type="presParOf" srcId="{96D66D4B-88CD-4B58-8E11-A10364D0670D}" destId="{2A6C1D90-4713-41A5-995B-89490FD5B6AF}" srcOrd="0" destOrd="0" presId="urn:microsoft.com/office/officeart/2005/8/layout/target2"/>
    <dgm:cxn modelId="{E0EECF8C-2955-4BF7-BD4C-E8F68F135480}" type="presParOf" srcId="{96D66D4B-88CD-4B58-8E11-A10364D0670D}" destId="{E4E9C22A-24B1-4A2E-9365-87197B5B6719}" srcOrd="1" destOrd="0" presId="urn:microsoft.com/office/officeart/2005/8/layout/target2"/>
    <dgm:cxn modelId="{EECEBDC2-E54A-4DA8-ACDA-F9CE703189CA}" type="presParOf" srcId="{96D66D4B-88CD-4B58-8E11-A10364D0670D}" destId="{B843DA71-94B3-4197-A972-668D06CB58CA}" srcOrd="2" destOrd="0" presId="urn:microsoft.com/office/officeart/2005/8/layout/targe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87E248-DC8F-4A62-BC71-9C2001A92BCF}" type="doc">
      <dgm:prSet loTypeId="urn:microsoft.com/office/officeart/2005/8/layout/target2" loCatId="relationship" qsTypeId="urn:microsoft.com/office/officeart/2005/8/quickstyle/simple1" qsCatId="simple" csTypeId="urn:microsoft.com/office/officeart/2005/8/colors/colorful4" csCatId="colorful" phldr="1"/>
      <dgm:spPr/>
    </dgm:pt>
    <dgm:pt modelId="{F1383552-813B-4B82-B61F-5A0C3E8F918F}">
      <dgm:prSet phldrT="[Text]" custT="1"/>
      <dgm:spPr>
        <a:solidFill>
          <a:srgbClr val="325960"/>
        </a:solidFill>
        <a:ln>
          <a:noFill/>
        </a:ln>
      </dgm:spPr>
      <dgm:t>
        <a:bodyPr/>
        <a:lstStyle/>
        <a:p>
          <a:pPr algn="ctr"/>
          <a:r>
            <a:rPr lang="en-US" sz="2400" dirty="0" err="1" smtClean="0">
              <a:latin typeface="Arial" panose="020B0604020202020204" pitchFamily="34" charset="0"/>
              <a:cs typeface="Arial" panose="020B0604020202020204" pitchFamily="34" charset="0"/>
            </a:rPr>
            <a:t>Implementación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 un Proyecto </a:t>
          </a:r>
          <a:r>
            <a:rPr lang="en-US" sz="2400" dirty="0" err="1">
              <a:latin typeface="Arial" panose="020B0604020202020204" pitchFamily="34" charset="0"/>
              <a:cs typeface="Arial" panose="020B0604020202020204" pitchFamily="34" charset="0"/>
            </a:rPr>
            <a:t>Piloto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endParaRPr lang="en-US" sz="2400" dirty="0">
            <a:latin typeface="Arial" panose="020B0604020202020204" pitchFamily="34" charset="0"/>
            <a:cs typeface="Arial" panose="020B0604020202020204" pitchFamily="34" charset="0"/>
          </a:endParaRPr>
        </a:p>
      </dgm:t>
    </dgm:pt>
    <dgm:pt modelId="{462AC692-BDE8-476C-B9E0-CE2410B997AD}" type="sibTrans" cxnId="{C4A31C87-AC52-4078-8AC3-B0417F8D836D}">
      <dgm:prSet/>
      <dgm:spPr/>
      <dgm:t>
        <a:bodyPr/>
        <a:lstStyle/>
        <a:p>
          <a:endParaRPr lang="en-US"/>
        </a:p>
      </dgm:t>
    </dgm:pt>
    <dgm:pt modelId="{EDB045C0-AFD3-4DB3-815C-CE6CDD01B1E5}" type="parTrans" cxnId="{C4A31C87-AC52-4078-8AC3-B0417F8D836D}">
      <dgm:prSet/>
      <dgm:spPr/>
      <dgm:t>
        <a:bodyPr/>
        <a:lstStyle/>
        <a:p>
          <a:endParaRPr lang="en-US"/>
        </a:p>
      </dgm:t>
    </dgm:pt>
    <dgm:pt modelId="{1A3BD1CB-5364-4045-8010-115712B08521}" type="pres">
      <dgm:prSet presAssocID="{8987E248-DC8F-4A62-BC71-9C2001A92BCF}" presName="Name0" presStyleCnt="0">
        <dgm:presLayoutVars>
          <dgm:chMax val="3"/>
          <dgm:chPref val="1"/>
          <dgm:dir/>
          <dgm:animLvl val="lvl"/>
          <dgm:resizeHandles/>
        </dgm:presLayoutVars>
      </dgm:prSet>
      <dgm:spPr/>
    </dgm:pt>
    <dgm:pt modelId="{7067B684-B959-4FFB-AE80-4AB9AF02AC28}" type="pres">
      <dgm:prSet presAssocID="{8987E248-DC8F-4A62-BC71-9C2001A92BCF}" presName="outerBox" presStyleCnt="0"/>
      <dgm:spPr/>
    </dgm:pt>
    <dgm:pt modelId="{4E4E1938-6C64-43CB-B7B3-9B814C95504D}" type="pres">
      <dgm:prSet presAssocID="{8987E248-DC8F-4A62-BC71-9C2001A92BCF}" presName="outerBoxParent" presStyleLbl="node1" presStyleIdx="0" presStyleCnt="1"/>
      <dgm:spPr/>
      <dgm:t>
        <a:bodyPr/>
        <a:lstStyle/>
        <a:p>
          <a:endParaRPr lang="es-ES"/>
        </a:p>
      </dgm:t>
    </dgm:pt>
    <dgm:pt modelId="{49C373DF-6A44-4FAD-AEBF-E1F4CF64B30E}" type="pres">
      <dgm:prSet presAssocID="{8987E248-DC8F-4A62-BC71-9C2001A92BCF}" presName="outerBoxChildren" presStyleCnt="0"/>
      <dgm:spPr/>
    </dgm:pt>
  </dgm:ptLst>
  <dgm:cxnLst>
    <dgm:cxn modelId="{DA209177-8C80-4813-B254-7DCDF08B79D3}" type="presOf" srcId="{F1383552-813B-4B82-B61F-5A0C3E8F918F}" destId="{4E4E1938-6C64-43CB-B7B3-9B814C95504D}" srcOrd="0" destOrd="0" presId="urn:microsoft.com/office/officeart/2005/8/layout/target2"/>
    <dgm:cxn modelId="{32E1A4BE-F20F-4C6F-ABA6-7498862FD6DE}" type="presOf" srcId="{8987E248-DC8F-4A62-BC71-9C2001A92BCF}" destId="{1A3BD1CB-5364-4045-8010-115712B08521}" srcOrd="0" destOrd="0" presId="urn:microsoft.com/office/officeart/2005/8/layout/target2"/>
    <dgm:cxn modelId="{C4A31C87-AC52-4078-8AC3-B0417F8D836D}" srcId="{8987E248-DC8F-4A62-BC71-9C2001A92BCF}" destId="{F1383552-813B-4B82-B61F-5A0C3E8F918F}" srcOrd="0" destOrd="0" parTransId="{EDB045C0-AFD3-4DB3-815C-CE6CDD01B1E5}" sibTransId="{462AC692-BDE8-476C-B9E0-CE2410B997AD}"/>
    <dgm:cxn modelId="{6BEDBBAA-BA4A-4611-ABFC-677F884B9B7F}" type="presParOf" srcId="{1A3BD1CB-5364-4045-8010-115712B08521}" destId="{7067B684-B959-4FFB-AE80-4AB9AF02AC28}" srcOrd="0" destOrd="0" presId="urn:microsoft.com/office/officeart/2005/8/layout/target2"/>
    <dgm:cxn modelId="{FD86BAE3-29F7-467B-B77C-1D4679AC295B}" type="presParOf" srcId="{7067B684-B959-4FFB-AE80-4AB9AF02AC28}" destId="{4E4E1938-6C64-43CB-B7B3-9B814C95504D}" srcOrd="0" destOrd="0" presId="urn:microsoft.com/office/officeart/2005/8/layout/target2"/>
    <dgm:cxn modelId="{20EED291-DBBD-45AF-BC13-5CA9BD5BA18F}" type="presParOf" srcId="{7067B684-B959-4FFB-AE80-4AB9AF02AC28}" destId="{49C373DF-6A44-4FAD-AEBF-E1F4CF64B30E}" srcOrd="1" destOrd="0" presId="urn:microsoft.com/office/officeart/2005/8/layout/target2"/>
  </dgm:cxnLst>
  <dgm:bg>
    <a:solidFill>
      <a:srgbClr val="660066"/>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909232" cy="3177619"/>
        </a:xfrm>
        <a:prstGeom prst="roundRect">
          <a:avLst>
            <a:gd name="adj" fmla="val 8500"/>
          </a:avLst>
        </a:prstGeom>
        <a:solidFill>
          <a:srgbClr val="A1C8C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46618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Abogacía</a:t>
          </a:r>
        </a:p>
      </dsp:txBody>
      <dsp:txXfrm>
        <a:off x="79109" y="79109"/>
        <a:ext cx="10751014" cy="3019401"/>
      </dsp:txXfrm>
    </dsp:sp>
    <dsp:sp modelId="{81721713-487E-4E73-923D-898B500A2AD4}">
      <dsp:nvSpPr>
        <dsp:cNvPr id="0" name=""/>
        <dsp:cNvSpPr/>
      </dsp:nvSpPr>
      <dsp:spPr>
        <a:xfrm>
          <a:off x="272730" y="794404"/>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Conformar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coalición</a:t>
          </a:r>
          <a:r>
            <a:rPr lang="en-US" sz="1200" kern="1200" dirty="0">
              <a:latin typeface="Arial" panose="020B0604020202020204" pitchFamily="34" charset="0"/>
              <a:cs typeface="Arial" panose="020B0604020202020204" pitchFamily="34" charset="0"/>
            </a:rPr>
            <a:t> de la </a:t>
          </a:r>
          <a:r>
            <a:rPr lang="en-US" sz="1200" kern="1200" dirty="0" err="1">
              <a:latin typeface="Arial" panose="020B0604020202020204" pitchFamily="34" charset="0"/>
              <a:cs typeface="Arial" panose="020B0604020202020204" pitchFamily="34" charset="0"/>
            </a:rPr>
            <a:t>Sociedad</a:t>
          </a:r>
          <a:r>
            <a:rPr lang="en-US" sz="1200" kern="1200" dirty="0">
              <a:latin typeface="Arial" panose="020B0604020202020204" pitchFamily="34" charset="0"/>
              <a:cs typeface="Arial" panose="020B0604020202020204" pitchFamily="34" charset="0"/>
            </a:rPr>
            <a:t> Civil</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2021)</a:t>
          </a:r>
          <a:endParaRPr lang="en-US" sz="1200" kern="1200" dirty="0">
            <a:latin typeface="Arial" panose="020B0604020202020204" pitchFamily="34" charset="0"/>
            <a:cs typeface="Arial" panose="020B0604020202020204" pitchFamily="34" charset="0"/>
          </a:endParaRPr>
        </a:p>
      </dsp:txBody>
      <dsp:txXfrm>
        <a:off x="305697" y="827371"/>
        <a:ext cx="1570450" cy="1006047"/>
      </dsp:txXfrm>
    </dsp:sp>
    <dsp:sp modelId="{3B47DF1A-440F-482C-9A73-BA33B9448624}">
      <dsp:nvSpPr>
        <dsp:cNvPr id="0" name=""/>
        <dsp:cNvSpPr/>
      </dsp:nvSpPr>
      <dsp:spPr>
        <a:xfrm>
          <a:off x="272730" y="1945249"/>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e </a:t>
          </a:r>
          <a:r>
            <a:rPr lang="en-US" sz="1200" kern="1200" dirty="0" err="1">
              <a:latin typeface="Arial" panose="020B0604020202020204" pitchFamily="34" charset="0"/>
              <a:cs typeface="Arial" panose="020B0604020202020204" pitchFamily="34" charset="0"/>
            </a:rPr>
            <a:t>implementar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estrategia</a:t>
          </a:r>
          <a:r>
            <a:rPr lang="en-US" sz="1200" kern="1200" dirty="0">
              <a:latin typeface="Arial" panose="020B0604020202020204" pitchFamily="34" charset="0"/>
              <a:cs typeface="Arial" panose="020B0604020202020204" pitchFamily="34" charset="0"/>
            </a:rPr>
            <a:t> de </a:t>
          </a:r>
          <a:r>
            <a:rPr lang="en-US" sz="1200" kern="1200" dirty="0" err="1">
              <a:latin typeface="Arial" panose="020B0604020202020204" pitchFamily="34" charset="0"/>
              <a:cs typeface="Arial" panose="020B0604020202020204" pitchFamily="34" charset="0"/>
            </a:rPr>
            <a:t>incidencia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política</a:t>
          </a:r>
          <a:endParaRPr lang="en-U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(2021-2022)</a:t>
          </a:r>
        </a:p>
      </dsp:txBody>
      <dsp:txXfrm>
        <a:off x="305697" y="1978216"/>
        <a:ext cx="1570450" cy="1006047"/>
      </dsp:txXfrm>
    </dsp:sp>
    <dsp:sp modelId="{88610C5E-6858-4C35-A16C-2450C85D6DB5}">
      <dsp:nvSpPr>
        <dsp:cNvPr id="0" name=""/>
        <dsp:cNvSpPr/>
      </dsp:nvSpPr>
      <dsp:spPr>
        <a:xfrm>
          <a:off x="2181846" y="794404"/>
          <a:ext cx="8454654" cy="2224334"/>
        </a:xfrm>
        <a:prstGeom prst="roundRect">
          <a:avLst>
            <a:gd name="adj" fmla="val 10500"/>
          </a:avLst>
        </a:prstGeom>
        <a:solidFill>
          <a:srgbClr val="6FABB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412452"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Capacitación</a:t>
          </a:r>
        </a:p>
      </dsp:txBody>
      <dsp:txXfrm>
        <a:off x="2250252" y="862810"/>
        <a:ext cx="8317842" cy="2087522"/>
      </dsp:txXfrm>
    </dsp:sp>
    <dsp:sp modelId="{572A9E0F-0B22-4284-96AF-4D3992D32773}">
      <dsp:nvSpPr>
        <dsp:cNvPr id="0" name=""/>
        <dsp:cNvSpPr/>
      </dsp:nvSpPr>
      <dsp:spPr>
        <a:xfrm>
          <a:off x="2393212" y="1572921"/>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Diseñar</a:t>
          </a:r>
          <a:r>
            <a:rPr lang="en-US" sz="1000" kern="1200" dirty="0">
              <a:latin typeface="Arial" panose="020B0604020202020204" pitchFamily="34" charset="0"/>
              <a:cs typeface="Arial" panose="020B0604020202020204" pitchFamily="34" charset="0"/>
            </a:rPr>
            <a:t> un plan de </a:t>
          </a:r>
          <a:r>
            <a:rPr lang="en-US" sz="1000" kern="1200" dirty="0" err="1">
              <a:latin typeface="Arial" panose="020B0604020202020204" pitchFamily="34" charset="0"/>
              <a:cs typeface="Arial" panose="020B0604020202020204" pitchFamily="34" charset="0"/>
            </a:rPr>
            <a:t>capacitación</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mitad</a:t>
          </a:r>
          <a:r>
            <a:rPr lang="en-US" sz="1000" kern="1200" dirty="0">
              <a:latin typeface="Arial" panose="020B0604020202020204" pitchFamily="34" charset="0"/>
              <a:cs typeface="Arial" panose="020B0604020202020204" pitchFamily="34" charset="0"/>
            </a:rPr>
            <a:t> de 2022)</a:t>
          </a:r>
        </a:p>
      </dsp:txBody>
      <dsp:txXfrm>
        <a:off x="2405292" y="1585001"/>
        <a:ext cx="1666770" cy="368655"/>
      </dsp:txXfrm>
    </dsp:sp>
    <dsp:sp modelId="{9C07FF5D-DD7B-43CF-B8EA-E7A316F7C280}">
      <dsp:nvSpPr>
        <dsp:cNvPr id="0" name=""/>
        <dsp:cNvSpPr/>
      </dsp:nvSpPr>
      <dsp:spPr>
        <a:xfrm>
          <a:off x="2393212" y="2015995"/>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estatales</a:t>
          </a:r>
          <a:r>
            <a:rPr lang="en-US" sz="1000" kern="1200" dirty="0">
              <a:latin typeface="Arial" panose="020B0604020202020204" pitchFamily="34" charset="0"/>
              <a:cs typeface="Arial" panose="020B0604020202020204" pitchFamily="34" charset="0"/>
            </a:rPr>
            <a:t> (2022)</a:t>
          </a:r>
        </a:p>
      </dsp:txBody>
      <dsp:txXfrm>
        <a:off x="2405292" y="2028075"/>
        <a:ext cx="1666770" cy="368655"/>
      </dsp:txXfrm>
    </dsp:sp>
    <dsp:sp modelId="{32E27ABF-8F09-4676-B5AE-E8B6807D3D56}">
      <dsp:nvSpPr>
        <dsp:cNvPr id="0" name=""/>
        <dsp:cNvSpPr/>
      </dsp:nvSpPr>
      <dsp:spPr>
        <a:xfrm>
          <a:off x="2393212" y="2459068"/>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de las OSC (2022)</a:t>
          </a:r>
        </a:p>
      </dsp:txBody>
      <dsp:txXfrm>
        <a:off x="2405292" y="2471148"/>
        <a:ext cx="1666770" cy="368655"/>
      </dsp:txXfrm>
    </dsp:sp>
    <dsp:sp modelId="{972F8CBD-6FB5-4820-9B71-20200A66634C}">
      <dsp:nvSpPr>
        <dsp:cNvPr id="0" name=""/>
        <dsp:cNvSpPr/>
      </dsp:nvSpPr>
      <dsp:spPr>
        <a:xfrm>
          <a:off x="4309146" y="1588809"/>
          <a:ext cx="6054623" cy="1271047"/>
        </a:xfrm>
        <a:prstGeom prst="roundRect">
          <a:avLst>
            <a:gd name="adj" fmla="val 10500"/>
          </a:avLst>
        </a:prstGeom>
        <a:solidFill>
          <a:srgbClr val="4B89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71743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Diseño</a:t>
          </a:r>
        </a:p>
      </dsp:txBody>
      <dsp:txXfrm>
        <a:off x="4348235" y="1627898"/>
        <a:ext cx="5976445" cy="1192869"/>
      </dsp:txXfrm>
    </dsp:sp>
    <dsp:sp modelId="{2A6C1D90-4713-41A5-995B-89490FD5B6AF}">
      <dsp:nvSpPr>
        <dsp:cNvPr id="0" name=""/>
        <dsp:cNvSpPr/>
      </dsp:nvSpPr>
      <dsp:spPr>
        <a:xfrm>
          <a:off x="4460512"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un </a:t>
          </a:r>
          <a:r>
            <a:rPr lang="en-US" sz="1200" kern="1200" dirty="0" err="1">
              <a:latin typeface="Arial" panose="020B0604020202020204" pitchFamily="34" charset="0"/>
              <a:cs typeface="Arial" panose="020B0604020202020204" pitchFamily="34" charset="0"/>
            </a:rPr>
            <a:t>protocolo</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normativo</a:t>
          </a:r>
          <a:r>
            <a:rPr lang="en-US" sz="1200" kern="1200" dirty="0">
              <a:latin typeface="Arial" panose="020B0604020202020204" pitchFamily="34" charset="0"/>
              <a:cs typeface="Arial" panose="020B0604020202020204" pitchFamily="34" charset="0"/>
            </a:rPr>
            <a:t> (2021)</a:t>
          </a:r>
        </a:p>
      </dsp:txBody>
      <dsp:txXfrm>
        <a:off x="4478102" y="2178371"/>
        <a:ext cx="2798638" cy="536791"/>
      </dsp:txXfrm>
    </dsp:sp>
    <dsp:sp modelId="{B843DA71-94B3-4197-A972-668D06CB58CA}">
      <dsp:nvSpPr>
        <dsp:cNvPr id="0" name=""/>
        <dsp:cNvSpPr/>
      </dsp:nvSpPr>
      <dsp:spPr>
        <a:xfrm>
          <a:off x="7374951"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Definir un paquete de servicios y proyección de costos (Primer </a:t>
          </a:r>
          <a:r>
            <a:rPr lang="es-ES_tradnl" sz="1200" kern="1200" dirty="0" err="1">
              <a:latin typeface="Arial" panose="020B0604020202020204" pitchFamily="34" charset="0"/>
              <a:cs typeface="Arial" panose="020B0604020202020204" pitchFamily="34" charset="0"/>
            </a:rPr>
            <a:t>trimeste</a:t>
          </a:r>
          <a:r>
            <a:rPr lang="es-ES_tradnl" sz="1200" kern="1200" dirty="0">
              <a:latin typeface="Arial" panose="020B0604020202020204" pitchFamily="34" charset="0"/>
              <a:cs typeface="Arial" panose="020B0604020202020204" pitchFamily="34" charset="0"/>
            </a:rPr>
            <a:t> 2022)</a:t>
          </a:r>
          <a:endParaRPr lang="en-US" sz="1200" kern="1200" dirty="0">
            <a:latin typeface="Arial" panose="020B0604020202020204" pitchFamily="34" charset="0"/>
            <a:cs typeface="Arial" panose="020B0604020202020204" pitchFamily="34" charset="0"/>
          </a:endParaRPr>
        </a:p>
      </dsp:txBody>
      <dsp:txXfrm>
        <a:off x="7392541" y="2178371"/>
        <a:ext cx="2798638" cy="536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872550" cy="734125"/>
        </a:xfrm>
        <a:prstGeom prst="roundRect">
          <a:avLst>
            <a:gd name="adj" fmla="val 8500"/>
          </a:avLst>
        </a:prstGeom>
        <a:solidFill>
          <a:srgbClr val="3259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53220" numCol="1" spcCol="1270" anchor="t"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Implementación</a:t>
          </a:r>
          <a:r>
            <a:rPr lang="en-US" sz="2400" kern="1200" dirty="0" smtClean="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de un Proyecto </a:t>
          </a:r>
          <a:r>
            <a:rPr lang="en-US" sz="2400" kern="1200" dirty="0" err="1">
              <a:latin typeface="Arial" panose="020B0604020202020204" pitchFamily="34" charset="0"/>
              <a:cs typeface="Arial" panose="020B0604020202020204" pitchFamily="34" charset="0"/>
            </a:rPr>
            <a:t>Piloto</a:t>
          </a:r>
          <a:r>
            <a:rPr lang="en-US" sz="2400" kern="1200" dirty="0">
              <a:latin typeface="Arial" panose="020B0604020202020204" pitchFamily="34" charset="0"/>
              <a:cs typeface="Arial" panose="020B0604020202020204" pitchFamily="34" charset="0"/>
            </a:rPr>
            <a:t> (</a:t>
          </a:r>
          <a:r>
            <a:rPr lang="en-US" sz="2400" kern="1200" dirty="0" smtClean="0">
              <a:latin typeface="Arial" panose="020B0604020202020204" pitchFamily="34" charset="0"/>
              <a:cs typeface="Arial" panose="020B0604020202020204" pitchFamily="34" charset="0"/>
            </a:rPr>
            <a:t>2023)</a:t>
          </a:r>
          <a:endParaRPr lang="en-US" sz="2400" kern="1200" dirty="0">
            <a:latin typeface="Arial" panose="020B0604020202020204" pitchFamily="34" charset="0"/>
            <a:cs typeface="Arial" panose="020B0604020202020204" pitchFamily="34" charset="0"/>
          </a:endParaRPr>
        </a:p>
      </dsp:txBody>
      <dsp:txXfrm>
        <a:off x="18277" y="18277"/>
        <a:ext cx="10835996" cy="697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909232" cy="3177619"/>
        </a:xfrm>
        <a:prstGeom prst="roundRect">
          <a:avLst>
            <a:gd name="adj" fmla="val 8500"/>
          </a:avLst>
        </a:prstGeom>
        <a:solidFill>
          <a:srgbClr val="A1C8C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46618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Abogacía</a:t>
          </a:r>
        </a:p>
      </dsp:txBody>
      <dsp:txXfrm>
        <a:off x="79109" y="79109"/>
        <a:ext cx="10751014" cy="3019401"/>
      </dsp:txXfrm>
    </dsp:sp>
    <dsp:sp modelId="{81721713-487E-4E73-923D-898B500A2AD4}">
      <dsp:nvSpPr>
        <dsp:cNvPr id="0" name=""/>
        <dsp:cNvSpPr/>
      </dsp:nvSpPr>
      <dsp:spPr>
        <a:xfrm>
          <a:off x="272730" y="794404"/>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Conformar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coalición</a:t>
          </a:r>
          <a:r>
            <a:rPr lang="en-US" sz="1200" kern="1200" dirty="0">
              <a:latin typeface="Arial" panose="020B0604020202020204" pitchFamily="34" charset="0"/>
              <a:cs typeface="Arial" panose="020B0604020202020204" pitchFamily="34" charset="0"/>
            </a:rPr>
            <a:t> de la </a:t>
          </a:r>
          <a:r>
            <a:rPr lang="en-US" sz="1200" kern="1200" dirty="0" err="1">
              <a:latin typeface="Arial" panose="020B0604020202020204" pitchFamily="34" charset="0"/>
              <a:cs typeface="Arial" panose="020B0604020202020204" pitchFamily="34" charset="0"/>
            </a:rPr>
            <a:t>Sociedad</a:t>
          </a:r>
          <a:r>
            <a:rPr lang="en-US" sz="1200" kern="1200" dirty="0">
              <a:latin typeface="Arial" panose="020B0604020202020204" pitchFamily="34" charset="0"/>
              <a:cs typeface="Arial" panose="020B0604020202020204" pitchFamily="34" charset="0"/>
            </a:rPr>
            <a:t> Civil</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2021)</a:t>
          </a:r>
          <a:endParaRPr lang="en-US" sz="1200" kern="1200" dirty="0">
            <a:latin typeface="Arial" panose="020B0604020202020204" pitchFamily="34" charset="0"/>
            <a:cs typeface="Arial" panose="020B0604020202020204" pitchFamily="34" charset="0"/>
          </a:endParaRPr>
        </a:p>
      </dsp:txBody>
      <dsp:txXfrm>
        <a:off x="305697" y="827371"/>
        <a:ext cx="1570450" cy="1006047"/>
      </dsp:txXfrm>
    </dsp:sp>
    <dsp:sp modelId="{3B47DF1A-440F-482C-9A73-BA33B9448624}">
      <dsp:nvSpPr>
        <dsp:cNvPr id="0" name=""/>
        <dsp:cNvSpPr/>
      </dsp:nvSpPr>
      <dsp:spPr>
        <a:xfrm>
          <a:off x="272730" y="1945249"/>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e </a:t>
          </a:r>
          <a:r>
            <a:rPr lang="en-US" sz="1200" kern="1200" dirty="0" err="1">
              <a:latin typeface="Arial" panose="020B0604020202020204" pitchFamily="34" charset="0"/>
              <a:cs typeface="Arial" panose="020B0604020202020204" pitchFamily="34" charset="0"/>
            </a:rPr>
            <a:t>implementar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estrategia</a:t>
          </a:r>
          <a:r>
            <a:rPr lang="en-US" sz="1200" kern="1200" dirty="0">
              <a:latin typeface="Arial" panose="020B0604020202020204" pitchFamily="34" charset="0"/>
              <a:cs typeface="Arial" panose="020B0604020202020204" pitchFamily="34" charset="0"/>
            </a:rPr>
            <a:t> de </a:t>
          </a:r>
          <a:r>
            <a:rPr lang="en-US" sz="1200" kern="1200" dirty="0" err="1">
              <a:latin typeface="Arial" panose="020B0604020202020204" pitchFamily="34" charset="0"/>
              <a:cs typeface="Arial" panose="020B0604020202020204" pitchFamily="34" charset="0"/>
            </a:rPr>
            <a:t>incidencia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política</a:t>
          </a:r>
          <a:endParaRPr lang="en-U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(2021-2022)</a:t>
          </a:r>
        </a:p>
      </dsp:txBody>
      <dsp:txXfrm>
        <a:off x="305697" y="1978216"/>
        <a:ext cx="1570450" cy="1006047"/>
      </dsp:txXfrm>
    </dsp:sp>
    <dsp:sp modelId="{88610C5E-6858-4C35-A16C-2450C85D6DB5}">
      <dsp:nvSpPr>
        <dsp:cNvPr id="0" name=""/>
        <dsp:cNvSpPr/>
      </dsp:nvSpPr>
      <dsp:spPr>
        <a:xfrm>
          <a:off x="2181846" y="794404"/>
          <a:ext cx="8454654" cy="2224334"/>
        </a:xfrm>
        <a:prstGeom prst="roundRect">
          <a:avLst>
            <a:gd name="adj" fmla="val 10500"/>
          </a:avLst>
        </a:prstGeom>
        <a:solidFill>
          <a:srgbClr val="6FABB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412452" numCol="1" spcCol="1270" anchor="t" anchorCtr="0">
          <a:noAutofit/>
        </a:bodyPr>
        <a:lstStyle/>
        <a:p>
          <a:pPr lvl="0" algn="l" defTabSz="1066800">
            <a:lnSpc>
              <a:spcPct val="90000"/>
            </a:lnSpc>
            <a:spcBef>
              <a:spcPct val="0"/>
            </a:spcBef>
            <a:spcAft>
              <a:spcPct val="35000"/>
            </a:spcAft>
          </a:pPr>
          <a:r>
            <a:rPr lang="en-US" sz="2400" kern="1200" dirty="0" err="1">
              <a:latin typeface="Arial" panose="020B0604020202020204" pitchFamily="34" charset="0"/>
              <a:cs typeface="Arial" panose="020B0604020202020204" pitchFamily="34" charset="0"/>
            </a:rPr>
            <a:t>Capacitación</a:t>
          </a:r>
          <a:endParaRPr lang="en-US" sz="2400" kern="1200" dirty="0">
            <a:latin typeface="Arial" panose="020B0604020202020204" pitchFamily="34" charset="0"/>
            <a:cs typeface="Arial" panose="020B0604020202020204" pitchFamily="34" charset="0"/>
          </a:endParaRPr>
        </a:p>
      </dsp:txBody>
      <dsp:txXfrm>
        <a:off x="2250252" y="862810"/>
        <a:ext cx="8317842" cy="2087522"/>
      </dsp:txXfrm>
    </dsp:sp>
    <dsp:sp modelId="{572A9E0F-0B22-4284-96AF-4D3992D32773}">
      <dsp:nvSpPr>
        <dsp:cNvPr id="0" name=""/>
        <dsp:cNvSpPr/>
      </dsp:nvSpPr>
      <dsp:spPr>
        <a:xfrm>
          <a:off x="2393212" y="1572921"/>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Diseñar</a:t>
          </a:r>
          <a:r>
            <a:rPr lang="en-US" sz="1000" kern="1200" dirty="0">
              <a:latin typeface="Arial" panose="020B0604020202020204" pitchFamily="34" charset="0"/>
              <a:cs typeface="Arial" panose="020B0604020202020204" pitchFamily="34" charset="0"/>
            </a:rPr>
            <a:t> un plan de </a:t>
          </a:r>
          <a:r>
            <a:rPr lang="en-US" sz="1000" kern="1200" dirty="0" err="1">
              <a:latin typeface="Arial" panose="020B0604020202020204" pitchFamily="34" charset="0"/>
              <a:cs typeface="Arial" panose="020B0604020202020204" pitchFamily="34" charset="0"/>
            </a:rPr>
            <a:t>capacitación</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mitad</a:t>
          </a:r>
          <a:r>
            <a:rPr lang="en-US" sz="1000" kern="1200" dirty="0">
              <a:latin typeface="Arial" panose="020B0604020202020204" pitchFamily="34" charset="0"/>
              <a:cs typeface="Arial" panose="020B0604020202020204" pitchFamily="34" charset="0"/>
            </a:rPr>
            <a:t> de 2022)</a:t>
          </a:r>
        </a:p>
      </dsp:txBody>
      <dsp:txXfrm>
        <a:off x="2405292" y="1585001"/>
        <a:ext cx="1666770" cy="368655"/>
      </dsp:txXfrm>
    </dsp:sp>
    <dsp:sp modelId="{9C07FF5D-DD7B-43CF-B8EA-E7A316F7C280}">
      <dsp:nvSpPr>
        <dsp:cNvPr id="0" name=""/>
        <dsp:cNvSpPr/>
      </dsp:nvSpPr>
      <dsp:spPr>
        <a:xfrm>
          <a:off x="2393212" y="2015995"/>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estatales</a:t>
          </a:r>
          <a:r>
            <a:rPr lang="en-US" sz="1000" kern="1200" dirty="0">
              <a:latin typeface="Arial" panose="020B0604020202020204" pitchFamily="34" charset="0"/>
              <a:cs typeface="Arial" panose="020B0604020202020204" pitchFamily="34" charset="0"/>
            </a:rPr>
            <a:t> (2022)</a:t>
          </a:r>
        </a:p>
      </dsp:txBody>
      <dsp:txXfrm>
        <a:off x="2405292" y="2028075"/>
        <a:ext cx="1666770" cy="368655"/>
      </dsp:txXfrm>
    </dsp:sp>
    <dsp:sp modelId="{32E27ABF-8F09-4676-B5AE-E8B6807D3D56}">
      <dsp:nvSpPr>
        <dsp:cNvPr id="0" name=""/>
        <dsp:cNvSpPr/>
      </dsp:nvSpPr>
      <dsp:spPr>
        <a:xfrm>
          <a:off x="2393212" y="2459068"/>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de las OSC (2022)</a:t>
          </a:r>
        </a:p>
      </dsp:txBody>
      <dsp:txXfrm>
        <a:off x="2405292" y="2471148"/>
        <a:ext cx="1666770" cy="368655"/>
      </dsp:txXfrm>
    </dsp:sp>
    <dsp:sp modelId="{972F8CBD-6FB5-4820-9B71-20200A66634C}">
      <dsp:nvSpPr>
        <dsp:cNvPr id="0" name=""/>
        <dsp:cNvSpPr/>
      </dsp:nvSpPr>
      <dsp:spPr>
        <a:xfrm>
          <a:off x="4309146" y="1588809"/>
          <a:ext cx="6054623" cy="1271047"/>
        </a:xfrm>
        <a:prstGeom prst="roundRect">
          <a:avLst>
            <a:gd name="adj" fmla="val 10500"/>
          </a:avLst>
        </a:prstGeom>
        <a:solidFill>
          <a:srgbClr val="4B89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71743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Diseño</a:t>
          </a:r>
        </a:p>
      </dsp:txBody>
      <dsp:txXfrm>
        <a:off x="4348235" y="1627898"/>
        <a:ext cx="5976445" cy="1192869"/>
      </dsp:txXfrm>
    </dsp:sp>
    <dsp:sp modelId="{2A6C1D90-4713-41A5-995B-89490FD5B6AF}">
      <dsp:nvSpPr>
        <dsp:cNvPr id="0" name=""/>
        <dsp:cNvSpPr/>
      </dsp:nvSpPr>
      <dsp:spPr>
        <a:xfrm>
          <a:off x="4460512"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un </a:t>
          </a:r>
          <a:r>
            <a:rPr lang="en-US" sz="1200" kern="1200" dirty="0" err="1">
              <a:latin typeface="Arial" panose="020B0604020202020204" pitchFamily="34" charset="0"/>
              <a:cs typeface="Arial" panose="020B0604020202020204" pitchFamily="34" charset="0"/>
            </a:rPr>
            <a:t>protocolo</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normativo</a:t>
          </a:r>
          <a:r>
            <a:rPr lang="en-US" sz="1200" kern="1200" dirty="0">
              <a:latin typeface="Arial" panose="020B0604020202020204" pitchFamily="34" charset="0"/>
              <a:cs typeface="Arial" panose="020B0604020202020204" pitchFamily="34" charset="0"/>
            </a:rPr>
            <a:t> (2021)</a:t>
          </a:r>
        </a:p>
      </dsp:txBody>
      <dsp:txXfrm>
        <a:off x="4478102" y="2178371"/>
        <a:ext cx="2798638" cy="536791"/>
      </dsp:txXfrm>
    </dsp:sp>
    <dsp:sp modelId="{B843DA71-94B3-4197-A972-668D06CB58CA}">
      <dsp:nvSpPr>
        <dsp:cNvPr id="0" name=""/>
        <dsp:cNvSpPr/>
      </dsp:nvSpPr>
      <dsp:spPr>
        <a:xfrm>
          <a:off x="7374951"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Definir un paquete de servicios y proyección de costos (Primer </a:t>
          </a:r>
          <a:r>
            <a:rPr lang="es-ES_tradnl" sz="1200" kern="1200" dirty="0" err="1">
              <a:latin typeface="Arial" panose="020B0604020202020204" pitchFamily="34" charset="0"/>
              <a:cs typeface="Arial" panose="020B0604020202020204" pitchFamily="34" charset="0"/>
            </a:rPr>
            <a:t>trimeste</a:t>
          </a:r>
          <a:r>
            <a:rPr lang="es-ES_tradnl" sz="1200" kern="1200" dirty="0">
              <a:latin typeface="Arial" panose="020B0604020202020204" pitchFamily="34" charset="0"/>
              <a:cs typeface="Arial" panose="020B0604020202020204" pitchFamily="34" charset="0"/>
            </a:rPr>
            <a:t> 2022)</a:t>
          </a:r>
          <a:endParaRPr lang="en-US" sz="1200" kern="1200" dirty="0">
            <a:latin typeface="Arial" panose="020B0604020202020204" pitchFamily="34" charset="0"/>
            <a:cs typeface="Arial" panose="020B0604020202020204" pitchFamily="34" charset="0"/>
          </a:endParaRPr>
        </a:p>
      </dsp:txBody>
      <dsp:txXfrm>
        <a:off x="7392541" y="2178371"/>
        <a:ext cx="2798638" cy="536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872550" cy="734125"/>
        </a:xfrm>
        <a:prstGeom prst="roundRect">
          <a:avLst>
            <a:gd name="adj" fmla="val 8500"/>
          </a:avLst>
        </a:prstGeom>
        <a:solidFill>
          <a:srgbClr val="3259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53220" numCol="1" spcCol="1270" anchor="t"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Implementación</a:t>
          </a:r>
          <a:r>
            <a:rPr lang="en-US" sz="2400" kern="1200" dirty="0" smtClean="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de un Proyecto </a:t>
          </a:r>
          <a:r>
            <a:rPr lang="en-US" sz="2400" kern="1200" dirty="0" err="1">
              <a:latin typeface="Arial" panose="020B0604020202020204" pitchFamily="34" charset="0"/>
              <a:cs typeface="Arial" panose="020B0604020202020204" pitchFamily="34" charset="0"/>
            </a:rPr>
            <a:t>Piloto</a:t>
          </a:r>
          <a:r>
            <a:rPr lang="en-US" sz="2400" kern="1200" dirty="0">
              <a:latin typeface="Arial" panose="020B0604020202020204" pitchFamily="34" charset="0"/>
              <a:cs typeface="Arial" panose="020B0604020202020204" pitchFamily="34" charset="0"/>
            </a:rPr>
            <a:t> (</a:t>
          </a:r>
          <a:r>
            <a:rPr lang="en-US" sz="2400" kern="1200" dirty="0" smtClean="0">
              <a:latin typeface="Arial" panose="020B0604020202020204" pitchFamily="34" charset="0"/>
              <a:cs typeface="Arial" panose="020B0604020202020204" pitchFamily="34" charset="0"/>
            </a:rPr>
            <a:t>2023)</a:t>
          </a:r>
          <a:endParaRPr lang="en-US" sz="2400" kern="1200" dirty="0">
            <a:latin typeface="Arial" panose="020B0604020202020204" pitchFamily="34" charset="0"/>
            <a:cs typeface="Arial" panose="020B0604020202020204" pitchFamily="34" charset="0"/>
          </a:endParaRPr>
        </a:p>
      </dsp:txBody>
      <dsp:txXfrm>
        <a:off x="18277" y="18277"/>
        <a:ext cx="10835996" cy="6975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909232" cy="3177619"/>
        </a:xfrm>
        <a:prstGeom prst="roundRect">
          <a:avLst>
            <a:gd name="adj" fmla="val 8500"/>
          </a:avLst>
        </a:prstGeom>
        <a:solidFill>
          <a:srgbClr val="A1C8C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46618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Abogacía</a:t>
          </a:r>
        </a:p>
      </dsp:txBody>
      <dsp:txXfrm>
        <a:off x="79109" y="79109"/>
        <a:ext cx="10751014" cy="3019401"/>
      </dsp:txXfrm>
    </dsp:sp>
    <dsp:sp modelId="{81721713-487E-4E73-923D-898B500A2AD4}">
      <dsp:nvSpPr>
        <dsp:cNvPr id="0" name=""/>
        <dsp:cNvSpPr/>
      </dsp:nvSpPr>
      <dsp:spPr>
        <a:xfrm>
          <a:off x="272730" y="794404"/>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Conformar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coalición</a:t>
          </a:r>
          <a:r>
            <a:rPr lang="en-US" sz="1200" kern="1200" dirty="0">
              <a:latin typeface="Arial" panose="020B0604020202020204" pitchFamily="34" charset="0"/>
              <a:cs typeface="Arial" panose="020B0604020202020204" pitchFamily="34" charset="0"/>
            </a:rPr>
            <a:t> de la </a:t>
          </a:r>
          <a:r>
            <a:rPr lang="en-US" sz="1200" kern="1200" dirty="0" err="1">
              <a:latin typeface="Arial" panose="020B0604020202020204" pitchFamily="34" charset="0"/>
              <a:cs typeface="Arial" panose="020B0604020202020204" pitchFamily="34" charset="0"/>
            </a:rPr>
            <a:t>Sociedad</a:t>
          </a:r>
          <a:r>
            <a:rPr lang="en-US" sz="1200" kern="1200" dirty="0">
              <a:latin typeface="Arial" panose="020B0604020202020204" pitchFamily="34" charset="0"/>
              <a:cs typeface="Arial" panose="020B0604020202020204" pitchFamily="34" charset="0"/>
            </a:rPr>
            <a:t> Civil</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2021)</a:t>
          </a:r>
          <a:endParaRPr lang="en-US" sz="1200" kern="1200" dirty="0">
            <a:latin typeface="Arial" panose="020B0604020202020204" pitchFamily="34" charset="0"/>
            <a:cs typeface="Arial" panose="020B0604020202020204" pitchFamily="34" charset="0"/>
          </a:endParaRPr>
        </a:p>
      </dsp:txBody>
      <dsp:txXfrm>
        <a:off x="305697" y="827371"/>
        <a:ext cx="1570450" cy="1006047"/>
      </dsp:txXfrm>
    </dsp:sp>
    <dsp:sp modelId="{3B47DF1A-440F-482C-9A73-BA33B9448624}">
      <dsp:nvSpPr>
        <dsp:cNvPr id="0" name=""/>
        <dsp:cNvSpPr/>
      </dsp:nvSpPr>
      <dsp:spPr>
        <a:xfrm>
          <a:off x="272730" y="1945249"/>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e </a:t>
          </a:r>
          <a:r>
            <a:rPr lang="en-US" sz="1200" kern="1200" dirty="0" err="1">
              <a:latin typeface="Arial" panose="020B0604020202020204" pitchFamily="34" charset="0"/>
              <a:cs typeface="Arial" panose="020B0604020202020204" pitchFamily="34" charset="0"/>
            </a:rPr>
            <a:t>implementar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estrategia</a:t>
          </a:r>
          <a:r>
            <a:rPr lang="en-US" sz="1200" kern="1200" dirty="0">
              <a:latin typeface="Arial" panose="020B0604020202020204" pitchFamily="34" charset="0"/>
              <a:cs typeface="Arial" panose="020B0604020202020204" pitchFamily="34" charset="0"/>
            </a:rPr>
            <a:t> de </a:t>
          </a:r>
          <a:r>
            <a:rPr lang="en-US" sz="1200" kern="1200" dirty="0" err="1">
              <a:latin typeface="Arial" panose="020B0604020202020204" pitchFamily="34" charset="0"/>
              <a:cs typeface="Arial" panose="020B0604020202020204" pitchFamily="34" charset="0"/>
            </a:rPr>
            <a:t>incidencia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política</a:t>
          </a:r>
          <a:endParaRPr lang="en-U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(2021-2022)</a:t>
          </a:r>
        </a:p>
      </dsp:txBody>
      <dsp:txXfrm>
        <a:off x="305697" y="1978216"/>
        <a:ext cx="1570450" cy="1006047"/>
      </dsp:txXfrm>
    </dsp:sp>
    <dsp:sp modelId="{88610C5E-6858-4C35-A16C-2450C85D6DB5}">
      <dsp:nvSpPr>
        <dsp:cNvPr id="0" name=""/>
        <dsp:cNvSpPr/>
      </dsp:nvSpPr>
      <dsp:spPr>
        <a:xfrm>
          <a:off x="2181846" y="794404"/>
          <a:ext cx="8454654" cy="2224334"/>
        </a:xfrm>
        <a:prstGeom prst="roundRect">
          <a:avLst>
            <a:gd name="adj" fmla="val 10500"/>
          </a:avLst>
        </a:prstGeom>
        <a:solidFill>
          <a:srgbClr val="6FABB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412452" numCol="1" spcCol="1270" anchor="t" anchorCtr="0">
          <a:noAutofit/>
        </a:bodyPr>
        <a:lstStyle/>
        <a:p>
          <a:pPr lvl="0" algn="l" defTabSz="1066800">
            <a:lnSpc>
              <a:spcPct val="90000"/>
            </a:lnSpc>
            <a:spcBef>
              <a:spcPct val="0"/>
            </a:spcBef>
            <a:spcAft>
              <a:spcPct val="35000"/>
            </a:spcAft>
          </a:pPr>
          <a:r>
            <a:rPr lang="en-US" sz="2400" kern="1200" dirty="0" err="1">
              <a:latin typeface="Arial" panose="020B0604020202020204" pitchFamily="34" charset="0"/>
              <a:cs typeface="Arial" panose="020B0604020202020204" pitchFamily="34" charset="0"/>
            </a:rPr>
            <a:t>Capacitación</a:t>
          </a:r>
          <a:endParaRPr lang="en-US" sz="2400" kern="1200" dirty="0">
            <a:latin typeface="Arial" panose="020B0604020202020204" pitchFamily="34" charset="0"/>
            <a:cs typeface="Arial" panose="020B0604020202020204" pitchFamily="34" charset="0"/>
          </a:endParaRPr>
        </a:p>
      </dsp:txBody>
      <dsp:txXfrm>
        <a:off x="2250252" y="862810"/>
        <a:ext cx="8317842" cy="2087522"/>
      </dsp:txXfrm>
    </dsp:sp>
    <dsp:sp modelId="{572A9E0F-0B22-4284-96AF-4D3992D32773}">
      <dsp:nvSpPr>
        <dsp:cNvPr id="0" name=""/>
        <dsp:cNvSpPr/>
      </dsp:nvSpPr>
      <dsp:spPr>
        <a:xfrm>
          <a:off x="2393212" y="1572921"/>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Diseñar</a:t>
          </a:r>
          <a:r>
            <a:rPr lang="en-US" sz="1000" kern="1200" dirty="0">
              <a:latin typeface="Arial" panose="020B0604020202020204" pitchFamily="34" charset="0"/>
              <a:cs typeface="Arial" panose="020B0604020202020204" pitchFamily="34" charset="0"/>
            </a:rPr>
            <a:t> un plan de </a:t>
          </a:r>
          <a:r>
            <a:rPr lang="en-US" sz="1000" kern="1200" dirty="0" err="1">
              <a:latin typeface="Arial" panose="020B0604020202020204" pitchFamily="34" charset="0"/>
              <a:cs typeface="Arial" panose="020B0604020202020204" pitchFamily="34" charset="0"/>
            </a:rPr>
            <a:t>capacitación</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mitad</a:t>
          </a:r>
          <a:r>
            <a:rPr lang="en-US" sz="1000" kern="1200" dirty="0">
              <a:latin typeface="Arial" panose="020B0604020202020204" pitchFamily="34" charset="0"/>
              <a:cs typeface="Arial" panose="020B0604020202020204" pitchFamily="34" charset="0"/>
            </a:rPr>
            <a:t> de 2022)</a:t>
          </a:r>
        </a:p>
      </dsp:txBody>
      <dsp:txXfrm>
        <a:off x="2405292" y="1585001"/>
        <a:ext cx="1666770" cy="368655"/>
      </dsp:txXfrm>
    </dsp:sp>
    <dsp:sp modelId="{9C07FF5D-DD7B-43CF-B8EA-E7A316F7C280}">
      <dsp:nvSpPr>
        <dsp:cNvPr id="0" name=""/>
        <dsp:cNvSpPr/>
      </dsp:nvSpPr>
      <dsp:spPr>
        <a:xfrm>
          <a:off x="2393212" y="2015995"/>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estatales</a:t>
          </a:r>
          <a:r>
            <a:rPr lang="en-US" sz="1000" kern="1200" dirty="0">
              <a:latin typeface="Arial" panose="020B0604020202020204" pitchFamily="34" charset="0"/>
              <a:cs typeface="Arial" panose="020B0604020202020204" pitchFamily="34" charset="0"/>
            </a:rPr>
            <a:t> (2022)</a:t>
          </a:r>
        </a:p>
      </dsp:txBody>
      <dsp:txXfrm>
        <a:off x="2405292" y="2028075"/>
        <a:ext cx="1666770" cy="368655"/>
      </dsp:txXfrm>
    </dsp:sp>
    <dsp:sp modelId="{32E27ABF-8F09-4676-B5AE-E8B6807D3D56}">
      <dsp:nvSpPr>
        <dsp:cNvPr id="0" name=""/>
        <dsp:cNvSpPr/>
      </dsp:nvSpPr>
      <dsp:spPr>
        <a:xfrm>
          <a:off x="2393212" y="2459068"/>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de las OSC (2022)</a:t>
          </a:r>
        </a:p>
      </dsp:txBody>
      <dsp:txXfrm>
        <a:off x="2405292" y="2471148"/>
        <a:ext cx="1666770" cy="368655"/>
      </dsp:txXfrm>
    </dsp:sp>
    <dsp:sp modelId="{972F8CBD-6FB5-4820-9B71-20200A66634C}">
      <dsp:nvSpPr>
        <dsp:cNvPr id="0" name=""/>
        <dsp:cNvSpPr/>
      </dsp:nvSpPr>
      <dsp:spPr>
        <a:xfrm>
          <a:off x="4309146" y="1588809"/>
          <a:ext cx="6054623" cy="1271047"/>
        </a:xfrm>
        <a:prstGeom prst="roundRect">
          <a:avLst>
            <a:gd name="adj" fmla="val 10500"/>
          </a:avLst>
        </a:prstGeom>
        <a:solidFill>
          <a:srgbClr val="4B89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71743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Diseño</a:t>
          </a:r>
        </a:p>
      </dsp:txBody>
      <dsp:txXfrm>
        <a:off x="4348235" y="1627898"/>
        <a:ext cx="5976445" cy="1192869"/>
      </dsp:txXfrm>
    </dsp:sp>
    <dsp:sp modelId="{2A6C1D90-4713-41A5-995B-89490FD5B6AF}">
      <dsp:nvSpPr>
        <dsp:cNvPr id="0" name=""/>
        <dsp:cNvSpPr/>
      </dsp:nvSpPr>
      <dsp:spPr>
        <a:xfrm>
          <a:off x="4460512"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un </a:t>
          </a:r>
          <a:r>
            <a:rPr lang="en-US" sz="1200" kern="1200" dirty="0" err="1">
              <a:latin typeface="Arial" panose="020B0604020202020204" pitchFamily="34" charset="0"/>
              <a:cs typeface="Arial" panose="020B0604020202020204" pitchFamily="34" charset="0"/>
            </a:rPr>
            <a:t>protocolo</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normativo</a:t>
          </a:r>
          <a:r>
            <a:rPr lang="en-US" sz="1200" kern="1200" dirty="0">
              <a:latin typeface="Arial" panose="020B0604020202020204" pitchFamily="34" charset="0"/>
              <a:cs typeface="Arial" panose="020B0604020202020204" pitchFamily="34" charset="0"/>
            </a:rPr>
            <a:t> (2021)</a:t>
          </a:r>
        </a:p>
      </dsp:txBody>
      <dsp:txXfrm>
        <a:off x="4478102" y="2178371"/>
        <a:ext cx="2798638" cy="536791"/>
      </dsp:txXfrm>
    </dsp:sp>
    <dsp:sp modelId="{B843DA71-94B3-4197-A972-668D06CB58CA}">
      <dsp:nvSpPr>
        <dsp:cNvPr id="0" name=""/>
        <dsp:cNvSpPr/>
      </dsp:nvSpPr>
      <dsp:spPr>
        <a:xfrm>
          <a:off x="7374951"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Definir un paquete de servicios y proyección de costos (Primer </a:t>
          </a:r>
          <a:r>
            <a:rPr lang="es-ES_tradnl" sz="1200" kern="1200" dirty="0" err="1">
              <a:latin typeface="Arial" panose="020B0604020202020204" pitchFamily="34" charset="0"/>
              <a:cs typeface="Arial" panose="020B0604020202020204" pitchFamily="34" charset="0"/>
            </a:rPr>
            <a:t>trimeste</a:t>
          </a:r>
          <a:r>
            <a:rPr lang="es-ES_tradnl" sz="1200" kern="1200" dirty="0">
              <a:latin typeface="Arial" panose="020B0604020202020204" pitchFamily="34" charset="0"/>
              <a:cs typeface="Arial" panose="020B0604020202020204" pitchFamily="34" charset="0"/>
            </a:rPr>
            <a:t> 2022)</a:t>
          </a:r>
          <a:endParaRPr lang="en-US" sz="1200" kern="1200" dirty="0">
            <a:latin typeface="Arial" panose="020B0604020202020204" pitchFamily="34" charset="0"/>
            <a:cs typeface="Arial" panose="020B0604020202020204" pitchFamily="34" charset="0"/>
          </a:endParaRPr>
        </a:p>
      </dsp:txBody>
      <dsp:txXfrm>
        <a:off x="7392541" y="2178371"/>
        <a:ext cx="2798638" cy="536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872550" cy="734125"/>
        </a:xfrm>
        <a:prstGeom prst="roundRect">
          <a:avLst>
            <a:gd name="adj" fmla="val 8500"/>
          </a:avLst>
        </a:prstGeom>
        <a:solidFill>
          <a:srgbClr val="3259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53220" numCol="1" spcCol="1270" anchor="t"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Implementación</a:t>
          </a:r>
          <a:r>
            <a:rPr lang="en-US" sz="2400" kern="1200" dirty="0" smtClean="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de un Proyecto </a:t>
          </a:r>
          <a:r>
            <a:rPr lang="en-US" sz="2400" kern="1200" dirty="0" err="1">
              <a:latin typeface="Arial" panose="020B0604020202020204" pitchFamily="34" charset="0"/>
              <a:cs typeface="Arial" panose="020B0604020202020204" pitchFamily="34" charset="0"/>
            </a:rPr>
            <a:t>Piloto</a:t>
          </a:r>
          <a:r>
            <a:rPr lang="en-US" sz="2400" kern="1200" dirty="0">
              <a:latin typeface="Arial" panose="020B0604020202020204" pitchFamily="34" charset="0"/>
              <a:cs typeface="Arial" panose="020B0604020202020204" pitchFamily="34" charset="0"/>
            </a:rPr>
            <a:t> (</a:t>
          </a:r>
          <a:r>
            <a:rPr lang="en-US" sz="2400" kern="1200" dirty="0" smtClean="0">
              <a:latin typeface="Arial" panose="020B0604020202020204" pitchFamily="34" charset="0"/>
              <a:cs typeface="Arial" panose="020B0604020202020204" pitchFamily="34" charset="0"/>
            </a:rPr>
            <a:t>2023)</a:t>
          </a:r>
          <a:endParaRPr lang="en-US" sz="2400" kern="1200" dirty="0">
            <a:latin typeface="Arial" panose="020B0604020202020204" pitchFamily="34" charset="0"/>
            <a:cs typeface="Arial" panose="020B0604020202020204" pitchFamily="34" charset="0"/>
          </a:endParaRPr>
        </a:p>
      </dsp:txBody>
      <dsp:txXfrm>
        <a:off x="18277" y="18277"/>
        <a:ext cx="10835996" cy="697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909232" cy="3177619"/>
        </a:xfrm>
        <a:prstGeom prst="roundRect">
          <a:avLst>
            <a:gd name="adj" fmla="val 8500"/>
          </a:avLst>
        </a:prstGeom>
        <a:solidFill>
          <a:srgbClr val="A1C8C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46618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Abogacía</a:t>
          </a:r>
        </a:p>
      </dsp:txBody>
      <dsp:txXfrm>
        <a:off x="79109" y="79109"/>
        <a:ext cx="10751014" cy="3019401"/>
      </dsp:txXfrm>
    </dsp:sp>
    <dsp:sp modelId="{81721713-487E-4E73-923D-898B500A2AD4}">
      <dsp:nvSpPr>
        <dsp:cNvPr id="0" name=""/>
        <dsp:cNvSpPr/>
      </dsp:nvSpPr>
      <dsp:spPr>
        <a:xfrm>
          <a:off x="272730" y="794404"/>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Conformar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coalición</a:t>
          </a:r>
          <a:r>
            <a:rPr lang="en-US" sz="1200" kern="1200" dirty="0">
              <a:latin typeface="Arial" panose="020B0604020202020204" pitchFamily="34" charset="0"/>
              <a:cs typeface="Arial" panose="020B0604020202020204" pitchFamily="34" charset="0"/>
            </a:rPr>
            <a:t> de la </a:t>
          </a:r>
          <a:r>
            <a:rPr lang="en-US" sz="1200" kern="1200" dirty="0" err="1">
              <a:latin typeface="Arial" panose="020B0604020202020204" pitchFamily="34" charset="0"/>
              <a:cs typeface="Arial" panose="020B0604020202020204" pitchFamily="34" charset="0"/>
            </a:rPr>
            <a:t>Sociedad</a:t>
          </a:r>
          <a:r>
            <a:rPr lang="en-US" sz="1200" kern="1200" dirty="0">
              <a:latin typeface="Arial" panose="020B0604020202020204" pitchFamily="34" charset="0"/>
              <a:cs typeface="Arial" panose="020B0604020202020204" pitchFamily="34" charset="0"/>
            </a:rPr>
            <a:t> Civil</a:t>
          </a: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2021)</a:t>
          </a:r>
          <a:endParaRPr lang="en-US" sz="1200" kern="1200" dirty="0">
            <a:latin typeface="Arial" panose="020B0604020202020204" pitchFamily="34" charset="0"/>
            <a:cs typeface="Arial" panose="020B0604020202020204" pitchFamily="34" charset="0"/>
          </a:endParaRPr>
        </a:p>
      </dsp:txBody>
      <dsp:txXfrm>
        <a:off x="305697" y="827371"/>
        <a:ext cx="1570450" cy="1006047"/>
      </dsp:txXfrm>
    </dsp:sp>
    <dsp:sp modelId="{3B47DF1A-440F-482C-9A73-BA33B9448624}">
      <dsp:nvSpPr>
        <dsp:cNvPr id="0" name=""/>
        <dsp:cNvSpPr/>
      </dsp:nvSpPr>
      <dsp:spPr>
        <a:xfrm>
          <a:off x="272730" y="1945249"/>
          <a:ext cx="1636384" cy="107198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e </a:t>
          </a:r>
          <a:r>
            <a:rPr lang="en-US" sz="1200" kern="1200" dirty="0" err="1">
              <a:latin typeface="Arial" panose="020B0604020202020204" pitchFamily="34" charset="0"/>
              <a:cs typeface="Arial" panose="020B0604020202020204" pitchFamily="34" charset="0"/>
            </a:rPr>
            <a:t>implementar</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una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estrategia</a:t>
          </a:r>
          <a:r>
            <a:rPr lang="en-US" sz="1200" kern="1200" dirty="0">
              <a:latin typeface="Arial" panose="020B0604020202020204" pitchFamily="34" charset="0"/>
              <a:cs typeface="Arial" panose="020B0604020202020204" pitchFamily="34" charset="0"/>
            </a:rPr>
            <a:t> de </a:t>
          </a:r>
          <a:r>
            <a:rPr lang="en-US" sz="1200" kern="1200" dirty="0" err="1">
              <a:latin typeface="Arial" panose="020B0604020202020204" pitchFamily="34" charset="0"/>
              <a:cs typeface="Arial" panose="020B0604020202020204" pitchFamily="34" charset="0"/>
            </a:rPr>
            <a:t>incidencia</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política</a:t>
          </a:r>
          <a:endParaRPr lang="en-US" sz="1200" kern="1200" dirty="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(2021-2022)</a:t>
          </a:r>
        </a:p>
      </dsp:txBody>
      <dsp:txXfrm>
        <a:off x="305697" y="1978216"/>
        <a:ext cx="1570450" cy="1006047"/>
      </dsp:txXfrm>
    </dsp:sp>
    <dsp:sp modelId="{88610C5E-6858-4C35-A16C-2450C85D6DB5}">
      <dsp:nvSpPr>
        <dsp:cNvPr id="0" name=""/>
        <dsp:cNvSpPr/>
      </dsp:nvSpPr>
      <dsp:spPr>
        <a:xfrm>
          <a:off x="2181846" y="794404"/>
          <a:ext cx="8454654" cy="2224334"/>
        </a:xfrm>
        <a:prstGeom prst="roundRect">
          <a:avLst>
            <a:gd name="adj" fmla="val 10500"/>
          </a:avLst>
        </a:prstGeom>
        <a:solidFill>
          <a:srgbClr val="6FABB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412452" numCol="1" spcCol="1270" anchor="t" anchorCtr="0">
          <a:noAutofit/>
        </a:bodyPr>
        <a:lstStyle/>
        <a:p>
          <a:pPr lvl="0" algn="l" defTabSz="1066800">
            <a:lnSpc>
              <a:spcPct val="90000"/>
            </a:lnSpc>
            <a:spcBef>
              <a:spcPct val="0"/>
            </a:spcBef>
            <a:spcAft>
              <a:spcPct val="35000"/>
            </a:spcAft>
          </a:pPr>
          <a:r>
            <a:rPr lang="en-US" sz="2400" kern="1200" dirty="0" err="1">
              <a:latin typeface="Arial" panose="020B0604020202020204" pitchFamily="34" charset="0"/>
              <a:cs typeface="Arial" panose="020B0604020202020204" pitchFamily="34" charset="0"/>
            </a:rPr>
            <a:t>Capacitación</a:t>
          </a:r>
          <a:endParaRPr lang="en-US" sz="2400" kern="1200" dirty="0">
            <a:latin typeface="Arial" panose="020B0604020202020204" pitchFamily="34" charset="0"/>
            <a:cs typeface="Arial" panose="020B0604020202020204" pitchFamily="34" charset="0"/>
          </a:endParaRPr>
        </a:p>
      </dsp:txBody>
      <dsp:txXfrm>
        <a:off x="2250252" y="862810"/>
        <a:ext cx="8317842" cy="2087522"/>
      </dsp:txXfrm>
    </dsp:sp>
    <dsp:sp modelId="{572A9E0F-0B22-4284-96AF-4D3992D32773}">
      <dsp:nvSpPr>
        <dsp:cNvPr id="0" name=""/>
        <dsp:cNvSpPr/>
      </dsp:nvSpPr>
      <dsp:spPr>
        <a:xfrm>
          <a:off x="2393212" y="1572921"/>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Diseñar</a:t>
          </a:r>
          <a:r>
            <a:rPr lang="en-US" sz="1000" kern="1200" dirty="0">
              <a:latin typeface="Arial" panose="020B0604020202020204" pitchFamily="34" charset="0"/>
              <a:cs typeface="Arial" panose="020B0604020202020204" pitchFamily="34" charset="0"/>
            </a:rPr>
            <a:t> un plan de </a:t>
          </a:r>
          <a:r>
            <a:rPr lang="en-US" sz="1000" kern="1200" dirty="0" err="1">
              <a:latin typeface="Arial" panose="020B0604020202020204" pitchFamily="34" charset="0"/>
              <a:cs typeface="Arial" panose="020B0604020202020204" pitchFamily="34" charset="0"/>
            </a:rPr>
            <a:t>capacitación</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mitad</a:t>
          </a:r>
          <a:r>
            <a:rPr lang="en-US" sz="1000" kern="1200" dirty="0">
              <a:latin typeface="Arial" panose="020B0604020202020204" pitchFamily="34" charset="0"/>
              <a:cs typeface="Arial" panose="020B0604020202020204" pitchFamily="34" charset="0"/>
            </a:rPr>
            <a:t> de 2022)</a:t>
          </a:r>
        </a:p>
      </dsp:txBody>
      <dsp:txXfrm>
        <a:off x="2405292" y="1585001"/>
        <a:ext cx="1666770" cy="368655"/>
      </dsp:txXfrm>
    </dsp:sp>
    <dsp:sp modelId="{9C07FF5D-DD7B-43CF-B8EA-E7A316F7C280}">
      <dsp:nvSpPr>
        <dsp:cNvPr id="0" name=""/>
        <dsp:cNvSpPr/>
      </dsp:nvSpPr>
      <dsp:spPr>
        <a:xfrm>
          <a:off x="2393212" y="2015995"/>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a:t>
          </a:r>
          <a:r>
            <a:rPr lang="en-US" sz="1000" kern="1200" dirty="0" err="1">
              <a:latin typeface="Arial" panose="020B0604020202020204" pitchFamily="34" charset="0"/>
              <a:cs typeface="Arial" panose="020B0604020202020204" pitchFamily="34" charset="0"/>
            </a:rPr>
            <a:t>estatales</a:t>
          </a:r>
          <a:r>
            <a:rPr lang="en-US" sz="1000" kern="1200" dirty="0">
              <a:latin typeface="Arial" panose="020B0604020202020204" pitchFamily="34" charset="0"/>
              <a:cs typeface="Arial" panose="020B0604020202020204" pitchFamily="34" charset="0"/>
            </a:rPr>
            <a:t> (2022)</a:t>
          </a:r>
        </a:p>
      </dsp:txBody>
      <dsp:txXfrm>
        <a:off x="2405292" y="2028075"/>
        <a:ext cx="1666770" cy="368655"/>
      </dsp:txXfrm>
    </dsp:sp>
    <dsp:sp modelId="{32E27ABF-8F09-4676-B5AE-E8B6807D3D56}">
      <dsp:nvSpPr>
        <dsp:cNvPr id="0" name=""/>
        <dsp:cNvSpPr/>
      </dsp:nvSpPr>
      <dsp:spPr>
        <a:xfrm>
          <a:off x="2393212" y="2459068"/>
          <a:ext cx="1690930" cy="392815"/>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a:latin typeface="Arial" panose="020B0604020202020204" pitchFamily="34" charset="0"/>
              <a:cs typeface="Arial" panose="020B0604020202020204" pitchFamily="34" charset="0"/>
            </a:rPr>
            <a:t>Capacitar</a:t>
          </a:r>
          <a:r>
            <a:rPr lang="en-US" sz="1000" kern="1200" dirty="0">
              <a:latin typeface="Arial" panose="020B0604020202020204" pitchFamily="34" charset="0"/>
              <a:cs typeface="Arial" panose="020B0604020202020204" pitchFamily="34" charset="0"/>
            </a:rPr>
            <a:t> a </a:t>
          </a:r>
          <a:r>
            <a:rPr lang="en-US" sz="1000" kern="1200" dirty="0" err="1">
              <a:latin typeface="Arial" panose="020B0604020202020204" pitchFamily="34" charset="0"/>
              <a:cs typeface="Arial" panose="020B0604020202020204" pitchFamily="34" charset="0"/>
            </a:rPr>
            <a:t>actores</a:t>
          </a:r>
          <a:r>
            <a:rPr lang="en-US" sz="1000" kern="1200" dirty="0">
              <a:latin typeface="Arial" panose="020B0604020202020204" pitchFamily="34" charset="0"/>
              <a:cs typeface="Arial" panose="020B0604020202020204" pitchFamily="34" charset="0"/>
            </a:rPr>
            <a:t> de las OSC (2022)</a:t>
          </a:r>
        </a:p>
      </dsp:txBody>
      <dsp:txXfrm>
        <a:off x="2405292" y="2471148"/>
        <a:ext cx="1666770" cy="368655"/>
      </dsp:txXfrm>
    </dsp:sp>
    <dsp:sp modelId="{972F8CBD-6FB5-4820-9B71-20200A66634C}">
      <dsp:nvSpPr>
        <dsp:cNvPr id="0" name=""/>
        <dsp:cNvSpPr/>
      </dsp:nvSpPr>
      <dsp:spPr>
        <a:xfrm>
          <a:off x="4309146" y="1588809"/>
          <a:ext cx="6054623" cy="1271047"/>
        </a:xfrm>
        <a:prstGeom prst="roundRect">
          <a:avLst>
            <a:gd name="adj" fmla="val 10500"/>
          </a:avLst>
        </a:prstGeom>
        <a:solidFill>
          <a:srgbClr val="4B899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717436" numCol="1" spcCol="1270" anchor="t" anchorCtr="0">
          <a:noAutofit/>
        </a:bodyPr>
        <a:lstStyle/>
        <a:p>
          <a:pPr lvl="0" algn="l" defTabSz="1244600">
            <a:lnSpc>
              <a:spcPct val="90000"/>
            </a:lnSpc>
            <a:spcBef>
              <a:spcPct val="0"/>
            </a:spcBef>
            <a:spcAft>
              <a:spcPct val="35000"/>
            </a:spcAft>
          </a:pPr>
          <a:r>
            <a:rPr lang="en-US" sz="2800" kern="1200">
              <a:latin typeface="Arial" panose="020B0604020202020204" pitchFamily="34" charset="0"/>
              <a:cs typeface="Arial" panose="020B0604020202020204" pitchFamily="34" charset="0"/>
            </a:rPr>
            <a:t>Diseño</a:t>
          </a:r>
        </a:p>
      </dsp:txBody>
      <dsp:txXfrm>
        <a:off x="4348235" y="1627898"/>
        <a:ext cx="5976445" cy="1192869"/>
      </dsp:txXfrm>
    </dsp:sp>
    <dsp:sp modelId="{2A6C1D90-4713-41A5-995B-89490FD5B6AF}">
      <dsp:nvSpPr>
        <dsp:cNvPr id="0" name=""/>
        <dsp:cNvSpPr/>
      </dsp:nvSpPr>
      <dsp:spPr>
        <a:xfrm>
          <a:off x="4460512"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latin typeface="Arial" panose="020B0604020202020204" pitchFamily="34" charset="0"/>
              <a:cs typeface="Arial" panose="020B0604020202020204" pitchFamily="34" charset="0"/>
            </a:rPr>
            <a:t>Diseñar</a:t>
          </a:r>
          <a:r>
            <a:rPr lang="en-US" sz="1200" kern="1200" dirty="0">
              <a:latin typeface="Arial" panose="020B0604020202020204" pitchFamily="34" charset="0"/>
              <a:cs typeface="Arial" panose="020B0604020202020204" pitchFamily="34" charset="0"/>
            </a:rPr>
            <a:t> un </a:t>
          </a:r>
          <a:r>
            <a:rPr lang="en-US" sz="1200" kern="1200" dirty="0" err="1">
              <a:latin typeface="Arial" panose="020B0604020202020204" pitchFamily="34" charset="0"/>
              <a:cs typeface="Arial" panose="020B0604020202020204" pitchFamily="34" charset="0"/>
            </a:rPr>
            <a:t>protocolo</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normativo</a:t>
          </a:r>
          <a:r>
            <a:rPr lang="en-US" sz="1200" kern="1200" dirty="0">
              <a:latin typeface="Arial" panose="020B0604020202020204" pitchFamily="34" charset="0"/>
              <a:cs typeface="Arial" panose="020B0604020202020204" pitchFamily="34" charset="0"/>
            </a:rPr>
            <a:t> (2021)</a:t>
          </a:r>
        </a:p>
      </dsp:txBody>
      <dsp:txXfrm>
        <a:off x="4478102" y="2178371"/>
        <a:ext cx="2798638" cy="536791"/>
      </dsp:txXfrm>
    </dsp:sp>
    <dsp:sp modelId="{B843DA71-94B3-4197-A972-668D06CB58CA}">
      <dsp:nvSpPr>
        <dsp:cNvPr id="0" name=""/>
        <dsp:cNvSpPr/>
      </dsp:nvSpPr>
      <dsp:spPr>
        <a:xfrm>
          <a:off x="7374951" y="2160781"/>
          <a:ext cx="2833818" cy="571971"/>
        </a:xfrm>
        <a:prstGeom prst="roundRect">
          <a:avLst>
            <a:gd name="adj" fmla="val 10500"/>
          </a:avLst>
        </a:prstGeom>
        <a:solidFill>
          <a:schemeClr val="lt1"/>
        </a:solidFill>
        <a:ln w="25400" cap="flat" cmpd="sng" algn="ctr">
          <a:no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Definir un paquete de servicios y proyección de costos (Primer </a:t>
          </a:r>
          <a:r>
            <a:rPr lang="es-ES_tradnl" sz="1200" kern="1200" dirty="0" err="1">
              <a:latin typeface="Arial" panose="020B0604020202020204" pitchFamily="34" charset="0"/>
              <a:cs typeface="Arial" panose="020B0604020202020204" pitchFamily="34" charset="0"/>
            </a:rPr>
            <a:t>trimeste</a:t>
          </a:r>
          <a:r>
            <a:rPr lang="es-ES_tradnl" sz="1200" kern="1200" dirty="0">
              <a:latin typeface="Arial" panose="020B0604020202020204" pitchFamily="34" charset="0"/>
              <a:cs typeface="Arial" panose="020B0604020202020204" pitchFamily="34" charset="0"/>
            </a:rPr>
            <a:t> 2022)</a:t>
          </a:r>
          <a:endParaRPr lang="en-US" sz="1200" kern="1200" dirty="0">
            <a:latin typeface="Arial" panose="020B0604020202020204" pitchFamily="34" charset="0"/>
            <a:cs typeface="Arial" panose="020B0604020202020204" pitchFamily="34" charset="0"/>
          </a:endParaRPr>
        </a:p>
      </dsp:txBody>
      <dsp:txXfrm>
        <a:off x="7392541" y="2178371"/>
        <a:ext cx="2798638" cy="5367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1938-6C64-43CB-B7B3-9B814C95504D}">
      <dsp:nvSpPr>
        <dsp:cNvPr id="0" name=""/>
        <dsp:cNvSpPr/>
      </dsp:nvSpPr>
      <dsp:spPr>
        <a:xfrm>
          <a:off x="0" y="0"/>
          <a:ext cx="10872550" cy="734125"/>
        </a:xfrm>
        <a:prstGeom prst="roundRect">
          <a:avLst>
            <a:gd name="adj" fmla="val 8500"/>
          </a:avLst>
        </a:prstGeom>
        <a:solidFill>
          <a:srgbClr val="3259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53220" numCol="1" spcCol="1270" anchor="t"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Implementación</a:t>
          </a:r>
          <a:r>
            <a:rPr lang="en-US" sz="2400" kern="1200" dirty="0" smtClean="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de un Proyecto </a:t>
          </a:r>
          <a:r>
            <a:rPr lang="en-US" sz="2400" kern="1200" dirty="0" err="1">
              <a:latin typeface="Arial" panose="020B0604020202020204" pitchFamily="34" charset="0"/>
              <a:cs typeface="Arial" panose="020B0604020202020204" pitchFamily="34" charset="0"/>
            </a:rPr>
            <a:t>Piloto</a:t>
          </a:r>
          <a:r>
            <a:rPr lang="en-US" sz="2400" kern="1200" dirty="0">
              <a:latin typeface="Arial" panose="020B0604020202020204" pitchFamily="34" charset="0"/>
              <a:cs typeface="Arial" panose="020B0604020202020204" pitchFamily="34" charset="0"/>
            </a:rPr>
            <a:t> (</a:t>
          </a:r>
          <a:r>
            <a:rPr lang="en-US" sz="2400" kern="1200" dirty="0" smtClean="0">
              <a:latin typeface="Arial" panose="020B0604020202020204" pitchFamily="34" charset="0"/>
              <a:cs typeface="Arial" panose="020B0604020202020204" pitchFamily="34" charset="0"/>
            </a:rPr>
            <a:t>2023)</a:t>
          </a:r>
          <a:endParaRPr lang="en-US" sz="2400" kern="1200" dirty="0">
            <a:latin typeface="Arial" panose="020B0604020202020204" pitchFamily="34" charset="0"/>
            <a:cs typeface="Arial" panose="020B0604020202020204" pitchFamily="34" charset="0"/>
          </a:endParaRPr>
        </a:p>
      </dsp:txBody>
      <dsp:txXfrm>
        <a:off x="18277" y="18277"/>
        <a:ext cx="10835996" cy="697571"/>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490419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6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3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34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672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23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785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74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72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45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693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45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40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0959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81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252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46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86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552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651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004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186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34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160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83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25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96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35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56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979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84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3.xml"/><Relationship Id="rId14"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5.xml"/><Relationship Id="rId14" Type="http://schemas.microsoft.com/office/2007/relationships/diagramDrawing" Target="../diagrams/drawing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7.xml"/><Relationship Id="rId14" Type="http://schemas.microsoft.com/office/2007/relationships/diagramDrawing" Target="../diagrams/drawing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1.xml"/><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Rectangle 5"/>
          <p:cNvSpPr/>
          <p:nvPr/>
        </p:nvSpPr>
        <p:spPr>
          <a:xfrm>
            <a:off x="0" y="0"/>
            <a:ext cx="12191999" cy="4635062"/>
          </a:xfrm>
          <a:prstGeom prst="rect">
            <a:avLst/>
          </a:prstGeom>
          <a:solidFill>
            <a:srgbClr val="A1C8C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00766" y="100625"/>
            <a:ext cx="7196235" cy="4198106"/>
          </a:xfrm>
          <a:prstGeom prst="rect">
            <a:avLst/>
          </a:prstGeom>
        </p:spPr>
      </p:pic>
      <p:sp>
        <p:nvSpPr>
          <p:cNvPr id="8" name="Text Box 2"/>
          <p:cNvSpPr txBox="1">
            <a:spLocks noChangeArrowheads="1"/>
          </p:cNvSpPr>
          <p:nvPr/>
        </p:nvSpPr>
        <p:spPr bwMode="auto">
          <a:xfrm>
            <a:off x="7626174" y="395078"/>
            <a:ext cx="4334599" cy="312588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s-PA" sz="2800" b="1" dirty="0">
                <a:solidFill>
                  <a:srgbClr val="3B3363"/>
                </a:solidFill>
                <a:latin typeface="Arial" panose="020B0604020202020204" pitchFamily="34" charset="0"/>
                <a:ea typeface="Times New Roman" panose="02020603050405020304" pitchFamily="18" charset="0"/>
              </a:rPr>
              <a:t>Hoja de Ruta para la Contratación Social en</a:t>
            </a:r>
          </a:p>
          <a:p>
            <a:pPr>
              <a:lnSpc>
                <a:spcPct val="115000"/>
              </a:lnSpc>
            </a:pPr>
            <a:r>
              <a:rPr lang="es-PA" sz="2800" b="1" dirty="0" smtClean="0">
                <a:solidFill>
                  <a:srgbClr val="3B3363"/>
                </a:solidFill>
                <a:latin typeface="Arial" panose="020B0604020202020204" pitchFamily="34" charset="0"/>
                <a:ea typeface="Times New Roman" panose="02020603050405020304" pitchFamily="18" charset="0"/>
              </a:rPr>
              <a:t>El Salvador</a:t>
            </a:r>
            <a:endParaRPr lang="en-US" sz="1200" dirty="0">
              <a:latin typeface="Arial" panose="020B0604020202020204" pitchFamily="34" charset="0"/>
              <a:ea typeface="Times New Roman" panose="02020603050405020304" pitchFamily="18" charset="0"/>
            </a:endParaRPr>
          </a:p>
          <a:p>
            <a:pPr>
              <a:lnSpc>
                <a:spcPct val="115000"/>
              </a:lnSpc>
            </a:pPr>
            <a:r>
              <a:rPr lang="es-PA" sz="1600" b="1" dirty="0">
                <a:solidFill>
                  <a:srgbClr val="3B3363"/>
                </a:solidFill>
                <a:latin typeface="Arial" panose="020B0604020202020204" pitchFamily="34" charset="0"/>
                <a:ea typeface="Times New Roman" panose="02020603050405020304" pitchFamily="18" charset="0"/>
              </a:rPr>
              <a:t> </a:t>
            </a:r>
            <a:endParaRPr lang="en-US" sz="2800" dirty="0">
              <a:latin typeface="Arial" panose="020B0604020202020204" pitchFamily="34" charset="0"/>
              <a:ea typeface="Times New Roman" panose="02020603050405020304" pitchFamily="18" charset="0"/>
            </a:endParaRPr>
          </a:p>
          <a:p>
            <a:pPr>
              <a:lnSpc>
                <a:spcPct val="115000"/>
              </a:lnSpc>
            </a:pPr>
            <a:r>
              <a:rPr lang="es-PA" sz="2400" b="1" dirty="0">
                <a:solidFill>
                  <a:srgbClr val="FF0000"/>
                </a:solidFill>
                <a:latin typeface="Arial" panose="020B0604020202020204" pitchFamily="34" charset="0"/>
                <a:ea typeface="Times New Roman" panose="02020603050405020304" pitchFamily="18" charset="0"/>
              </a:rPr>
              <a:t>Presentación de Proyecto</a:t>
            </a:r>
          </a:p>
          <a:p>
            <a:pPr>
              <a:lnSpc>
                <a:spcPct val="115000"/>
              </a:lnSpc>
            </a:pPr>
            <a:r>
              <a:rPr lang="es-PA" sz="2400" b="1" dirty="0">
                <a:solidFill>
                  <a:srgbClr val="FF0000"/>
                </a:solidFill>
                <a:latin typeface="Arial" panose="020B0604020202020204" pitchFamily="34" charset="0"/>
                <a:ea typeface="Times New Roman" panose="02020603050405020304" pitchFamily="18" charset="0"/>
              </a:rPr>
              <a:t>Marzo 2021</a:t>
            </a:r>
            <a:endParaRPr lang="en-US" sz="2000" dirty="0">
              <a:solidFill>
                <a:srgbClr val="FF0000"/>
              </a:solidFill>
              <a:latin typeface="Arial" panose="020B0604020202020204" pitchFamily="34" charset="0"/>
              <a:ea typeface="Times New Roman" panose="02020603050405020304" pitchFamily="18" charset="0"/>
            </a:endParaRPr>
          </a:p>
        </p:txBody>
      </p:sp>
      <p:sp>
        <p:nvSpPr>
          <p:cNvPr id="9" name="Text Box 2"/>
          <p:cNvSpPr txBox="1">
            <a:spLocks noChangeArrowheads="1"/>
          </p:cNvSpPr>
          <p:nvPr/>
        </p:nvSpPr>
        <p:spPr bwMode="auto">
          <a:xfrm>
            <a:off x="384547" y="5045505"/>
            <a:ext cx="4807564" cy="1436305"/>
          </a:xfrm>
          <a:prstGeom prst="rect">
            <a:avLst/>
          </a:prstGeom>
          <a:noFill/>
          <a:ln w="9525">
            <a:noFill/>
            <a:miter lim="800000"/>
            <a:headEnd/>
            <a:tailEnd/>
          </a:ln>
        </p:spPr>
        <p:txBody>
          <a:bodyPr rot="0" vert="horz" wrap="square" lIns="91440" tIns="45720" rIns="91440" bIns="45720" anchor="b" anchorCtr="0">
            <a:noAutofit/>
          </a:bodyPr>
          <a:lstStyle/>
          <a:p>
            <a:pPr marL="0" marR="0">
              <a:lnSpc>
                <a:spcPct val="115000"/>
              </a:lnSpc>
              <a:spcBef>
                <a:spcPts val="0"/>
              </a:spcBef>
              <a:spcAft>
                <a:spcPts val="1000"/>
              </a:spcAft>
            </a:pPr>
            <a:r>
              <a:rPr lang="es-PA" sz="1600" dirty="0">
                <a:solidFill>
                  <a:srgbClr val="3B3363"/>
                </a:solidFill>
                <a:effectLst/>
                <a:latin typeface="Arial" panose="020B0604020202020204" pitchFamily="34" charset="0"/>
                <a:ea typeface="Times New Roman" panose="02020603050405020304" pitchFamily="18" charset="0"/>
              </a:rPr>
              <a:t>Una guía práctica para promover el financiamiento público de la prestación de servicios esenciales para el VIH y la Tuberculosis por parte de las Organizaciones de la Sociedad Civil</a:t>
            </a:r>
            <a:r>
              <a:rPr lang="es-PA" sz="1050" dirty="0">
                <a:effectLst/>
                <a:latin typeface="Arial" panose="020B0604020202020204" pitchFamily="34" charset="0"/>
                <a:ea typeface="Times New Roman" panose="02020603050405020304" pitchFamily="18" charset="0"/>
              </a:rPr>
              <a:t>  </a:t>
            </a:r>
            <a:endParaRPr lang="en-US" dirty="0">
              <a:effectLst/>
              <a:latin typeface="Arial" panose="020B0604020202020204" pitchFamily="34" charset="0"/>
              <a:ea typeface="Times New Roman" panose="02020603050405020304" pitchFamily="18" charset="0"/>
            </a:endParaRPr>
          </a:p>
        </p:txBody>
      </p:sp>
      <p:pic>
        <p:nvPicPr>
          <p:cNvPr id="16" name="Picture 15" descr="../../Branding/APMG_RGB.png"/>
          <p:cNvPicPr/>
          <p:nvPr/>
        </p:nvPicPr>
        <p:blipFill>
          <a:blip r:embed="rId4">
            <a:extLst>
              <a:ext uri="{28A0092B-C50C-407E-A947-70E740481C1C}">
                <a14:useLocalDpi xmlns:a14="http://schemas.microsoft.com/office/drawing/2010/main" val="0"/>
              </a:ext>
            </a:extLst>
          </a:blip>
          <a:srcRect/>
          <a:stretch>
            <a:fillRect/>
          </a:stretch>
        </p:blipFill>
        <p:spPr bwMode="auto">
          <a:xfrm>
            <a:off x="10636469" y="5177427"/>
            <a:ext cx="831652" cy="1172463"/>
          </a:xfrm>
          <a:prstGeom prst="rect">
            <a:avLst/>
          </a:prstGeom>
          <a:noFill/>
          <a:ln>
            <a:noFill/>
          </a:ln>
        </p:spPr>
      </p:pic>
      <p:pic>
        <p:nvPicPr>
          <p:cNvPr id="17" name="Picture 16" descr="https://lh6.googleusercontent.com/SaPnR7kwCJKavyvrd61MpTeCyjrP68L-wZVZBY1Dpzpcut70WWeJjBHk_QVsbxT3zbt3x5NlCNY2NyKk_u8KcHHDf2MvFkhMKwbI1ZWbkW36N8Ox9qG-2BaXXwQMxjqiEEKEIedm"/>
          <p:cNvPicPr/>
          <p:nvPr/>
        </p:nvPicPr>
        <p:blipFill>
          <a:blip r:embed="rId5">
            <a:extLst>
              <a:ext uri="{28A0092B-C50C-407E-A947-70E740481C1C}">
                <a14:useLocalDpi xmlns:a14="http://schemas.microsoft.com/office/drawing/2010/main" val="0"/>
              </a:ext>
            </a:extLst>
          </a:blip>
          <a:srcRect/>
          <a:stretch>
            <a:fillRect/>
          </a:stretch>
        </p:blipFill>
        <p:spPr bwMode="auto">
          <a:xfrm>
            <a:off x="6411270" y="5896303"/>
            <a:ext cx="3562959" cy="453587"/>
          </a:xfrm>
          <a:prstGeom prst="rect">
            <a:avLst/>
          </a:prstGeom>
          <a:noFill/>
          <a:ln>
            <a:noFill/>
          </a:ln>
        </p:spPr>
      </p:pic>
    </p:spTree>
    <p:extLst>
      <p:ext uri="{BB962C8B-B14F-4D97-AF65-F5344CB8AC3E}">
        <p14:creationId xmlns:p14="http://schemas.microsoft.com/office/powerpoint/2010/main" val="2634976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Abogacía: Acciones Propuestas</a:t>
            </a:r>
            <a:br>
              <a:rPr lang="es-ES" sz="3600" dirty="0" smtClean="0">
                <a:solidFill>
                  <a:srgbClr val="A1C8CF"/>
                </a:solidFill>
                <a:latin typeface="+mj-lt"/>
              </a:rPr>
            </a:br>
            <a:r>
              <a:rPr lang="es-ES" sz="2000" i="1" dirty="0" smtClean="0">
                <a:solidFill>
                  <a:srgbClr val="A1C8CF"/>
                </a:solidFill>
                <a:latin typeface="+mj-lt"/>
              </a:rPr>
              <a:t>Conformar una Coalición de la Sociedad Civil</a:t>
            </a:r>
            <a:endParaRPr sz="4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668845" y="1690688"/>
            <a:ext cx="10515600" cy="3000821"/>
          </a:xfrm>
          <a:prstGeom prst="rect">
            <a:avLst/>
          </a:prstGeom>
          <a:noFill/>
        </p:spPr>
        <p:txBody>
          <a:bodyPr wrap="square" rtlCol="0">
            <a:spAutoFit/>
          </a:bodyPr>
          <a:lstStyle/>
          <a:p>
            <a:pPr marL="114300">
              <a:lnSpc>
                <a:spcPct val="150000"/>
              </a:lnSpc>
              <a:buClr>
                <a:srgbClr val="A1C8CF"/>
              </a:buClr>
              <a:buSzPts val="1800"/>
            </a:pPr>
            <a:r>
              <a:rPr lang="en-US" sz="2400" b="1" dirty="0">
                <a:solidFill>
                  <a:schemeClr val="dk1"/>
                </a:solidFill>
                <a:ea typeface="Calibri"/>
                <a:cs typeface="Calibri"/>
              </a:rPr>
              <a:t>3</a:t>
            </a:r>
            <a:r>
              <a:rPr lang="en-US" sz="2400" b="1" baseline="30000" dirty="0" smtClean="0">
                <a:solidFill>
                  <a:schemeClr val="dk1"/>
                </a:solidFill>
                <a:ea typeface="Calibri"/>
                <a:cs typeface="Calibri"/>
              </a:rPr>
              <a:t>er</a:t>
            </a:r>
            <a:r>
              <a:rPr lang="en-US" sz="2400" b="1" dirty="0" smtClean="0">
                <a:solidFill>
                  <a:schemeClr val="dk1"/>
                </a:solidFill>
                <a:ea typeface="Calibri"/>
                <a:cs typeface="Calibri"/>
              </a:rPr>
              <a:t> – 4</a:t>
            </a:r>
            <a:r>
              <a:rPr lang="en-US" sz="2400" b="1" baseline="30000" dirty="0">
                <a:solidFill>
                  <a:schemeClr val="dk1"/>
                </a:solidFill>
                <a:ea typeface="Calibri"/>
                <a:cs typeface="Calibri"/>
              </a:rPr>
              <a:t>to</a:t>
            </a:r>
            <a:r>
              <a:rPr lang="en-US" sz="2400" b="1" dirty="0" smtClean="0">
                <a:solidFill>
                  <a:schemeClr val="dk1"/>
                </a:solidFill>
                <a:ea typeface="Calibri"/>
                <a:cs typeface="Calibri"/>
              </a:rPr>
              <a:t> </a:t>
            </a:r>
            <a:r>
              <a:rPr lang="en-US" sz="2400" b="1" dirty="0" err="1" smtClean="0">
                <a:solidFill>
                  <a:schemeClr val="dk1"/>
                </a:solidFill>
                <a:ea typeface="Calibri"/>
                <a:cs typeface="Calibri"/>
              </a:rPr>
              <a:t>trimestre</a:t>
            </a:r>
            <a:r>
              <a:rPr lang="en-US" sz="2400" b="1" dirty="0" smtClean="0">
                <a:solidFill>
                  <a:schemeClr val="dk1"/>
                </a:solidFill>
                <a:ea typeface="Calibri"/>
                <a:cs typeface="Calibri"/>
              </a:rPr>
              <a:t> </a:t>
            </a:r>
            <a:r>
              <a:rPr lang="en-US" sz="2400" b="1" dirty="0" smtClean="0">
                <a:solidFill>
                  <a:schemeClr val="dk1"/>
                </a:solidFill>
                <a:ea typeface="Calibri"/>
                <a:cs typeface="Calibri"/>
              </a:rPr>
              <a:t>2021</a:t>
            </a:r>
            <a:endParaRPr lang="en-US" sz="2400" b="1" dirty="0">
              <a:solidFill>
                <a:schemeClr val="dk1"/>
              </a:solidFill>
              <a:ea typeface="Calibri"/>
              <a:cs typeface="Calibri"/>
              <a:sym typeface="Calibri"/>
            </a:endParaRPr>
          </a:p>
          <a:p>
            <a:pPr marL="457200" indent="-342900">
              <a:lnSpc>
                <a:spcPct val="150000"/>
              </a:lnSpc>
              <a:buClr>
                <a:srgbClr val="A1C8CF"/>
              </a:buClr>
              <a:buSzPts val="1800"/>
              <a:buFont typeface="Arial" panose="020B0604020202020204" pitchFamily="34" charset="0"/>
              <a:buChar char="•"/>
            </a:pPr>
            <a:r>
              <a:rPr lang="es-ES" sz="1800" dirty="0">
                <a:solidFill>
                  <a:schemeClr val="dk1"/>
                </a:solidFill>
                <a:ea typeface="Calibri"/>
                <a:cs typeface="Calibri"/>
                <a:sym typeface="Calibri"/>
              </a:rPr>
              <a:t>El grupo de trabajo para contribuir a la Determinación de Necesidades y el Plan de Actividades de Capacitación de las OSC concluye sus contribuciones al </a:t>
            </a:r>
            <a:r>
              <a:rPr lang="es-ES" sz="1800" dirty="0" smtClean="0">
                <a:solidFill>
                  <a:schemeClr val="dk1"/>
                </a:solidFill>
                <a:ea typeface="Calibri"/>
                <a:cs typeface="Calibri"/>
                <a:sym typeface="Calibri"/>
              </a:rPr>
              <a:t>Plan</a:t>
            </a:r>
            <a:endParaRPr lang="es-ES" sz="1800" dirty="0">
              <a:solidFill>
                <a:schemeClr val="dk1"/>
              </a:solidFill>
              <a:ea typeface="Calibri"/>
              <a:cs typeface="Calibri"/>
              <a:sym typeface="Calibri"/>
            </a:endParaRPr>
          </a:p>
          <a:p>
            <a:pPr marL="114300">
              <a:lnSpc>
                <a:spcPct val="150000"/>
              </a:lnSpc>
              <a:buClr>
                <a:srgbClr val="A1C8CF"/>
              </a:buClr>
              <a:buSzPts val="1800"/>
            </a:pPr>
            <a:endParaRPr lang="en-US" sz="2400" b="1" dirty="0" smtClean="0">
              <a:solidFill>
                <a:schemeClr val="dk1"/>
              </a:solidFill>
              <a:ea typeface="Calibri"/>
              <a:cs typeface="Calibri"/>
            </a:endParaRPr>
          </a:p>
          <a:p>
            <a:pPr marL="114300">
              <a:lnSpc>
                <a:spcPct val="150000"/>
              </a:lnSpc>
              <a:buClr>
                <a:srgbClr val="A1C8CF"/>
              </a:buClr>
              <a:buSzPts val="1800"/>
            </a:pPr>
            <a:r>
              <a:rPr lang="en-US" sz="2400" b="1" dirty="0" smtClean="0">
                <a:solidFill>
                  <a:schemeClr val="dk1"/>
                </a:solidFill>
                <a:ea typeface="Calibri"/>
                <a:cs typeface="Calibri"/>
              </a:rPr>
              <a:t>3</a:t>
            </a:r>
            <a:r>
              <a:rPr lang="en-US" sz="2400" b="1" baseline="30000" dirty="0" smtClean="0">
                <a:solidFill>
                  <a:schemeClr val="dk1"/>
                </a:solidFill>
                <a:ea typeface="Calibri"/>
                <a:cs typeface="Calibri"/>
              </a:rPr>
              <a:t>er</a:t>
            </a:r>
            <a:r>
              <a:rPr lang="en-US" sz="2400" b="1" dirty="0" smtClean="0">
                <a:solidFill>
                  <a:schemeClr val="dk1"/>
                </a:solidFill>
                <a:ea typeface="Calibri"/>
                <a:cs typeface="Calibri"/>
              </a:rPr>
              <a:t> </a:t>
            </a:r>
            <a:r>
              <a:rPr lang="en-US" sz="2400" b="1" dirty="0" err="1">
                <a:solidFill>
                  <a:schemeClr val="dk1"/>
                </a:solidFill>
                <a:ea typeface="Calibri"/>
                <a:cs typeface="Calibri"/>
              </a:rPr>
              <a:t>trimestre</a:t>
            </a:r>
            <a:r>
              <a:rPr lang="en-US" sz="2400" b="1" dirty="0">
                <a:solidFill>
                  <a:schemeClr val="dk1"/>
                </a:solidFill>
                <a:ea typeface="Calibri"/>
                <a:cs typeface="Calibri"/>
              </a:rPr>
              <a:t> 2021 </a:t>
            </a:r>
            <a:r>
              <a:rPr lang="en-US" sz="2400" b="1" dirty="0" smtClean="0">
                <a:solidFill>
                  <a:schemeClr val="dk1"/>
                </a:solidFill>
                <a:ea typeface="Calibri"/>
                <a:cs typeface="Calibri"/>
              </a:rPr>
              <a:t>– </a:t>
            </a:r>
            <a:r>
              <a:rPr lang="en-US" sz="2400" b="1" dirty="0">
                <a:solidFill>
                  <a:schemeClr val="dk1"/>
                </a:solidFill>
                <a:ea typeface="Calibri"/>
                <a:cs typeface="Calibri"/>
              </a:rPr>
              <a:t>4</a:t>
            </a:r>
            <a:r>
              <a:rPr lang="en-US" sz="2400" b="1" baseline="30000" dirty="0">
                <a:solidFill>
                  <a:schemeClr val="dk1"/>
                </a:solidFill>
                <a:ea typeface="Calibri"/>
                <a:cs typeface="Calibri"/>
              </a:rPr>
              <a:t>to</a:t>
            </a:r>
            <a:r>
              <a:rPr lang="en-US" sz="2400" b="1" dirty="0">
                <a:solidFill>
                  <a:schemeClr val="dk1"/>
                </a:solidFill>
                <a:ea typeface="Calibri"/>
                <a:cs typeface="Calibri"/>
              </a:rPr>
              <a:t> </a:t>
            </a:r>
            <a:r>
              <a:rPr lang="en-US" sz="2400" b="1" dirty="0" err="1">
                <a:solidFill>
                  <a:schemeClr val="dk1"/>
                </a:solidFill>
                <a:ea typeface="Calibri"/>
                <a:cs typeface="Calibri"/>
              </a:rPr>
              <a:t>trimestre</a:t>
            </a:r>
            <a:r>
              <a:rPr lang="en-US" sz="2400" b="1" dirty="0">
                <a:solidFill>
                  <a:schemeClr val="dk1"/>
                </a:solidFill>
                <a:ea typeface="Calibri"/>
                <a:cs typeface="Calibri"/>
              </a:rPr>
              <a:t> 2022</a:t>
            </a:r>
            <a:endParaRPr lang="es-ES" sz="2400" b="1" dirty="0">
              <a:solidFill>
                <a:schemeClr val="dk1"/>
              </a:solidFill>
              <a:ea typeface="Calibri"/>
              <a:cs typeface="Calibri"/>
              <a:sym typeface="Calibri"/>
            </a:endParaRPr>
          </a:p>
          <a:p>
            <a:pPr marL="457200" indent="-342900">
              <a:lnSpc>
                <a:spcPct val="150000"/>
              </a:lnSpc>
              <a:buClr>
                <a:srgbClr val="A1C8CF"/>
              </a:buClr>
              <a:buSzPts val="1800"/>
              <a:buFont typeface="Arial" panose="020B0604020202020204" pitchFamily="34" charset="0"/>
              <a:buChar char="•"/>
            </a:pPr>
            <a:r>
              <a:rPr lang="es-ES" sz="1800" dirty="0">
                <a:solidFill>
                  <a:schemeClr val="dk1"/>
                </a:solidFill>
                <a:ea typeface="Calibri"/>
                <a:cs typeface="Calibri"/>
                <a:sym typeface="Calibri"/>
              </a:rPr>
              <a:t>Implementación, monitoreo y evaluación del Plan de Actividades de Capacitación para </a:t>
            </a:r>
            <a:r>
              <a:rPr lang="es-ES" sz="1800" dirty="0" smtClean="0">
                <a:solidFill>
                  <a:schemeClr val="dk1"/>
                </a:solidFill>
                <a:ea typeface="Calibri"/>
                <a:cs typeface="Calibri"/>
                <a:sym typeface="Calibri"/>
              </a:rPr>
              <a:t>OSC</a:t>
            </a:r>
            <a:endParaRPr lang="es-ES" sz="1800" dirty="0">
              <a:solidFill>
                <a:schemeClr val="dk1"/>
              </a:solidFill>
              <a:ea typeface="Calibri"/>
              <a:cs typeface="Calibri"/>
              <a:sym typeface="Calibri"/>
            </a:endParaRPr>
          </a:p>
        </p:txBody>
      </p:sp>
    </p:spTree>
    <p:extLst>
      <p:ext uri="{BB962C8B-B14F-4D97-AF65-F5344CB8AC3E}">
        <p14:creationId xmlns:p14="http://schemas.microsoft.com/office/powerpoint/2010/main" val="384678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Abogacía: Acciones Propuestas</a:t>
            </a:r>
            <a:br>
              <a:rPr lang="es-ES" sz="3600" dirty="0" smtClean="0">
                <a:solidFill>
                  <a:srgbClr val="A1C8CF"/>
                </a:solidFill>
                <a:latin typeface="+mj-lt"/>
              </a:rPr>
            </a:br>
            <a:r>
              <a:rPr lang="es-ES" sz="2000" i="1" dirty="0">
                <a:solidFill>
                  <a:srgbClr val="A1C8CF"/>
                </a:solidFill>
                <a:latin typeface="+mj-lt"/>
              </a:rPr>
              <a:t>Diseño e implementación de una estrategia de incidencia </a:t>
            </a:r>
            <a:r>
              <a:rPr lang="es-ES" sz="2000" i="1" dirty="0" smtClean="0">
                <a:solidFill>
                  <a:srgbClr val="A1C8CF"/>
                </a:solidFill>
                <a:latin typeface="+mj-lt"/>
              </a:rPr>
              <a:t>política</a:t>
            </a:r>
            <a:endParaRPr sz="36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838200" y="1545517"/>
            <a:ext cx="10515600" cy="4832092"/>
          </a:xfrm>
          <a:prstGeom prst="rect">
            <a:avLst/>
          </a:prstGeom>
          <a:noFill/>
        </p:spPr>
        <p:txBody>
          <a:bodyPr wrap="square" rtlCol="0">
            <a:spAutoFit/>
          </a:bodyPr>
          <a:lstStyle/>
          <a:p>
            <a:pPr marL="114300" lvl="0">
              <a:lnSpc>
                <a:spcPct val="150000"/>
              </a:lnSpc>
              <a:buClr>
                <a:srgbClr val="A1C8CF"/>
              </a:buClr>
              <a:buSzPts val="1800"/>
            </a:pPr>
            <a:r>
              <a:rPr lang="en-US" sz="2400" b="1" dirty="0" smtClean="0">
                <a:ea typeface="Calibri"/>
                <a:cs typeface="Calibri"/>
              </a:rPr>
              <a:t>2021-2022</a:t>
            </a:r>
          </a:p>
          <a:p>
            <a:pPr marL="457200" lvl="0" indent="-342900">
              <a:lnSpc>
                <a:spcPct val="150000"/>
              </a:lnSpc>
              <a:buClr>
                <a:srgbClr val="A1C8CF"/>
              </a:buClr>
              <a:buSzPts val="1800"/>
              <a:buFont typeface="Arial" panose="020B0604020202020204" pitchFamily="34" charset="0"/>
              <a:buChar char="•"/>
            </a:pPr>
            <a:r>
              <a:rPr lang="es-ES" sz="1800" dirty="0">
                <a:solidFill>
                  <a:schemeClr val="dk1"/>
                </a:solidFill>
                <a:latin typeface="+mn-lt"/>
                <a:ea typeface="Calibri"/>
                <a:cs typeface="Calibri"/>
              </a:rPr>
              <a:t>Primera </a:t>
            </a:r>
            <a:r>
              <a:rPr lang="es-ES" sz="1800" dirty="0" smtClean="0">
                <a:solidFill>
                  <a:schemeClr val="dk1"/>
                </a:solidFill>
                <a:latin typeface="+mn-lt"/>
                <a:ea typeface="Calibri"/>
                <a:cs typeface="Calibri"/>
              </a:rPr>
              <a:t>tarea: diseño </a:t>
            </a:r>
            <a:r>
              <a:rPr lang="es-ES" sz="1800" dirty="0">
                <a:solidFill>
                  <a:schemeClr val="dk1"/>
                </a:solidFill>
                <a:latin typeface="+mn-lt"/>
                <a:ea typeface="Calibri"/>
                <a:cs typeface="Calibri"/>
              </a:rPr>
              <a:t>de una estrategia de incidencia política al más alto nivel</a:t>
            </a:r>
          </a:p>
          <a:p>
            <a:pPr marL="914400" indent="-342900">
              <a:lnSpc>
                <a:spcPct val="150000"/>
              </a:lnSpc>
              <a:buClr>
                <a:srgbClr val="A1C8CF"/>
              </a:buClr>
              <a:buSzPts val="1800"/>
              <a:buFont typeface="Arial" panose="020B0604020202020204" pitchFamily="34" charset="0"/>
              <a:buChar char="•"/>
            </a:pPr>
            <a:r>
              <a:rPr lang="es-ES" sz="1800" dirty="0">
                <a:solidFill>
                  <a:schemeClr val="dk1"/>
                </a:solidFill>
                <a:latin typeface="+mn-lt"/>
                <a:ea typeface="Calibri"/>
                <a:cs typeface="Calibri"/>
              </a:rPr>
              <a:t>Entes decisores a influir</a:t>
            </a:r>
          </a:p>
          <a:p>
            <a:pPr marL="1422400" lvl="1" indent="-342900">
              <a:lnSpc>
                <a:spcPct val="120000"/>
              </a:lnSpc>
              <a:buClr>
                <a:srgbClr val="A1C8CF"/>
              </a:buClr>
              <a:buSzPts val="1800"/>
              <a:buFont typeface="Wingdings" panose="05000000000000000000" pitchFamily="2" charset="2"/>
              <a:buChar char="Ø"/>
            </a:pPr>
            <a:r>
              <a:rPr lang="es-ES" sz="1600" dirty="0">
                <a:solidFill>
                  <a:schemeClr val="dk1"/>
                </a:solidFill>
                <a:ea typeface="Calibri"/>
                <a:cs typeface="Calibri"/>
                <a:sym typeface="Calibri"/>
              </a:rPr>
              <a:t>Casa Presidencial</a:t>
            </a:r>
          </a:p>
          <a:p>
            <a:pPr marL="1422400" lvl="1" indent="-342900">
              <a:lnSpc>
                <a:spcPct val="120000"/>
              </a:lnSpc>
              <a:buClr>
                <a:srgbClr val="A1C8CF"/>
              </a:buClr>
              <a:buSzPts val="1800"/>
              <a:buFont typeface="Wingdings" panose="05000000000000000000" pitchFamily="2" charset="2"/>
              <a:buChar char="Ø"/>
            </a:pPr>
            <a:r>
              <a:rPr lang="es-ES" sz="1600" dirty="0">
                <a:solidFill>
                  <a:schemeClr val="dk1"/>
                </a:solidFill>
                <a:ea typeface="Calibri"/>
                <a:cs typeface="Calibri"/>
                <a:sym typeface="Calibri"/>
              </a:rPr>
              <a:t>Ministerio de Hacienda</a:t>
            </a:r>
          </a:p>
          <a:p>
            <a:pPr marL="1422400" lvl="1" indent="-342900">
              <a:lnSpc>
                <a:spcPct val="120000"/>
              </a:lnSpc>
              <a:buClr>
                <a:srgbClr val="A1C8CF"/>
              </a:buClr>
              <a:buSzPts val="1800"/>
              <a:buFont typeface="Wingdings" panose="05000000000000000000" pitchFamily="2" charset="2"/>
              <a:buChar char="Ø"/>
            </a:pPr>
            <a:r>
              <a:rPr lang="es-ES" sz="1600" dirty="0">
                <a:solidFill>
                  <a:schemeClr val="dk1"/>
                </a:solidFill>
                <a:ea typeface="Calibri"/>
                <a:cs typeface="Calibri"/>
                <a:sym typeface="Calibri"/>
              </a:rPr>
              <a:t>Comisión Salud</a:t>
            </a:r>
          </a:p>
          <a:p>
            <a:pPr marL="1422400" lvl="1" indent="-342900">
              <a:lnSpc>
                <a:spcPct val="120000"/>
              </a:lnSpc>
              <a:buClr>
                <a:srgbClr val="A1C8CF"/>
              </a:buClr>
              <a:buSzPts val="1800"/>
              <a:buFont typeface="Wingdings" panose="05000000000000000000" pitchFamily="2" charset="2"/>
              <a:buChar char="Ø"/>
            </a:pPr>
            <a:r>
              <a:rPr lang="es-ES" sz="1600" dirty="0">
                <a:solidFill>
                  <a:schemeClr val="dk1"/>
                </a:solidFill>
                <a:ea typeface="Calibri"/>
                <a:cs typeface="Calibri"/>
                <a:sym typeface="Calibri"/>
              </a:rPr>
              <a:t>Comisión Finanzas</a:t>
            </a:r>
          </a:p>
          <a:p>
            <a:pPr marL="1422400" lvl="1" indent="-342900">
              <a:lnSpc>
                <a:spcPct val="120000"/>
              </a:lnSpc>
              <a:buClr>
                <a:srgbClr val="A1C8CF"/>
              </a:buClr>
              <a:buSzPts val="1800"/>
              <a:buFont typeface="Wingdings" panose="05000000000000000000" pitchFamily="2" charset="2"/>
              <a:buChar char="Ø"/>
            </a:pPr>
            <a:r>
              <a:rPr lang="es-ES" sz="1600" dirty="0">
                <a:solidFill>
                  <a:schemeClr val="dk1"/>
                </a:solidFill>
                <a:ea typeface="Calibri"/>
                <a:cs typeface="Calibri"/>
                <a:sym typeface="Calibri"/>
              </a:rPr>
              <a:t>Presupuestos de la Asamblea Nacional</a:t>
            </a:r>
          </a:p>
          <a:p>
            <a:pPr marL="457200" lvl="1" indent="-342900">
              <a:lnSpc>
                <a:spcPct val="150000"/>
              </a:lnSpc>
              <a:buClr>
                <a:srgbClr val="A1C8CF"/>
              </a:buClr>
              <a:buSzPts val="1800"/>
              <a:buFont typeface="Arial" panose="020B0604020202020204" pitchFamily="34" charset="0"/>
              <a:buChar char="•"/>
            </a:pPr>
            <a:r>
              <a:rPr lang="es-ES" sz="1800" dirty="0" smtClean="0">
                <a:solidFill>
                  <a:schemeClr val="dk1"/>
                </a:solidFill>
                <a:latin typeface="+mn-lt"/>
                <a:ea typeface="Calibri"/>
                <a:cs typeface="Calibri"/>
              </a:rPr>
              <a:t>Objetivo </a:t>
            </a:r>
            <a:r>
              <a:rPr lang="es-ES" sz="1800" dirty="0">
                <a:solidFill>
                  <a:schemeClr val="dk1"/>
                </a:solidFill>
                <a:latin typeface="+mn-lt"/>
                <a:ea typeface="Calibri"/>
                <a:cs typeface="Calibri"/>
              </a:rPr>
              <a:t>principal: Definir como abogar por la inclusión en la propuesta de presupuestos para </a:t>
            </a:r>
            <a:r>
              <a:rPr lang="es-ES" sz="1800" dirty="0" smtClean="0">
                <a:solidFill>
                  <a:schemeClr val="dk1"/>
                </a:solidFill>
                <a:latin typeface="+mn-lt"/>
                <a:ea typeface="Calibri"/>
                <a:cs typeface="Calibri"/>
              </a:rPr>
              <a:t>2023 </a:t>
            </a:r>
            <a:r>
              <a:rPr lang="es-ES" sz="1800" dirty="0">
                <a:solidFill>
                  <a:schemeClr val="dk1"/>
                </a:solidFill>
                <a:latin typeface="+mn-lt"/>
                <a:ea typeface="Calibri"/>
                <a:cs typeface="Calibri"/>
              </a:rPr>
              <a:t>y, cuando corresponda, cada año subsiguiente</a:t>
            </a:r>
          </a:p>
          <a:p>
            <a:pPr marL="457200" lvl="1" indent="-342900">
              <a:lnSpc>
                <a:spcPct val="150000"/>
              </a:lnSpc>
              <a:buClr>
                <a:srgbClr val="A1C8CF"/>
              </a:buClr>
              <a:buSzPts val="1800"/>
              <a:buFont typeface="Arial" panose="020B0604020202020204" pitchFamily="34" charset="0"/>
              <a:buChar char="•"/>
            </a:pPr>
            <a:r>
              <a:rPr lang="es-ES" sz="1800" dirty="0">
                <a:solidFill>
                  <a:schemeClr val="dk1"/>
                </a:solidFill>
                <a:latin typeface="+mn-lt"/>
                <a:ea typeface="Calibri"/>
                <a:cs typeface="Calibri"/>
              </a:rPr>
              <a:t>Metas trimestrales a lo largo de </a:t>
            </a:r>
            <a:r>
              <a:rPr lang="es-ES" sz="1800" dirty="0" smtClean="0">
                <a:solidFill>
                  <a:schemeClr val="dk1"/>
                </a:solidFill>
                <a:latin typeface="+mn-lt"/>
                <a:ea typeface="Calibri"/>
                <a:cs typeface="Calibri"/>
              </a:rPr>
              <a:t>2021 y 2022, </a:t>
            </a:r>
            <a:r>
              <a:rPr lang="es-ES" sz="1800" dirty="0">
                <a:solidFill>
                  <a:schemeClr val="dk1"/>
                </a:solidFill>
                <a:latin typeface="+mn-lt"/>
                <a:ea typeface="Calibri"/>
                <a:cs typeface="Calibri"/>
              </a:rPr>
              <a:t>e indicadores que se utilizarán para determinar su logro</a:t>
            </a:r>
            <a:endParaRPr lang="en-US" sz="1800" dirty="0">
              <a:solidFill>
                <a:schemeClr val="dk1"/>
              </a:solidFill>
              <a:latin typeface="+mn-lt"/>
              <a:ea typeface="Calibri"/>
              <a:cs typeface="Calibri"/>
            </a:endParaRPr>
          </a:p>
          <a:p>
            <a:r>
              <a:rPr lang="es-ES" dirty="0"/>
              <a:t> </a:t>
            </a:r>
            <a:endParaRPr lang="en-US" sz="2000" i="1" dirty="0" smtClean="0">
              <a:solidFill>
                <a:srgbClr val="A1C8CF"/>
              </a:solidFill>
            </a:endParaRPr>
          </a:p>
        </p:txBody>
      </p:sp>
    </p:spTree>
    <p:extLst>
      <p:ext uri="{BB962C8B-B14F-4D97-AF65-F5344CB8AC3E}">
        <p14:creationId xmlns:p14="http://schemas.microsoft.com/office/powerpoint/2010/main" val="413185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Abogacía: </a:t>
            </a:r>
            <a:r>
              <a:rPr lang="es-ES" sz="3600" dirty="0" smtClean="0">
                <a:solidFill>
                  <a:srgbClr val="FF0000"/>
                </a:solidFill>
                <a:latin typeface="+mj-lt"/>
              </a:rPr>
              <a:t>Apoyo de Asistencia Técnica</a:t>
            </a:r>
            <a:r>
              <a:rPr lang="es-ES" sz="3600" dirty="0" smtClean="0">
                <a:solidFill>
                  <a:srgbClr val="A1C8CF"/>
                </a:solidFill>
                <a:latin typeface="+mj-lt"/>
              </a:rPr>
              <a:t/>
            </a:r>
            <a:br>
              <a:rPr lang="es-ES" sz="3600" dirty="0" smtClean="0">
                <a:solidFill>
                  <a:srgbClr val="A1C8CF"/>
                </a:solidFill>
                <a:latin typeface="+mj-lt"/>
              </a:rPr>
            </a:br>
            <a:endParaRPr sz="4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668845" y="1357686"/>
            <a:ext cx="10515600" cy="4508927"/>
          </a:xfrm>
          <a:prstGeom prst="rect">
            <a:avLst/>
          </a:prstGeom>
          <a:noFill/>
        </p:spPr>
        <p:txBody>
          <a:bodyPr wrap="square" rtlCol="0">
            <a:spAutoFit/>
          </a:bodyPr>
          <a:lstStyle/>
          <a:p>
            <a:pPr marL="114300" algn="ctr">
              <a:lnSpc>
                <a:spcPct val="150000"/>
              </a:lnSpc>
              <a:buClr>
                <a:srgbClr val="A1C8CF"/>
              </a:buClr>
              <a:buSzPts val="1800"/>
            </a:pPr>
            <a:r>
              <a:rPr lang="es-ES" sz="1800" dirty="0" smtClean="0">
                <a:solidFill>
                  <a:schemeClr val="tx1"/>
                </a:solidFill>
                <a:latin typeface="+mn-lt"/>
                <a:ea typeface="Calibri"/>
                <a:cs typeface="Calibri"/>
                <a:sym typeface="Calibri"/>
              </a:rPr>
              <a:t>Una p</a:t>
            </a:r>
            <a:r>
              <a:rPr lang="es-ES" sz="1800" dirty="0">
                <a:solidFill>
                  <a:schemeClr val="tx1"/>
                </a:solidFill>
                <a:latin typeface="+mn-lt"/>
                <a:ea typeface="Calibri"/>
                <a:cs typeface="Calibri"/>
                <a:sym typeface="Calibri"/>
              </a:rPr>
              <a:t>ersona con experiencia en incidencia política (</a:t>
            </a:r>
            <a:r>
              <a:rPr lang="es-PA" sz="1800" dirty="0">
                <a:solidFill>
                  <a:schemeClr val="tx1"/>
                </a:solidFill>
                <a:latin typeface="+mn-lt"/>
                <a:ea typeface="Calibri"/>
                <a:cs typeface="Calibri"/>
              </a:rPr>
              <a:t>60 días en 2021; 60 días en </a:t>
            </a:r>
            <a:r>
              <a:rPr lang="es-PA" sz="1800" dirty="0" smtClean="0">
                <a:solidFill>
                  <a:schemeClr val="tx1"/>
                </a:solidFill>
                <a:latin typeface="+mn-lt"/>
                <a:ea typeface="Calibri"/>
                <a:cs typeface="Calibri"/>
              </a:rPr>
              <a:t>2022)</a:t>
            </a:r>
          </a:p>
          <a:p>
            <a:endParaRPr lang="es-ES" dirty="0" smtClean="0"/>
          </a:p>
          <a:p>
            <a:r>
              <a:rPr lang="es-ES" dirty="0" smtClean="0"/>
              <a:t>Actividades incluyen:</a:t>
            </a:r>
          </a:p>
          <a:p>
            <a:pPr marL="514350" lvl="0" indent="-285750">
              <a:spcAft>
                <a:spcPts val="600"/>
              </a:spcAft>
              <a:buFont typeface="Arial" panose="020B0604020202020204" pitchFamily="34" charset="0"/>
              <a:buChar char="•"/>
            </a:pPr>
            <a:r>
              <a:rPr lang="es-ES" dirty="0" smtClean="0"/>
              <a:t>Ayudar </a:t>
            </a:r>
            <a:r>
              <a:rPr lang="es-ES" dirty="0"/>
              <a:t>en la identificación e involucramiento de líderes de la Sociedad Civil que puedan implicarse en la promoción de la contratación </a:t>
            </a:r>
            <a:r>
              <a:rPr lang="es-ES" dirty="0" smtClean="0"/>
              <a:t>social</a:t>
            </a:r>
          </a:p>
          <a:p>
            <a:pPr marL="514350" lvl="0" indent="-285750">
              <a:spcAft>
                <a:spcPts val="600"/>
              </a:spcAft>
              <a:buFont typeface="Arial" panose="020B0604020202020204" pitchFamily="34" charset="0"/>
              <a:buChar char="•"/>
            </a:pPr>
            <a:r>
              <a:rPr lang="es-ES" dirty="0"/>
              <a:t>F</a:t>
            </a:r>
            <a:r>
              <a:rPr lang="es-ES" dirty="0" smtClean="0"/>
              <a:t>acilitar </a:t>
            </a:r>
            <a:r>
              <a:rPr lang="es-ES" dirty="0"/>
              <a:t>reuniones entre representantes de la OSC y el </a:t>
            </a:r>
            <a:r>
              <a:rPr lang="es-ES" dirty="0" smtClean="0"/>
              <a:t>MCP</a:t>
            </a:r>
          </a:p>
          <a:p>
            <a:pPr marL="514350" lvl="0" indent="-285750">
              <a:spcAft>
                <a:spcPts val="600"/>
              </a:spcAft>
              <a:buFont typeface="Arial" panose="020B0604020202020204" pitchFamily="34" charset="0"/>
              <a:buChar char="•"/>
            </a:pPr>
            <a:r>
              <a:rPr lang="es-ES" dirty="0" smtClean="0"/>
              <a:t>Apoyar </a:t>
            </a:r>
            <a:r>
              <a:rPr lang="es-ES" dirty="0"/>
              <a:t>a la Coalición en su </a:t>
            </a:r>
            <a:r>
              <a:rPr lang="es-ES" dirty="0" smtClean="0"/>
              <a:t>desarrollo</a:t>
            </a:r>
          </a:p>
          <a:p>
            <a:pPr marL="514350" lvl="0" indent="-285750">
              <a:spcAft>
                <a:spcPts val="600"/>
              </a:spcAft>
              <a:buFont typeface="Arial" panose="020B0604020202020204" pitchFamily="34" charset="0"/>
              <a:buChar char="•"/>
            </a:pPr>
            <a:r>
              <a:rPr lang="es-ES" dirty="0" smtClean="0"/>
              <a:t>Apoyar </a:t>
            </a:r>
            <a:r>
              <a:rPr lang="es-ES" dirty="0"/>
              <a:t>la conformación y tareas del Grupo de Trabajo de Incidencia </a:t>
            </a:r>
            <a:r>
              <a:rPr lang="es-ES" dirty="0" smtClean="0"/>
              <a:t>Política.</a:t>
            </a:r>
            <a:endParaRPr lang="en-US" sz="2400" dirty="0"/>
          </a:p>
          <a:p>
            <a:pPr marL="514350" lvl="0" indent="-285750">
              <a:spcAft>
                <a:spcPts val="600"/>
              </a:spcAft>
              <a:buFont typeface="Arial" panose="020B0604020202020204" pitchFamily="34" charset="0"/>
              <a:buChar char="•"/>
            </a:pPr>
            <a:r>
              <a:rPr lang="es-ES" dirty="0" smtClean="0"/>
              <a:t>Apoyar </a:t>
            </a:r>
            <a:r>
              <a:rPr lang="es-ES" dirty="0"/>
              <a:t>el proceso del desarrollo de la Estrategia de Incidencia </a:t>
            </a:r>
            <a:r>
              <a:rPr lang="es-ES" dirty="0" smtClean="0"/>
              <a:t>Política.</a:t>
            </a:r>
          </a:p>
          <a:p>
            <a:pPr marL="514350" lvl="0" indent="-285750">
              <a:spcAft>
                <a:spcPts val="600"/>
              </a:spcAft>
              <a:buFont typeface="Arial" panose="020B0604020202020204" pitchFamily="34" charset="0"/>
              <a:buChar char="•"/>
            </a:pPr>
            <a:r>
              <a:rPr lang="es-ES" dirty="0" smtClean="0"/>
              <a:t>Proporcionar </a:t>
            </a:r>
            <a:r>
              <a:rPr lang="es-ES" dirty="0"/>
              <a:t>insumos técnicos a la Estrategia de Incidencia </a:t>
            </a:r>
            <a:r>
              <a:rPr lang="es-ES" dirty="0" smtClean="0"/>
              <a:t>Política.</a:t>
            </a:r>
          </a:p>
          <a:p>
            <a:pPr marL="514350" lvl="0" indent="-285750">
              <a:spcAft>
                <a:spcPts val="600"/>
              </a:spcAft>
              <a:buFont typeface="Arial" panose="020B0604020202020204" pitchFamily="34" charset="0"/>
              <a:buChar char="•"/>
            </a:pPr>
            <a:r>
              <a:rPr lang="es-ES" dirty="0" smtClean="0"/>
              <a:t>Facilitar </a:t>
            </a:r>
            <a:r>
              <a:rPr lang="es-ES" dirty="0"/>
              <a:t>la participación activa de una amplia variedad de representantes de la Sociedad Civil en el desarrollo de la </a:t>
            </a:r>
            <a:r>
              <a:rPr lang="es-ES" dirty="0" smtClean="0"/>
              <a:t>Estrategia.</a:t>
            </a:r>
            <a:endParaRPr lang="en-US" sz="2400" dirty="0"/>
          </a:p>
          <a:p>
            <a:pPr marL="514350" lvl="0" indent="-285750">
              <a:spcAft>
                <a:spcPts val="600"/>
              </a:spcAft>
              <a:buFont typeface="Arial" panose="020B0604020202020204" pitchFamily="34" charset="0"/>
              <a:buChar char="•"/>
            </a:pPr>
            <a:r>
              <a:rPr lang="es-ES" dirty="0" smtClean="0"/>
              <a:t>Apoyar </a:t>
            </a:r>
            <a:r>
              <a:rPr lang="es-ES" dirty="0"/>
              <a:t>la convocatoria del Grupo de </a:t>
            </a:r>
            <a:r>
              <a:rPr lang="es-ES" dirty="0" smtClean="0"/>
              <a:t>Trabajo.</a:t>
            </a:r>
            <a:endParaRPr lang="en-US" sz="2400" dirty="0"/>
          </a:p>
          <a:p>
            <a:pPr marL="514350" lvl="0" indent="-285750">
              <a:spcAft>
                <a:spcPts val="600"/>
              </a:spcAft>
              <a:buFont typeface="Arial" panose="020B0604020202020204" pitchFamily="34" charset="0"/>
              <a:buChar char="•"/>
            </a:pPr>
            <a:r>
              <a:rPr lang="es-ES" dirty="0" smtClean="0"/>
              <a:t>Dar </a:t>
            </a:r>
            <a:r>
              <a:rPr lang="es-ES" dirty="0"/>
              <a:t>seguimiento al proceso de </a:t>
            </a:r>
            <a:r>
              <a:rPr lang="es-ES" dirty="0" smtClean="0"/>
              <a:t>aportaciones.</a:t>
            </a:r>
            <a:endParaRPr lang="en-US" sz="2400" dirty="0"/>
          </a:p>
          <a:p>
            <a:pPr marL="514350" lvl="0" indent="-285750">
              <a:spcAft>
                <a:spcPts val="600"/>
              </a:spcAft>
              <a:buFont typeface="Arial" panose="020B0604020202020204" pitchFamily="34" charset="0"/>
              <a:buChar char="•"/>
            </a:pPr>
            <a:r>
              <a:rPr lang="es-ES" dirty="0" smtClean="0"/>
              <a:t>Apoyar </a:t>
            </a:r>
            <a:r>
              <a:rPr lang="es-ES" dirty="0"/>
              <a:t>a la Coalición en la puesta en marcha el </a:t>
            </a:r>
            <a:r>
              <a:rPr lang="es-ES" dirty="0" smtClean="0"/>
              <a:t>plan.</a:t>
            </a:r>
          </a:p>
          <a:p>
            <a:pPr marL="514350" lvl="0" indent="-285750">
              <a:spcAft>
                <a:spcPts val="600"/>
              </a:spcAft>
              <a:buFont typeface="Arial" panose="020B0604020202020204" pitchFamily="34" charset="0"/>
              <a:buChar char="•"/>
            </a:pPr>
            <a:r>
              <a:rPr lang="es-ES" dirty="0" smtClean="0"/>
              <a:t>Dar </a:t>
            </a:r>
            <a:r>
              <a:rPr lang="es-ES" dirty="0"/>
              <a:t>seguimiento a las actividades de monitoreo del plan</a:t>
            </a:r>
            <a:r>
              <a:rPr lang="es-ES" dirty="0" smtClean="0"/>
              <a:t>.</a:t>
            </a:r>
            <a:endParaRPr lang="en-US" sz="2000" i="1" dirty="0">
              <a:solidFill>
                <a:srgbClr val="FF0000"/>
              </a:solidFill>
              <a:latin typeface="+mn-lt"/>
              <a:ea typeface="Calibri"/>
              <a:cs typeface="Calibri"/>
              <a:sym typeface="Calibri"/>
            </a:endParaRPr>
          </a:p>
        </p:txBody>
      </p:sp>
    </p:spTree>
    <p:extLst>
      <p:ext uri="{BB962C8B-B14F-4D97-AF65-F5344CB8AC3E}">
        <p14:creationId xmlns:p14="http://schemas.microsoft.com/office/powerpoint/2010/main" val="144109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0520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sz="3600" dirty="0">
                <a:solidFill>
                  <a:srgbClr val="A1C8CF"/>
                </a:solidFill>
                <a:latin typeface="+mj-lt"/>
              </a:rPr>
              <a:t>Hoja de Ruta</a:t>
            </a:r>
            <a:endParaRPr sz="3600" dirty="0">
              <a:solidFill>
                <a:srgbClr val="A1C8CF"/>
              </a:solidFill>
              <a:latin typeface="+mj-lt"/>
            </a:endParaRPr>
          </a:p>
        </p:txBody>
      </p:sp>
      <p:grpSp>
        <p:nvGrpSpPr>
          <p:cNvPr id="5" name="Group 4"/>
          <p:cNvGrpSpPr/>
          <p:nvPr/>
        </p:nvGrpSpPr>
        <p:grpSpPr>
          <a:xfrm>
            <a:off x="8607932" y="5792834"/>
            <a:ext cx="3124600" cy="792006"/>
            <a:chOff x="8607932" y="5792834"/>
            <a:chExt cx="3124600" cy="792006"/>
          </a:xfrm>
        </p:grpSpPr>
        <p:pic>
          <p:nvPicPr>
            <p:cNvPr id="6" name="Picture 5"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7" name="Picture 6"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grpSp>
        <p:nvGrpSpPr>
          <p:cNvPr id="3" name="Group 2"/>
          <p:cNvGrpSpPr/>
          <p:nvPr/>
        </p:nvGrpSpPr>
        <p:grpSpPr>
          <a:xfrm>
            <a:off x="823300" y="1521915"/>
            <a:ext cx="10909232" cy="4075803"/>
            <a:chOff x="838200" y="1340986"/>
            <a:chExt cx="10909232" cy="3672447"/>
          </a:xfrm>
        </p:grpSpPr>
        <p:graphicFrame>
          <p:nvGraphicFramePr>
            <p:cNvPr id="9" name="Diagram 8"/>
            <p:cNvGraphicFramePr/>
            <p:nvPr>
              <p:extLst/>
            </p:nvPr>
          </p:nvGraphicFramePr>
          <p:xfrm>
            <a:off x="838200" y="1340986"/>
            <a:ext cx="10909232" cy="2863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3983886379"/>
                </p:ext>
              </p:extLst>
            </p:nvPr>
          </p:nvGraphicFramePr>
          <p:xfrm>
            <a:off x="838200" y="4351960"/>
            <a:ext cx="10872550" cy="6614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11" name="Rounded Rectangle 10"/>
          <p:cNvSpPr/>
          <p:nvPr/>
        </p:nvSpPr>
        <p:spPr>
          <a:xfrm>
            <a:off x="3077155" y="2282023"/>
            <a:ext cx="1948069" cy="22422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99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a:solidFill>
                  <a:srgbClr val="A1C8CF"/>
                </a:solidFill>
                <a:latin typeface="Arial"/>
              </a:rPr>
              <a:t>Capacitación: Acciones Propuestas</a:t>
            </a:r>
            <a:br>
              <a:rPr lang="es-ES" sz="3600" dirty="0">
                <a:solidFill>
                  <a:srgbClr val="A1C8CF"/>
                </a:solidFill>
                <a:latin typeface="Arial"/>
              </a:rPr>
            </a:br>
            <a:r>
              <a:rPr lang="es-ES" sz="2000" i="1" dirty="0">
                <a:solidFill>
                  <a:srgbClr val="A1C8CF"/>
                </a:solidFill>
                <a:latin typeface="Arial"/>
              </a:rPr>
              <a:t>Capacitar a actores estatales</a:t>
            </a:r>
            <a:endParaRPr sz="4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838200" y="1478956"/>
            <a:ext cx="10515600" cy="4031873"/>
          </a:xfrm>
          <a:prstGeom prst="rect">
            <a:avLst/>
          </a:prstGeom>
          <a:noFill/>
        </p:spPr>
        <p:txBody>
          <a:bodyPr wrap="square" rtlCol="0">
            <a:spAutoFit/>
          </a:bodyPr>
          <a:lstStyle/>
          <a:p>
            <a:pPr>
              <a:lnSpc>
                <a:spcPct val="150000"/>
              </a:lnSpc>
              <a:buClr>
                <a:srgbClr val="A1C8CF"/>
              </a:buClr>
              <a:buSzPts val="1800"/>
            </a:pPr>
            <a:r>
              <a:rPr lang="en-US" sz="2400" b="1" dirty="0" smtClean="0">
                <a:solidFill>
                  <a:schemeClr val="dk1"/>
                </a:solidFill>
                <a:ea typeface="Calibri"/>
                <a:cs typeface="Calibri"/>
              </a:rPr>
              <a:t>2021 – 2022</a:t>
            </a:r>
            <a:endParaRPr lang="en-US" sz="2400" b="1" dirty="0">
              <a:solidFill>
                <a:schemeClr val="dk1"/>
              </a:solidFill>
              <a:ea typeface="Calibri"/>
              <a:cs typeface="Calibri"/>
              <a:sym typeface="Calibri"/>
            </a:endParaRPr>
          </a:p>
          <a:p>
            <a:r>
              <a:rPr lang="es-ES" sz="2000" dirty="0"/>
              <a:t>Componentes fundamentales para definir para las capacitaciones del Estado y las OSC</a:t>
            </a:r>
          </a:p>
          <a:p>
            <a:endParaRPr lang="es-ES" dirty="0"/>
          </a:p>
          <a:p>
            <a:pPr marL="796925" indent="-342900">
              <a:spcAft>
                <a:spcPts val="1200"/>
              </a:spcAft>
              <a:buClr>
                <a:srgbClr val="A1C8CF"/>
              </a:buClr>
              <a:buFont typeface="Wingdings" panose="05000000000000000000" pitchFamily="2" charset="2"/>
              <a:buChar char="Ø"/>
            </a:pPr>
            <a:r>
              <a:rPr lang="es-ES" sz="1800" dirty="0"/>
              <a:t>Contenidos</a:t>
            </a:r>
          </a:p>
          <a:p>
            <a:pPr marL="796925" indent="-342900">
              <a:spcAft>
                <a:spcPts val="1200"/>
              </a:spcAft>
              <a:buClr>
                <a:srgbClr val="A1C8CF"/>
              </a:buClr>
              <a:buFont typeface="Wingdings" panose="05000000000000000000" pitchFamily="2" charset="2"/>
              <a:buChar char="Ø"/>
            </a:pPr>
            <a:r>
              <a:rPr lang="es-ES" sz="1800" dirty="0"/>
              <a:t>Métodos</a:t>
            </a:r>
          </a:p>
          <a:p>
            <a:pPr marL="796925" indent="-342900">
              <a:spcAft>
                <a:spcPts val="1200"/>
              </a:spcAft>
              <a:buClr>
                <a:srgbClr val="A1C8CF"/>
              </a:buClr>
              <a:buFont typeface="Wingdings" panose="05000000000000000000" pitchFamily="2" charset="2"/>
              <a:buChar char="Ø"/>
            </a:pPr>
            <a:r>
              <a:rPr lang="es-ES" sz="1800" dirty="0"/>
              <a:t>Formadores</a:t>
            </a:r>
          </a:p>
          <a:p>
            <a:pPr marL="796925" indent="-342900">
              <a:spcAft>
                <a:spcPts val="1200"/>
              </a:spcAft>
              <a:buClr>
                <a:srgbClr val="A1C8CF"/>
              </a:buClr>
              <a:buFont typeface="Wingdings" panose="05000000000000000000" pitchFamily="2" charset="2"/>
              <a:buChar char="Ø"/>
            </a:pPr>
            <a:r>
              <a:rPr lang="es-ES" sz="1800" dirty="0"/>
              <a:t>Participantes</a:t>
            </a:r>
          </a:p>
          <a:p>
            <a:pPr marL="796925" indent="-342900">
              <a:spcAft>
                <a:spcPts val="1200"/>
              </a:spcAft>
              <a:buClr>
                <a:srgbClr val="A1C8CF"/>
              </a:buClr>
              <a:buFont typeface="Wingdings" panose="05000000000000000000" pitchFamily="2" charset="2"/>
              <a:buChar char="Ø"/>
            </a:pPr>
            <a:r>
              <a:rPr lang="es-ES" sz="1800" dirty="0"/>
              <a:t>Calendario de ejecución del plan de capacitación</a:t>
            </a:r>
          </a:p>
          <a:p>
            <a:pPr marL="796925" indent="-342900">
              <a:spcAft>
                <a:spcPts val="1200"/>
              </a:spcAft>
              <a:buClr>
                <a:srgbClr val="A1C8CF"/>
              </a:buClr>
              <a:buFont typeface="Wingdings" panose="05000000000000000000" pitchFamily="2" charset="2"/>
              <a:buChar char="Ø"/>
            </a:pPr>
            <a:r>
              <a:rPr lang="es-ES" sz="1800" dirty="0"/>
              <a:t>Costeo del programa e identificación de la fuente de financiación</a:t>
            </a:r>
          </a:p>
          <a:p>
            <a:pPr marL="796925" indent="-342900">
              <a:spcAft>
                <a:spcPts val="1200"/>
              </a:spcAft>
              <a:buClr>
                <a:srgbClr val="A1C8CF"/>
              </a:buClr>
              <a:buFont typeface="Wingdings" panose="05000000000000000000" pitchFamily="2" charset="2"/>
              <a:buChar char="Ø"/>
            </a:pPr>
            <a:r>
              <a:rPr lang="es-ES" sz="1800" dirty="0"/>
              <a:t>Monitoreo y evaluación del programa </a:t>
            </a:r>
            <a:r>
              <a:rPr lang="es-ES" sz="1800" dirty="0" smtClean="0"/>
              <a:t>formativo</a:t>
            </a:r>
            <a:endParaRPr lang="es-ES" sz="1800" dirty="0"/>
          </a:p>
        </p:txBody>
      </p:sp>
    </p:spTree>
    <p:extLst>
      <p:ext uri="{BB962C8B-B14F-4D97-AF65-F5344CB8AC3E}">
        <p14:creationId xmlns:p14="http://schemas.microsoft.com/office/powerpoint/2010/main" val="752344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Capacitación: Acciones Propuestas</a:t>
            </a:r>
            <a:br>
              <a:rPr lang="es-ES" sz="3600" dirty="0" smtClean="0">
                <a:solidFill>
                  <a:srgbClr val="A1C8CF"/>
                </a:solidFill>
                <a:latin typeface="+mj-lt"/>
              </a:rPr>
            </a:br>
            <a:r>
              <a:rPr lang="es-ES" sz="2000" i="1" dirty="0">
                <a:solidFill>
                  <a:srgbClr val="A1C8CF"/>
                </a:solidFill>
                <a:latin typeface="+mj-lt"/>
              </a:rPr>
              <a:t>Capacitar a actores </a:t>
            </a:r>
            <a:r>
              <a:rPr lang="es-ES" sz="2000" i="1" dirty="0" smtClean="0">
                <a:solidFill>
                  <a:srgbClr val="A1C8CF"/>
                </a:solidFill>
                <a:latin typeface="+mj-lt"/>
              </a:rPr>
              <a:t>estatales	</a:t>
            </a:r>
            <a:endParaRPr sz="36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9" name="TextBox 8"/>
          <p:cNvSpPr txBox="1"/>
          <p:nvPr/>
        </p:nvSpPr>
        <p:spPr>
          <a:xfrm>
            <a:off x="838200" y="1392924"/>
            <a:ext cx="9756228" cy="4672048"/>
          </a:xfrm>
          <a:prstGeom prst="rect">
            <a:avLst/>
          </a:prstGeom>
          <a:noFill/>
        </p:spPr>
        <p:txBody>
          <a:bodyPr wrap="square" rtlCol="0">
            <a:spAutoFit/>
          </a:bodyPr>
          <a:lstStyle/>
          <a:p>
            <a:pPr>
              <a:lnSpc>
                <a:spcPct val="120000"/>
              </a:lnSpc>
              <a:buClr>
                <a:srgbClr val="A1C8CF"/>
              </a:buClr>
            </a:pPr>
            <a:r>
              <a:rPr lang="en-US" sz="2400" b="1" dirty="0" smtClean="0">
                <a:solidFill>
                  <a:schemeClr val="dk1"/>
                </a:solidFill>
                <a:ea typeface="Calibri"/>
                <a:cs typeface="Calibri"/>
              </a:rPr>
              <a:t>2022</a:t>
            </a:r>
            <a:endParaRPr lang="es-ES" sz="2400" dirty="0" smtClean="0">
              <a:latin typeface="+mj-lt"/>
            </a:endParaRPr>
          </a:p>
          <a:p>
            <a:pPr>
              <a:lnSpc>
                <a:spcPct val="120000"/>
              </a:lnSpc>
              <a:buClr>
                <a:srgbClr val="A1C8CF"/>
              </a:buClr>
            </a:pPr>
            <a:r>
              <a:rPr lang="es-ES" sz="2400" dirty="0"/>
              <a:t>Prioridades de capacitación</a:t>
            </a:r>
          </a:p>
          <a:p>
            <a:pPr marL="285750" indent="-285750">
              <a:spcAft>
                <a:spcPts val="1200"/>
              </a:spcAft>
              <a:buClr>
                <a:srgbClr val="A1C8CF"/>
              </a:buClr>
              <a:buFont typeface="Wingdings" panose="05000000000000000000" pitchFamily="2" charset="2"/>
              <a:buChar char="Ø"/>
            </a:pPr>
            <a:r>
              <a:rPr lang="es-ES" sz="2000" dirty="0"/>
              <a:t>Material legal y administrativa</a:t>
            </a:r>
            <a:endParaRPr lang="en-US" sz="2000" dirty="0"/>
          </a:p>
          <a:p>
            <a:pPr marL="285750" indent="-285750">
              <a:spcAft>
                <a:spcPts val="1200"/>
              </a:spcAft>
              <a:buClr>
                <a:srgbClr val="A1C8CF"/>
              </a:buClr>
              <a:buFont typeface="Wingdings" panose="05000000000000000000" pitchFamily="2" charset="2"/>
              <a:buChar char="Ø"/>
            </a:pPr>
            <a:r>
              <a:rPr lang="es-ES" sz="2000" dirty="0"/>
              <a:t>Procesos de licitación para la contratación de agentes no estatales (especialmente entidades de la sociedad civil)</a:t>
            </a:r>
            <a:endParaRPr lang="en-US" sz="2000" dirty="0"/>
          </a:p>
          <a:p>
            <a:pPr marL="285750" indent="-285750">
              <a:spcAft>
                <a:spcPts val="1200"/>
              </a:spcAft>
              <a:buClr>
                <a:srgbClr val="A1C8CF"/>
              </a:buClr>
              <a:buFont typeface="Wingdings" panose="05000000000000000000" pitchFamily="2" charset="2"/>
              <a:buChar char="Ø"/>
            </a:pPr>
            <a:r>
              <a:rPr lang="es-ES" sz="2000" dirty="0"/>
              <a:t>Definición de servicios de VIH y TB y sus modalidades</a:t>
            </a:r>
            <a:endParaRPr lang="en-US" sz="2000" dirty="0"/>
          </a:p>
          <a:p>
            <a:pPr marL="285750" indent="-285750">
              <a:spcAft>
                <a:spcPts val="1200"/>
              </a:spcAft>
              <a:buClr>
                <a:srgbClr val="A1C8CF"/>
              </a:buClr>
              <a:buFont typeface="Wingdings" panose="05000000000000000000" pitchFamily="2" charset="2"/>
              <a:buChar char="Ø"/>
            </a:pPr>
            <a:r>
              <a:rPr lang="es-ES" sz="2000" dirty="0"/>
              <a:t>Análisis de costo-efectividad</a:t>
            </a:r>
            <a:endParaRPr lang="en-US" sz="2000" dirty="0"/>
          </a:p>
          <a:p>
            <a:pPr marL="285750" indent="-285750">
              <a:spcAft>
                <a:spcPts val="1200"/>
              </a:spcAft>
              <a:buClr>
                <a:srgbClr val="A1C8CF"/>
              </a:buClr>
              <a:buFont typeface="Wingdings" panose="05000000000000000000" pitchFamily="2" charset="2"/>
              <a:buChar char="Ø"/>
            </a:pPr>
            <a:r>
              <a:rPr lang="es-ES" sz="2000" dirty="0"/>
              <a:t>Costeo de los servicios</a:t>
            </a:r>
            <a:endParaRPr lang="en-US" sz="2000" dirty="0"/>
          </a:p>
          <a:p>
            <a:pPr marL="285750" indent="-285750">
              <a:spcAft>
                <a:spcPts val="1200"/>
              </a:spcAft>
              <a:buClr>
                <a:srgbClr val="A1C8CF"/>
              </a:buClr>
              <a:buFont typeface="Wingdings" panose="05000000000000000000" pitchFamily="2" charset="2"/>
              <a:buChar char="Ø"/>
            </a:pPr>
            <a:r>
              <a:rPr lang="es-ES" sz="2000" dirty="0"/>
              <a:t>Establecimientos de metas medibles y coherentes con los datos epidemiológicos, las necesidades detectadas y las prioridades estratégicas</a:t>
            </a:r>
            <a:endParaRPr lang="en-US" sz="2000" dirty="0"/>
          </a:p>
          <a:p>
            <a:pPr marL="285750" indent="-285750">
              <a:spcAft>
                <a:spcPts val="1200"/>
              </a:spcAft>
              <a:buClr>
                <a:srgbClr val="A1C8CF"/>
              </a:buClr>
              <a:buFont typeface="Wingdings" panose="05000000000000000000" pitchFamily="2" charset="2"/>
              <a:buChar char="Ø"/>
            </a:pPr>
            <a:r>
              <a:rPr lang="es-ES" sz="2000" dirty="0"/>
              <a:t>Monitoreo y evaluación siguiendo el modelo de la cadena de resultados</a:t>
            </a:r>
            <a:endParaRPr lang="en-US" sz="2000" dirty="0"/>
          </a:p>
        </p:txBody>
      </p:sp>
    </p:spTree>
    <p:extLst>
      <p:ext uri="{BB962C8B-B14F-4D97-AF65-F5344CB8AC3E}">
        <p14:creationId xmlns:p14="http://schemas.microsoft.com/office/powerpoint/2010/main" val="225098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Capacitación: Acciones Propuestas</a:t>
            </a:r>
            <a:br>
              <a:rPr lang="es-ES" sz="3600" dirty="0" smtClean="0">
                <a:solidFill>
                  <a:srgbClr val="A1C8CF"/>
                </a:solidFill>
                <a:latin typeface="+mj-lt"/>
              </a:rPr>
            </a:br>
            <a:r>
              <a:rPr lang="es-ES" sz="2000" i="1" dirty="0">
                <a:solidFill>
                  <a:srgbClr val="A1C8CF"/>
                </a:solidFill>
                <a:latin typeface="+mj-lt"/>
              </a:rPr>
              <a:t>Capacitar a actores de las </a:t>
            </a:r>
            <a:r>
              <a:rPr lang="es-ES" sz="2000" i="1" dirty="0" smtClean="0">
                <a:solidFill>
                  <a:srgbClr val="A1C8CF"/>
                </a:solidFill>
                <a:latin typeface="+mj-lt"/>
              </a:rPr>
              <a:t>OSC</a:t>
            </a:r>
            <a:endParaRPr lang="es-ES" sz="2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9" name="TextBox 8"/>
          <p:cNvSpPr txBox="1"/>
          <p:nvPr/>
        </p:nvSpPr>
        <p:spPr>
          <a:xfrm>
            <a:off x="838200" y="1300841"/>
            <a:ext cx="9756228" cy="5262979"/>
          </a:xfrm>
          <a:prstGeom prst="rect">
            <a:avLst/>
          </a:prstGeom>
          <a:noFill/>
        </p:spPr>
        <p:txBody>
          <a:bodyPr wrap="square" rtlCol="0">
            <a:spAutoFit/>
          </a:bodyPr>
          <a:lstStyle/>
          <a:p>
            <a:pPr>
              <a:lnSpc>
                <a:spcPct val="120000"/>
              </a:lnSpc>
              <a:buClr>
                <a:srgbClr val="A1C8CF"/>
              </a:buClr>
            </a:pPr>
            <a:r>
              <a:rPr lang="en-US" sz="2000" b="1" dirty="0" smtClean="0">
                <a:solidFill>
                  <a:schemeClr val="dk1"/>
                </a:solidFill>
                <a:ea typeface="Calibri"/>
                <a:cs typeface="Calibri"/>
              </a:rPr>
              <a:t>2022</a:t>
            </a:r>
          </a:p>
          <a:p>
            <a:pPr>
              <a:lnSpc>
                <a:spcPct val="120000"/>
              </a:lnSpc>
              <a:buClr>
                <a:srgbClr val="A1C8CF"/>
              </a:buClr>
            </a:pPr>
            <a:r>
              <a:rPr lang="es-ES" sz="2000" dirty="0" smtClean="0">
                <a:latin typeface="+mj-lt"/>
              </a:rPr>
              <a:t>Conocimientos </a:t>
            </a:r>
            <a:r>
              <a:rPr lang="es-ES" sz="2000" dirty="0">
                <a:latin typeface="+mj-lt"/>
              </a:rPr>
              <a:t>mínimos para reforzar en capacitaciones con actores de las </a:t>
            </a:r>
            <a:r>
              <a:rPr lang="es-ES" sz="2000" dirty="0" smtClean="0">
                <a:latin typeface="+mj-lt"/>
              </a:rPr>
              <a:t>OSC</a:t>
            </a:r>
          </a:p>
          <a:p>
            <a:pPr marL="285750" indent="-285750">
              <a:spcAft>
                <a:spcPts val="1200"/>
              </a:spcAft>
              <a:buClr>
                <a:srgbClr val="A1C8CF"/>
              </a:buClr>
              <a:buFont typeface="Wingdings" panose="05000000000000000000" pitchFamily="2" charset="2"/>
              <a:buChar char="Ø"/>
            </a:pPr>
            <a:r>
              <a:rPr lang="es-PA" sz="1650" dirty="0" smtClean="0"/>
              <a:t>Conocimiento y manejo de los mecanismos de contratación con el Estado </a:t>
            </a:r>
            <a:endParaRPr lang="en-US" sz="1650" dirty="0" smtClean="0"/>
          </a:p>
          <a:p>
            <a:pPr marL="285750" lvl="0" indent="-285750">
              <a:spcAft>
                <a:spcPts val="1200"/>
              </a:spcAft>
              <a:buClr>
                <a:srgbClr val="A1C8CF"/>
              </a:buClr>
              <a:buFont typeface="Wingdings" panose="05000000000000000000" pitchFamily="2" charset="2"/>
              <a:buChar char="Ø"/>
            </a:pPr>
            <a:r>
              <a:rPr lang="es-PA" sz="1650" dirty="0" smtClean="0"/>
              <a:t>Desarrollo estratégico</a:t>
            </a:r>
          </a:p>
          <a:p>
            <a:pPr marL="285750" lvl="0" indent="-285750">
              <a:spcAft>
                <a:spcPts val="1200"/>
              </a:spcAft>
              <a:buClr>
                <a:srgbClr val="A1C8CF"/>
              </a:buClr>
              <a:buFont typeface="Wingdings" panose="05000000000000000000" pitchFamily="2" charset="2"/>
              <a:buChar char="Ø"/>
            </a:pPr>
            <a:r>
              <a:rPr lang="es-PA" sz="1650" dirty="0" smtClean="0"/>
              <a:t>Diseño </a:t>
            </a:r>
            <a:r>
              <a:rPr lang="es-PA" sz="1650" dirty="0"/>
              <a:t>de servicios orientado a </a:t>
            </a:r>
            <a:r>
              <a:rPr lang="es-PA" sz="1650" dirty="0" smtClean="0"/>
              <a:t>resultados</a:t>
            </a:r>
            <a:endParaRPr lang="en-US" sz="1650" dirty="0"/>
          </a:p>
          <a:p>
            <a:pPr marL="285750" lvl="0" indent="-285750">
              <a:spcAft>
                <a:spcPts val="1200"/>
              </a:spcAft>
              <a:buClr>
                <a:srgbClr val="A1C8CF"/>
              </a:buClr>
              <a:buFont typeface="Wingdings" panose="05000000000000000000" pitchFamily="2" charset="2"/>
              <a:buChar char="Ø"/>
            </a:pPr>
            <a:r>
              <a:rPr lang="es-PA" sz="1650" dirty="0" smtClean="0"/>
              <a:t>Financiación (obtención </a:t>
            </a:r>
            <a:r>
              <a:rPr lang="es-PA" sz="1650" dirty="0"/>
              <a:t>y gestión de capital de reserva y del flujo de caja, </a:t>
            </a:r>
            <a:r>
              <a:rPr lang="es-PA" sz="1650" dirty="0" smtClean="0"/>
              <a:t>sostenibilidad financiera, diversificación </a:t>
            </a:r>
            <a:r>
              <a:rPr lang="es-PA" sz="1650" dirty="0"/>
              <a:t>de </a:t>
            </a:r>
            <a:r>
              <a:rPr lang="es-PA" sz="1650" dirty="0" smtClean="0"/>
              <a:t>fuentes</a:t>
            </a:r>
            <a:r>
              <a:rPr lang="es-PA" sz="1650" dirty="0"/>
              <a:t>)</a:t>
            </a:r>
            <a:endParaRPr lang="en-US" sz="1650" dirty="0"/>
          </a:p>
          <a:p>
            <a:pPr marL="285750" lvl="0" indent="-285750">
              <a:spcAft>
                <a:spcPts val="1200"/>
              </a:spcAft>
              <a:buClr>
                <a:srgbClr val="A1C8CF"/>
              </a:buClr>
              <a:buFont typeface="Wingdings" panose="05000000000000000000" pitchFamily="2" charset="2"/>
              <a:buChar char="Ø"/>
            </a:pPr>
            <a:r>
              <a:rPr lang="es-PA" sz="1650" dirty="0"/>
              <a:t>Gestión administrativa y contable adaptada a la contratación con el </a:t>
            </a:r>
            <a:r>
              <a:rPr lang="es-PA" sz="1650" dirty="0" smtClean="0"/>
              <a:t>Estado</a:t>
            </a:r>
          </a:p>
          <a:p>
            <a:pPr marL="285750" lvl="0" indent="-285750">
              <a:spcAft>
                <a:spcPts val="1200"/>
              </a:spcAft>
              <a:buClr>
                <a:srgbClr val="A1C8CF"/>
              </a:buClr>
              <a:buFont typeface="Wingdings" panose="05000000000000000000" pitchFamily="2" charset="2"/>
              <a:buChar char="Ø"/>
            </a:pPr>
            <a:r>
              <a:rPr lang="es-PA" sz="1650" dirty="0" smtClean="0"/>
              <a:t>Monitoreo </a:t>
            </a:r>
            <a:r>
              <a:rPr lang="es-PA" sz="1650" dirty="0"/>
              <a:t>y </a:t>
            </a:r>
            <a:r>
              <a:rPr lang="es-PA" sz="1650" dirty="0" smtClean="0"/>
              <a:t>evaluación</a:t>
            </a:r>
            <a:r>
              <a:rPr lang="es-PA" sz="1650" dirty="0"/>
              <a:t> </a:t>
            </a:r>
            <a:r>
              <a:rPr lang="es-PA" sz="1650" dirty="0" smtClean="0"/>
              <a:t>utilizando indicadores SMART</a:t>
            </a:r>
          </a:p>
          <a:p>
            <a:pPr marL="285750" lvl="0" indent="-285750">
              <a:spcAft>
                <a:spcPts val="1200"/>
              </a:spcAft>
              <a:buClr>
                <a:srgbClr val="A1C8CF"/>
              </a:buClr>
              <a:buFont typeface="Wingdings" panose="05000000000000000000" pitchFamily="2" charset="2"/>
              <a:buChar char="Ø"/>
            </a:pPr>
            <a:r>
              <a:rPr lang="es-PA" sz="1650" dirty="0" smtClean="0"/>
              <a:t>Planes </a:t>
            </a:r>
            <a:r>
              <a:rPr lang="es-PA" sz="1650" dirty="0"/>
              <a:t>de negocio específicos para los servicios que se aspira a contratar con el </a:t>
            </a:r>
            <a:r>
              <a:rPr lang="es-PA" sz="1650" dirty="0" smtClean="0"/>
              <a:t>Estado</a:t>
            </a:r>
          </a:p>
          <a:p>
            <a:pPr marL="285750" lvl="0" indent="-285750">
              <a:spcAft>
                <a:spcPts val="1200"/>
              </a:spcAft>
              <a:buClr>
                <a:srgbClr val="A1C8CF"/>
              </a:buClr>
              <a:buFont typeface="Wingdings" panose="05000000000000000000" pitchFamily="2" charset="2"/>
              <a:buChar char="Ø"/>
            </a:pPr>
            <a:r>
              <a:rPr lang="es-PA" sz="1650" dirty="0" smtClean="0"/>
              <a:t>Diseño </a:t>
            </a:r>
            <a:r>
              <a:rPr lang="es-PA" sz="1650" dirty="0"/>
              <a:t>de planes de acción anuales y </a:t>
            </a:r>
            <a:r>
              <a:rPr lang="es-PA" sz="1650" dirty="0" smtClean="0"/>
              <a:t>trimestrales</a:t>
            </a:r>
          </a:p>
          <a:p>
            <a:pPr marL="285750" lvl="0" indent="-285750">
              <a:spcAft>
                <a:spcPts val="1200"/>
              </a:spcAft>
              <a:buClr>
                <a:srgbClr val="A1C8CF"/>
              </a:buClr>
              <a:buFont typeface="Wingdings" panose="05000000000000000000" pitchFamily="2" charset="2"/>
              <a:buChar char="Ø"/>
            </a:pPr>
            <a:r>
              <a:rPr lang="es-PA" sz="1650" dirty="0" smtClean="0"/>
              <a:t>Política </a:t>
            </a:r>
            <a:r>
              <a:rPr lang="es-PA" sz="1650" dirty="0"/>
              <a:t>de compras </a:t>
            </a:r>
            <a:r>
              <a:rPr lang="es-PA" sz="1650" dirty="0" smtClean="0"/>
              <a:t>transparente, eficiente, que </a:t>
            </a:r>
            <a:r>
              <a:rPr lang="es-PA" sz="1650" dirty="0"/>
              <a:t>asegure el costo-beneficio de los insumos</a:t>
            </a:r>
            <a:endParaRPr lang="en-US" sz="1650" dirty="0"/>
          </a:p>
          <a:p>
            <a:pPr marL="285750" lvl="0" indent="-285750">
              <a:spcAft>
                <a:spcPts val="1200"/>
              </a:spcAft>
              <a:buClr>
                <a:srgbClr val="A1C8CF"/>
              </a:buClr>
              <a:buFont typeface="Wingdings" panose="05000000000000000000" pitchFamily="2" charset="2"/>
              <a:buChar char="Ø"/>
            </a:pPr>
            <a:r>
              <a:rPr lang="es-PA" sz="1650" dirty="0"/>
              <a:t>Política laboral </a:t>
            </a:r>
            <a:r>
              <a:rPr lang="es-PA" sz="1650" dirty="0" smtClean="0"/>
              <a:t>(protocolo </a:t>
            </a:r>
            <a:r>
              <a:rPr lang="es-PA" sz="1650" dirty="0"/>
              <a:t>de contratación de personal, </a:t>
            </a:r>
            <a:r>
              <a:rPr lang="es-PA" sz="1650" dirty="0" smtClean="0"/>
              <a:t>plan </a:t>
            </a:r>
            <a:r>
              <a:rPr lang="es-PA" sz="1650" dirty="0"/>
              <a:t>de incentivos y de carrera profesional, y </a:t>
            </a:r>
            <a:r>
              <a:rPr lang="es-PA" sz="1650" dirty="0" smtClean="0"/>
              <a:t>régimen disciplinario)</a:t>
            </a:r>
            <a:endParaRPr lang="en-US" sz="1650" dirty="0"/>
          </a:p>
        </p:txBody>
      </p:sp>
    </p:spTree>
    <p:extLst>
      <p:ext uri="{BB962C8B-B14F-4D97-AF65-F5344CB8AC3E}">
        <p14:creationId xmlns:p14="http://schemas.microsoft.com/office/powerpoint/2010/main" val="398482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a:solidFill>
                  <a:srgbClr val="A1C8CF"/>
                </a:solidFill>
                <a:latin typeface="+mn-lt"/>
              </a:rPr>
              <a:t>Capacitación: </a:t>
            </a:r>
            <a:r>
              <a:rPr lang="es-ES" sz="3600" dirty="0">
                <a:solidFill>
                  <a:srgbClr val="FF0000"/>
                </a:solidFill>
                <a:latin typeface="+mn-lt"/>
              </a:rPr>
              <a:t>Apoyo de Asistencia Técnica</a:t>
            </a:r>
            <a:r>
              <a:rPr lang="es-ES" sz="3600" dirty="0">
                <a:solidFill>
                  <a:srgbClr val="A1C8CF"/>
                </a:solidFill>
                <a:latin typeface="Arial"/>
              </a:rPr>
              <a:t/>
            </a:r>
            <a:br>
              <a:rPr lang="es-ES" sz="3600" dirty="0">
                <a:solidFill>
                  <a:srgbClr val="A1C8CF"/>
                </a:solidFill>
                <a:latin typeface="Arial"/>
              </a:rPr>
            </a:br>
            <a:endParaRPr sz="4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668845" y="1357686"/>
            <a:ext cx="10515600" cy="4524315"/>
          </a:xfrm>
          <a:prstGeom prst="rect">
            <a:avLst/>
          </a:prstGeom>
          <a:noFill/>
        </p:spPr>
        <p:txBody>
          <a:bodyPr wrap="square" rtlCol="0">
            <a:spAutoFit/>
          </a:bodyPr>
          <a:lstStyle/>
          <a:p>
            <a:pPr marL="114300" algn="ctr">
              <a:lnSpc>
                <a:spcPct val="150000"/>
              </a:lnSpc>
              <a:buClr>
                <a:srgbClr val="A1C8CF"/>
              </a:buClr>
              <a:buSzPts val="1800"/>
            </a:pPr>
            <a:r>
              <a:rPr lang="es-ES" sz="1800" dirty="0" smtClean="0">
                <a:solidFill>
                  <a:schemeClr val="tx1"/>
                </a:solidFill>
                <a:latin typeface="+mn-lt"/>
                <a:ea typeface="Calibri"/>
                <a:cs typeface="Calibri"/>
                <a:sym typeface="Calibri"/>
              </a:rPr>
              <a:t>Una persona con experiencia en gestión de módulos formativos orientados al desarrollo de habilidades y competencias (</a:t>
            </a:r>
            <a:r>
              <a:rPr lang="es-ES" sz="1800" dirty="0" smtClean="0">
                <a:solidFill>
                  <a:schemeClr val="tx1"/>
                </a:solidFill>
                <a:latin typeface="+mn-lt"/>
                <a:ea typeface="Calibri"/>
                <a:cs typeface="Calibri"/>
              </a:rPr>
              <a:t>Dedicación</a:t>
            </a:r>
            <a:r>
              <a:rPr lang="es-ES" sz="1800" dirty="0">
                <a:solidFill>
                  <a:schemeClr val="tx1"/>
                </a:solidFill>
                <a:latin typeface="+mn-lt"/>
                <a:ea typeface="Calibri"/>
                <a:cs typeface="Calibri"/>
              </a:rPr>
              <a:t>: 20 días en 2021; 30 días en 2022; 20 días en 2023.</a:t>
            </a:r>
            <a:r>
              <a:rPr lang="es-PA" sz="1800" dirty="0" smtClean="0">
                <a:solidFill>
                  <a:schemeClr val="tx1"/>
                </a:solidFill>
                <a:latin typeface="+mn-lt"/>
                <a:ea typeface="Calibri"/>
                <a:cs typeface="Calibri"/>
              </a:rPr>
              <a:t>)</a:t>
            </a:r>
          </a:p>
          <a:p>
            <a:pPr>
              <a:spcAft>
                <a:spcPts val="1200"/>
              </a:spcAft>
            </a:pPr>
            <a:endParaRPr lang="es-ES" dirty="0" smtClean="0"/>
          </a:p>
          <a:p>
            <a:pPr>
              <a:spcAft>
                <a:spcPts val="1200"/>
              </a:spcAft>
            </a:pPr>
            <a:r>
              <a:rPr lang="es-ES" sz="1600" dirty="0" smtClean="0"/>
              <a:t>Actividades incluyen:</a:t>
            </a:r>
          </a:p>
          <a:p>
            <a:pPr marL="914400" lvl="0" indent="-285750">
              <a:spcAft>
                <a:spcPts val="1200"/>
              </a:spcAft>
              <a:buFont typeface="Arial" panose="020B0604020202020204" pitchFamily="34" charset="0"/>
              <a:buChar char="•"/>
            </a:pPr>
            <a:r>
              <a:rPr lang="es-ES" sz="1600" dirty="0"/>
              <a:t>Apoyar al MCP en el desarrollo de un Plan de Capacitación que incluya:</a:t>
            </a:r>
            <a:endParaRPr lang="en-US" sz="1600" dirty="0"/>
          </a:p>
          <a:p>
            <a:pPr marL="914400" lvl="0" indent="-285750">
              <a:spcAft>
                <a:spcPts val="1200"/>
              </a:spcAft>
              <a:buFont typeface="Arial" panose="020B0604020202020204" pitchFamily="34" charset="0"/>
              <a:buChar char="•"/>
            </a:pPr>
            <a:r>
              <a:rPr lang="es-ES" sz="1600" dirty="0"/>
              <a:t>Proporcionar insumos técnicos al Plan de Capacitación.</a:t>
            </a:r>
            <a:endParaRPr lang="en-US" sz="1600" dirty="0"/>
          </a:p>
          <a:p>
            <a:pPr marL="914400" indent="-285750">
              <a:spcAft>
                <a:spcPts val="1200"/>
              </a:spcAft>
              <a:buFont typeface="Arial" panose="020B0604020202020204" pitchFamily="34" charset="0"/>
              <a:buChar char="•"/>
            </a:pPr>
            <a:r>
              <a:rPr lang="es-ES" sz="1600" dirty="0"/>
              <a:t>Facilitar la participación activa de los diferentes actores en el desarrollo del Plan de Capacitación.</a:t>
            </a:r>
          </a:p>
          <a:p>
            <a:pPr marL="914400" indent="-285750">
              <a:spcAft>
                <a:spcPts val="1200"/>
              </a:spcAft>
              <a:buFont typeface="Arial" panose="020B0604020202020204" pitchFamily="34" charset="0"/>
              <a:buChar char="•"/>
            </a:pPr>
            <a:r>
              <a:rPr lang="es-ES" sz="1600" dirty="0" smtClean="0"/>
              <a:t>Determinar necesidades </a:t>
            </a:r>
            <a:r>
              <a:rPr lang="es-ES" sz="1600" dirty="0"/>
              <a:t>de </a:t>
            </a:r>
            <a:r>
              <a:rPr lang="es-ES" sz="1600" dirty="0" smtClean="0"/>
              <a:t>capacitación.</a:t>
            </a:r>
          </a:p>
          <a:p>
            <a:pPr marL="914400" indent="-285750">
              <a:spcAft>
                <a:spcPts val="1200"/>
              </a:spcAft>
              <a:buFont typeface="Arial" panose="020B0604020202020204" pitchFamily="34" charset="0"/>
              <a:buChar char="•"/>
            </a:pPr>
            <a:r>
              <a:rPr lang="es-ES" sz="1600" dirty="0" smtClean="0"/>
              <a:t>Ayudar </a:t>
            </a:r>
            <a:r>
              <a:rPr lang="es-ES" sz="1600" dirty="0"/>
              <a:t>al MCP a facilitar las </a:t>
            </a:r>
            <a:r>
              <a:rPr lang="es-ES" sz="1600" dirty="0" smtClean="0"/>
              <a:t>capacitaciones (ayuda logística y organizativa).</a:t>
            </a:r>
          </a:p>
          <a:p>
            <a:pPr marL="914400" indent="-285750">
              <a:spcAft>
                <a:spcPts val="1200"/>
              </a:spcAft>
              <a:buFont typeface="Arial" panose="020B0604020202020204" pitchFamily="34" charset="0"/>
              <a:buChar char="•"/>
            </a:pPr>
            <a:r>
              <a:rPr lang="es-ES" sz="1600" dirty="0" smtClean="0"/>
              <a:t>Elaborar </a:t>
            </a:r>
            <a:r>
              <a:rPr lang="es-ES" sz="1600" dirty="0"/>
              <a:t>informes sobre las actividades de </a:t>
            </a:r>
            <a:r>
              <a:rPr lang="es-ES" sz="1600" dirty="0" smtClean="0"/>
              <a:t>capacitación.</a:t>
            </a:r>
            <a:endParaRPr lang="es-ES" sz="1600" dirty="0"/>
          </a:p>
          <a:p>
            <a:pPr marL="914400" lvl="0" indent="-285750">
              <a:buFont typeface="Arial" panose="020B0604020202020204" pitchFamily="34" charset="0"/>
              <a:buChar char="•"/>
            </a:pPr>
            <a:endParaRPr lang="es-ES" dirty="0" smtClean="0"/>
          </a:p>
          <a:p>
            <a:pPr marL="91440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4786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0520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sz="3600" dirty="0">
                <a:solidFill>
                  <a:srgbClr val="A1C8CF"/>
                </a:solidFill>
                <a:latin typeface="+mj-lt"/>
              </a:rPr>
              <a:t>Hoja de Ruta</a:t>
            </a:r>
            <a:endParaRPr sz="3600" dirty="0">
              <a:solidFill>
                <a:srgbClr val="A1C8CF"/>
              </a:solidFill>
              <a:latin typeface="+mj-lt"/>
            </a:endParaRPr>
          </a:p>
        </p:txBody>
      </p:sp>
      <p:grpSp>
        <p:nvGrpSpPr>
          <p:cNvPr id="5" name="Group 4"/>
          <p:cNvGrpSpPr/>
          <p:nvPr/>
        </p:nvGrpSpPr>
        <p:grpSpPr>
          <a:xfrm>
            <a:off x="8607932" y="5792834"/>
            <a:ext cx="3124600" cy="792006"/>
            <a:chOff x="8607932" y="5792834"/>
            <a:chExt cx="3124600" cy="792006"/>
          </a:xfrm>
        </p:grpSpPr>
        <p:pic>
          <p:nvPicPr>
            <p:cNvPr id="6" name="Picture 5"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7" name="Picture 6"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grpSp>
        <p:nvGrpSpPr>
          <p:cNvPr id="3" name="Group 2"/>
          <p:cNvGrpSpPr/>
          <p:nvPr/>
        </p:nvGrpSpPr>
        <p:grpSpPr>
          <a:xfrm>
            <a:off x="823300" y="1521915"/>
            <a:ext cx="10909232" cy="4075803"/>
            <a:chOff x="838200" y="1340986"/>
            <a:chExt cx="10909232" cy="3672447"/>
          </a:xfrm>
        </p:grpSpPr>
        <p:graphicFrame>
          <p:nvGraphicFramePr>
            <p:cNvPr id="9" name="Diagram 8"/>
            <p:cNvGraphicFramePr/>
            <p:nvPr>
              <p:extLst/>
            </p:nvPr>
          </p:nvGraphicFramePr>
          <p:xfrm>
            <a:off x="838200" y="1340986"/>
            <a:ext cx="10909232" cy="2863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147290016"/>
                </p:ext>
              </p:extLst>
            </p:nvPr>
          </p:nvGraphicFramePr>
          <p:xfrm>
            <a:off x="838200" y="4351960"/>
            <a:ext cx="10872550" cy="6614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11" name="Rounded Rectangle 10"/>
          <p:cNvSpPr/>
          <p:nvPr/>
        </p:nvSpPr>
        <p:spPr>
          <a:xfrm>
            <a:off x="5025224" y="2997642"/>
            <a:ext cx="6241774" cy="1455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527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Diseño: Acciones Propuestas</a:t>
            </a:r>
            <a:br>
              <a:rPr lang="es-ES" sz="3600" dirty="0" smtClean="0">
                <a:solidFill>
                  <a:srgbClr val="A1C8CF"/>
                </a:solidFill>
                <a:latin typeface="+mj-lt"/>
              </a:rPr>
            </a:br>
            <a:r>
              <a:rPr lang="es-ES" sz="2000" i="1" dirty="0" smtClean="0">
                <a:solidFill>
                  <a:srgbClr val="A1C8CF"/>
                </a:solidFill>
                <a:latin typeface="+mj-lt"/>
              </a:rPr>
              <a:t>Diseñar </a:t>
            </a:r>
            <a:r>
              <a:rPr lang="es-ES" sz="2000" i="1" dirty="0">
                <a:solidFill>
                  <a:srgbClr val="A1C8CF"/>
                </a:solidFill>
                <a:latin typeface="+mj-lt"/>
              </a:rPr>
              <a:t>un protocolo </a:t>
            </a:r>
            <a:r>
              <a:rPr lang="es-ES" sz="2000" i="1" dirty="0" smtClean="0">
                <a:solidFill>
                  <a:srgbClr val="A1C8CF"/>
                </a:solidFill>
                <a:latin typeface="+mj-lt"/>
              </a:rPr>
              <a:t>normativo</a:t>
            </a:r>
            <a:endParaRPr lang="es-ES" sz="2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9" name="TextBox 8"/>
          <p:cNvSpPr txBox="1"/>
          <p:nvPr/>
        </p:nvSpPr>
        <p:spPr>
          <a:xfrm>
            <a:off x="838200" y="1382291"/>
            <a:ext cx="9756228" cy="4062651"/>
          </a:xfrm>
          <a:prstGeom prst="rect">
            <a:avLst/>
          </a:prstGeom>
          <a:noFill/>
        </p:spPr>
        <p:txBody>
          <a:bodyPr wrap="square" rtlCol="0">
            <a:spAutoFit/>
          </a:bodyPr>
          <a:lstStyle/>
          <a:p>
            <a:pPr>
              <a:lnSpc>
                <a:spcPct val="120000"/>
              </a:lnSpc>
              <a:buClr>
                <a:srgbClr val="A1C8CF"/>
              </a:buClr>
            </a:pPr>
            <a:r>
              <a:rPr lang="es-ES" sz="2000" b="1" dirty="0" smtClean="0">
                <a:solidFill>
                  <a:schemeClr val="dk1"/>
                </a:solidFill>
                <a:ea typeface="Calibri"/>
                <a:cs typeface="Calibri"/>
              </a:rPr>
              <a:t>2021</a:t>
            </a:r>
          </a:p>
          <a:p>
            <a:pPr>
              <a:lnSpc>
                <a:spcPct val="120000"/>
              </a:lnSpc>
              <a:buClr>
                <a:srgbClr val="A1C8CF"/>
              </a:buClr>
            </a:pPr>
            <a:endParaRPr lang="es-ES" sz="2000" b="1" dirty="0">
              <a:solidFill>
                <a:schemeClr val="dk1"/>
              </a:solidFill>
              <a:ea typeface="Calibri"/>
              <a:cs typeface="Calibri"/>
            </a:endParaRPr>
          </a:p>
          <a:p>
            <a:pPr marL="285750" indent="-285750">
              <a:spcAft>
                <a:spcPts val="1200"/>
              </a:spcAft>
              <a:buClr>
                <a:srgbClr val="A1C8CF"/>
              </a:buClr>
              <a:buFont typeface="Wingdings" panose="05000000000000000000" pitchFamily="2" charset="2"/>
              <a:buChar char="Ø"/>
            </a:pPr>
            <a:r>
              <a:rPr lang="es-ES" sz="1600" dirty="0" smtClean="0"/>
              <a:t>La </a:t>
            </a:r>
            <a:r>
              <a:rPr lang="es-ES" sz="1600" dirty="0"/>
              <a:t>redacción del protocolo será liderada por el MINSAL (Programas de VIH y de TB y Dirección de </a:t>
            </a:r>
            <a:r>
              <a:rPr lang="es-ES" sz="1600" dirty="0" smtClean="0"/>
              <a:t>Regulación).</a:t>
            </a:r>
          </a:p>
          <a:p>
            <a:pPr marL="285750" indent="-285750">
              <a:spcAft>
                <a:spcPts val="1200"/>
              </a:spcAft>
              <a:buClr>
                <a:srgbClr val="A1C8CF"/>
              </a:buClr>
              <a:buFont typeface="Wingdings" panose="05000000000000000000" pitchFamily="2" charset="2"/>
              <a:buChar char="Ø"/>
            </a:pPr>
            <a:r>
              <a:rPr lang="es-ES" sz="1600" dirty="0"/>
              <a:t>C</a:t>
            </a:r>
            <a:r>
              <a:rPr lang="es-ES" sz="1600" dirty="0" smtClean="0"/>
              <a:t>ontará </a:t>
            </a:r>
            <a:r>
              <a:rPr lang="es-ES" sz="1600" dirty="0"/>
              <a:t>con las contribuciones de las OSC y la CONAVIH, además de las sugerencias de los socios de la cooperación.</a:t>
            </a:r>
            <a:endParaRPr lang="en-US" sz="1600" dirty="0"/>
          </a:p>
          <a:p>
            <a:pPr marL="285750" indent="-285750">
              <a:spcAft>
                <a:spcPts val="1200"/>
              </a:spcAft>
              <a:buClr>
                <a:srgbClr val="A1C8CF"/>
              </a:buClr>
              <a:buFont typeface="Wingdings" panose="05000000000000000000" pitchFamily="2" charset="2"/>
              <a:buChar char="Ø"/>
            </a:pPr>
            <a:r>
              <a:rPr lang="es-ES" sz="1600" dirty="0"/>
              <a:t>Para cada elemento se elaborará primero un borrador liderado por el MINSAL con ayuda de un </a:t>
            </a:r>
            <a:r>
              <a:rPr lang="es-ES" sz="1600" dirty="0" smtClean="0"/>
              <a:t>consultor.</a:t>
            </a:r>
          </a:p>
          <a:p>
            <a:pPr marL="285750" indent="-285750">
              <a:spcAft>
                <a:spcPts val="1200"/>
              </a:spcAft>
              <a:buClr>
                <a:srgbClr val="A1C8CF"/>
              </a:buClr>
              <a:buFont typeface="Wingdings" panose="05000000000000000000" pitchFamily="2" charset="2"/>
              <a:buChar char="Ø"/>
            </a:pPr>
            <a:r>
              <a:rPr lang="es-ES" sz="1600" dirty="0"/>
              <a:t>E</a:t>
            </a:r>
            <a:r>
              <a:rPr lang="es-ES" sz="1600" dirty="0" smtClean="0"/>
              <a:t>l </a:t>
            </a:r>
            <a:r>
              <a:rPr lang="es-ES" sz="1600" dirty="0"/>
              <a:t>borrador se consultará con los otros actores; tras las consultas, se generará y se validará una versión definitiva de cada </a:t>
            </a:r>
            <a:r>
              <a:rPr lang="es-ES" sz="1600" dirty="0" smtClean="0"/>
              <a:t>apartado.</a:t>
            </a:r>
          </a:p>
          <a:p>
            <a:pPr marL="285750" indent="-285750">
              <a:spcAft>
                <a:spcPts val="1200"/>
              </a:spcAft>
              <a:buClr>
                <a:srgbClr val="A1C8CF"/>
              </a:buClr>
              <a:buFont typeface="Wingdings" panose="05000000000000000000" pitchFamily="2" charset="2"/>
              <a:buChar char="Ø"/>
            </a:pPr>
            <a:r>
              <a:rPr lang="es-ES" sz="1600" dirty="0" smtClean="0"/>
              <a:t>Se revisará el protocolo normativo </a:t>
            </a:r>
            <a:r>
              <a:rPr lang="es-ES" sz="1600" dirty="0"/>
              <a:t>en su conjunto para verificar su cohesión y </a:t>
            </a:r>
            <a:r>
              <a:rPr lang="es-ES" sz="1600" dirty="0" smtClean="0"/>
              <a:t>coherencia.</a:t>
            </a:r>
          </a:p>
          <a:p>
            <a:pPr marL="285750" indent="-285750">
              <a:spcAft>
                <a:spcPts val="1200"/>
              </a:spcAft>
              <a:buClr>
                <a:srgbClr val="A1C8CF"/>
              </a:buClr>
              <a:buFont typeface="Wingdings" panose="05000000000000000000" pitchFamily="2" charset="2"/>
              <a:buChar char="Ø"/>
            </a:pPr>
            <a:r>
              <a:rPr lang="es-ES" sz="1600" dirty="0"/>
              <a:t>E</a:t>
            </a:r>
            <a:r>
              <a:rPr lang="es-ES" sz="1600" dirty="0" smtClean="0"/>
              <a:t>l </a:t>
            </a:r>
            <a:r>
              <a:rPr lang="es-ES" sz="1600" dirty="0"/>
              <a:t>MINSAL adoptará formalmente el protocolo a través de una resolución </a:t>
            </a:r>
            <a:r>
              <a:rPr lang="es-ES" sz="1600" dirty="0" smtClean="0"/>
              <a:t>ministerial</a:t>
            </a:r>
            <a:r>
              <a:rPr lang="es-PA" sz="1600" dirty="0"/>
              <a:t>.</a:t>
            </a:r>
            <a:endParaRPr lang="en-US" sz="1600" dirty="0"/>
          </a:p>
        </p:txBody>
      </p:sp>
    </p:spTree>
    <p:extLst>
      <p:ext uri="{BB962C8B-B14F-4D97-AF65-F5344CB8AC3E}">
        <p14:creationId xmlns:p14="http://schemas.microsoft.com/office/powerpoint/2010/main" val="34587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s-ES" sz="3600" dirty="0" smtClean="0">
                <a:solidFill>
                  <a:srgbClr val="A1C8CF"/>
                </a:solidFill>
                <a:latin typeface="+mj-lt"/>
              </a:rPr>
              <a:t>Agradecimientos</a:t>
            </a:r>
            <a:endParaRPr sz="3600"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5" name="TextBox 4"/>
          <p:cNvSpPr txBox="1"/>
          <p:nvPr/>
        </p:nvSpPr>
        <p:spPr>
          <a:xfrm>
            <a:off x="838200" y="1431236"/>
            <a:ext cx="9697278" cy="5343001"/>
          </a:xfrm>
          <a:prstGeom prst="rect">
            <a:avLst/>
          </a:prstGeom>
          <a:noFill/>
        </p:spPr>
        <p:txBody>
          <a:bodyPr wrap="square" rtlCol="0">
            <a:spAutoFit/>
          </a:bodyPr>
          <a:lstStyle/>
          <a:p>
            <a:pPr marL="114300" lvl="0" eaLnBrk="0" fontAlgn="base" hangingPunct="0">
              <a:lnSpc>
                <a:spcPct val="120000"/>
              </a:lnSpc>
              <a:buClr>
                <a:srgbClr val="A1C8CF"/>
              </a:buClr>
              <a:buSzPts val="1800"/>
            </a:pPr>
            <a:r>
              <a:rPr lang="es-ES" altLang="en-US" sz="1800" dirty="0">
                <a:solidFill>
                  <a:schemeClr val="dk1"/>
                </a:solidFill>
                <a:latin typeface="+mj-lt"/>
                <a:ea typeface="Calibri"/>
                <a:cs typeface="Calibri"/>
                <a:sym typeface="Calibri"/>
              </a:rPr>
              <a:t>Este trabajo fue posible gracias a las contribuciones de las siguientes </a:t>
            </a:r>
            <a:r>
              <a:rPr lang="es-ES" altLang="en-US" sz="1800" dirty="0" smtClean="0">
                <a:solidFill>
                  <a:schemeClr val="dk1"/>
                </a:solidFill>
                <a:latin typeface="+mj-lt"/>
                <a:ea typeface="Calibri"/>
                <a:cs typeface="Calibri"/>
                <a:sym typeface="Calibri"/>
              </a:rPr>
              <a:t>personas:</a:t>
            </a:r>
          </a:p>
          <a:p>
            <a:pPr lvl="0"/>
            <a:endParaRPr lang="es-ES" sz="1800" dirty="0" smtClean="0">
              <a:solidFill>
                <a:schemeClr val="dk1"/>
              </a:solidFill>
              <a:latin typeface="+mj-lt"/>
              <a:cs typeface="Calibri"/>
              <a:sym typeface="Calibri"/>
            </a:endParaRPr>
          </a:p>
          <a:p>
            <a:pPr marL="285750" lvl="0" indent="-285750">
              <a:buFont typeface="Wingdings" panose="05000000000000000000" pitchFamily="2" charset="2"/>
              <a:buChar char="Ø"/>
            </a:pPr>
            <a:r>
              <a:rPr lang="en-US" dirty="0" smtClean="0"/>
              <a:t>ANPV</a:t>
            </a:r>
            <a:r>
              <a:rPr lang="en-US" dirty="0"/>
              <a:t>+, </a:t>
            </a:r>
            <a:r>
              <a:rPr lang="en-US" dirty="0" err="1"/>
              <a:t>Observa</a:t>
            </a:r>
            <a:r>
              <a:rPr lang="en-US" dirty="0"/>
              <a:t> TB, Catherine </a:t>
            </a:r>
            <a:r>
              <a:rPr lang="en-US" dirty="0" err="1"/>
              <a:t>Serpas</a:t>
            </a:r>
            <a:endParaRPr lang="en-US" dirty="0"/>
          </a:p>
          <a:p>
            <a:pPr marL="285750" lvl="0" indent="-285750">
              <a:buFont typeface="Wingdings" panose="05000000000000000000" pitchFamily="2" charset="2"/>
              <a:buChar char="Ø"/>
            </a:pPr>
            <a:r>
              <a:rPr lang="en-US" dirty="0" err="1"/>
              <a:t>Asamblea</a:t>
            </a:r>
            <a:r>
              <a:rPr lang="en-US" dirty="0"/>
              <a:t> </a:t>
            </a:r>
            <a:r>
              <a:rPr lang="en-US" dirty="0" err="1"/>
              <a:t>Legislativa</a:t>
            </a:r>
            <a:r>
              <a:rPr lang="en-US" dirty="0"/>
              <a:t>, </a:t>
            </a:r>
            <a:r>
              <a:rPr lang="es-PA" dirty="0"/>
              <a:t>Lorena Peña</a:t>
            </a:r>
            <a:endParaRPr lang="en-US" dirty="0"/>
          </a:p>
          <a:p>
            <a:pPr marL="285750" lvl="0" indent="-285750">
              <a:buFont typeface="Wingdings" panose="05000000000000000000" pitchFamily="2" charset="2"/>
              <a:buChar char="Ø"/>
            </a:pPr>
            <a:r>
              <a:rPr lang="es-PA" dirty="0"/>
              <a:t>Asociación Entre Amigos, William Hernández</a:t>
            </a:r>
            <a:endParaRPr lang="en-US" dirty="0"/>
          </a:p>
          <a:p>
            <a:pPr marL="285750" lvl="0" indent="-285750">
              <a:buFont typeface="Wingdings" panose="05000000000000000000" pitchFamily="2" charset="2"/>
              <a:buChar char="Ø"/>
            </a:pPr>
            <a:r>
              <a:rPr lang="es-PA" dirty="0"/>
              <a:t>Dirección de Regulación – MINSAL, Carlos Torres</a:t>
            </a:r>
            <a:endParaRPr lang="en-US" dirty="0"/>
          </a:p>
          <a:p>
            <a:pPr marL="285750" lvl="0" indent="-285750">
              <a:buFont typeface="Wingdings" panose="05000000000000000000" pitchFamily="2" charset="2"/>
              <a:buChar char="Ø"/>
            </a:pPr>
            <a:r>
              <a:rPr lang="es-PA" dirty="0"/>
              <a:t>FEDISAL, Héctor Quiteño, Hilda Rosales</a:t>
            </a:r>
            <a:endParaRPr lang="en-US" dirty="0"/>
          </a:p>
          <a:p>
            <a:pPr marL="285750" lvl="0" indent="-285750">
              <a:buFont typeface="Wingdings" panose="05000000000000000000" pitchFamily="2" charset="2"/>
              <a:buChar char="Ø"/>
            </a:pPr>
            <a:r>
              <a:rPr lang="en-US" dirty="0"/>
              <a:t>FUNDASIDA, </a:t>
            </a:r>
            <a:r>
              <a:rPr lang="es-PA" dirty="0"/>
              <a:t>Francisco Ortiz</a:t>
            </a:r>
            <a:endParaRPr lang="en-US" dirty="0"/>
          </a:p>
          <a:p>
            <a:pPr marL="285750" lvl="0" indent="-285750">
              <a:buFont typeface="Wingdings" panose="05000000000000000000" pitchFamily="2" charset="2"/>
              <a:buChar char="Ø"/>
            </a:pPr>
            <a:r>
              <a:rPr lang="en-US" dirty="0"/>
              <a:t>ISDEM, </a:t>
            </a:r>
            <a:r>
              <a:rPr lang="es-PA" dirty="0"/>
              <a:t>Werner Aguilar</a:t>
            </a:r>
            <a:endParaRPr lang="en-US" dirty="0"/>
          </a:p>
          <a:p>
            <a:pPr marL="285750" lvl="0" indent="-285750">
              <a:buFont typeface="Wingdings" panose="05000000000000000000" pitchFamily="2" charset="2"/>
              <a:buChar char="Ø"/>
            </a:pPr>
            <a:r>
              <a:rPr lang="es-PA" dirty="0"/>
              <a:t>Mesa Temática VIH y DDHH, Dora Rivera</a:t>
            </a:r>
            <a:endParaRPr lang="en-US" dirty="0"/>
          </a:p>
          <a:p>
            <a:pPr marL="285750" lvl="0" indent="-285750">
              <a:buFont typeface="Wingdings" panose="05000000000000000000" pitchFamily="2" charset="2"/>
              <a:buChar char="Ø"/>
            </a:pPr>
            <a:r>
              <a:rPr lang="es-PA" dirty="0"/>
              <a:t>Ministerio de Educación, José Arístides González</a:t>
            </a:r>
            <a:endParaRPr lang="en-US" dirty="0"/>
          </a:p>
          <a:p>
            <a:pPr marL="285750" lvl="0" indent="-285750">
              <a:buFont typeface="Wingdings" panose="05000000000000000000" pitchFamily="2" charset="2"/>
              <a:buChar char="Ø"/>
            </a:pPr>
            <a:r>
              <a:rPr lang="en-US" dirty="0"/>
              <a:t>ONUSIDA, </a:t>
            </a:r>
            <a:r>
              <a:rPr lang="es-PA" dirty="0"/>
              <a:t>Celina Miranda</a:t>
            </a:r>
            <a:endParaRPr lang="en-US" dirty="0"/>
          </a:p>
          <a:p>
            <a:pPr marL="285750" lvl="0" indent="-285750">
              <a:buFont typeface="Wingdings" panose="05000000000000000000" pitchFamily="2" charset="2"/>
              <a:buChar char="Ø"/>
            </a:pPr>
            <a:r>
              <a:rPr lang="es-PA" dirty="0"/>
              <a:t>Orquídeas del Mar, Consuelo Raymundo</a:t>
            </a:r>
            <a:endParaRPr lang="en-US" dirty="0"/>
          </a:p>
          <a:p>
            <a:pPr marL="285750" lvl="0" indent="-285750">
              <a:buFont typeface="Wingdings" panose="05000000000000000000" pitchFamily="2" charset="2"/>
              <a:buChar char="Ø"/>
            </a:pPr>
            <a:r>
              <a:rPr lang="en-US" dirty="0"/>
              <a:t>PASMO, </a:t>
            </a:r>
            <a:r>
              <a:rPr lang="es-PA" dirty="0" err="1"/>
              <a:t>Susan</a:t>
            </a:r>
            <a:r>
              <a:rPr lang="es-PA" dirty="0"/>
              <a:t> Calderón</a:t>
            </a:r>
            <a:endParaRPr lang="en-US" dirty="0"/>
          </a:p>
          <a:p>
            <a:pPr marL="285750" lvl="0" indent="-285750">
              <a:buFont typeface="Wingdings" panose="05000000000000000000" pitchFamily="2" charset="2"/>
              <a:buChar char="Ø"/>
            </a:pPr>
            <a:r>
              <a:rPr lang="en-US" i="1" dirty="0"/>
              <a:t>PEPFAR</a:t>
            </a:r>
            <a:r>
              <a:rPr lang="en-US" dirty="0"/>
              <a:t>, </a:t>
            </a:r>
            <a:r>
              <a:rPr lang="es-PA" dirty="0"/>
              <a:t>Alexia Alvarado</a:t>
            </a:r>
            <a:endParaRPr lang="en-US" dirty="0"/>
          </a:p>
          <a:p>
            <a:pPr marL="285750" lvl="0" indent="-285750">
              <a:buFont typeface="Wingdings" panose="05000000000000000000" pitchFamily="2" charset="2"/>
              <a:buChar char="Ø"/>
            </a:pPr>
            <a:r>
              <a:rPr lang="en-US" i="1" dirty="0"/>
              <a:t>Plan </a:t>
            </a:r>
            <a:r>
              <a:rPr lang="en-US" i="1" dirty="0" err="1"/>
              <a:t>Internacional</a:t>
            </a:r>
            <a:r>
              <a:rPr lang="en-US" dirty="0"/>
              <a:t>, </a:t>
            </a:r>
            <a:r>
              <a:rPr lang="es-PA" dirty="0" err="1"/>
              <a:t>Patrice</a:t>
            </a:r>
            <a:r>
              <a:rPr lang="es-PA" dirty="0"/>
              <a:t> </a:t>
            </a:r>
            <a:r>
              <a:rPr lang="es-PA" dirty="0" err="1"/>
              <a:t>Bauduhin</a:t>
            </a:r>
            <a:endParaRPr lang="en-US" dirty="0"/>
          </a:p>
          <a:p>
            <a:pPr marL="285750" lvl="0" indent="-285750">
              <a:buFont typeface="Wingdings" panose="05000000000000000000" pitchFamily="2" charset="2"/>
              <a:buChar char="Ø"/>
            </a:pPr>
            <a:r>
              <a:rPr lang="es-PA" dirty="0"/>
              <a:t>Programa Nacional de TB; MINSAL, Julio Garay</a:t>
            </a:r>
            <a:endParaRPr lang="en-US" dirty="0"/>
          </a:p>
          <a:p>
            <a:pPr marL="285750" lvl="0" indent="-285750">
              <a:buFont typeface="Wingdings" panose="05000000000000000000" pitchFamily="2" charset="2"/>
              <a:buChar char="Ø"/>
            </a:pPr>
            <a:r>
              <a:rPr lang="es-PA" dirty="0"/>
              <a:t>Programa Nacional de VIH/SIDA, MINSAL, Ana Isabel Nieto</a:t>
            </a:r>
            <a:endParaRPr lang="en-US" dirty="0"/>
          </a:p>
          <a:p>
            <a:pPr marL="285750" lvl="0" indent="-285750">
              <a:buFont typeface="Wingdings" panose="05000000000000000000" pitchFamily="2" charset="2"/>
              <a:buChar char="Ø"/>
            </a:pPr>
            <a:r>
              <a:rPr lang="en-US" dirty="0"/>
              <a:t>REDCA+, </a:t>
            </a:r>
            <a:r>
              <a:rPr lang="es-PA" dirty="0"/>
              <a:t>Otoniel Ramírez</a:t>
            </a:r>
            <a:endParaRPr lang="en-US" dirty="0"/>
          </a:p>
          <a:p>
            <a:r>
              <a:rPr lang="es-PA" dirty="0"/>
              <a:t> </a:t>
            </a:r>
            <a:endParaRPr lang="en-US" dirty="0"/>
          </a:p>
          <a:p>
            <a:r>
              <a:rPr lang="es-PA" dirty="0"/>
              <a:t>Además, le agradece el apoyo invaluable de la Directora Ejecutiva del MCP por su invaluable apoyo, la Licda. Marta Alicia de Magaña.</a:t>
            </a:r>
            <a:endParaRPr lang="en-US" dirty="0"/>
          </a:p>
          <a:p>
            <a:pPr marL="114300" lvl="0" eaLnBrk="0" fontAlgn="base" hangingPunct="0">
              <a:lnSpc>
                <a:spcPct val="120000"/>
              </a:lnSpc>
              <a:buClr>
                <a:srgbClr val="A1C8CF"/>
              </a:buClr>
              <a:buSzPts val="1800"/>
            </a:pPr>
            <a:endParaRPr lang="es-ES" altLang="en-US" sz="1800"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215815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Diseño: Acciones Propuestas</a:t>
            </a:r>
            <a:br>
              <a:rPr lang="es-ES" sz="3600" dirty="0" smtClean="0">
                <a:solidFill>
                  <a:srgbClr val="A1C8CF"/>
                </a:solidFill>
                <a:latin typeface="+mj-lt"/>
              </a:rPr>
            </a:br>
            <a:r>
              <a:rPr lang="es-ES" sz="2000" i="1" dirty="0">
                <a:solidFill>
                  <a:srgbClr val="A1C8CF"/>
                </a:solidFill>
                <a:latin typeface="+mj-lt"/>
              </a:rPr>
              <a:t>Definir un paquete de servicios y proyección de </a:t>
            </a:r>
            <a:r>
              <a:rPr lang="es-ES" sz="2000" i="1" dirty="0" smtClean="0">
                <a:solidFill>
                  <a:srgbClr val="A1C8CF"/>
                </a:solidFill>
                <a:latin typeface="+mj-lt"/>
              </a:rPr>
              <a:t>costos</a:t>
            </a:r>
            <a:endParaRPr lang="es-ES" sz="2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9" name="TextBox 8"/>
          <p:cNvSpPr txBox="1"/>
          <p:nvPr/>
        </p:nvSpPr>
        <p:spPr>
          <a:xfrm>
            <a:off x="838200" y="1543998"/>
            <a:ext cx="9756228" cy="4093428"/>
          </a:xfrm>
          <a:prstGeom prst="rect">
            <a:avLst/>
          </a:prstGeom>
          <a:noFill/>
        </p:spPr>
        <p:txBody>
          <a:bodyPr wrap="square" rtlCol="0">
            <a:spAutoFit/>
          </a:bodyPr>
          <a:lstStyle/>
          <a:p>
            <a:pPr>
              <a:spcAft>
                <a:spcPts val="2400"/>
              </a:spcAft>
              <a:buClr>
                <a:srgbClr val="A1C8CF"/>
              </a:buClr>
            </a:pPr>
            <a:r>
              <a:rPr lang="es-ES" sz="1800" b="1" dirty="0" smtClean="0">
                <a:solidFill>
                  <a:schemeClr val="dk1"/>
                </a:solidFill>
                <a:ea typeface="Calibri"/>
                <a:cs typeface="Calibri"/>
              </a:rPr>
              <a:t>1</a:t>
            </a:r>
            <a:r>
              <a:rPr lang="es-ES" sz="1800" b="1" baseline="30000" dirty="0" smtClean="0">
                <a:solidFill>
                  <a:schemeClr val="dk1"/>
                </a:solidFill>
                <a:ea typeface="Calibri"/>
                <a:cs typeface="Calibri"/>
              </a:rPr>
              <a:t>er</a:t>
            </a:r>
            <a:r>
              <a:rPr lang="es-ES" sz="1800" b="1" dirty="0" smtClean="0">
                <a:solidFill>
                  <a:schemeClr val="dk1"/>
                </a:solidFill>
                <a:ea typeface="Calibri"/>
                <a:cs typeface="Calibri"/>
              </a:rPr>
              <a:t> trimestre 2022</a:t>
            </a:r>
            <a:endParaRPr lang="es-ES" sz="1800" dirty="0" smtClean="0"/>
          </a:p>
          <a:p>
            <a:pPr marL="285750" indent="-285750">
              <a:spcAft>
                <a:spcPts val="2400"/>
              </a:spcAft>
              <a:buClr>
                <a:srgbClr val="A1C8CF"/>
              </a:buClr>
              <a:buFont typeface="Wingdings" panose="05000000000000000000" pitchFamily="2" charset="2"/>
              <a:buChar char="Ø"/>
            </a:pPr>
            <a:r>
              <a:rPr lang="es-ES" sz="1800" dirty="0"/>
              <a:t>Una propuesta de paquete de servicios (tipo y modelos) a contratar los tres primeros años de implementación</a:t>
            </a:r>
          </a:p>
          <a:p>
            <a:pPr marL="285750" indent="-285750">
              <a:spcAft>
                <a:spcPts val="2400"/>
              </a:spcAft>
              <a:buClr>
                <a:srgbClr val="A1C8CF"/>
              </a:buClr>
              <a:buFont typeface="Wingdings" panose="05000000000000000000" pitchFamily="2" charset="2"/>
              <a:buChar char="Ø"/>
            </a:pPr>
            <a:r>
              <a:rPr lang="es-ES" sz="1800" dirty="0"/>
              <a:t>Estimaciones de las coberturas, metas y costos para los tres primeros años</a:t>
            </a:r>
          </a:p>
          <a:p>
            <a:pPr marL="285750" indent="-285750">
              <a:spcAft>
                <a:spcPts val="2400"/>
              </a:spcAft>
              <a:buClr>
                <a:srgbClr val="A1C8CF"/>
              </a:buClr>
              <a:buFont typeface="Wingdings" panose="05000000000000000000" pitchFamily="2" charset="2"/>
              <a:buChar char="Ø"/>
            </a:pPr>
            <a:r>
              <a:rPr lang="es-PA" sz="1800" dirty="0"/>
              <a:t>Las estimaciones aumenten paulatinamente año tras año, de manera que el primer año sea un piloto enfocado a determinadas áreas geográficas o poblaciones de alcance limitado</a:t>
            </a:r>
          </a:p>
          <a:p>
            <a:pPr marL="285750" indent="-285750">
              <a:spcAft>
                <a:spcPts val="2400"/>
              </a:spcAft>
              <a:buClr>
                <a:srgbClr val="A1C8CF"/>
              </a:buClr>
              <a:buFont typeface="Wingdings" panose="05000000000000000000" pitchFamily="2" charset="2"/>
              <a:buChar char="Ø"/>
            </a:pPr>
            <a:r>
              <a:rPr lang="es-PA" sz="1800" dirty="0"/>
              <a:t>Las lecciones aprendidas del piloto servirán para ajustar el protocolo, la cartera de servicios y las proyecciones multianuales, expandiendo progresivamente las metas, coberturas y tipos de servicios</a:t>
            </a:r>
          </a:p>
        </p:txBody>
      </p:sp>
    </p:spTree>
    <p:extLst>
      <p:ext uri="{BB962C8B-B14F-4D97-AF65-F5344CB8AC3E}">
        <p14:creationId xmlns:p14="http://schemas.microsoft.com/office/powerpoint/2010/main" val="3053099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Diseño: </a:t>
            </a:r>
            <a:r>
              <a:rPr lang="es-ES" sz="3600" dirty="0">
                <a:solidFill>
                  <a:srgbClr val="FF0000"/>
                </a:solidFill>
                <a:latin typeface="Arial"/>
              </a:rPr>
              <a:t>Apoyo de Asistencia </a:t>
            </a:r>
            <a:r>
              <a:rPr lang="es-ES" sz="3600" dirty="0" smtClean="0">
                <a:solidFill>
                  <a:srgbClr val="FF0000"/>
                </a:solidFill>
                <a:latin typeface="Arial"/>
              </a:rPr>
              <a:t>Técnica</a:t>
            </a:r>
            <a:endParaRPr sz="4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668845" y="1357686"/>
            <a:ext cx="10515600" cy="4832092"/>
          </a:xfrm>
          <a:prstGeom prst="rect">
            <a:avLst/>
          </a:prstGeom>
          <a:noFill/>
        </p:spPr>
        <p:txBody>
          <a:bodyPr wrap="square" rtlCol="0">
            <a:spAutoFit/>
          </a:bodyPr>
          <a:lstStyle/>
          <a:p>
            <a:pPr marL="114300" algn="ctr">
              <a:lnSpc>
                <a:spcPct val="150000"/>
              </a:lnSpc>
              <a:buClr>
                <a:srgbClr val="A1C8CF"/>
              </a:buClr>
              <a:buSzPts val="1800"/>
            </a:pPr>
            <a:r>
              <a:rPr lang="es-PA" sz="1800" dirty="0" smtClean="0">
                <a:solidFill>
                  <a:schemeClr val="tx1"/>
                </a:solidFill>
                <a:ea typeface="Calibri"/>
                <a:cs typeface="Calibri"/>
              </a:rPr>
              <a:t>Una persona con conocimiento y experiencia </a:t>
            </a:r>
            <a:r>
              <a:rPr lang="es-ES" sz="1800" dirty="0" smtClean="0">
                <a:solidFill>
                  <a:schemeClr val="tx1"/>
                </a:solidFill>
                <a:ea typeface="Calibri"/>
                <a:cs typeface="Calibri"/>
              </a:rPr>
              <a:t>en </a:t>
            </a:r>
            <a:r>
              <a:rPr lang="es-ES" sz="1800" dirty="0">
                <a:solidFill>
                  <a:schemeClr val="tx1"/>
                </a:solidFill>
                <a:ea typeface="Calibri"/>
                <a:cs typeface="Calibri"/>
              </a:rPr>
              <a:t>los mecanismos </a:t>
            </a:r>
            <a:r>
              <a:rPr lang="es-ES" sz="1800" dirty="0" smtClean="0">
                <a:solidFill>
                  <a:schemeClr val="tx1"/>
                </a:solidFill>
                <a:ea typeface="Calibri"/>
                <a:cs typeface="Calibri"/>
              </a:rPr>
              <a:t>jurídicos, administrativos </a:t>
            </a:r>
            <a:r>
              <a:rPr lang="es-ES" sz="1800" dirty="0">
                <a:solidFill>
                  <a:schemeClr val="tx1"/>
                </a:solidFill>
                <a:ea typeface="Calibri"/>
                <a:cs typeface="Calibri"/>
              </a:rPr>
              <a:t>y financieros de la administración </a:t>
            </a:r>
            <a:r>
              <a:rPr lang="es-ES" sz="1800" dirty="0" smtClean="0">
                <a:solidFill>
                  <a:schemeClr val="tx1"/>
                </a:solidFill>
                <a:ea typeface="Calibri"/>
                <a:cs typeface="Calibri"/>
              </a:rPr>
              <a:t>pública</a:t>
            </a:r>
            <a:r>
              <a:rPr lang="es-PA" sz="1800" dirty="0" smtClean="0">
                <a:solidFill>
                  <a:schemeClr val="tx1"/>
                </a:solidFill>
                <a:ea typeface="Calibri"/>
                <a:cs typeface="Calibri"/>
              </a:rPr>
              <a:t> </a:t>
            </a:r>
            <a:r>
              <a:rPr lang="es-ES" sz="1800" dirty="0" smtClean="0">
                <a:solidFill>
                  <a:schemeClr val="tx1"/>
                </a:solidFill>
                <a:latin typeface="+mn-lt"/>
                <a:ea typeface="Calibri"/>
                <a:cs typeface="Calibri"/>
                <a:sym typeface="Calibri"/>
              </a:rPr>
              <a:t>(</a:t>
            </a:r>
            <a:r>
              <a:rPr lang="es-ES" sz="1800" dirty="0" smtClean="0">
                <a:solidFill>
                  <a:schemeClr val="tx1"/>
                </a:solidFill>
                <a:latin typeface="+mn-lt"/>
                <a:ea typeface="Calibri"/>
                <a:cs typeface="Calibri"/>
              </a:rPr>
              <a:t>Dedicación: 30 días en 2021, 15 días en 2022</a:t>
            </a:r>
            <a:r>
              <a:rPr lang="es-PA" sz="1800" dirty="0" smtClean="0">
                <a:solidFill>
                  <a:schemeClr val="tx1"/>
                </a:solidFill>
                <a:latin typeface="+mn-lt"/>
                <a:ea typeface="Calibri"/>
                <a:cs typeface="Calibri"/>
              </a:rPr>
              <a:t>)</a:t>
            </a:r>
          </a:p>
          <a:p>
            <a:pPr>
              <a:spcAft>
                <a:spcPts val="1200"/>
              </a:spcAft>
            </a:pPr>
            <a:endParaRPr lang="es-ES" dirty="0" smtClean="0"/>
          </a:p>
          <a:p>
            <a:pPr>
              <a:spcAft>
                <a:spcPts val="1200"/>
              </a:spcAft>
            </a:pPr>
            <a:r>
              <a:rPr lang="es-ES" sz="1600" dirty="0" smtClean="0"/>
              <a:t>Actividades incluyen:</a:t>
            </a:r>
          </a:p>
          <a:p>
            <a:pPr marL="914400" indent="-285750">
              <a:spcAft>
                <a:spcPts val="600"/>
              </a:spcAft>
              <a:buFont typeface="Arial" panose="020B0604020202020204" pitchFamily="34" charset="0"/>
              <a:buChar char="•"/>
            </a:pPr>
            <a:r>
              <a:rPr lang="es-ES" sz="1600" dirty="0" smtClean="0"/>
              <a:t>Contribuir </a:t>
            </a:r>
            <a:r>
              <a:rPr lang="es-ES" sz="1600" dirty="0"/>
              <a:t>a la identificación de los actores clave que deben participar en el diseño del protocolo normativo. </a:t>
            </a:r>
            <a:endParaRPr lang="en-US" sz="1600" dirty="0"/>
          </a:p>
          <a:p>
            <a:pPr marL="914400" indent="-285750">
              <a:spcAft>
                <a:spcPts val="600"/>
              </a:spcAft>
              <a:buFont typeface="Arial" panose="020B0604020202020204" pitchFamily="34" charset="0"/>
              <a:buChar char="•"/>
            </a:pPr>
            <a:r>
              <a:rPr lang="es-ES" sz="1600" dirty="0"/>
              <a:t>Facilitar la participación activa de los representantes de la Sociedad Civil en el desarrollo del protocolo normativo.</a:t>
            </a:r>
            <a:endParaRPr lang="en-US" sz="1600" dirty="0"/>
          </a:p>
          <a:p>
            <a:pPr marL="914400" indent="-285750">
              <a:spcAft>
                <a:spcPts val="600"/>
              </a:spcAft>
              <a:buFont typeface="Arial" panose="020B0604020202020204" pitchFamily="34" charset="0"/>
              <a:buChar char="•"/>
            </a:pPr>
            <a:r>
              <a:rPr lang="es-ES" sz="1600" dirty="0"/>
              <a:t>Facilitar el desarrollo del protocolo </a:t>
            </a:r>
            <a:r>
              <a:rPr lang="es-ES" sz="1600" dirty="0" smtClean="0"/>
              <a:t>normativo.</a:t>
            </a:r>
          </a:p>
          <a:p>
            <a:pPr marL="914400" indent="-285750">
              <a:spcAft>
                <a:spcPts val="600"/>
              </a:spcAft>
              <a:buFont typeface="Arial" panose="020B0604020202020204" pitchFamily="34" charset="0"/>
              <a:buChar char="•"/>
            </a:pPr>
            <a:r>
              <a:rPr lang="es-ES" sz="1600" dirty="0" smtClean="0"/>
              <a:t>Contribuir </a:t>
            </a:r>
            <a:r>
              <a:rPr lang="es-ES" sz="1600" dirty="0"/>
              <a:t>a la identificación de los actores clave que deben participar en la definición del paquete de servicios para los tres primeros años.</a:t>
            </a:r>
            <a:endParaRPr lang="en-US" sz="1600" dirty="0"/>
          </a:p>
          <a:p>
            <a:pPr marL="914400" indent="-285750">
              <a:spcAft>
                <a:spcPts val="600"/>
              </a:spcAft>
              <a:buFont typeface="Arial" panose="020B0604020202020204" pitchFamily="34" charset="0"/>
              <a:buChar char="•"/>
            </a:pPr>
            <a:r>
              <a:rPr lang="es-ES" sz="1600" dirty="0"/>
              <a:t>Facilitar la participación activa de los representantes de la Sociedad Civil en la definición del paquete de servicios.</a:t>
            </a:r>
            <a:endParaRPr lang="en-US" sz="1600" dirty="0"/>
          </a:p>
          <a:p>
            <a:pPr marL="914400" indent="-285750">
              <a:spcAft>
                <a:spcPts val="600"/>
              </a:spcAft>
              <a:buFont typeface="Arial" panose="020B0604020202020204" pitchFamily="34" charset="0"/>
              <a:buChar char="•"/>
            </a:pPr>
            <a:r>
              <a:rPr lang="es-ES" sz="1600" dirty="0"/>
              <a:t>Facilitar la definición del paquete de servicios para los tres primeros </a:t>
            </a:r>
            <a:r>
              <a:rPr lang="es-ES" sz="1600" dirty="0" smtClean="0"/>
              <a:t>años.</a:t>
            </a:r>
            <a:endParaRPr lang="es-ES" dirty="0" smtClean="0"/>
          </a:p>
          <a:p>
            <a:pPr marL="91440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3993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0520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sz="3600" dirty="0">
                <a:solidFill>
                  <a:srgbClr val="A1C8CF"/>
                </a:solidFill>
                <a:latin typeface="+mj-lt"/>
              </a:rPr>
              <a:t>Hoja de Ruta</a:t>
            </a:r>
            <a:endParaRPr sz="3600" dirty="0">
              <a:solidFill>
                <a:srgbClr val="A1C8CF"/>
              </a:solidFill>
              <a:latin typeface="+mj-lt"/>
            </a:endParaRPr>
          </a:p>
        </p:txBody>
      </p:sp>
      <p:grpSp>
        <p:nvGrpSpPr>
          <p:cNvPr id="5" name="Group 4"/>
          <p:cNvGrpSpPr/>
          <p:nvPr/>
        </p:nvGrpSpPr>
        <p:grpSpPr>
          <a:xfrm>
            <a:off x="8607932" y="5792834"/>
            <a:ext cx="3124600" cy="792006"/>
            <a:chOff x="8607932" y="5792834"/>
            <a:chExt cx="3124600" cy="792006"/>
          </a:xfrm>
        </p:grpSpPr>
        <p:pic>
          <p:nvPicPr>
            <p:cNvPr id="6" name="Picture 5"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7" name="Picture 6"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grpSp>
        <p:nvGrpSpPr>
          <p:cNvPr id="3" name="Group 2"/>
          <p:cNvGrpSpPr/>
          <p:nvPr/>
        </p:nvGrpSpPr>
        <p:grpSpPr>
          <a:xfrm>
            <a:off x="823300" y="1521915"/>
            <a:ext cx="10909232" cy="4075803"/>
            <a:chOff x="838200" y="1340986"/>
            <a:chExt cx="10909232" cy="3672447"/>
          </a:xfrm>
        </p:grpSpPr>
        <p:graphicFrame>
          <p:nvGraphicFramePr>
            <p:cNvPr id="9" name="Diagram 8"/>
            <p:cNvGraphicFramePr/>
            <p:nvPr>
              <p:extLst/>
            </p:nvPr>
          </p:nvGraphicFramePr>
          <p:xfrm>
            <a:off x="838200" y="1340986"/>
            <a:ext cx="10909232" cy="2863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nvPr>
          </p:nvGraphicFramePr>
          <p:xfrm>
            <a:off x="838200" y="4351960"/>
            <a:ext cx="10872550" cy="6614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11" name="Rounded Rectangle 10"/>
          <p:cNvSpPr/>
          <p:nvPr/>
        </p:nvSpPr>
        <p:spPr>
          <a:xfrm>
            <a:off x="763324" y="4731339"/>
            <a:ext cx="10969207" cy="10333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479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Implementar un Proyecto Piloto</a:t>
            </a:r>
            <a:endParaRPr lang="es-ES" sz="2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9" name="TextBox 8"/>
          <p:cNvSpPr txBox="1"/>
          <p:nvPr/>
        </p:nvSpPr>
        <p:spPr>
          <a:xfrm>
            <a:off x="838200" y="1187216"/>
            <a:ext cx="9756228" cy="5216813"/>
          </a:xfrm>
          <a:prstGeom prst="rect">
            <a:avLst/>
          </a:prstGeom>
          <a:noFill/>
        </p:spPr>
        <p:txBody>
          <a:bodyPr wrap="square" rtlCol="0">
            <a:spAutoFit/>
          </a:bodyPr>
          <a:lstStyle/>
          <a:p>
            <a:pPr>
              <a:spcAft>
                <a:spcPts val="2400"/>
              </a:spcAft>
              <a:buClr>
                <a:srgbClr val="A1C8CF"/>
              </a:buClr>
            </a:pPr>
            <a:r>
              <a:rPr lang="es-ES" sz="1800" b="1" dirty="0" smtClean="0">
                <a:solidFill>
                  <a:schemeClr val="dk1"/>
                </a:solidFill>
                <a:ea typeface="Calibri"/>
                <a:cs typeface="Calibri"/>
              </a:rPr>
              <a:t>2023</a:t>
            </a:r>
            <a:endParaRPr lang="es-PA" sz="1800" dirty="0" smtClean="0"/>
          </a:p>
          <a:p>
            <a:pPr marL="285750" indent="-285750">
              <a:spcAft>
                <a:spcPts val="600"/>
              </a:spcAft>
              <a:buClr>
                <a:srgbClr val="A1C8CF"/>
              </a:buClr>
              <a:buFont typeface="Wingdings" panose="05000000000000000000" pitchFamily="2" charset="2"/>
              <a:buChar char="Ø"/>
            </a:pPr>
            <a:r>
              <a:rPr lang="es-PA" sz="1600" dirty="0"/>
              <a:t>La implementación de un Proyecto Piloto será la culminación de los trabajos de los dos años anteriores, y los múltiples actores importantes en el proceso</a:t>
            </a:r>
            <a:endParaRPr lang="en-US" sz="1600" dirty="0"/>
          </a:p>
          <a:p>
            <a:pPr marL="285750" indent="-285750">
              <a:spcAft>
                <a:spcPts val="600"/>
              </a:spcAft>
              <a:buClr>
                <a:srgbClr val="A1C8CF"/>
              </a:buClr>
              <a:buFont typeface="Wingdings" panose="05000000000000000000" pitchFamily="2" charset="2"/>
              <a:buChar char="Ø"/>
            </a:pPr>
            <a:r>
              <a:rPr lang="es-PA" sz="1600" dirty="0"/>
              <a:t>El Proyecto Piloto implementará el protocolo normativo y el paquete de servicios definidos para el primer año</a:t>
            </a:r>
          </a:p>
          <a:p>
            <a:pPr marL="285750" indent="-285750">
              <a:spcAft>
                <a:spcPts val="600"/>
              </a:spcAft>
              <a:buClr>
                <a:srgbClr val="A1C8CF"/>
              </a:buClr>
              <a:buFont typeface="Wingdings" panose="05000000000000000000" pitchFamily="2" charset="2"/>
              <a:buChar char="Ø"/>
            </a:pPr>
            <a:r>
              <a:rPr lang="es-PA" sz="1600" dirty="0"/>
              <a:t>Basado en las proyecciones de necesidades</a:t>
            </a:r>
          </a:p>
          <a:p>
            <a:pPr marL="285750" indent="-285750">
              <a:spcAft>
                <a:spcPts val="600"/>
              </a:spcAft>
              <a:buClr>
                <a:srgbClr val="A1C8CF"/>
              </a:buClr>
              <a:buFont typeface="Wingdings" panose="05000000000000000000" pitchFamily="2" charset="2"/>
              <a:buChar char="Ø"/>
            </a:pPr>
            <a:r>
              <a:rPr lang="es-PA" sz="1600" dirty="0"/>
              <a:t>Función: probar el mecanismo, identificar los aspectos que funcionan y los que necesitan modificaciones o mejoras</a:t>
            </a:r>
          </a:p>
          <a:p>
            <a:pPr marL="285750" indent="-285750">
              <a:spcAft>
                <a:spcPts val="600"/>
              </a:spcAft>
              <a:buClr>
                <a:srgbClr val="A1C8CF"/>
              </a:buClr>
              <a:buFont typeface="Wingdings" panose="05000000000000000000" pitchFamily="2" charset="2"/>
              <a:buChar char="Ø"/>
            </a:pPr>
            <a:r>
              <a:rPr lang="es-PA" sz="1600" dirty="0"/>
              <a:t>Servirá como estudio de caso para ajustar el protocolo normativo, el paquete de servicios y el presupuesto</a:t>
            </a:r>
          </a:p>
          <a:p>
            <a:pPr marL="285750" indent="-285750">
              <a:spcAft>
                <a:spcPts val="600"/>
              </a:spcAft>
              <a:buClr>
                <a:srgbClr val="A1C8CF"/>
              </a:buClr>
              <a:buFont typeface="Wingdings" panose="05000000000000000000" pitchFamily="2" charset="2"/>
              <a:buChar char="Ø"/>
            </a:pPr>
            <a:r>
              <a:rPr lang="es-PA" sz="1600" dirty="0"/>
              <a:t>Debería realizarse con pocas organizaciones en un ámbito de actuación restringido, evitando en todo momento que el número y tipo de áreas programáticas,  servicios  o  coberturas  sea demasiado ambicioso</a:t>
            </a:r>
          </a:p>
          <a:p>
            <a:pPr marL="285750" indent="-285750">
              <a:spcAft>
                <a:spcPts val="600"/>
              </a:spcAft>
              <a:buClr>
                <a:srgbClr val="A1C8CF"/>
              </a:buClr>
              <a:buFont typeface="Wingdings" panose="05000000000000000000" pitchFamily="2" charset="2"/>
              <a:buChar char="Ø"/>
            </a:pPr>
            <a:r>
              <a:rPr lang="es-PA" sz="1600" dirty="0"/>
              <a:t>Los problemas que puedan surgir se podrán manejar de una manera ágil y controlada</a:t>
            </a:r>
          </a:p>
          <a:p>
            <a:pPr marL="285750" indent="-285750">
              <a:spcAft>
                <a:spcPts val="600"/>
              </a:spcAft>
              <a:buClr>
                <a:srgbClr val="A1C8CF"/>
              </a:buClr>
              <a:buFont typeface="Wingdings" panose="05000000000000000000" pitchFamily="2" charset="2"/>
              <a:buChar char="Ø"/>
            </a:pPr>
            <a:r>
              <a:rPr lang="es-PA" sz="1600" dirty="0"/>
              <a:t>El limitado alcance del piloto será útil para identificar aspectos negativos que pueda surgir no sobredimensione y tenga un impacto negativo en la percepción de los tomadores de decisiones a más alto nivel</a:t>
            </a:r>
            <a:endParaRPr lang="es-PA" sz="1800" dirty="0"/>
          </a:p>
        </p:txBody>
      </p:sp>
    </p:spTree>
    <p:extLst>
      <p:ext uri="{BB962C8B-B14F-4D97-AF65-F5344CB8AC3E}">
        <p14:creationId xmlns:p14="http://schemas.microsoft.com/office/powerpoint/2010/main" val="228627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Implementación: </a:t>
            </a:r>
            <a:r>
              <a:rPr lang="es-ES" sz="3600" dirty="0" smtClean="0">
                <a:solidFill>
                  <a:srgbClr val="FF0000"/>
                </a:solidFill>
                <a:latin typeface="+mj-lt"/>
              </a:rPr>
              <a:t>Apoyo de Asistencia Técnica</a:t>
            </a:r>
            <a:endParaRPr sz="4000" i="1" dirty="0">
              <a:solidFill>
                <a:srgbClr val="FF0000"/>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668845" y="1357686"/>
            <a:ext cx="10515600" cy="4708981"/>
          </a:xfrm>
          <a:prstGeom prst="rect">
            <a:avLst/>
          </a:prstGeom>
          <a:noFill/>
        </p:spPr>
        <p:txBody>
          <a:bodyPr wrap="square" rtlCol="0">
            <a:spAutoFit/>
          </a:bodyPr>
          <a:lstStyle/>
          <a:p>
            <a:pPr lvl="0" algn="ctr"/>
            <a:r>
              <a:rPr lang="es-PA" sz="1800" dirty="0" smtClean="0">
                <a:solidFill>
                  <a:schemeClr val="tx1"/>
                </a:solidFill>
                <a:ea typeface="Calibri"/>
                <a:cs typeface="Calibri"/>
              </a:rPr>
              <a:t>Una </a:t>
            </a:r>
            <a:r>
              <a:rPr lang="es-PA" sz="1800" dirty="0">
                <a:solidFill>
                  <a:schemeClr val="tx1"/>
                </a:solidFill>
                <a:ea typeface="Calibri"/>
                <a:cs typeface="Calibri"/>
              </a:rPr>
              <a:t>persona con conocimiento y experiencia </a:t>
            </a:r>
            <a:r>
              <a:rPr lang="es-PA" sz="1800" dirty="0" smtClean="0">
                <a:solidFill>
                  <a:schemeClr val="tx1"/>
                </a:solidFill>
                <a:ea typeface="Calibri"/>
                <a:cs typeface="Calibri"/>
              </a:rPr>
              <a:t>en </a:t>
            </a:r>
            <a:r>
              <a:rPr lang="es-PA" sz="1800" dirty="0">
                <a:solidFill>
                  <a:schemeClr val="tx1"/>
                </a:solidFill>
                <a:ea typeface="Calibri"/>
                <a:cs typeface="Calibri"/>
              </a:rPr>
              <a:t>los mecanismos </a:t>
            </a:r>
            <a:r>
              <a:rPr lang="es-PA" sz="1800" dirty="0" smtClean="0">
                <a:solidFill>
                  <a:schemeClr val="tx1"/>
                </a:solidFill>
                <a:ea typeface="Calibri"/>
                <a:cs typeface="Calibri"/>
              </a:rPr>
              <a:t>jurídicos, administrativos </a:t>
            </a:r>
            <a:r>
              <a:rPr lang="es-PA" sz="1800" dirty="0">
                <a:solidFill>
                  <a:schemeClr val="tx1"/>
                </a:solidFill>
                <a:ea typeface="Calibri"/>
                <a:cs typeface="Calibri"/>
              </a:rPr>
              <a:t>y financieros de la administración </a:t>
            </a:r>
            <a:r>
              <a:rPr lang="es-PA" sz="1800" dirty="0" smtClean="0">
                <a:solidFill>
                  <a:schemeClr val="tx1"/>
                </a:solidFill>
                <a:ea typeface="Calibri"/>
                <a:cs typeface="Calibri"/>
              </a:rPr>
              <a:t>pública, y en diseño </a:t>
            </a:r>
            <a:r>
              <a:rPr lang="es-PA" sz="1800" dirty="0">
                <a:solidFill>
                  <a:schemeClr val="tx1"/>
                </a:solidFill>
                <a:ea typeface="Calibri"/>
                <a:cs typeface="Calibri"/>
              </a:rPr>
              <a:t>del mecanismo de contratación social </a:t>
            </a:r>
            <a:r>
              <a:rPr lang="es-ES" sz="1800" dirty="0">
                <a:solidFill>
                  <a:schemeClr val="tx1"/>
                </a:solidFill>
                <a:ea typeface="Calibri"/>
                <a:cs typeface="Calibri"/>
                <a:sym typeface="Calibri"/>
              </a:rPr>
              <a:t>(</a:t>
            </a:r>
            <a:r>
              <a:rPr lang="es-ES" sz="1800" dirty="0">
                <a:solidFill>
                  <a:schemeClr val="tx1"/>
                </a:solidFill>
                <a:ea typeface="Calibri"/>
                <a:cs typeface="Calibri"/>
              </a:rPr>
              <a:t>Dedicación</a:t>
            </a:r>
            <a:r>
              <a:rPr lang="es-ES" sz="1800" dirty="0">
                <a:solidFill>
                  <a:schemeClr val="tx1"/>
                </a:solidFill>
                <a:latin typeface="+mn-lt"/>
                <a:ea typeface="Calibri"/>
                <a:cs typeface="Calibri"/>
              </a:rPr>
              <a:t>: </a:t>
            </a:r>
            <a:r>
              <a:rPr lang="es-ES" sz="1800" dirty="0" smtClean="0">
                <a:solidFill>
                  <a:schemeClr val="tx1"/>
                </a:solidFill>
                <a:latin typeface="+mn-lt"/>
                <a:ea typeface="Calibri"/>
                <a:cs typeface="Calibri"/>
              </a:rPr>
              <a:t>60 </a:t>
            </a:r>
            <a:r>
              <a:rPr lang="es-ES" sz="1800" dirty="0">
                <a:solidFill>
                  <a:schemeClr val="tx1"/>
                </a:solidFill>
                <a:latin typeface="+mn-lt"/>
                <a:ea typeface="Calibri"/>
                <a:cs typeface="Calibri"/>
              </a:rPr>
              <a:t>días en </a:t>
            </a:r>
            <a:r>
              <a:rPr lang="es-ES" sz="1800" dirty="0" smtClean="0">
                <a:solidFill>
                  <a:schemeClr val="tx1"/>
                </a:solidFill>
                <a:latin typeface="+mn-lt"/>
                <a:ea typeface="Calibri"/>
                <a:cs typeface="Calibri"/>
              </a:rPr>
              <a:t>2023</a:t>
            </a:r>
            <a:r>
              <a:rPr lang="es-PA" sz="1800" dirty="0" smtClean="0">
                <a:solidFill>
                  <a:schemeClr val="tx1"/>
                </a:solidFill>
                <a:latin typeface="+mn-lt"/>
                <a:ea typeface="Calibri"/>
                <a:cs typeface="Calibri"/>
              </a:rPr>
              <a:t>)</a:t>
            </a:r>
          </a:p>
          <a:p>
            <a:pPr>
              <a:spcAft>
                <a:spcPts val="1200"/>
              </a:spcAft>
            </a:pPr>
            <a:endParaRPr lang="es-ES" sz="500" dirty="0" smtClean="0"/>
          </a:p>
          <a:p>
            <a:pPr>
              <a:spcAft>
                <a:spcPts val="1200"/>
              </a:spcAft>
            </a:pPr>
            <a:r>
              <a:rPr lang="es-ES" sz="1600" dirty="0" smtClean="0"/>
              <a:t>Implementación </a:t>
            </a:r>
            <a:r>
              <a:rPr lang="es-ES" sz="1600" dirty="0"/>
              <a:t>del Piloto:</a:t>
            </a:r>
            <a:endParaRPr lang="en-US" sz="1600" dirty="0"/>
          </a:p>
          <a:p>
            <a:pPr marL="914400" lvl="1" indent="-285750">
              <a:spcAft>
                <a:spcPts val="600"/>
              </a:spcAft>
              <a:buFont typeface="Arial" panose="020B0604020202020204" pitchFamily="34" charset="0"/>
              <a:buChar char="•"/>
            </a:pPr>
            <a:r>
              <a:rPr lang="es-ES" sz="1600" dirty="0"/>
              <a:t>D</a:t>
            </a:r>
            <a:r>
              <a:rPr lang="es-ES" sz="1600" dirty="0" smtClean="0"/>
              <a:t>iseño </a:t>
            </a:r>
            <a:r>
              <a:rPr lang="es-ES" sz="1600" dirty="0"/>
              <a:t>del pliego de bases y </a:t>
            </a:r>
            <a:r>
              <a:rPr lang="es-ES" sz="1600" dirty="0" smtClean="0"/>
              <a:t>condiciones.</a:t>
            </a:r>
          </a:p>
          <a:p>
            <a:pPr marL="914400" lvl="1" indent="-285750">
              <a:spcAft>
                <a:spcPts val="600"/>
              </a:spcAft>
              <a:buFont typeface="Arial" panose="020B0604020202020204" pitchFamily="34" charset="0"/>
              <a:buChar char="•"/>
            </a:pPr>
            <a:r>
              <a:rPr lang="es-ES" sz="1600" dirty="0"/>
              <a:t>D</a:t>
            </a:r>
            <a:r>
              <a:rPr lang="es-ES" sz="1600" dirty="0" smtClean="0"/>
              <a:t>iseño </a:t>
            </a:r>
            <a:r>
              <a:rPr lang="es-ES" sz="1600" dirty="0"/>
              <a:t>de la convocatoria de </a:t>
            </a:r>
            <a:r>
              <a:rPr lang="es-ES" sz="1600" dirty="0" smtClean="0"/>
              <a:t>propuestas.</a:t>
            </a:r>
            <a:endParaRPr lang="en-US" sz="1600" dirty="0"/>
          </a:p>
          <a:p>
            <a:pPr marL="914400" lvl="1" indent="-285750">
              <a:spcAft>
                <a:spcPts val="600"/>
              </a:spcAft>
              <a:buFont typeface="Arial" panose="020B0604020202020204" pitchFamily="34" charset="0"/>
              <a:buChar char="•"/>
            </a:pPr>
            <a:r>
              <a:rPr lang="es-ES" sz="1600" dirty="0" smtClean="0"/>
              <a:t>Aplicación </a:t>
            </a:r>
            <a:r>
              <a:rPr lang="es-ES" sz="1600" dirty="0"/>
              <a:t>de criterios de selección y puntaje de las propuestas presentadas.</a:t>
            </a:r>
            <a:endParaRPr lang="en-US" sz="1600" dirty="0"/>
          </a:p>
          <a:p>
            <a:pPr marL="914400" lvl="1" indent="-285750">
              <a:spcAft>
                <a:spcPts val="600"/>
              </a:spcAft>
              <a:buFont typeface="Arial" panose="020B0604020202020204" pitchFamily="34" charset="0"/>
              <a:buChar char="•"/>
            </a:pPr>
            <a:r>
              <a:rPr lang="es-ES" sz="1600" dirty="0" smtClean="0"/>
              <a:t>Seguimiento </a:t>
            </a:r>
            <a:r>
              <a:rPr lang="es-ES" sz="1600" dirty="0"/>
              <a:t>de la concesión administrativa y la firma de los contratos.</a:t>
            </a:r>
            <a:endParaRPr lang="en-US" sz="1600" dirty="0"/>
          </a:p>
          <a:p>
            <a:pPr marL="914400" lvl="1" indent="-285750">
              <a:spcAft>
                <a:spcPts val="600"/>
              </a:spcAft>
              <a:buFont typeface="Arial" panose="020B0604020202020204" pitchFamily="34" charset="0"/>
              <a:buChar char="•"/>
            </a:pPr>
            <a:r>
              <a:rPr lang="es-ES" sz="1600" dirty="0"/>
              <a:t>M</a:t>
            </a:r>
            <a:r>
              <a:rPr lang="es-ES" sz="1600" dirty="0" smtClean="0"/>
              <a:t>onitoreo </a:t>
            </a:r>
            <a:r>
              <a:rPr lang="es-ES" sz="1600" dirty="0"/>
              <a:t>del cumplimiento de las condiciones de los contratos por parte de ambas partes.</a:t>
            </a:r>
            <a:endParaRPr lang="en-US" sz="1600" dirty="0"/>
          </a:p>
          <a:p>
            <a:pPr marL="914400" lvl="1" indent="-285750">
              <a:spcAft>
                <a:spcPts val="600"/>
              </a:spcAft>
              <a:buFont typeface="Arial" panose="020B0604020202020204" pitchFamily="34" charset="0"/>
              <a:buChar char="•"/>
            </a:pPr>
            <a:r>
              <a:rPr lang="es-ES" sz="1600" dirty="0"/>
              <a:t>Identificación y remoción de obstáculos que impidan el normal funcionamiento del </a:t>
            </a:r>
            <a:r>
              <a:rPr lang="es-ES" sz="1600" dirty="0" smtClean="0"/>
              <a:t>proceso.</a:t>
            </a:r>
            <a:endParaRPr lang="en-US" sz="1600" dirty="0"/>
          </a:p>
          <a:p>
            <a:pPr lvl="1">
              <a:spcAft>
                <a:spcPts val="600"/>
              </a:spcAft>
            </a:pPr>
            <a:r>
              <a:rPr lang="es-ES" sz="1600" dirty="0" smtClean="0"/>
              <a:t>Monitoreo </a:t>
            </a:r>
            <a:r>
              <a:rPr lang="es-ES" sz="1600" dirty="0"/>
              <a:t>del Piloto:</a:t>
            </a:r>
            <a:endParaRPr lang="en-US" sz="1600" dirty="0"/>
          </a:p>
          <a:p>
            <a:pPr marL="914400" lvl="1" indent="-285750">
              <a:spcAft>
                <a:spcPts val="600"/>
              </a:spcAft>
              <a:buFont typeface="Arial" panose="020B0604020202020204" pitchFamily="34" charset="0"/>
              <a:buChar char="•"/>
            </a:pPr>
            <a:r>
              <a:rPr lang="es-ES" sz="1600" dirty="0"/>
              <a:t>Diseño y aplicación de un instrumento de monitoreo del proyecto piloto.</a:t>
            </a:r>
            <a:endParaRPr lang="en-US" sz="1600" dirty="0"/>
          </a:p>
          <a:p>
            <a:pPr marL="914400" lvl="1" indent="-285750">
              <a:spcAft>
                <a:spcPts val="600"/>
              </a:spcAft>
              <a:buFont typeface="Arial" panose="020B0604020202020204" pitchFamily="34" charset="0"/>
              <a:buChar char="•"/>
            </a:pPr>
            <a:r>
              <a:rPr lang="es-ES" sz="1600" dirty="0"/>
              <a:t>Recogida de datos según los indicadores del instrumento de monitoreo.</a:t>
            </a:r>
            <a:endParaRPr lang="en-US" sz="1600" dirty="0"/>
          </a:p>
          <a:p>
            <a:pPr marL="914400" lvl="1" indent="-285750">
              <a:spcAft>
                <a:spcPts val="600"/>
              </a:spcAft>
              <a:buFont typeface="Arial" panose="020B0604020202020204" pitchFamily="34" charset="0"/>
              <a:buChar char="•"/>
            </a:pPr>
            <a:r>
              <a:rPr lang="es-ES" sz="1600" dirty="0"/>
              <a:t>Elaboración de informes </a:t>
            </a:r>
            <a:r>
              <a:rPr lang="es-ES" sz="1600" dirty="0" smtClean="0"/>
              <a:t>trimestrales y final.</a:t>
            </a:r>
          </a:p>
        </p:txBody>
      </p:sp>
    </p:spTree>
    <p:extLst>
      <p:ext uri="{BB962C8B-B14F-4D97-AF65-F5344CB8AC3E}">
        <p14:creationId xmlns:p14="http://schemas.microsoft.com/office/powerpoint/2010/main" val="223874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Evaluar el Proyecto Piloto</a:t>
            </a:r>
            <a:br>
              <a:rPr lang="es-ES" sz="3600" dirty="0" smtClean="0">
                <a:solidFill>
                  <a:srgbClr val="A1C8CF"/>
                </a:solidFill>
                <a:latin typeface="+mj-lt"/>
              </a:rPr>
            </a:br>
            <a:endParaRPr lang="es-ES" sz="2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9" name="TextBox 8"/>
          <p:cNvSpPr txBox="1"/>
          <p:nvPr/>
        </p:nvSpPr>
        <p:spPr>
          <a:xfrm>
            <a:off x="838200" y="1543998"/>
            <a:ext cx="9756228" cy="3677930"/>
          </a:xfrm>
          <a:prstGeom prst="rect">
            <a:avLst/>
          </a:prstGeom>
          <a:noFill/>
        </p:spPr>
        <p:txBody>
          <a:bodyPr wrap="square" rtlCol="0">
            <a:spAutoFit/>
          </a:bodyPr>
          <a:lstStyle/>
          <a:p>
            <a:pPr>
              <a:spcAft>
                <a:spcPts val="1800"/>
              </a:spcAft>
              <a:buClr>
                <a:srgbClr val="A1C8CF"/>
              </a:buClr>
            </a:pPr>
            <a:r>
              <a:rPr lang="es-ES" sz="2000" b="1" dirty="0" smtClean="0">
                <a:solidFill>
                  <a:schemeClr val="dk1"/>
                </a:solidFill>
                <a:ea typeface="Calibri"/>
                <a:cs typeface="Calibri"/>
              </a:rPr>
              <a:t>2023</a:t>
            </a:r>
            <a:endParaRPr lang="es-PA" sz="2000" dirty="0" smtClean="0"/>
          </a:p>
          <a:p>
            <a:pPr marL="285750" indent="-285750">
              <a:spcAft>
                <a:spcPts val="1800"/>
              </a:spcAft>
              <a:buClr>
                <a:srgbClr val="A1C8CF"/>
              </a:buClr>
              <a:buFont typeface="Wingdings" panose="05000000000000000000" pitchFamily="2" charset="2"/>
              <a:buChar char="Ø"/>
            </a:pPr>
            <a:r>
              <a:rPr lang="es-PA" sz="2000" dirty="0" smtClean="0"/>
              <a:t>Una evaluación </a:t>
            </a:r>
            <a:r>
              <a:rPr lang="es-PA" sz="2000" dirty="0"/>
              <a:t>del piloto con el apoyo de la asistencia </a:t>
            </a:r>
            <a:r>
              <a:rPr lang="es-PA" sz="2000" dirty="0" smtClean="0"/>
              <a:t>técnica</a:t>
            </a:r>
          </a:p>
          <a:p>
            <a:pPr marL="285750" indent="-285750">
              <a:spcAft>
                <a:spcPts val="1800"/>
              </a:spcAft>
              <a:buClr>
                <a:srgbClr val="A1C8CF"/>
              </a:buClr>
              <a:buFont typeface="Wingdings" panose="05000000000000000000" pitchFamily="2" charset="2"/>
              <a:buChar char="Ø"/>
            </a:pPr>
            <a:r>
              <a:rPr lang="es-PA" sz="2000" dirty="0" smtClean="0"/>
              <a:t>De carácter participativo</a:t>
            </a:r>
          </a:p>
          <a:p>
            <a:pPr marL="285750" indent="-285750">
              <a:spcAft>
                <a:spcPts val="1800"/>
              </a:spcAft>
              <a:buClr>
                <a:srgbClr val="A1C8CF"/>
              </a:buClr>
              <a:buFont typeface="Wingdings" panose="05000000000000000000" pitchFamily="2" charset="2"/>
              <a:buChar char="Ø"/>
            </a:pPr>
            <a:r>
              <a:rPr lang="es-PA" sz="2000" dirty="0" smtClean="0"/>
              <a:t>Con </a:t>
            </a:r>
            <a:r>
              <a:rPr lang="es-PA" sz="2000" dirty="0"/>
              <a:t>los resultados obtenidos de la evaluación se procederá a ajustar y mejorar el mecanismo de contratación social y su </a:t>
            </a:r>
            <a:r>
              <a:rPr lang="es-PA" sz="2000" dirty="0" smtClean="0"/>
              <a:t>protocolo</a:t>
            </a:r>
          </a:p>
          <a:p>
            <a:pPr marL="285750" indent="-285750">
              <a:spcAft>
                <a:spcPts val="1800"/>
              </a:spcAft>
              <a:buClr>
                <a:srgbClr val="A1C8CF"/>
              </a:buClr>
              <a:buFont typeface="Wingdings" panose="05000000000000000000" pitchFamily="2" charset="2"/>
              <a:buChar char="Ø"/>
            </a:pPr>
            <a:r>
              <a:rPr lang="es-PA" sz="2000" dirty="0"/>
              <a:t>S</a:t>
            </a:r>
            <a:r>
              <a:rPr lang="es-PA" sz="2000" dirty="0" smtClean="0"/>
              <a:t>ervirá </a:t>
            </a:r>
            <a:r>
              <a:rPr lang="es-PA" sz="2000" dirty="0"/>
              <a:t>para adaptar las proyecciones de paquete de servicios y sus costos para los años siguientes.</a:t>
            </a:r>
            <a:endParaRPr lang="en-US" sz="1600" dirty="0"/>
          </a:p>
          <a:p>
            <a:pPr marL="285750" indent="-285750">
              <a:spcAft>
                <a:spcPts val="600"/>
              </a:spcAft>
              <a:buClr>
                <a:srgbClr val="A1C8CF"/>
              </a:buClr>
              <a:buFont typeface="Wingdings" panose="05000000000000000000" pitchFamily="2" charset="2"/>
              <a:buChar char="Ø"/>
            </a:pPr>
            <a:endParaRPr lang="es-PA" sz="1800" dirty="0" smtClean="0"/>
          </a:p>
        </p:txBody>
      </p:sp>
    </p:spTree>
    <p:extLst>
      <p:ext uri="{BB962C8B-B14F-4D97-AF65-F5344CB8AC3E}">
        <p14:creationId xmlns:p14="http://schemas.microsoft.com/office/powerpoint/2010/main" val="555060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Evaluación: </a:t>
            </a:r>
            <a:r>
              <a:rPr lang="es-ES" sz="3600" dirty="0" smtClean="0">
                <a:solidFill>
                  <a:srgbClr val="FF0000"/>
                </a:solidFill>
                <a:latin typeface="+mj-lt"/>
              </a:rPr>
              <a:t>Apoyo de Asistencia Técnica</a:t>
            </a:r>
            <a:endParaRPr sz="4000" i="1" dirty="0">
              <a:solidFill>
                <a:srgbClr val="FF0000"/>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668845" y="1357686"/>
            <a:ext cx="10515600" cy="3277820"/>
          </a:xfrm>
          <a:prstGeom prst="rect">
            <a:avLst/>
          </a:prstGeom>
          <a:noFill/>
        </p:spPr>
        <p:txBody>
          <a:bodyPr wrap="square" rtlCol="0">
            <a:spAutoFit/>
          </a:bodyPr>
          <a:lstStyle/>
          <a:p>
            <a:pPr lvl="0" algn="ctr"/>
            <a:r>
              <a:rPr lang="es-PA" sz="1800" dirty="0" smtClean="0">
                <a:solidFill>
                  <a:schemeClr val="tx1"/>
                </a:solidFill>
                <a:ea typeface="Calibri"/>
                <a:cs typeface="Calibri"/>
              </a:rPr>
              <a:t>Una </a:t>
            </a:r>
            <a:r>
              <a:rPr lang="es-PA" sz="1800" dirty="0">
                <a:solidFill>
                  <a:schemeClr val="tx1"/>
                </a:solidFill>
                <a:ea typeface="Calibri"/>
                <a:cs typeface="Calibri"/>
              </a:rPr>
              <a:t>persona con conocimiento y experiencia </a:t>
            </a:r>
            <a:r>
              <a:rPr lang="es-PA" sz="1800" dirty="0" smtClean="0">
                <a:solidFill>
                  <a:schemeClr val="tx1"/>
                </a:solidFill>
                <a:ea typeface="Calibri"/>
                <a:cs typeface="Calibri"/>
              </a:rPr>
              <a:t>en </a:t>
            </a:r>
            <a:r>
              <a:rPr lang="es-PA" sz="1800" dirty="0">
                <a:solidFill>
                  <a:schemeClr val="tx1"/>
                </a:solidFill>
                <a:ea typeface="Calibri"/>
                <a:cs typeface="Calibri"/>
              </a:rPr>
              <a:t>los mecanismos </a:t>
            </a:r>
            <a:r>
              <a:rPr lang="es-PA" sz="1800" dirty="0" smtClean="0">
                <a:solidFill>
                  <a:schemeClr val="tx1"/>
                </a:solidFill>
                <a:ea typeface="Calibri"/>
                <a:cs typeface="Calibri"/>
              </a:rPr>
              <a:t>jurídicos, administrativos </a:t>
            </a:r>
            <a:r>
              <a:rPr lang="es-PA" sz="1800" dirty="0">
                <a:solidFill>
                  <a:schemeClr val="tx1"/>
                </a:solidFill>
                <a:ea typeface="Calibri"/>
                <a:cs typeface="Calibri"/>
              </a:rPr>
              <a:t>y financieros de la administración </a:t>
            </a:r>
            <a:r>
              <a:rPr lang="es-PA" sz="1800" dirty="0" smtClean="0">
                <a:solidFill>
                  <a:schemeClr val="tx1"/>
                </a:solidFill>
                <a:ea typeface="Calibri"/>
                <a:cs typeface="Calibri"/>
              </a:rPr>
              <a:t>pública, y en diseño </a:t>
            </a:r>
            <a:r>
              <a:rPr lang="es-PA" sz="1800" dirty="0">
                <a:solidFill>
                  <a:schemeClr val="tx1"/>
                </a:solidFill>
                <a:ea typeface="Calibri"/>
                <a:cs typeface="Calibri"/>
              </a:rPr>
              <a:t>del mecanismo de contratación </a:t>
            </a:r>
            <a:r>
              <a:rPr lang="es-PA" sz="1800" dirty="0" smtClean="0">
                <a:solidFill>
                  <a:schemeClr val="tx1"/>
                </a:solidFill>
                <a:ea typeface="Calibri"/>
                <a:cs typeface="Calibri"/>
              </a:rPr>
              <a:t>social y especializado en M&amp;E </a:t>
            </a:r>
            <a:r>
              <a:rPr lang="es-ES" sz="1800" dirty="0">
                <a:solidFill>
                  <a:schemeClr val="tx1"/>
                </a:solidFill>
                <a:ea typeface="Calibri"/>
                <a:cs typeface="Calibri"/>
                <a:sym typeface="Calibri"/>
              </a:rPr>
              <a:t>(</a:t>
            </a:r>
            <a:r>
              <a:rPr lang="es-ES" sz="1800" dirty="0">
                <a:solidFill>
                  <a:schemeClr val="tx1"/>
                </a:solidFill>
                <a:ea typeface="Calibri"/>
                <a:cs typeface="Calibri"/>
              </a:rPr>
              <a:t>Dedicación</a:t>
            </a:r>
            <a:r>
              <a:rPr lang="es-ES" sz="1800" dirty="0">
                <a:solidFill>
                  <a:schemeClr val="tx1"/>
                </a:solidFill>
                <a:latin typeface="+mn-lt"/>
                <a:ea typeface="Calibri"/>
                <a:cs typeface="Calibri"/>
              </a:rPr>
              <a:t>: 2</a:t>
            </a:r>
            <a:r>
              <a:rPr lang="es-ES" sz="1800" dirty="0" smtClean="0">
                <a:solidFill>
                  <a:schemeClr val="tx1"/>
                </a:solidFill>
                <a:latin typeface="+mn-lt"/>
                <a:ea typeface="Calibri"/>
                <a:cs typeface="Calibri"/>
              </a:rPr>
              <a:t>0 </a:t>
            </a:r>
            <a:r>
              <a:rPr lang="es-ES" sz="1800" dirty="0">
                <a:solidFill>
                  <a:schemeClr val="tx1"/>
                </a:solidFill>
                <a:latin typeface="+mn-lt"/>
                <a:ea typeface="Calibri"/>
                <a:cs typeface="Calibri"/>
              </a:rPr>
              <a:t>días en </a:t>
            </a:r>
            <a:r>
              <a:rPr lang="es-ES" sz="1800" dirty="0" smtClean="0">
                <a:solidFill>
                  <a:schemeClr val="tx1"/>
                </a:solidFill>
                <a:latin typeface="+mn-lt"/>
                <a:ea typeface="Calibri"/>
                <a:cs typeface="Calibri"/>
              </a:rPr>
              <a:t>2024</a:t>
            </a:r>
            <a:r>
              <a:rPr lang="es-PA" sz="1800" dirty="0" smtClean="0">
                <a:solidFill>
                  <a:schemeClr val="tx1"/>
                </a:solidFill>
                <a:latin typeface="+mn-lt"/>
                <a:ea typeface="Calibri"/>
                <a:cs typeface="Calibri"/>
              </a:rPr>
              <a:t>)</a:t>
            </a:r>
          </a:p>
          <a:p>
            <a:pPr lvl="0" algn="ctr"/>
            <a:endParaRPr lang="es-PA" sz="1800" dirty="0" smtClean="0">
              <a:solidFill>
                <a:schemeClr val="tx1"/>
              </a:solidFill>
              <a:latin typeface="+mn-lt"/>
              <a:cs typeface="Calibri"/>
            </a:endParaRPr>
          </a:p>
          <a:p>
            <a:pPr lvl="0" algn="ctr"/>
            <a:endParaRPr lang="es-PA" sz="1800" dirty="0" smtClean="0">
              <a:solidFill>
                <a:schemeClr val="tx1"/>
              </a:solidFill>
              <a:latin typeface="+mn-lt"/>
              <a:cs typeface="Calibri"/>
            </a:endParaRPr>
          </a:p>
          <a:p>
            <a:pPr>
              <a:spcAft>
                <a:spcPts val="1800"/>
              </a:spcAft>
            </a:pPr>
            <a:r>
              <a:rPr lang="es-ES" sz="1800" dirty="0"/>
              <a:t>Actividades incluyen:</a:t>
            </a:r>
          </a:p>
          <a:p>
            <a:pPr marL="914400" lvl="1" indent="-285750">
              <a:spcAft>
                <a:spcPts val="1800"/>
              </a:spcAft>
              <a:buFont typeface="Arial" panose="020B0604020202020204" pitchFamily="34" charset="0"/>
              <a:buChar char="•"/>
            </a:pPr>
            <a:r>
              <a:rPr lang="es-ES" sz="1800" dirty="0" smtClean="0"/>
              <a:t>Apoyar </a:t>
            </a:r>
            <a:r>
              <a:rPr lang="es-ES" sz="1800" dirty="0"/>
              <a:t>en el diseño y aplicación de un instrumento de evaluación del proyecto piloto.</a:t>
            </a:r>
            <a:endParaRPr lang="en-US" sz="1800" dirty="0"/>
          </a:p>
          <a:p>
            <a:pPr marL="914400" lvl="1" indent="-285750">
              <a:spcAft>
                <a:spcPts val="1800"/>
              </a:spcAft>
              <a:buFont typeface="Arial" panose="020B0604020202020204" pitchFamily="34" charset="0"/>
              <a:buChar char="•"/>
            </a:pPr>
            <a:r>
              <a:rPr lang="es-SV" sz="1800" dirty="0"/>
              <a:t>Apoyar en la recogida</a:t>
            </a:r>
            <a:r>
              <a:rPr lang="es-ES" sz="1800" dirty="0"/>
              <a:t> de datos según los indicadores del instrumento de evaluación.</a:t>
            </a:r>
            <a:endParaRPr lang="en-US" sz="1800" dirty="0"/>
          </a:p>
          <a:p>
            <a:pPr marL="914400" lvl="1" indent="-285750">
              <a:spcAft>
                <a:spcPts val="1800"/>
              </a:spcAft>
              <a:buFont typeface="Arial" panose="020B0604020202020204" pitchFamily="34" charset="0"/>
              <a:buChar char="•"/>
            </a:pPr>
            <a:r>
              <a:rPr lang="es-SV" sz="1800" dirty="0"/>
              <a:t>Apoyar en la elaboración</a:t>
            </a:r>
            <a:r>
              <a:rPr lang="es-ES" sz="1800" dirty="0"/>
              <a:t> de un informe final sobre la implementación del piloto. </a:t>
            </a:r>
            <a:endParaRPr lang="en-US" sz="1800" dirty="0"/>
          </a:p>
        </p:txBody>
      </p:sp>
    </p:spTree>
    <p:extLst>
      <p:ext uri="{BB962C8B-B14F-4D97-AF65-F5344CB8AC3E}">
        <p14:creationId xmlns:p14="http://schemas.microsoft.com/office/powerpoint/2010/main" val="2019505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s-ES" sz="3600" dirty="0">
                <a:solidFill>
                  <a:srgbClr val="A1C8CF"/>
                </a:solidFill>
                <a:latin typeface="+mj-lt"/>
              </a:rPr>
              <a:t>Potenciales recursos y fuentes de financiación </a:t>
            </a:r>
            <a:endParaRPr sz="3600"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838200" y="1668752"/>
            <a:ext cx="10635532" cy="3170099"/>
          </a:xfrm>
          <a:prstGeom prst="rect">
            <a:avLst/>
          </a:prstGeom>
          <a:noFill/>
        </p:spPr>
        <p:txBody>
          <a:bodyPr wrap="square" rtlCol="0">
            <a:spAutoFit/>
          </a:bodyPr>
          <a:lstStyle/>
          <a:p>
            <a:pPr marL="285750" indent="-285750">
              <a:spcAft>
                <a:spcPts val="3000"/>
              </a:spcAft>
              <a:buClr>
                <a:srgbClr val="A1C8CF"/>
              </a:buClr>
              <a:buSzPts val="2400"/>
              <a:buFont typeface="Wingdings" panose="05000000000000000000" pitchFamily="2" charset="2"/>
              <a:buChar char="Ø"/>
            </a:pPr>
            <a:r>
              <a:rPr lang="es-PA" sz="2000" dirty="0"/>
              <a:t>Reprogramación de fondos no ejecutados de la actual </a:t>
            </a:r>
            <a:r>
              <a:rPr lang="es-PA" sz="2000" dirty="0" smtClean="0"/>
              <a:t>subvención</a:t>
            </a:r>
            <a:endParaRPr lang="es-PA" sz="2000" dirty="0"/>
          </a:p>
          <a:p>
            <a:pPr marL="285750" indent="-285750">
              <a:spcAft>
                <a:spcPts val="3000"/>
              </a:spcAft>
              <a:buClr>
                <a:srgbClr val="A1C8CF"/>
              </a:buClr>
              <a:buSzPts val="2400"/>
              <a:buFont typeface="Wingdings" panose="05000000000000000000" pitchFamily="2" charset="2"/>
              <a:buChar char="Ø"/>
            </a:pPr>
            <a:r>
              <a:rPr lang="es-PA" sz="2000" dirty="0"/>
              <a:t>Inclusión de líneas de actuación en la nueva propuesta de </a:t>
            </a:r>
            <a:r>
              <a:rPr lang="es-PA" sz="2000" dirty="0" smtClean="0"/>
              <a:t>subvención</a:t>
            </a:r>
            <a:endParaRPr lang="es-PA" sz="2000" dirty="0"/>
          </a:p>
          <a:p>
            <a:pPr marL="285750" indent="-285750">
              <a:spcAft>
                <a:spcPts val="3000"/>
              </a:spcAft>
              <a:buClr>
                <a:srgbClr val="A1C8CF"/>
              </a:buClr>
              <a:buSzPts val="2400"/>
              <a:buFont typeface="Wingdings" panose="05000000000000000000" pitchFamily="2" charset="2"/>
              <a:buChar char="Ø"/>
            </a:pPr>
            <a:r>
              <a:rPr lang="es-PA" sz="2000" dirty="0"/>
              <a:t>Subvención regional: Alianza Liderazgo en Positivo (ALEP</a:t>
            </a:r>
            <a:r>
              <a:rPr lang="es-PA" sz="2000" dirty="0" smtClean="0"/>
              <a:t>)</a:t>
            </a:r>
            <a:endParaRPr lang="es-PA" sz="2000" dirty="0"/>
          </a:p>
          <a:p>
            <a:pPr marL="285750" indent="-285750">
              <a:spcAft>
                <a:spcPts val="3000"/>
              </a:spcAft>
              <a:buClr>
                <a:srgbClr val="A1C8CF"/>
              </a:buClr>
              <a:buSzPts val="2400"/>
              <a:buFont typeface="Wingdings" panose="05000000000000000000" pitchFamily="2" charset="2"/>
              <a:buChar char="Ø"/>
            </a:pPr>
            <a:r>
              <a:rPr lang="es-PA" sz="2000" dirty="0"/>
              <a:t>Iniciativa Estratégica de Sostenibilidad, Transición y Eficiencia </a:t>
            </a:r>
            <a:r>
              <a:rPr lang="en-US" sz="2000" dirty="0"/>
              <a:t>(</a:t>
            </a:r>
            <a:r>
              <a:rPr lang="en-US" sz="2000" dirty="0" smtClean="0"/>
              <a:t>STE-SI)</a:t>
            </a:r>
          </a:p>
          <a:p>
            <a:pPr marL="285750" indent="-285750">
              <a:spcAft>
                <a:spcPts val="3000"/>
              </a:spcAft>
              <a:buClr>
                <a:srgbClr val="A1C8CF"/>
              </a:buClr>
              <a:buSzPts val="2400"/>
              <a:buFont typeface="Wingdings" panose="05000000000000000000" pitchFamily="2" charset="2"/>
              <a:buChar char="Ø"/>
            </a:pPr>
            <a:r>
              <a:rPr lang="es-PA" sz="2000" b="1" dirty="0" smtClean="0">
                <a:solidFill>
                  <a:srgbClr val="84ACB6"/>
                </a:solidFill>
              </a:rPr>
              <a:t>Diálogo </a:t>
            </a:r>
            <a:r>
              <a:rPr lang="es-PA" sz="2000" b="1" dirty="0">
                <a:solidFill>
                  <a:srgbClr val="84ACB6"/>
                </a:solidFill>
              </a:rPr>
              <a:t>con el Equipo de País </a:t>
            </a:r>
            <a:r>
              <a:rPr lang="es-PA" sz="2000" b="1" dirty="0" smtClean="0">
                <a:solidFill>
                  <a:srgbClr val="84ACB6"/>
                </a:solidFill>
              </a:rPr>
              <a:t>del </a:t>
            </a:r>
            <a:r>
              <a:rPr lang="es-PA" sz="2000" b="1" dirty="0">
                <a:solidFill>
                  <a:srgbClr val="84ACB6"/>
                </a:solidFill>
              </a:rPr>
              <a:t>Fondo Mundial </a:t>
            </a:r>
          </a:p>
        </p:txBody>
      </p:sp>
      <p:sp>
        <p:nvSpPr>
          <p:cNvPr id="4" name="Oval 3"/>
          <p:cNvSpPr/>
          <p:nvPr/>
        </p:nvSpPr>
        <p:spPr>
          <a:xfrm>
            <a:off x="612250" y="4175209"/>
            <a:ext cx="692558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356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s-ES" sz="3600" dirty="0" smtClean="0">
                <a:solidFill>
                  <a:srgbClr val="A1C8CF"/>
                </a:solidFill>
                <a:latin typeface="+mj-lt"/>
              </a:rPr>
              <a:t>Primeros pasos</a:t>
            </a:r>
            <a:endParaRPr sz="3600"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838200" y="1668752"/>
            <a:ext cx="10635532" cy="3785652"/>
          </a:xfrm>
          <a:prstGeom prst="rect">
            <a:avLst/>
          </a:prstGeom>
          <a:noFill/>
        </p:spPr>
        <p:txBody>
          <a:bodyPr wrap="square" rtlCol="0">
            <a:spAutoFit/>
          </a:bodyPr>
          <a:lstStyle/>
          <a:p>
            <a:pPr marL="457200" indent="-404813">
              <a:spcAft>
                <a:spcPts val="3000"/>
              </a:spcAft>
              <a:buClr>
                <a:srgbClr val="A1C8CF"/>
              </a:buClr>
              <a:buSzPts val="2400"/>
              <a:buFont typeface="Wingdings" panose="05000000000000000000" pitchFamily="2" charset="2"/>
              <a:buChar char="Ø"/>
            </a:pPr>
            <a:r>
              <a:rPr lang="es-ES" sz="2000" dirty="0" smtClean="0"/>
              <a:t>Incluir </a:t>
            </a:r>
            <a:r>
              <a:rPr lang="es-ES" sz="2000" dirty="0"/>
              <a:t>la Hoja de Ruta como actividad clave de la propuesta de nueva subvención.</a:t>
            </a:r>
          </a:p>
          <a:p>
            <a:pPr marL="457200" indent="-404813">
              <a:spcAft>
                <a:spcPts val="3000"/>
              </a:spcAft>
              <a:buClr>
                <a:srgbClr val="A1C8CF"/>
              </a:buClr>
              <a:buSzPts val="2400"/>
              <a:buFont typeface="Wingdings" panose="05000000000000000000" pitchFamily="2" charset="2"/>
              <a:buChar char="Ø"/>
            </a:pPr>
            <a:r>
              <a:rPr lang="es-ES" sz="2000" dirty="0" smtClean="0"/>
              <a:t>Iniciar </a:t>
            </a:r>
            <a:r>
              <a:rPr lang="es-ES" sz="2000" dirty="0"/>
              <a:t>los pasos para conformar la Coalición de la Sociedad Civil: identificación de posibles miembros, y convocatoria de reunión.</a:t>
            </a:r>
          </a:p>
          <a:p>
            <a:pPr marL="457200" indent="-404813">
              <a:spcAft>
                <a:spcPts val="3000"/>
              </a:spcAft>
              <a:buClr>
                <a:srgbClr val="A1C8CF"/>
              </a:buClr>
              <a:buSzPts val="2400"/>
              <a:buFont typeface="Wingdings" panose="05000000000000000000" pitchFamily="2" charset="2"/>
              <a:buChar char="Ø"/>
            </a:pPr>
            <a:r>
              <a:rPr lang="es-ES" sz="2000" dirty="0" smtClean="0"/>
              <a:t>Dar </a:t>
            </a:r>
            <a:r>
              <a:rPr lang="es-ES" sz="2000" dirty="0"/>
              <a:t>comienzo a discusiones preliminares sobre la estrategia de incidencia social y política a diseñar.</a:t>
            </a:r>
          </a:p>
          <a:p>
            <a:pPr marL="457200" indent="-404813">
              <a:spcAft>
                <a:spcPts val="3000"/>
              </a:spcAft>
              <a:buClr>
                <a:srgbClr val="A1C8CF"/>
              </a:buClr>
              <a:buSzPts val="2400"/>
              <a:buFont typeface="Wingdings" panose="05000000000000000000" pitchFamily="2" charset="2"/>
              <a:buChar char="Ø"/>
            </a:pPr>
            <a:endParaRPr lang="es-ES" sz="2000" dirty="0"/>
          </a:p>
          <a:p>
            <a:pPr marL="285750" indent="-285750">
              <a:spcAft>
                <a:spcPts val="3000"/>
              </a:spcAft>
              <a:buClr>
                <a:srgbClr val="A1C8CF"/>
              </a:buClr>
              <a:buSzPts val="2400"/>
              <a:buFont typeface="Wingdings" panose="05000000000000000000" pitchFamily="2" charset="2"/>
              <a:buChar char="Ø"/>
            </a:pPr>
            <a:endParaRPr lang="es-PA" sz="2000" b="1" dirty="0">
              <a:solidFill>
                <a:srgbClr val="84ACB6"/>
              </a:solidFill>
            </a:endParaRPr>
          </a:p>
        </p:txBody>
      </p:sp>
    </p:spTree>
    <p:extLst>
      <p:ext uri="{BB962C8B-B14F-4D97-AF65-F5344CB8AC3E}">
        <p14:creationId xmlns:p14="http://schemas.microsoft.com/office/powerpoint/2010/main" val="188801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s-ES" sz="3600" dirty="0" smtClean="0">
                <a:solidFill>
                  <a:srgbClr val="A1C8CF"/>
                </a:solidFill>
                <a:latin typeface="+mj-lt"/>
              </a:rPr>
              <a:t>Productos/Herramientas</a:t>
            </a:r>
            <a:endParaRPr sz="3600"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5" name="TextBox 4"/>
          <p:cNvSpPr txBox="1"/>
          <p:nvPr/>
        </p:nvSpPr>
        <p:spPr>
          <a:xfrm>
            <a:off x="838200" y="1690688"/>
            <a:ext cx="4201633" cy="3293209"/>
          </a:xfrm>
          <a:prstGeom prst="rect">
            <a:avLst/>
          </a:prstGeom>
          <a:noFill/>
        </p:spPr>
        <p:txBody>
          <a:bodyPr wrap="square" rtlCol="0">
            <a:spAutoFit/>
          </a:bodyPr>
          <a:lstStyle/>
          <a:p>
            <a:pPr marL="285750" indent="-285750">
              <a:spcAft>
                <a:spcPts val="3000"/>
              </a:spcAft>
              <a:buClr>
                <a:srgbClr val="A1C8CF"/>
              </a:buClr>
              <a:buSzPts val="2400"/>
              <a:buFont typeface="Wingdings" panose="05000000000000000000" pitchFamily="2" charset="2"/>
              <a:buChar char="Ø"/>
            </a:pPr>
            <a:r>
              <a:rPr lang="es-PA" sz="2000" dirty="0"/>
              <a:t>Informe Completo</a:t>
            </a:r>
          </a:p>
          <a:p>
            <a:pPr marL="285750" indent="-285750">
              <a:spcAft>
                <a:spcPts val="3000"/>
              </a:spcAft>
              <a:buClr>
                <a:srgbClr val="A1C8CF"/>
              </a:buClr>
              <a:buSzPts val="2400"/>
              <a:buFont typeface="Wingdings" panose="05000000000000000000" pitchFamily="2" charset="2"/>
              <a:buChar char="Ø"/>
            </a:pPr>
            <a:r>
              <a:rPr lang="es-PA" sz="2000" dirty="0"/>
              <a:t>Ficha Informativa</a:t>
            </a:r>
          </a:p>
          <a:p>
            <a:pPr marL="285750" indent="-285750">
              <a:spcAft>
                <a:spcPts val="3000"/>
              </a:spcAft>
              <a:buClr>
                <a:srgbClr val="A1C8CF"/>
              </a:buClr>
              <a:buSzPts val="2400"/>
              <a:buFont typeface="Wingdings" panose="05000000000000000000" pitchFamily="2" charset="2"/>
              <a:buChar char="Ø"/>
            </a:pPr>
            <a:r>
              <a:rPr lang="es-PA" sz="2000" dirty="0"/>
              <a:t>Presentación de PowerPoint</a:t>
            </a:r>
          </a:p>
          <a:p>
            <a:pPr marL="285750" indent="-285750">
              <a:spcAft>
                <a:spcPts val="3000"/>
              </a:spcAft>
              <a:buClr>
                <a:srgbClr val="A1C8CF"/>
              </a:buClr>
              <a:buSzPts val="2400"/>
              <a:buFont typeface="Wingdings" panose="05000000000000000000" pitchFamily="2" charset="2"/>
              <a:buChar char="Ø"/>
            </a:pPr>
            <a:endParaRPr lang="es-PA" sz="2000" dirty="0"/>
          </a:p>
          <a:p>
            <a:pPr marL="342900" indent="-342900">
              <a:buAutoNum type="arabicPeriod"/>
            </a:pPr>
            <a:endParaRPr lang="es-PA" dirty="0" smtClean="0"/>
          </a:p>
          <a:p>
            <a:pPr marL="342900" indent="-342900">
              <a:buAutoNum type="arabicPeriod"/>
            </a:pPr>
            <a:endParaRPr lang="en-US" dirty="0"/>
          </a:p>
        </p:txBody>
      </p:sp>
      <p:pic>
        <p:nvPicPr>
          <p:cNvPr id="12" name="Picture 11"/>
          <p:cNvPicPr/>
          <p:nvPr/>
        </p:nvPicPr>
        <p:blipFill rotWithShape="1">
          <a:blip r:embed="rId5"/>
          <a:srcRect l="28205" t="28300" r="47436" b="16619"/>
          <a:stretch/>
        </p:blipFill>
        <p:spPr bwMode="auto">
          <a:xfrm>
            <a:off x="4951437" y="2142632"/>
            <a:ext cx="2907516" cy="3698156"/>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6"/>
          <a:srcRect l="47484" t="21160" r="27564" b="20798"/>
          <a:stretch/>
        </p:blipFill>
        <p:spPr bwMode="auto">
          <a:xfrm>
            <a:off x="8248597" y="2142632"/>
            <a:ext cx="2935848" cy="3841508"/>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7"/>
          <a:srcRect l="28305" t="25216" r="11871" b="15923"/>
          <a:stretch/>
        </p:blipFill>
        <p:spPr bwMode="auto">
          <a:xfrm>
            <a:off x="1007064" y="3841627"/>
            <a:ext cx="3554730" cy="1967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41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sz="3600" dirty="0" smtClean="0">
                <a:solidFill>
                  <a:srgbClr val="A1C8CF"/>
                </a:solidFill>
                <a:latin typeface="+mj-lt"/>
              </a:rPr>
              <a:t>Contratación Social</a:t>
            </a:r>
            <a:endParaRPr sz="3600" dirty="0">
              <a:solidFill>
                <a:srgbClr val="A1C8CF"/>
              </a:solidFill>
              <a:latin typeface="+mj-lt"/>
            </a:endParaRPr>
          </a:p>
        </p:txBody>
      </p:sp>
      <p:sp>
        <p:nvSpPr>
          <p:cNvPr id="93" name="Google Shape;93;p2"/>
          <p:cNvSpPr txBox="1">
            <a:spLocks noGrp="1"/>
          </p:cNvSpPr>
          <p:nvPr>
            <p:ph type="body" idx="1"/>
          </p:nvPr>
        </p:nvSpPr>
        <p:spPr>
          <a:xfrm>
            <a:off x="838200" y="1326700"/>
            <a:ext cx="10515600" cy="5394900"/>
          </a:xfrm>
          <a:prstGeom prst="rect">
            <a:avLst/>
          </a:prstGeom>
          <a:noFill/>
          <a:ln>
            <a:noFill/>
          </a:ln>
        </p:spPr>
        <p:txBody>
          <a:bodyPr spcFirstLastPara="1" wrap="square" lIns="91425" tIns="45700" rIns="91425" bIns="45700" anchor="t" anchorCtr="0">
            <a:normAutofit/>
          </a:bodyPr>
          <a:lstStyle/>
          <a:p>
            <a:pPr marL="114300" indent="0">
              <a:lnSpc>
                <a:spcPct val="120000"/>
              </a:lnSpc>
              <a:spcBef>
                <a:spcPts val="0"/>
              </a:spcBef>
              <a:buClr>
                <a:srgbClr val="A1C8CF"/>
              </a:buClr>
              <a:buNone/>
            </a:pPr>
            <a:endParaRPr lang="es-ES" sz="1800" dirty="0">
              <a:latin typeface="+mj-lt"/>
            </a:endParaRPr>
          </a:p>
          <a:p>
            <a:pPr marL="114300" indent="0">
              <a:lnSpc>
                <a:spcPct val="120000"/>
              </a:lnSpc>
              <a:spcBef>
                <a:spcPts val="0"/>
              </a:spcBef>
              <a:buClr>
                <a:srgbClr val="A1C8CF"/>
              </a:buClr>
              <a:buNone/>
            </a:pPr>
            <a:endParaRPr lang="es-ES" sz="1800" dirty="0">
              <a:latin typeface="+mj-lt"/>
            </a:endParaRPr>
          </a:p>
          <a:p>
            <a:pPr marL="114300" indent="0" algn="ctr">
              <a:lnSpc>
                <a:spcPct val="120000"/>
              </a:lnSpc>
              <a:spcBef>
                <a:spcPts val="0"/>
              </a:spcBef>
              <a:buClr>
                <a:srgbClr val="A1C8CF"/>
              </a:buClr>
              <a:buNone/>
            </a:pPr>
            <a:r>
              <a:rPr lang="es-ES" sz="2400" dirty="0">
                <a:latin typeface="+mj-lt"/>
              </a:rPr>
              <a:t>La Contratación Social es un mecanismo por el cual un país emplea recursos públicos nacionales para financiar servicios de salud a través de entes no-estatales, incluyendo Organizaciones de la Sociedad Civil (OSC). En el caso del VIH y la Tuberculosis, </a:t>
            </a:r>
            <a:r>
              <a:rPr lang="es-ES" sz="2400" b="1" dirty="0">
                <a:latin typeface="+mj-lt"/>
              </a:rPr>
              <a:t>se trata de un instrumento clave para garantizar que las respuestas nacionales a dichas enfermedades sean integrales</a:t>
            </a:r>
            <a:r>
              <a:rPr lang="es-ES" sz="2400" dirty="0">
                <a:latin typeface="+mj-lt"/>
              </a:rPr>
              <a:t>, especialmente conforme el apoyo de los donantes internacionales vaya disminuyendo o finalice por completo.</a:t>
            </a: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Tree>
    <p:extLst>
      <p:ext uri="{BB962C8B-B14F-4D97-AF65-F5344CB8AC3E}">
        <p14:creationId xmlns:p14="http://schemas.microsoft.com/office/powerpoint/2010/main" val="2677023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normAutofit/>
          </a:bodyPr>
          <a:lstStyle/>
          <a:p>
            <a:pPr lvl="0" algn="ctr">
              <a:buSzPts val="4400"/>
            </a:pPr>
            <a:r>
              <a:rPr lang="es-ES" sz="3600" dirty="0" smtClean="0">
                <a:solidFill>
                  <a:srgbClr val="A1C8CF"/>
                </a:solidFill>
                <a:latin typeface="+mj-lt"/>
              </a:rPr>
              <a:t>Gracias</a:t>
            </a:r>
            <a:endParaRPr sz="3600"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Tree>
    <p:extLst>
      <p:ext uri="{BB962C8B-B14F-4D97-AF65-F5344CB8AC3E}">
        <p14:creationId xmlns:p14="http://schemas.microsoft.com/office/powerpoint/2010/main" val="52500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sz="3600" dirty="0" smtClean="0">
                <a:solidFill>
                  <a:srgbClr val="A1C8CF"/>
                </a:solidFill>
                <a:latin typeface="+mj-lt"/>
              </a:rPr>
              <a:t>Antecedentes</a:t>
            </a:r>
            <a:endParaRPr sz="3600" dirty="0">
              <a:solidFill>
                <a:srgbClr val="A1C8CF"/>
              </a:solidFill>
              <a:latin typeface="+mj-lt"/>
            </a:endParaRPr>
          </a:p>
        </p:txBody>
      </p:sp>
      <p:sp>
        <p:nvSpPr>
          <p:cNvPr id="93" name="Google Shape;93;p2"/>
          <p:cNvSpPr txBox="1">
            <a:spLocks noGrp="1"/>
          </p:cNvSpPr>
          <p:nvPr>
            <p:ph type="body" idx="1"/>
          </p:nvPr>
        </p:nvSpPr>
        <p:spPr>
          <a:xfrm>
            <a:off x="838200" y="1326700"/>
            <a:ext cx="10515600" cy="5394900"/>
          </a:xfrm>
          <a:prstGeom prst="rect">
            <a:avLst/>
          </a:prstGeom>
          <a:noFill/>
          <a:ln>
            <a:noFill/>
          </a:ln>
        </p:spPr>
        <p:txBody>
          <a:bodyPr spcFirstLastPara="1" wrap="square" lIns="91425" tIns="45700" rIns="91425" bIns="45700" anchor="t" anchorCtr="0">
            <a:normAutofit/>
          </a:bodyPr>
          <a:lstStyle/>
          <a:p>
            <a:pPr>
              <a:lnSpc>
                <a:spcPct val="120000"/>
              </a:lnSpc>
              <a:spcBef>
                <a:spcPts val="0"/>
              </a:spcBef>
              <a:buClr>
                <a:srgbClr val="A1C8CF"/>
              </a:buClr>
            </a:pPr>
            <a:r>
              <a:rPr lang="es-ES" sz="1800" dirty="0" smtClean="0">
                <a:latin typeface="+mj-lt"/>
              </a:rPr>
              <a:t>El Fondo Mundial contrató a APMG en </a:t>
            </a:r>
            <a:r>
              <a:rPr lang="es-ES" sz="1800" dirty="0">
                <a:latin typeface="+mj-lt"/>
              </a:rPr>
              <a:t>agosto </a:t>
            </a:r>
            <a:r>
              <a:rPr lang="es-ES" sz="1800" dirty="0" smtClean="0">
                <a:latin typeface="+mj-lt"/>
              </a:rPr>
              <a:t>2020: “</a:t>
            </a:r>
            <a:r>
              <a:rPr lang="es-ES" sz="1800" dirty="0">
                <a:latin typeface="+mj-lt"/>
              </a:rPr>
              <a:t>Análisis, recomendaciones y planificación del desarrollo de mecanismos de contratación de actores no estatales que proporcionen servicios de VIH y Tuberculosis en El Salvador, Guatemala y </a:t>
            </a:r>
            <a:r>
              <a:rPr lang="es-ES" sz="1800" dirty="0" smtClean="0">
                <a:latin typeface="+mj-lt"/>
              </a:rPr>
              <a:t>Honduras”</a:t>
            </a:r>
          </a:p>
          <a:p>
            <a:pPr>
              <a:lnSpc>
                <a:spcPct val="120000"/>
              </a:lnSpc>
              <a:spcBef>
                <a:spcPts val="0"/>
              </a:spcBef>
              <a:buClr>
                <a:srgbClr val="A1C8CF"/>
              </a:buClr>
            </a:pPr>
            <a:endParaRPr lang="es-ES" sz="1800" dirty="0" smtClean="0">
              <a:latin typeface="+mj-lt"/>
            </a:endParaRPr>
          </a:p>
          <a:p>
            <a:pPr>
              <a:lnSpc>
                <a:spcPct val="120000"/>
              </a:lnSpc>
              <a:spcBef>
                <a:spcPts val="0"/>
              </a:spcBef>
              <a:buClr>
                <a:srgbClr val="A1C8CF"/>
              </a:buClr>
            </a:pPr>
            <a:r>
              <a:rPr lang="es-ES" sz="1800" dirty="0" smtClean="0">
                <a:latin typeface="+mj-lt"/>
              </a:rPr>
              <a:t>Propósito</a:t>
            </a:r>
          </a:p>
          <a:p>
            <a:pPr lvl="1">
              <a:lnSpc>
                <a:spcPct val="120000"/>
              </a:lnSpc>
              <a:spcBef>
                <a:spcPts val="0"/>
              </a:spcBef>
              <a:buClr>
                <a:srgbClr val="A1C8CF"/>
              </a:buClr>
              <a:buFont typeface="Wingdings" panose="05000000000000000000" pitchFamily="2" charset="2"/>
              <a:buChar char="Ø"/>
            </a:pPr>
            <a:r>
              <a:rPr lang="es-ES" sz="1600" dirty="0">
                <a:latin typeface="+mj-lt"/>
              </a:rPr>
              <a:t>Proporcionar un análisis en profundidad del marco legal y regulatorio en </a:t>
            </a:r>
            <a:r>
              <a:rPr lang="es-ES" sz="1600" dirty="0" smtClean="0">
                <a:latin typeface="+mj-lt"/>
              </a:rPr>
              <a:t>El Salvador</a:t>
            </a:r>
            <a:endParaRPr lang="es-ES" sz="1600" dirty="0">
              <a:latin typeface="+mj-lt"/>
            </a:endParaRPr>
          </a:p>
          <a:p>
            <a:pPr lvl="1">
              <a:lnSpc>
                <a:spcPct val="120000"/>
              </a:lnSpc>
              <a:spcBef>
                <a:spcPts val="0"/>
              </a:spcBef>
              <a:buClr>
                <a:srgbClr val="A1C8CF"/>
              </a:buClr>
              <a:buFont typeface="Wingdings" panose="05000000000000000000" pitchFamily="2" charset="2"/>
              <a:buChar char="Ø"/>
            </a:pPr>
            <a:r>
              <a:rPr lang="es-ES" sz="1600" dirty="0">
                <a:latin typeface="+mj-lt"/>
              </a:rPr>
              <a:t>Identificar las experiencias de contratación social ya existentes y las diferentes alternativas de políticas posibles para la financiación pública de las OSC con el fin de que éstas suministren servicios de </a:t>
            </a:r>
            <a:r>
              <a:rPr lang="es-ES" sz="1600" dirty="0" smtClean="0">
                <a:latin typeface="+mj-lt"/>
              </a:rPr>
              <a:t>salud</a:t>
            </a:r>
            <a:endParaRPr lang="es-ES" sz="1600" dirty="0">
              <a:latin typeface="+mj-lt"/>
            </a:endParaRPr>
          </a:p>
          <a:p>
            <a:pPr lvl="1">
              <a:lnSpc>
                <a:spcPct val="120000"/>
              </a:lnSpc>
              <a:spcBef>
                <a:spcPts val="0"/>
              </a:spcBef>
              <a:buClr>
                <a:srgbClr val="A1C8CF"/>
              </a:buClr>
              <a:buFont typeface="Wingdings" panose="05000000000000000000" pitchFamily="2" charset="2"/>
              <a:buChar char="Ø"/>
            </a:pPr>
            <a:r>
              <a:rPr lang="es-ES" sz="1600" dirty="0">
                <a:latin typeface="+mj-lt"/>
              </a:rPr>
              <a:t>Desarrollar alternativas de políticas públicas para la implementación de un mecanismo que facilite la financiación pública de las OSC con el fin de que provean servicios de salud como parte de las respuestas al VIH y a la </a:t>
            </a:r>
            <a:r>
              <a:rPr lang="es-ES" sz="1600" dirty="0" smtClean="0">
                <a:latin typeface="+mj-lt"/>
              </a:rPr>
              <a:t>TB</a:t>
            </a:r>
            <a:endParaRPr lang="es-ES" sz="1600" dirty="0">
              <a:latin typeface="+mj-lt"/>
            </a:endParaRPr>
          </a:p>
          <a:p>
            <a:pPr lvl="1">
              <a:lnSpc>
                <a:spcPct val="120000"/>
              </a:lnSpc>
              <a:spcBef>
                <a:spcPts val="0"/>
              </a:spcBef>
              <a:buClr>
                <a:srgbClr val="A1C8CF"/>
              </a:buClr>
              <a:buFont typeface="Wingdings" panose="05000000000000000000" pitchFamily="2" charset="2"/>
              <a:buChar char="Ø"/>
            </a:pPr>
            <a:r>
              <a:rPr lang="es-ES" sz="1600" dirty="0">
                <a:latin typeface="+mj-lt"/>
              </a:rPr>
              <a:t>Desarrollar una Hoja de Ruta con los pasos a seguir, incluyendo propuestas sobre el papel que deben jugar el MCP y otros actores implicados. Este objetivo incluye la determinación de necesidades para el desarrollo de capacidades que permita a todos los actores participar en la contratación </a:t>
            </a:r>
            <a:r>
              <a:rPr lang="es-ES" sz="1600" dirty="0" smtClean="0">
                <a:latin typeface="+mj-lt"/>
              </a:rPr>
              <a:t>social</a:t>
            </a:r>
            <a:endParaRPr lang="es-ES" sz="1600" dirty="0">
              <a:latin typeface="+mj-lt"/>
            </a:endParaRPr>
          </a:p>
          <a:p>
            <a:pPr lvl="1">
              <a:lnSpc>
                <a:spcPct val="120000"/>
              </a:lnSpc>
              <a:spcBef>
                <a:spcPts val="0"/>
              </a:spcBef>
              <a:buClr>
                <a:srgbClr val="A1C8CF"/>
              </a:buClr>
              <a:buFont typeface="Wingdings" panose="05000000000000000000" pitchFamily="2" charset="2"/>
              <a:buChar char="Ø"/>
            </a:pPr>
            <a:r>
              <a:rPr lang="es-ES" sz="1600" dirty="0">
                <a:latin typeface="+mj-lt"/>
              </a:rPr>
              <a:t>Construir un Plan de Implementación priorizado, detallado, medible y costeado con el fin de que los países cuenten con una visión clara del apoyo que necesitan para la siguiente fase de </a:t>
            </a:r>
            <a:r>
              <a:rPr lang="es-ES" sz="1600" dirty="0" smtClean="0">
                <a:latin typeface="+mj-lt"/>
              </a:rPr>
              <a:t>trabajo</a:t>
            </a:r>
            <a:endParaRPr lang="es-ES" sz="1600" dirty="0">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Tree>
    <p:extLst>
      <p:ext uri="{BB962C8B-B14F-4D97-AF65-F5344CB8AC3E}">
        <p14:creationId xmlns:p14="http://schemas.microsoft.com/office/powerpoint/2010/main" val="2971517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sz="3600" dirty="0" smtClean="0">
                <a:solidFill>
                  <a:srgbClr val="A1C8CF"/>
                </a:solidFill>
                <a:latin typeface="+mj-lt"/>
              </a:rPr>
              <a:t>Antecedentes</a:t>
            </a:r>
            <a:endParaRPr sz="3600" dirty="0">
              <a:solidFill>
                <a:srgbClr val="A1C8CF"/>
              </a:solidFill>
              <a:latin typeface="+mj-lt"/>
            </a:endParaRPr>
          </a:p>
        </p:txBody>
      </p:sp>
      <p:sp>
        <p:nvSpPr>
          <p:cNvPr id="93" name="Google Shape;93;p2"/>
          <p:cNvSpPr txBox="1">
            <a:spLocks noGrp="1"/>
          </p:cNvSpPr>
          <p:nvPr>
            <p:ph type="body" idx="1"/>
          </p:nvPr>
        </p:nvSpPr>
        <p:spPr>
          <a:xfrm>
            <a:off x="838200" y="1326700"/>
            <a:ext cx="10256520" cy="5394900"/>
          </a:xfrm>
          <a:prstGeom prst="rect">
            <a:avLst/>
          </a:prstGeom>
          <a:noFill/>
          <a:ln>
            <a:noFill/>
          </a:ln>
        </p:spPr>
        <p:txBody>
          <a:bodyPr spcFirstLastPara="1" wrap="square" lIns="91425" tIns="45700" rIns="91425" bIns="45700" anchor="t" anchorCtr="0">
            <a:normAutofit lnSpcReduction="10000"/>
          </a:bodyPr>
          <a:lstStyle/>
          <a:p>
            <a:pPr>
              <a:lnSpc>
                <a:spcPct val="120000"/>
              </a:lnSpc>
              <a:spcBef>
                <a:spcPts val="0"/>
              </a:spcBef>
              <a:buClr>
                <a:srgbClr val="A1C8CF"/>
              </a:buClr>
            </a:pPr>
            <a:r>
              <a:rPr lang="es-ES" sz="1800" dirty="0">
                <a:latin typeface="+mj-lt"/>
              </a:rPr>
              <a:t>Documentos de </a:t>
            </a:r>
            <a:r>
              <a:rPr lang="es-ES" sz="1800" dirty="0" smtClean="0">
                <a:latin typeface="+mj-lt"/>
              </a:rPr>
              <a:t>guía</a:t>
            </a:r>
            <a:endParaRPr lang="es-ES" sz="1800" dirty="0">
              <a:latin typeface="+mj-lt"/>
            </a:endParaRPr>
          </a:p>
          <a:p>
            <a:pPr lvl="1">
              <a:lnSpc>
                <a:spcPct val="120000"/>
              </a:lnSpc>
              <a:spcBef>
                <a:spcPts val="0"/>
              </a:spcBef>
              <a:buClr>
                <a:srgbClr val="A1C8CF"/>
              </a:buClr>
              <a:buFont typeface="Wingdings" panose="05000000000000000000" pitchFamily="2" charset="2"/>
              <a:buChar char="Ø"/>
            </a:pPr>
            <a:r>
              <a:rPr lang="es-ES" sz="1600" dirty="0">
                <a:latin typeface="+mj-lt"/>
              </a:rPr>
              <a:t>La Política de Sostenibilidad, Transiciones y Cofinanciamiento del Fondo Mundial</a:t>
            </a:r>
          </a:p>
          <a:p>
            <a:pPr lvl="1">
              <a:lnSpc>
                <a:spcPct val="120000"/>
              </a:lnSpc>
              <a:spcBef>
                <a:spcPts val="0"/>
              </a:spcBef>
              <a:buClr>
                <a:srgbClr val="A1C8CF"/>
              </a:buClr>
              <a:buFont typeface="Wingdings" panose="05000000000000000000" pitchFamily="2" charset="2"/>
              <a:buChar char="Ø"/>
            </a:pPr>
            <a:r>
              <a:rPr lang="es-ES" sz="1600" dirty="0">
                <a:latin typeface="+mj-lt"/>
              </a:rPr>
              <a:t>Estrategia de sostenibilidad para la respuesta al VIH (2019)</a:t>
            </a:r>
          </a:p>
          <a:p>
            <a:pPr lvl="1">
              <a:lnSpc>
                <a:spcPct val="120000"/>
              </a:lnSpc>
              <a:spcBef>
                <a:spcPts val="0"/>
              </a:spcBef>
              <a:buClr>
                <a:srgbClr val="A1C8CF"/>
              </a:buClr>
              <a:buFont typeface="Wingdings" panose="05000000000000000000" pitchFamily="2" charset="2"/>
              <a:buChar char="Ø"/>
            </a:pPr>
            <a:r>
              <a:rPr lang="es-ES" sz="1600" dirty="0">
                <a:latin typeface="+mj-lt"/>
              </a:rPr>
              <a:t>Hoja de Ruta para la sostenibilidad de la acción multisectorial en la respuesta a la tuberculosis en El Salvador (2019)</a:t>
            </a:r>
          </a:p>
          <a:p>
            <a:pPr>
              <a:lnSpc>
                <a:spcPct val="120000"/>
              </a:lnSpc>
              <a:spcBef>
                <a:spcPts val="0"/>
              </a:spcBef>
              <a:buClr>
                <a:srgbClr val="A1C8CF"/>
              </a:buClr>
            </a:pPr>
            <a:endParaRPr lang="es-ES" sz="1800" dirty="0" smtClean="0">
              <a:latin typeface="+mj-lt"/>
            </a:endParaRPr>
          </a:p>
          <a:p>
            <a:pPr>
              <a:lnSpc>
                <a:spcPct val="120000"/>
              </a:lnSpc>
              <a:spcBef>
                <a:spcPts val="0"/>
              </a:spcBef>
              <a:buClr>
                <a:srgbClr val="A1C8CF"/>
              </a:buClr>
            </a:pPr>
            <a:r>
              <a:rPr lang="es-ES" sz="1800" dirty="0" smtClean="0">
                <a:latin typeface="+mj-lt"/>
              </a:rPr>
              <a:t>Metodología</a:t>
            </a:r>
          </a:p>
          <a:p>
            <a:pPr lvl="1">
              <a:lnSpc>
                <a:spcPct val="120000"/>
              </a:lnSpc>
              <a:spcBef>
                <a:spcPts val="0"/>
              </a:spcBef>
              <a:buClr>
                <a:srgbClr val="A1C8CF"/>
              </a:buClr>
              <a:buFont typeface="Wingdings" panose="05000000000000000000" pitchFamily="2" charset="2"/>
              <a:buChar char="Ø"/>
            </a:pPr>
            <a:r>
              <a:rPr lang="es-ES_tradnl" sz="1600" dirty="0">
                <a:latin typeface="+mj-lt"/>
              </a:rPr>
              <a:t>Revisión y análisis de los documentos relacionados con los programas de VIH y TB, incluyendo su financiación, y el marco normativo y regulatorio de los servicios de salud y de las fórmulas de contratación pública con ente no </a:t>
            </a:r>
            <a:r>
              <a:rPr lang="es-ES_tradnl" sz="1600" dirty="0" smtClean="0">
                <a:latin typeface="+mj-lt"/>
              </a:rPr>
              <a:t>estatales</a:t>
            </a:r>
            <a:endParaRPr lang="es-ES" sz="1600" dirty="0">
              <a:latin typeface="+mj-lt"/>
            </a:endParaRPr>
          </a:p>
          <a:p>
            <a:pPr lvl="1">
              <a:lnSpc>
                <a:spcPct val="120000"/>
              </a:lnSpc>
              <a:spcBef>
                <a:spcPts val="0"/>
              </a:spcBef>
              <a:buClr>
                <a:srgbClr val="A1C8CF"/>
              </a:buClr>
              <a:buFont typeface="Wingdings" panose="05000000000000000000" pitchFamily="2" charset="2"/>
              <a:buChar char="Ø"/>
            </a:pPr>
            <a:r>
              <a:rPr lang="es-ES_tradnl" sz="1600" dirty="0" smtClean="0">
                <a:latin typeface="+mj-lt"/>
              </a:rPr>
              <a:t>Retroalimentación sobre el borrador </a:t>
            </a:r>
            <a:r>
              <a:rPr lang="es-ES_tradnl" sz="1600" dirty="0">
                <a:latin typeface="+mj-lt"/>
              </a:rPr>
              <a:t>del </a:t>
            </a:r>
            <a:r>
              <a:rPr lang="es-ES_tradnl" sz="1600" dirty="0" smtClean="0">
                <a:latin typeface="+mj-lt"/>
              </a:rPr>
              <a:t>Análisis </a:t>
            </a:r>
            <a:r>
              <a:rPr lang="es-ES_tradnl" sz="1600" dirty="0">
                <a:latin typeface="+mj-lt"/>
              </a:rPr>
              <a:t>de </a:t>
            </a:r>
            <a:r>
              <a:rPr lang="es-ES_tradnl" sz="1600" dirty="0" smtClean="0">
                <a:latin typeface="+mj-lt"/>
              </a:rPr>
              <a:t>País por el </a:t>
            </a:r>
            <a:r>
              <a:rPr lang="es-ES_tradnl" sz="1600" dirty="0">
                <a:latin typeface="+mj-lt"/>
              </a:rPr>
              <a:t>MCP y de otros informantes </a:t>
            </a:r>
            <a:r>
              <a:rPr lang="es-ES_tradnl" sz="1600" dirty="0" smtClean="0">
                <a:latin typeface="+mj-lt"/>
              </a:rPr>
              <a:t>clave</a:t>
            </a:r>
          </a:p>
          <a:p>
            <a:pPr lvl="1">
              <a:lnSpc>
                <a:spcPct val="120000"/>
              </a:lnSpc>
              <a:spcBef>
                <a:spcPts val="0"/>
              </a:spcBef>
              <a:buClr>
                <a:srgbClr val="A1C8CF"/>
              </a:buClr>
              <a:buFont typeface="Wingdings" panose="05000000000000000000" pitchFamily="2" charset="2"/>
              <a:buChar char="Ø"/>
            </a:pPr>
            <a:r>
              <a:rPr lang="es-ES_tradnl" sz="1600" dirty="0" smtClean="0">
                <a:latin typeface="+mj-lt"/>
              </a:rPr>
              <a:t>Integración de las </a:t>
            </a:r>
            <a:r>
              <a:rPr lang="es-ES_tradnl" sz="1600" dirty="0">
                <a:latin typeface="+mj-lt"/>
              </a:rPr>
              <a:t>aportaciones de informantes clave y del </a:t>
            </a:r>
            <a:r>
              <a:rPr lang="es-ES_tradnl" sz="1600" dirty="0" smtClean="0">
                <a:latin typeface="+mj-lt"/>
              </a:rPr>
              <a:t>MCP y validación del Análisis del País</a:t>
            </a:r>
            <a:endParaRPr lang="es-ES" sz="1600" dirty="0">
              <a:latin typeface="+mj-lt"/>
            </a:endParaRPr>
          </a:p>
          <a:p>
            <a:pPr lvl="1">
              <a:lnSpc>
                <a:spcPct val="120000"/>
              </a:lnSpc>
              <a:spcBef>
                <a:spcPts val="0"/>
              </a:spcBef>
              <a:buClr>
                <a:srgbClr val="A1C8CF"/>
              </a:buClr>
              <a:buFont typeface="Wingdings" panose="05000000000000000000" pitchFamily="2" charset="2"/>
              <a:buChar char="Ø"/>
            </a:pPr>
            <a:r>
              <a:rPr lang="es-ES_tradnl" sz="1600" dirty="0" smtClean="0">
                <a:latin typeface="+mj-lt"/>
              </a:rPr>
              <a:t>Elaboración de una </a:t>
            </a:r>
            <a:r>
              <a:rPr lang="es-ES_tradnl" sz="1600" dirty="0">
                <a:latin typeface="+mj-lt"/>
              </a:rPr>
              <a:t>propuesta de Hoja de Ruta y un Plan de Implementación para la Contratación Social de Servicios de VIH y </a:t>
            </a:r>
            <a:r>
              <a:rPr lang="es-ES_tradnl" sz="1600" dirty="0" smtClean="0">
                <a:latin typeface="+mj-lt"/>
              </a:rPr>
              <a:t>TB</a:t>
            </a:r>
          </a:p>
          <a:p>
            <a:pPr lvl="1">
              <a:lnSpc>
                <a:spcPct val="120000"/>
              </a:lnSpc>
              <a:spcBef>
                <a:spcPts val="0"/>
              </a:spcBef>
              <a:buClr>
                <a:srgbClr val="A1C8CF"/>
              </a:buClr>
              <a:buFont typeface="Wingdings" panose="05000000000000000000" pitchFamily="2" charset="2"/>
              <a:buChar char="Ø"/>
            </a:pPr>
            <a:r>
              <a:rPr lang="es-ES_tradnl" sz="1600" dirty="0">
                <a:latin typeface="+mj-lt"/>
              </a:rPr>
              <a:t>Retroalimentación </a:t>
            </a:r>
            <a:r>
              <a:rPr lang="es-ES_tradnl" sz="1600" dirty="0" smtClean="0">
                <a:latin typeface="+mj-lt"/>
              </a:rPr>
              <a:t>sobre la Hoja de Ruta y Plan de Implementación por </a:t>
            </a:r>
            <a:r>
              <a:rPr lang="es-ES_tradnl" sz="1600" dirty="0">
                <a:latin typeface="+mj-lt"/>
              </a:rPr>
              <a:t>el MCP y de otros informantes </a:t>
            </a:r>
            <a:r>
              <a:rPr lang="es-ES_tradnl" sz="1600" dirty="0" smtClean="0">
                <a:latin typeface="+mj-lt"/>
              </a:rPr>
              <a:t>clave</a:t>
            </a:r>
          </a:p>
          <a:p>
            <a:pPr lvl="1">
              <a:lnSpc>
                <a:spcPct val="120000"/>
              </a:lnSpc>
              <a:spcBef>
                <a:spcPts val="0"/>
              </a:spcBef>
              <a:buClr>
                <a:srgbClr val="A1C8CF"/>
              </a:buClr>
              <a:buFont typeface="Wingdings" panose="05000000000000000000" pitchFamily="2" charset="2"/>
              <a:buChar char="Ø"/>
            </a:pPr>
            <a:r>
              <a:rPr lang="es-ES_tradnl" sz="1600" dirty="0" smtClean="0">
                <a:latin typeface="+mj-lt"/>
              </a:rPr>
              <a:t>Integración </a:t>
            </a:r>
            <a:r>
              <a:rPr lang="es-ES_tradnl" sz="1600" dirty="0">
                <a:latin typeface="+mj-lt"/>
              </a:rPr>
              <a:t>de las aportaciones de informantes clave y del MCP y </a:t>
            </a:r>
            <a:r>
              <a:rPr lang="es-ES_tradnl" sz="1600" dirty="0" smtClean="0">
                <a:latin typeface="+mj-lt"/>
              </a:rPr>
              <a:t>validación de </a:t>
            </a:r>
            <a:r>
              <a:rPr lang="es-ES_tradnl" sz="1600" dirty="0">
                <a:latin typeface="+mj-lt"/>
              </a:rPr>
              <a:t>la Hoja de Ruta y Plan de Implementación </a:t>
            </a:r>
            <a:endParaRPr lang="es-ES" sz="1600" dirty="0">
              <a:latin typeface="+mj-lt"/>
            </a:endParaRPr>
          </a:p>
          <a:p>
            <a:pPr lvl="1">
              <a:lnSpc>
                <a:spcPct val="120000"/>
              </a:lnSpc>
              <a:spcBef>
                <a:spcPts val="0"/>
              </a:spcBef>
              <a:buClr>
                <a:srgbClr val="A1C8CF"/>
              </a:buClr>
              <a:buFont typeface="Wingdings" panose="05000000000000000000" pitchFamily="2" charset="2"/>
              <a:buChar char="Ø"/>
            </a:pPr>
            <a:endParaRPr lang="es-ES" sz="1600" dirty="0">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Tree>
    <p:extLst>
      <p:ext uri="{BB962C8B-B14F-4D97-AF65-F5344CB8AC3E}">
        <p14:creationId xmlns:p14="http://schemas.microsoft.com/office/powerpoint/2010/main" val="3461089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s-ES" sz="3600" dirty="0" smtClean="0">
                <a:solidFill>
                  <a:srgbClr val="A1C8CF"/>
                </a:solidFill>
                <a:latin typeface="+mj-lt"/>
              </a:rPr>
              <a:t>Contratación </a:t>
            </a:r>
            <a:r>
              <a:rPr lang="es-ES" sz="3600" dirty="0">
                <a:solidFill>
                  <a:srgbClr val="A1C8CF"/>
                </a:solidFill>
                <a:latin typeface="+mj-lt"/>
              </a:rPr>
              <a:t>Social vs. Subsidios</a:t>
            </a:r>
            <a:endParaRPr sz="3600"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graphicFrame>
        <p:nvGraphicFramePr>
          <p:cNvPr id="12" name="Table 11"/>
          <p:cNvGraphicFramePr>
            <a:graphicFrameLocks noGrp="1"/>
          </p:cNvGraphicFramePr>
          <p:nvPr>
            <p:extLst/>
          </p:nvPr>
        </p:nvGraphicFramePr>
        <p:xfrm>
          <a:off x="930303" y="1621022"/>
          <a:ext cx="9924588" cy="4088014"/>
        </p:xfrm>
        <a:graphic>
          <a:graphicData uri="http://schemas.openxmlformats.org/drawingml/2006/table">
            <a:tbl>
              <a:tblPr firstRow="1" firstCol="1" bandRow="1"/>
              <a:tblGrid>
                <a:gridCol w="4962294">
                  <a:extLst>
                    <a:ext uri="{9D8B030D-6E8A-4147-A177-3AD203B41FA5}">
                      <a16:colId xmlns:a16="http://schemas.microsoft.com/office/drawing/2014/main" xmlns="" val="316151863"/>
                    </a:ext>
                  </a:extLst>
                </a:gridCol>
                <a:gridCol w="4962294">
                  <a:extLst>
                    <a:ext uri="{9D8B030D-6E8A-4147-A177-3AD203B41FA5}">
                      <a16:colId xmlns:a16="http://schemas.microsoft.com/office/drawing/2014/main" xmlns="" val="2957184142"/>
                    </a:ext>
                  </a:extLst>
                </a:gridCol>
              </a:tblGrid>
              <a:tr h="316298">
                <a:tc>
                  <a:txBody>
                    <a:bodyPr/>
                    <a:lstStyle/>
                    <a:p>
                      <a:pPr marL="0" marR="0" algn="ctr">
                        <a:lnSpc>
                          <a:spcPct val="115000"/>
                        </a:lnSpc>
                        <a:spcBef>
                          <a:spcPts val="0"/>
                        </a:spcBef>
                        <a:spcAft>
                          <a:spcPts val="0"/>
                        </a:spcAft>
                      </a:pPr>
                      <a:r>
                        <a:rPr lang="es-ES" sz="1400" b="1" dirty="0">
                          <a:solidFill>
                            <a:srgbClr val="FFFFFF"/>
                          </a:solidFill>
                          <a:effectLst/>
                          <a:latin typeface="Arial" panose="020B0604020202020204" pitchFamily="34" charset="0"/>
                          <a:ea typeface="Arial" panose="020B0604020202020204" pitchFamily="34" charset="0"/>
                        </a:rPr>
                        <a:t>Contratación Social</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4ACB6"/>
                      </a:solidFill>
                      <a:prstDash val="solid"/>
                      <a:round/>
                      <a:headEnd type="none" w="med" len="med"/>
                      <a:tailEnd type="none" w="med" len="med"/>
                    </a:lnL>
                    <a:lnR>
                      <a:noFill/>
                    </a:lnR>
                    <a:lnT w="12700" cap="flat" cmpd="sng" algn="ctr">
                      <a:solidFill>
                        <a:srgbClr val="84ACB6"/>
                      </a:solidFill>
                      <a:prstDash val="solid"/>
                      <a:round/>
                      <a:headEnd type="none" w="med" len="med"/>
                      <a:tailEnd type="none" w="med" len="med"/>
                    </a:lnT>
                    <a:lnB w="12700" cap="flat" cmpd="sng" algn="ctr">
                      <a:solidFill>
                        <a:srgbClr val="84ACB6"/>
                      </a:solidFill>
                      <a:prstDash val="solid"/>
                      <a:round/>
                      <a:headEnd type="none" w="med" len="med"/>
                      <a:tailEnd type="none" w="med" len="med"/>
                    </a:lnB>
                    <a:solidFill>
                      <a:srgbClr val="84ACB6"/>
                    </a:solidFill>
                  </a:tcPr>
                </a:tc>
                <a:tc>
                  <a:txBody>
                    <a:bodyPr/>
                    <a:lstStyle/>
                    <a:p>
                      <a:pPr marL="0" marR="0" algn="ctr">
                        <a:lnSpc>
                          <a:spcPct val="115000"/>
                        </a:lnSpc>
                        <a:spcBef>
                          <a:spcPts val="0"/>
                        </a:spcBef>
                        <a:spcAft>
                          <a:spcPts val="0"/>
                        </a:spcAft>
                      </a:pPr>
                      <a:r>
                        <a:rPr lang="es-ES" sz="1400" b="1" dirty="0">
                          <a:solidFill>
                            <a:srgbClr val="FFFFFF"/>
                          </a:solidFill>
                          <a:effectLst/>
                          <a:latin typeface="Arial" panose="020B0604020202020204" pitchFamily="34" charset="0"/>
                          <a:ea typeface="Arial" panose="020B0604020202020204" pitchFamily="34" charset="0"/>
                        </a:rPr>
                        <a:t>Subsidios</a:t>
                      </a:r>
                      <a:endParaRPr lang="en-US" sz="2400" dirty="0">
                        <a:effectLst/>
                        <a:latin typeface="Arial" panose="020B0604020202020204" pitchFamily="34" charset="0"/>
                        <a:ea typeface="Times New Roman" panose="02020603050405020304" pitchFamily="18" charset="0"/>
                      </a:endParaRPr>
                    </a:p>
                  </a:txBody>
                  <a:tcPr marL="68580" marR="68580" marT="0" marB="0" anchor="ctr">
                    <a:lnL>
                      <a:noFill/>
                    </a:lnL>
                    <a:lnR w="12700" cap="flat" cmpd="sng" algn="ctr">
                      <a:solidFill>
                        <a:srgbClr val="84ACB6"/>
                      </a:solidFill>
                      <a:prstDash val="solid"/>
                      <a:round/>
                      <a:headEnd type="none" w="med" len="med"/>
                      <a:tailEnd type="none" w="med" len="med"/>
                    </a:lnR>
                    <a:lnT w="12700" cap="flat" cmpd="sng" algn="ctr">
                      <a:solidFill>
                        <a:srgbClr val="84ACB6"/>
                      </a:solidFill>
                      <a:prstDash val="solid"/>
                      <a:round/>
                      <a:headEnd type="none" w="med" len="med"/>
                      <a:tailEnd type="none" w="med" len="med"/>
                    </a:lnT>
                    <a:lnB w="12700" cap="flat" cmpd="sng" algn="ctr">
                      <a:solidFill>
                        <a:srgbClr val="84ACB6"/>
                      </a:solidFill>
                      <a:prstDash val="solid"/>
                      <a:round/>
                      <a:headEnd type="none" w="med" len="med"/>
                      <a:tailEnd type="none" w="med" len="med"/>
                    </a:lnB>
                    <a:solidFill>
                      <a:srgbClr val="84ACB6"/>
                    </a:solidFill>
                  </a:tcPr>
                </a:tc>
                <a:extLst>
                  <a:ext uri="{0D108BD9-81ED-4DB2-BD59-A6C34878D82A}">
                    <a16:rowId xmlns:a16="http://schemas.microsoft.com/office/drawing/2014/main" xmlns="" val="2157335118"/>
                  </a:ext>
                </a:extLst>
              </a:tr>
              <a:tr h="840685">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Un acuerdo que obliga legalmente a ambas partes</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84ACB6"/>
                      </a:solidFill>
                      <a:prstDash val="solid"/>
                      <a:round/>
                      <a:headEnd type="none" w="med" len="med"/>
                      <a:tailEnd type="none" w="med" len="med"/>
                    </a:lnT>
                    <a:lnB w="12700" cap="flat" cmpd="sng" algn="ctr">
                      <a:solidFill>
                        <a:srgbClr val="B5CDD3"/>
                      </a:solidFill>
                      <a:prstDash val="solid"/>
                      <a:round/>
                      <a:headEnd type="none" w="med" len="med"/>
                      <a:tailEnd type="none" w="med" len="med"/>
                    </a:lnB>
                    <a:solidFill>
                      <a:srgbClr val="E6EEF0"/>
                    </a:solidFill>
                  </a:tcPr>
                </a:tc>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Acuerdo genérico, que no se basa en principios de concurrencia.</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84ACB6"/>
                      </a:solidFill>
                      <a:prstDash val="solid"/>
                      <a:round/>
                      <a:headEnd type="none" w="med" len="med"/>
                      <a:tailEnd type="none" w="med" len="med"/>
                    </a:lnT>
                    <a:lnB w="12700" cap="flat" cmpd="sng" algn="ctr">
                      <a:solidFill>
                        <a:srgbClr val="B5CDD3"/>
                      </a:solidFill>
                      <a:prstDash val="solid"/>
                      <a:round/>
                      <a:headEnd type="none" w="med" len="med"/>
                      <a:tailEnd type="none" w="med" len="med"/>
                    </a:lnB>
                    <a:solidFill>
                      <a:srgbClr val="E6EEF0"/>
                    </a:solidFill>
                  </a:tcPr>
                </a:tc>
                <a:extLst>
                  <a:ext uri="{0D108BD9-81ED-4DB2-BD59-A6C34878D82A}">
                    <a16:rowId xmlns:a16="http://schemas.microsoft.com/office/drawing/2014/main" xmlns="" val="3582918630"/>
                  </a:ext>
                </a:extLst>
              </a:tr>
              <a:tr h="1067946">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El Gobierno se compromete a pagar a las OSC por la entrega de servicios, y estas se comprometen a proporcionar dichos servicios y alcanzar ciertas metas. </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B5CDD3"/>
                      </a:solidFill>
                      <a:prstDash val="solid"/>
                      <a:round/>
                      <a:headEnd type="none" w="med" len="med"/>
                      <a:tailEnd type="none" w="med" len="med"/>
                    </a:lnT>
                    <a:lnB w="12700" cap="flat" cmpd="sng" algn="ctr">
                      <a:solidFill>
                        <a:srgbClr val="B5CDD3"/>
                      </a:solidFill>
                      <a:prstDash val="solid"/>
                      <a:round/>
                      <a:headEnd type="none" w="med" len="med"/>
                      <a:tailEnd type="none" w="med" len="med"/>
                    </a:lnB>
                  </a:tcPr>
                </a:tc>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Los fondos se otorgan a organizaciones, que deben presentar proyectos que los justifiquen. </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B5CDD3"/>
                      </a:solidFill>
                      <a:prstDash val="solid"/>
                      <a:round/>
                      <a:headEnd type="none" w="med" len="med"/>
                      <a:tailEnd type="none" w="med" len="med"/>
                    </a:lnT>
                    <a:lnB w="12700" cap="flat" cmpd="sng" algn="ctr">
                      <a:solidFill>
                        <a:srgbClr val="B5CDD3"/>
                      </a:solidFill>
                      <a:prstDash val="solid"/>
                      <a:round/>
                      <a:headEnd type="none" w="med" len="med"/>
                      <a:tailEnd type="none" w="med" len="med"/>
                    </a:lnB>
                  </a:tcPr>
                </a:tc>
                <a:extLst>
                  <a:ext uri="{0D108BD9-81ED-4DB2-BD59-A6C34878D82A}">
                    <a16:rowId xmlns:a16="http://schemas.microsoft.com/office/drawing/2014/main" xmlns="" val="1242909882"/>
                  </a:ext>
                </a:extLst>
              </a:tr>
              <a:tr h="1067946">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El mecanismo se basa en la concurrencia a través de un proceso de presentación de propuestas por el que se escogen las mejores según criterios conocidos. </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B5CDD3"/>
                      </a:solidFill>
                      <a:prstDash val="solid"/>
                      <a:round/>
                      <a:headEnd type="none" w="med" len="med"/>
                      <a:tailEnd type="none" w="med" len="med"/>
                    </a:lnT>
                    <a:lnB w="12700" cap="flat" cmpd="sng" algn="ctr">
                      <a:solidFill>
                        <a:srgbClr val="B5CDD3"/>
                      </a:solidFill>
                      <a:prstDash val="solid"/>
                      <a:round/>
                      <a:headEnd type="none" w="med" len="med"/>
                      <a:tailEnd type="none" w="med" len="med"/>
                    </a:lnB>
                    <a:solidFill>
                      <a:srgbClr val="E6EEF0"/>
                    </a:solidFill>
                  </a:tcPr>
                </a:tc>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La Asamblea Legislativa ratifica o no el listado de ONG beneficiarias incluidas en la propuesta de Presupuestos, pudiendo modificar los montos. </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B5CDD3"/>
                      </a:solidFill>
                      <a:prstDash val="solid"/>
                      <a:round/>
                      <a:headEnd type="none" w="med" len="med"/>
                      <a:tailEnd type="none" w="med" len="med"/>
                    </a:lnT>
                    <a:lnB w="12700" cap="flat" cmpd="sng" algn="ctr">
                      <a:solidFill>
                        <a:srgbClr val="B5CDD3"/>
                      </a:solidFill>
                      <a:prstDash val="solid"/>
                      <a:round/>
                      <a:headEnd type="none" w="med" len="med"/>
                      <a:tailEnd type="none" w="med" len="med"/>
                    </a:lnB>
                    <a:solidFill>
                      <a:srgbClr val="E6EEF0"/>
                    </a:solidFill>
                  </a:tcPr>
                </a:tc>
                <a:extLst>
                  <a:ext uri="{0D108BD9-81ED-4DB2-BD59-A6C34878D82A}">
                    <a16:rowId xmlns:a16="http://schemas.microsoft.com/office/drawing/2014/main" xmlns="" val="3494607493"/>
                  </a:ext>
                </a:extLst>
              </a:tr>
              <a:tr h="795139">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Fundamentada en principios de transparencia, rendición de cuentas, eficiencia, efectividad y provisión de servicios de calidad. </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B5CDD3"/>
                      </a:solidFill>
                      <a:prstDash val="solid"/>
                      <a:round/>
                      <a:headEnd type="none" w="med" len="med"/>
                      <a:tailEnd type="none" w="med" len="med"/>
                    </a:lnT>
                    <a:lnB w="12700" cap="flat" cmpd="sng" algn="ctr">
                      <a:solidFill>
                        <a:srgbClr val="B5CDD3"/>
                      </a:solidFill>
                      <a:prstDash val="solid"/>
                      <a:round/>
                      <a:headEnd type="none" w="med" len="med"/>
                      <a:tailEnd type="none" w="med" len="med"/>
                    </a:lnB>
                  </a:tcPr>
                </a:tc>
                <a:tc>
                  <a:txBody>
                    <a:bodyPr/>
                    <a:lstStyle/>
                    <a:p>
                      <a:pPr marL="342900" marR="0" lvl="0" indent="-342900">
                        <a:lnSpc>
                          <a:spcPct val="115000"/>
                        </a:lnSpc>
                        <a:spcBef>
                          <a:spcPts val="0"/>
                        </a:spcBef>
                        <a:spcAft>
                          <a:spcPts val="0"/>
                        </a:spcAft>
                        <a:buClr>
                          <a:srgbClr val="A1C8CF"/>
                        </a:buClr>
                        <a:buFont typeface="Wingdings" panose="05000000000000000000" pitchFamily="2" charset="2"/>
                        <a:buChar char=""/>
                      </a:pPr>
                      <a:r>
                        <a:rPr lang="es-ES" sz="1400" dirty="0">
                          <a:effectLst/>
                          <a:latin typeface="Arial" panose="020B0604020202020204" pitchFamily="34" charset="0"/>
                          <a:ea typeface="Arial" panose="020B0604020202020204" pitchFamily="34" charset="0"/>
                        </a:rPr>
                        <a:t>Aunque el monitoreo y evaluación corresponde al Gobierno, no existen mecanismos ágiles para el cambio de beneficiarios, en caso necesario. </a:t>
                      </a:r>
                      <a:endParaRPr lang="en-US" sz="240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B5CDD3"/>
                      </a:solidFill>
                      <a:prstDash val="solid"/>
                      <a:round/>
                      <a:headEnd type="none" w="med" len="med"/>
                      <a:tailEnd type="none" w="med" len="med"/>
                    </a:lnL>
                    <a:lnR w="12700" cap="flat" cmpd="sng" algn="ctr">
                      <a:solidFill>
                        <a:srgbClr val="B5CDD3"/>
                      </a:solidFill>
                      <a:prstDash val="solid"/>
                      <a:round/>
                      <a:headEnd type="none" w="med" len="med"/>
                      <a:tailEnd type="none" w="med" len="med"/>
                    </a:lnR>
                    <a:lnT w="12700" cap="flat" cmpd="sng" algn="ctr">
                      <a:solidFill>
                        <a:srgbClr val="B5CDD3"/>
                      </a:solidFill>
                      <a:prstDash val="solid"/>
                      <a:round/>
                      <a:headEnd type="none" w="med" len="med"/>
                      <a:tailEnd type="none" w="med" len="med"/>
                    </a:lnT>
                    <a:lnB w="12700" cap="flat" cmpd="sng" algn="ctr">
                      <a:solidFill>
                        <a:srgbClr val="B5CDD3"/>
                      </a:solidFill>
                      <a:prstDash val="solid"/>
                      <a:round/>
                      <a:headEnd type="none" w="med" len="med"/>
                      <a:tailEnd type="none" w="med" len="med"/>
                    </a:lnB>
                  </a:tcPr>
                </a:tc>
                <a:extLst>
                  <a:ext uri="{0D108BD9-81ED-4DB2-BD59-A6C34878D82A}">
                    <a16:rowId xmlns:a16="http://schemas.microsoft.com/office/drawing/2014/main" xmlns="" val="3906443492"/>
                  </a:ext>
                </a:extLst>
              </a:tr>
            </a:tbl>
          </a:graphicData>
        </a:graphic>
      </p:graphicFrame>
    </p:spTree>
    <p:extLst>
      <p:ext uri="{BB962C8B-B14F-4D97-AF65-F5344CB8AC3E}">
        <p14:creationId xmlns:p14="http://schemas.microsoft.com/office/powerpoint/2010/main" val="2823533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buSzPts val="4400"/>
            </a:pPr>
            <a:r>
              <a:rPr lang="es-ES" sz="3600" dirty="0">
                <a:solidFill>
                  <a:srgbClr val="A1C8CF"/>
                </a:solidFill>
                <a:latin typeface="+mj-lt"/>
              </a:rPr>
              <a:t>La Necesidad de Abogacía Social y Política </a:t>
            </a:r>
            <a:endParaRPr sz="3600"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838200" y="1427930"/>
            <a:ext cx="10346245" cy="4154984"/>
          </a:xfrm>
          <a:prstGeom prst="rect">
            <a:avLst/>
          </a:prstGeom>
          <a:noFill/>
        </p:spPr>
        <p:txBody>
          <a:bodyPr wrap="square" rtlCol="0">
            <a:spAutoFit/>
          </a:bodyPr>
          <a:lstStyle/>
          <a:p>
            <a:pPr marL="457200" indent="-342900">
              <a:lnSpc>
                <a:spcPct val="120000"/>
              </a:lnSpc>
              <a:buClr>
                <a:srgbClr val="A1C8CF"/>
              </a:buClr>
              <a:buSzPts val="1800"/>
              <a:buFont typeface="Arial"/>
              <a:buChar char="•"/>
            </a:pPr>
            <a:r>
              <a:rPr lang="es-ES_tradnl" sz="1800" dirty="0" smtClean="0">
                <a:solidFill>
                  <a:schemeClr val="dk1"/>
                </a:solidFill>
                <a:latin typeface="+mj-lt"/>
                <a:ea typeface="Calibri"/>
                <a:cs typeface="Calibri"/>
                <a:sym typeface="Calibri"/>
              </a:rPr>
              <a:t>Por razones del actual </a:t>
            </a:r>
            <a:r>
              <a:rPr lang="es-ES_tradnl" sz="1800" dirty="0">
                <a:solidFill>
                  <a:schemeClr val="dk1"/>
                </a:solidFill>
                <a:latin typeface="+mj-lt"/>
                <a:ea typeface="Calibri"/>
                <a:cs typeface="Calibri"/>
                <a:sym typeface="Calibri"/>
              </a:rPr>
              <a:t>contexto sociopolítico del país, se cree necesario que los esfuerzos se centren de forma prioritaria en el desarrollo de una estrategia de abogacía a favor de la contratación social en VIH y </a:t>
            </a:r>
            <a:r>
              <a:rPr lang="es-ES_tradnl" sz="1800" dirty="0" smtClean="0">
                <a:solidFill>
                  <a:schemeClr val="dk1"/>
                </a:solidFill>
                <a:latin typeface="+mj-lt"/>
                <a:ea typeface="Calibri"/>
                <a:cs typeface="Calibri"/>
                <a:sym typeface="Calibri"/>
              </a:rPr>
              <a:t>TB</a:t>
            </a:r>
          </a:p>
          <a:p>
            <a:pPr marL="457200" indent="-342900">
              <a:lnSpc>
                <a:spcPct val="120000"/>
              </a:lnSpc>
              <a:buClr>
                <a:srgbClr val="A1C8CF"/>
              </a:buClr>
              <a:buSzPts val="1800"/>
              <a:buFont typeface="Arial"/>
              <a:buChar char="•"/>
            </a:pPr>
            <a:r>
              <a:rPr lang="es-ES_tradnl" sz="1800" dirty="0" smtClean="0">
                <a:solidFill>
                  <a:schemeClr val="dk1"/>
                </a:solidFill>
                <a:latin typeface="+mj-lt"/>
                <a:ea typeface="Calibri"/>
                <a:cs typeface="Calibri"/>
                <a:sym typeface="Calibri"/>
              </a:rPr>
              <a:t>Las acciones pueden influir </a:t>
            </a:r>
            <a:r>
              <a:rPr lang="es-ES_tradnl" sz="1800" dirty="0">
                <a:solidFill>
                  <a:schemeClr val="dk1"/>
                </a:solidFill>
                <a:latin typeface="+mj-lt"/>
                <a:ea typeface="Calibri"/>
                <a:cs typeface="Calibri"/>
                <a:sym typeface="Calibri"/>
              </a:rPr>
              <a:t>sobre la opinión pública y sobre los tomadores de </a:t>
            </a:r>
            <a:r>
              <a:rPr lang="es-ES_tradnl" sz="1800" dirty="0" smtClean="0">
                <a:solidFill>
                  <a:schemeClr val="dk1"/>
                </a:solidFill>
                <a:latin typeface="+mj-lt"/>
                <a:ea typeface="Calibri"/>
                <a:cs typeface="Calibri"/>
                <a:sym typeface="Calibri"/>
              </a:rPr>
              <a:t>decisiones</a:t>
            </a:r>
          </a:p>
          <a:p>
            <a:pPr marL="457200" indent="-342900">
              <a:lnSpc>
                <a:spcPct val="120000"/>
              </a:lnSpc>
              <a:buClr>
                <a:srgbClr val="A1C8CF"/>
              </a:buClr>
              <a:buSzPts val="1800"/>
              <a:buFont typeface="Arial"/>
              <a:buChar char="•"/>
            </a:pPr>
            <a:r>
              <a:rPr lang="es-ES_tradnl" sz="1800" dirty="0" smtClean="0">
                <a:solidFill>
                  <a:schemeClr val="dk1"/>
                </a:solidFill>
                <a:latin typeface="+mj-lt"/>
                <a:ea typeface="Calibri"/>
                <a:cs typeface="Calibri"/>
                <a:sym typeface="Calibri"/>
              </a:rPr>
              <a:t>Solo </a:t>
            </a:r>
            <a:r>
              <a:rPr lang="es-ES_tradnl" sz="1800" dirty="0">
                <a:solidFill>
                  <a:schemeClr val="dk1"/>
                </a:solidFill>
                <a:latin typeface="+mj-lt"/>
                <a:ea typeface="Calibri"/>
                <a:cs typeface="Calibri"/>
                <a:sym typeface="Calibri"/>
              </a:rPr>
              <a:t>cuándo se crea que se ha avanzado lo suficiente en esta línea, tendrá sentido plantearse el inicio de los trabajos técnicos de </a:t>
            </a:r>
            <a:r>
              <a:rPr lang="es-ES_tradnl" sz="1800" dirty="0" smtClean="0">
                <a:solidFill>
                  <a:schemeClr val="dk1"/>
                </a:solidFill>
                <a:latin typeface="+mj-lt"/>
                <a:ea typeface="Calibri"/>
                <a:cs typeface="Calibri"/>
                <a:sym typeface="Calibri"/>
              </a:rPr>
              <a:t>preparación</a:t>
            </a:r>
          </a:p>
          <a:p>
            <a:pPr marL="914400" lvl="1" indent="-342900">
              <a:lnSpc>
                <a:spcPct val="120000"/>
              </a:lnSpc>
              <a:buClr>
                <a:srgbClr val="A1C8CF"/>
              </a:buClr>
              <a:buSzPts val="1800"/>
              <a:buFont typeface="Wingdings" panose="05000000000000000000" pitchFamily="2" charset="2"/>
              <a:buChar char="Ø"/>
            </a:pPr>
            <a:r>
              <a:rPr lang="es-ES_tradnl" sz="1600" dirty="0">
                <a:solidFill>
                  <a:schemeClr val="dk1"/>
                </a:solidFill>
                <a:latin typeface="+mj-lt"/>
                <a:ea typeface="Calibri"/>
                <a:cs typeface="Calibri"/>
                <a:sym typeface="Calibri"/>
              </a:rPr>
              <a:t>El mecanismo no debe empezar a diseñarse hasta que se conozcan las condiciones de posibilidad en qué se podrá desarrollar</a:t>
            </a:r>
          </a:p>
          <a:p>
            <a:pPr marL="914400" lvl="1" indent="-342900">
              <a:lnSpc>
                <a:spcPct val="120000"/>
              </a:lnSpc>
              <a:buClr>
                <a:srgbClr val="A1C8CF"/>
              </a:buClr>
              <a:buSzPts val="1800"/>
              <a:buFont typeface="Wingdings" panose="05000000000000000000" pitchFamily="2" charset="2"/>
              <a:buChar char="Ø"/>
            </a:pPr>
            <a:r>
              <a:rPr lang="es-ES_tradnl" sz="1600" dirty="0">
                <a:solidFill>
                  <a:schemeClr val="dk1"/>
                </a:solidFill>
                <a:latin typeface="+mj-lt"/>
                <a:ea typeface="Calibri"/>
                <a:cs typeface="Calibri"/>
                <a:sym typeface="Calibri"/>
              </a:rPr>
              <a:t>No se podrán definir bien las necesidades de capacitación de los actores si no se conoce en qué consistirá el mecanismo</a:t>
            </a:r>
          </a:p>
          <a:p>
            <a:pPr marL="914400" lvl="1" indent="-342900">
              <a:lnSpc>
                <a:spcPct val="120000"/>
              </a:lnSpc>
              <a:buClr>
                <a:srgbClr val="A1C8CF"/>
              </a:buClr>
              <a:buSzPts val="1800"/>
              <a:buFont typeface="Wingdings" panose="05000000000000000000" pitchFamily="2" charset="2"/>
              <a:buChar char="Ø"/>
            </a:pPr>
            <a:r>
              <a:rPr lang="es-ES_tradnl" sz="1600" dirty="0">
                <a:solidFill>
                  <a:schemeClr val="dk1"/>
                </a:solidFill>
                <a:latin typeface="+mj-lt"/>
                <a:ea typeface="Calibri"/>
                <a:cs typeface="Calibri"/>
                <a:sym typeface="Calibri"/>
              </a:rPr>
              <a:t>Sería contraproducente empujar a favor de la creación de la normativa de la contratación social en un entorno social y político que cuestiona seriamente la asignación de dinero público a las ONG, y cuando además la legislación vigente se puede interpretar como un veto a dicha posibilidad</a:t>
            </a:r>
            <a:endParaRPr lang="en-US" sz="1600"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644255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0520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ES" sz="3600" dirty="0">
                <a:solidFill>
                  <a:srgbClr val="A1C8CF"/>
                </a:solidFill>
                <a:latin typeface="+mj-lt"/>
              </a:rPr>
              <a:t>Hoja de Ruta</a:t>
            </a:r>
            <a:endParaRPr sz="3600" dirty="0">
              <a:solidFill>
                <a:srgbClr val="A1C8CF"/>
              </a:solidFill>
              <a:latin typeface="+mj-lt"/>
            </a:endParaRPr>
          </a:p>
        </p:txBody>
      </p:sp>
      <p:grpSp>
        <p:nvGrpSpPr>
          <p:cNvPr id="5" name="Group 4"/>
          <p:cNvGrpSpPr/>
          <p:nvPr/>
        </p:nvGrpSpPr>
        <p:grpSpPr>
          <a:xfrm>
            <a:off x="8607932" y="5792834"/>
            <a:ext cx="3124600" cy="792006"/>
            <a:chOff x="8607932" y="5792834"/>
            <a:chExt cx="3124600" cy="792006"/>
          </a:xfrm>
        </p:grpSpPr>
        <p:pic>
          <p:nvPicPr>
            <p:cNvPr id="6" name="Picture 5"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7" name="Picture 6"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grpSp>
        <p:nvGrpSpPr>
          <p:cNvPr id="3" name="Group 2"/>
          <p:cNvGrpSpPr/>
          <p:nvPr/>
        </p:nvGrpSpPr>
        <p:grpSpPr>
          <a:xfrm>
            <a:off x="823300" y="1521915"/>
            <a:ext cx="10909232" cy="4075803"/>
            <a:chOff x="838200" y="1340986"/>
            <a:chExt cx="10909232" cy="3672447"/>
          </a:xfrm>
        </p:grpSpPr>
        <p:graphicFrame>
          <p:nvGraphicFramePr>
            <p:cNvPr id="9" name="Diagram 8"/>
            <p:cNvGraphicFramePr/>
            <p:nvPr>
              <p:extLst/>
            </p:nvPr>
          </p:nvGraphicFramePr>
          <p:xfrm>
            <a:off x="838200" y="1340986"/>
            <a:ext cx="10909232" cy="2863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extLst>
                <p:ext uri="{D42A27DB-BD31-4B8C-83A1-F6EECF244321}">
                  <p14:modId xmlns:p14="http://schemas.microsoft.com/office/powerpoint/2010/main" val="3197615780"/>
                </p:ext>
              </p:extLst>
            </p:nvPr>
          </p:nvGraphicFramePr>
          <p:xfrm>
            <a:off x="838200" y="4351960"/>
            <a:ext cx="10872550" cy="6614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sp>
        <p:nvSpPr>
          <p:cNvPr id="2" name="Rounded Rectangle 1"/>
          <p:cNvSpPr/>
          <p:nvPr/>
        </p:nvSpPr>
        <p:spPr>
          <a:xfrm>
            <a:off x="938254" y="1614115"/>
            <a:ext cx="1940118" cy="30135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2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a:buSzPts val="4400"/>
            </a:pPr>
            <a:r>
              <a:rPr lang="es-ES" sz="3600" dirty="0" smtClean="0">
                <a:solidFill>
                  <a:srgbClr val="A1C8CF"/>
                </a:solidFill>
                <a:latin typeface="+mj-lt"/>
              </a:rPr>
              <a:t>Abogacía: Acciones Propuestas</a:t>
            </a:r>
            <a:br>
              <a:rPr lang="es-ES" sz="3600" dirty="0" smtClean="0">
                <a:solidFill>
                  <a:srgbClr val="A1C8CF"/>
                </a:solidFill>
                <a:latin typeface="+mj-lt"/>
              </a:rPr>
            </a:br>
            <a:r>
              <a:rPr lang="es-ES" sz="2000" i="1" dirty="0" smtClean="0">
                <a:solidFill>
                  <a:srgbClr val="A1C8CF"/>
                </a:solidFill>
                <a:latin typeface="+mj-lt"/>
              </a:rPr>
              <a:t>Conformar una Coalición de la Sociedad Civil</a:t>
            </a:r>
            <a:endParaRPr sz="4000" i="1" dirty="0">
              <a:solidFill>
                <a:srgbClr val="A1C8CF"/>
              </a:solidFill>
              <a:latin typeface="+mj-lt"/>
            </a:endParaRPr>
          </a:p>
        </p:txBody>
      </p:sp>
      <p:grpSp>
        <p:nvGrpSpPr>
          <p:cNvPr id="3" name="Group 2"/>
          <p:cNvGrpSpPr/>
          <p:nvPr/>
        </p:nvGrpSpPr>
        <p:grpSpPr>
          <a:xfrm>
            <a:off x="8607932" y="5792834"/>
            <a:ext cx="3124600" cy="792006"/>
            <a:chOff x="8607932" y="5792834"/>
            <a:chExt cx="3124600" cy="792006"/>
          </a:xfrm>
        </p:grpSpPr>
        <p:pic>
          <p:nvPicPr>
            <p:cNvPr id="7" name="Picture 6" descr="../../Branding/APMG_RGB.png"/>
            <p:cNvPicPr/>
            <p:nvPr/>
          </p:nvPicPr>
          <p:blipFill>
            <a:blip r:embed="rId3">
              <a:extLst>
                <a:ext uri="{28A0092B-C50C-407E-A947-70E740481C1C}">
                  <a14:useLocalDpi xmlns:a14="http://schemas.microsoft.com/office/drawing/2010/main" val="0"/>
                </a:ext>
              </a:extLst>
            </a:blip>
            <a:srcRect/>
            <a:stretch>
              <a:fillRect/>
            </a:stretch>
          </p:blipFill>
          <p:spPr bwMode="auto">
            <a:xfrm>
              <a:off x="11184445" y="5792834"/>
              <a:ext cx="548087" cy="770986"/>
            </a:xfrm>
            <a:prstGeom prst="rect">
              <a:avLst/>
            </a:prstGeom>
            <a:noFill/>
            <a:ln>
              <a:noFill/>
            </a:ln>
          </p:spPr>
        </p:pic>
        <p:pic>
          <p:nvPicPr>
            <p:cNvPr id="8" name="Picture 7" descr="https://lh6.googleusercontent.com/SaPnR7kwCJKavyvrd61MpTeCyjrP68L-wZVZBY1Dpzpcut70WWeJjBHk_QVsbxT3zbt3x5NlCNY2NyKk_u8KcHHDf2MvFkhMKwbI1ZWbkW36N8Ox9qG-2BaXXwQMxjqiEEKEIedm"/>
            <p:cNvPicPr/>
            <p:nvPr/>
          </p:nvPicPr>
          <p:blipFill>
            <a:blip r:embed="rId4">
              <a:extLst>
                <a:ext uri="{28A0092B-C50C-407E-A947-70E740481C1C}">
                  <a14:useLocalDpi xmlns:a14="http://schemas.microsoft.com/office/drawing/2010/main" val="0"/>
                </a:ext>
              </a:extLst>
            </a:blip>
            <a:srcRect/>
            <a:stretch>
              <a:fillRect/>
            </a:stretch>
          </p:blipFill>
          <p:spPr bwMode="auto">
            <a:xfrm>
              <a:off x="8607932" y="6286571"/>
              <a:ext cx="2348111" cy="298269"/>
            </a:xfrm>
            <a:prstGeom prst="rect">
              <a:avLst/>
            </a:prstGeom>
            <a:noFill/>
            <a:ln>
              <a:noFill/>
            </a:ln>
          </p:spPr>
        </p:pic>
      </p:grpSp>
      <p:sp>
        <p:nvSpPr>
          <p:cNvPr id="2" name="TextBox 1"/>
          <p:cNvSpPr txBox="1"/>
          <p:nvPr/>
        </p:nvSpPr>
        <p:spPr>
          <a:xfrm>
            <a:off x="668845" y="1208508"/>
            <a:ext cx="10515600" cy="5355312"/>
          </a:xfrm>
          <a:prstGeom prst="rect">
            <a:avLst/>
          </a:prstGeom>
          <a:noFill/>
        </p:spPr>
        <p:txBody>
          <a:bodyPr wrap="square" rtlCol="0">
            <a:spAutoFit/>
          </a:bodyPr>
          <a:lstStyle/>
          <a:p>
            <a:pPr marL="114300">
              <a:lnSpc>
                <a:spcPct val="150000"/>
              </a:lnSpc>
              <a:buClr>
                <a:srgbClr val="A1C8CF"/>
              </a:buClr>
              <a:buSzPts val="1800"/>
            </a:pPr>
            <a:r>
              <a:rPr lang="en-US" sz="2400" b="1" dirty="0" smtClean="0">
                <a:solidFill>
                  <a:schemeClr val="dk1"/>
                </a:solidFill>
                <a:ea typeface="Calibri"/>
                <a:cs typeface="Calibri"/>
              </a:rPr>
              <a:t>1</a:t>
            </a:r>
            <a:r>
              <a:rPr lang="en-US" sz="2400" b="1" baseline="30000" dirty="0" smtClean="0">
                <a:solidFill>
                  <a:schemeClr val="dk1"/>
                </a:solidFill>
                <a:ea typeface="Calibri"/>
                <a:cs typeface="Calibri"/>
              </a:rPr>
              <a:t>er</a:t>
            </a:r>
            <a:r>
              <a:rPr lang="en-US" sz="2400" b="1" dirty="0" smtClean="0">
                <a:solidFill>
                  <a:schemeClr val="dk1"/>
                </a:solidFill>
                <a:ea typeface="Calibri"/>
                <a:cs typeface="Calibri"/>
              </a:rPr>
              <a:t> – 2</a:t>
            </a:r>
            <a:r>
              <a:rPr lang="en-US" sz="2400" b="1" baseline="30000" dirty="0" smtClean="0">
                <a:solidFill>
                  <a:schemeClr val="dk1"/>
                </a:solidFill>
                <a:ea typeface="Calibri"/>
                <a:cs typeface="Calibri"/>
              </a:rPr>
              <a:t>do</a:t>
            </a:r>
            <a:r>
              <a:rPr lang="en-US" sz="2400" b="1" dirty="0" smtClean="0">
                <a:solidFill>
                  <a:schemeClr val="dk1"/>
                </a:solidFill>
                <a:ea typeface="Calibri"/>
                <a:cs typeface="Calibri"/>
              </a:rPr>
              <a:t> </a:t>
            </a:r>
            <a:r>
              <a:rPr lang="en-US" sz="2400" b="1" dirty="0" err="1" smtClean="0">
                <a:solidFill>
                  <a:schemeClr val="dk1"/>
                </a:solidFill>
                <a:ea typeface="Calibri"/>
                <a:cs typeface="Calibri"/>
              </a:rPr>
              <a:t>trimestre</a:t>
            </a:r>
            <a:r>
              <a:rPr lang="en-US" sz="2400" b="1" dirty="0" smtClean="0">
                <a:solidFill>
                  <a:schemeClr val="dk1"/>
                </a:solidFill>
                <a:ea typeface="Calibri"/>
                <a:cs typeface="Calibri"/>
              </a:rPr>
              <a:t> </a:t>
            </a:r>
            <a:r>
              <a:rPr lang="en-US" sz="2400" b="1" dirty="0" smtClean="0">
                <a:solidFill>
                  <a:schemeClr val="dk1"/>
                </a:solidFill>
                <a:ea typeface="Calibri"/>
                <a:cs typeface="Calibri"/>
              </a:rPr>
              <a:t>2021</a:t>
            </a:r>
            <a:endParaRPr lang="en-US" sz="2400" b="1" dirty="0">
              <a:solidFill>
                <a:schemeClr val="dk1"/>
              </a:solidFill>
              <a:ea typeface="Calibri"/>
              <a:cs typeface="Calibri"/>
              <a:sym typeface="Calibri"/>
            </a:endParaRPr>
          </a:p>
          <a:p>
            <a:pPr marL="457200" indent="-342900">
              <a:lnSpc>
                <a:spcPct val="150000"/>
              </a:lnSpc>
              <a:buClr>
                <a:srgbClr val="A1C8CF"/>
              </a:buClr>
              <a:buSzPts val="1800"/>
              <a:buFont typeface="Arial" panose="020B0604020202020204" pitchFamily="34" charset="0"/>
              <a:buChar char="•"/>
            </a:pPr>
            <a:r>
              <a:rPr lang="es-ES" sz="1800" dirty="0" smtClean="0">
                <a:solidFill>
                  <a:schemeClr val="dk1"/>
                </a:solidFill>
                <a:latin typeface="+mn-lt"/>
                <a:ea typeface="Calibri"/>
                <a:cs typeface="Calibri"/>
                <a:sym typeface="Calibri"/>
              </a:rPr>
              <a:t>Primera reunión para constituirse </a:t>
            </a:r>
            <a:r>
              <a:rPr lang="es-ES" sz="1800" dirty="0">
                <a:solidFill>
                  <a:schemeClr val="dk1"/>
                </a:solidFill>
                <a:latin typeface="+mn-lt"/>
                <a:ea typeface="Calibri"/>
                <a:cs typeface="Calibri"/>
                <a:sym typeface="Calibri"/>
              </a:rPr>
              <a:t>como Coalición Permanente</a:t>
            </a:r>
            <a:endParaRPr lang="en-US" sz="1800" dirty="0">
              <a:solidFill>
                <a:schemeClr val="dk1"/>
              </a:solidFill>
              <a:latin typeface="+mn-lt"/>
              <a:ea typeface="Calibri"/>
              <a:cs typeface="Calibri"/>
              <a:sym typeface="Calibri"/>
            </a:endParaRPr>
          </a:p>
          <a:p>
            <a:pPr marL="457200" indent="-342900">
              <a:lnSpc>
                <a:spcPct val="150000"/>
              </a:lnSpc>
              <a:buClr>
                <a:srgbClr val="A1C8CF"/>
              </a:buClr>
              <a:buSzPts val="1800"/>
              <a:buFont typeface="Arial" panose="020B0604020202020204" pitchFamily="34" charset="0"/>
              <a:buChar char="•"/>
            </a:pPr>
            <a:r>
              <a:rPr lang="es-ES" sz="1800" dirty="0" smtClean="0">
                <a:solidFill>
                  <a:schemeClr val="dk1"/>
                </a:solidFill>
                <a:latin typeface="+mn-lt"/>
                <a:ea typeface="Calibri"/>
                <a:cs typeface="Calibri"/>
                <a:sym typeface="Calibri"/>
              </a:rPr>
              <a:t>Elegir un grupo de 3 a 5 entidades como </a:t>
            </a:r>
            <a:r>
              <a:rPr lang="es-ES" sz="1800" dirty="0">
                <a:solidFill>
                  <a:schemeClr val="dk1"/>
                </a:solidFill>
                <a:latin typeface="+mn-lt"/>
                <a:ea typeface="Calibri"/>
                <a:cs typeface="Calibri"/>
                <a:sym typeface="Calibri"/>
              </a:rPr>
              <a:t>Secretariado </a:t>
            </a:r>
            <a:r>
              <a:rPr lang="es-ES" sz="1800" dirty="0" smtClean="0">
                <a:solidFill>
                  <a:schemeClr val="dk1"/>
                </a:solidFill>
                <a:latin typeface="+mn-lt"/>
                <a:ea typeface="Calibri"/>
                <a:cs typeface="Calibri"/>
                <a:sym typeface="Calibri"/>
              </a:rPr>
              <a:t>provisional (incluir a TB)</a:t>
            </a:r>
          </a:p>
          <a:p>
            <a:pPr marL="457200" indent="-342900">
              <a:lnSpc>
                <a:spcPct val="150000"/>
              </a:lnSpc>
              <a:buClr>
                <a:srgbClr val="A1C8CF"/>
              </a:buClr>
              <a:buSzPts val="1800"/>
              <a:buFont typeface="Arial" panose="020B0604020202020204" pitchFamily="34" charset="0"/>
              <a:buChar char="•"/>
            </a:pPr>
            <a:r>
              <a:rPr lang="es-PA" sz="1800" dirty="0" smtClean="0">
                <a:solidFill>
                  <a:schemeClr val="dk1"/>
                </a:solidFill>
                <a:latin typeface="+mn-lt"/>
                <a:ea typeface="Calibri"/>
                <a:cs typeface="Calibri"/>
                <a:sym typeface="Calibri"/>
              </a:rPr>
              <a:t>Funciones iniciales:</a:t>
            </a:r>
          </a:p>
          <a:p>
            <a:pPr marL="969963" lvl="2" indent="-342900">
              <a:lnSpc>
                <a:spcPct val="150000"/>
              </a:lnSpc>
              <a:buClr>
                <a:srgbClr val="A1C8CF"/>
              </a:buClr>
              <a:buSzPts val="1800"/>
              <a:buFont typeface="Arial" panose="020B0604020202020204" pitchFamily="34" charset="0"/>
              <a:buChar char="•"/>
            </a:pPr>
            <a:r>
              <a:rPr lang="es-ES" sz="1600" dirty="0" smtClean="0">
                <a:solidFill>
                  <a:schemeClr val="dk1"/>
                </a:solidFill>
                <a:latin typeface="+mn-lt"/>
                <a:ea typeface="Calibri"/>
                <a:cs typeface="Calibri"/>
                <a:sym typeface="Calibri"/>
              </a:rPr>
              <a:t>Convocar </a:t>
            </a:r>
            <a:r>
              <a:rPr lang="es-ES" sz="1600" dirty="0">
                <a:solidFill>
                  <a:schemeClr val="dk1"/>
                </a:solidFill>
                <a:latin typeface="+mn-lt"/>
                <a:ea typeface="Calibri"/>
                <a:cs typeface="Calibri"/>
                <a:sym typeface="Calibri"/>
              </a:rPr>
              <a:t>las reuniones </a:t>
            </a:r>
            <a:r>
              <a:rPr lang="es-ES" sz="1600" dirty="0" smtClean="0">
                <a:solidFill>
                  <a:schemeClr val="dk1"/>
                </a:solidFill>
                <a:latin typeface="+mn-lt"/>
                <a:ea typeface="Calibri"/>
                <a:cs typeface="Calibri"/>
                <a:sym typeface="Calibri"/>
              </a:rPr>
              <a:t>periódicas</a:t>
            </a:r>
          </a:p>
          <a:p>
            <a:pPr marL="969963" lvl="2" indent="-342900">
              <a:lnSpc>
                <a:spcPct val="150000"/>
              </a:lnSpc>
              <a:buClr>
                <a:srgbClr val="A1C8CF"/>
              </a:buClr>
              <a:buSzPts val="1800"/>
              <a:buFont typeface="Arial" panose="020B0604020202020204" pitchFamily="34" charset="0"/>
              <a:buChar char="•"/>
            </a:pPr>
            <a:r>
              <a:rPr lang="es-ES" sz="1600" dirty="0" smtClean="0">
                <a:solidFill>
                  <a:schemeClr val="dk1"/>
                </a:solidFill>
                <a:latin typeface="+mn-lt"/>
                <a:ea typeface="Calibri"/>
                <a:cs typeface="Calibri"/>
                <a:sym typeface="Calibri"/>
              </a:rPr>
              <a:t>Tomar </a:t>
            </a:r>
            <a:r>
              <a:rPr lang="es-ES" sz="1600" dirty="0">
                <a:solidFill>
                  <a:schemeClr val="dk1"/>
                </a:solidFill>
                <a:latin typeface="+mn-lt"/>
                <a:ea typeface="Calibri"/>
                <a:cs typeface="Calibri"/>
                <a:sym typeface="Calibri"/>
              </a:rPr>
              <a:t>nota de los </a:t>
            </a:r>
            <a:r>
              <a:rPr lang="es-ES" sz="1600" dirty="0" smtClean="0">
                <a:solidFill>
                  <a:schemeClr val="dk1"/>
                </a:solidFill>
                <a:latin typeface="+mn-lt"/>
                <a:ea typeface="Calibri"/>
                <a:cs typeface="Calibri"/>
                <a:sym typeface="Calibri"/>
              </a:rPr>
              <a:t>acuerdos</a:t>
            </a:r>
          </a:p>
          <a:p>
            <a:pPr marL="969963" lvl="2" indent="-342900">
              <a:lnSpc>
                <a:spcPct val="150000"/>
              </a:lnSpc>
              <a:buClr>
                <a:srgbClr val="A1C8CF"/>
              </a:buClr>
              <a:buSzPts val="1800"/>
              <a:buFont typeface="Arial" panose="020B0604020202020204" pitchFamily="34" charset="0"/>
              <a:buChar char="•"/>
            </a:pPr>
            <a:r>
              <a:rPr lang="es-ES" sz="1600" dirty="0" smtClean="0">
                <a:solidFill>
                  <a:schemeClr val="dk1"/>
                </a:solidFill>
                <a:latin typeface="+mn-lt"/>
                <a:ea typeface="Calibri"/>
                <a:cs typeface="Calibri"/>
                <a:sym typeface="Calibri"/>
              </a:rPr>
              <a:t>Darle seguimiento</a:t>
            </a:r>
            <a:endParaRPr lang="es-ES" sz="1800" dirty="0" smtClean="0">
              <a:solidFill>
                <a:schemeClr val="dk1"/>
              </a:solidFill>
              <a:latin typeface="+mn-lt"/>
              <a:ea typeface="Calibri"/>
              <a:cs typeface="Calibri"/>
              <a:sym typeface="Calibri"/>
            </a:endParaRPr>
          </a:p>
          <a:p>
            <a:pPr marL="457200" indent="-342900">
              <a:lnSpc>
                <a:spcPct val="150000"/>
              </a:lnSpc>
              <a:buClr>
                <a:srgbClr val="A1C8CF"/>
              </a:buClr>
              <a:buSzPts val="1800"/>
              <a:buFont typeface="Arial" panose="020B0604020202020204" pitchFamily="34" charset="0"/>
              <a:buChar char="•"/>
            </a:pPr>
            <a:r>
              <a:rPr lang="es-ES" sz="1800" dirty="0" smtClean="0">
                <a:solidFill>
                  <a:schemeClr val="dk1"/>
                </a:solidFill>
                <a:latin typeface="+mn-lt"/>
                <a:ea typeface="Calibri"/>
                <a:cs typeface="Calibri"/>
                <a:sym typeface="Calibri"/>
              </a:rPr>
              <a:t>Elaborar y finalizar </a:t>
            </a:r>
            <a:r>
              <a:rPr lang="es-ES" sz="1800" dirty="0">
                <a:solidFill>
                  <a:schemeClr val="dk1"/>
                </a:solidFill>
                <a:latin typeface="+mn-lt"/>
                <a:ea typeface="Calibri"/>
                <a:cs typeface="Calibri"/>
                <a:sym typeface="Calibri"/>
              </a:rPr>
              <a:t>un plan de trabajo para 2021 a </a:t>
            </a:r>
            <a:r>
              <a:rPr lang="es-ES" sz="1800" dirty="0" smtClean="0">
                <a:solidFill>
                  <a:schemeClr val="dk1"/>
                </a:solidFill>
                <a:latin typeface="+mn-lt"/>
                <a:ea typeface="Calibri"/>
                <a:cs typeface="Calibri"/>
                <a:sym typeface="Calibri"/>
              </a:rPr>
              <a:t>2023</a:t>
            </a:r>
          </a:p>
          <a:p>
            <a:pPr marL="457200" indent="-342900">
              <a:lnSpc>
                <a:spcPct val="150000"/>
              </a:lnSpc>
              <a:buClr>
                <a:srgbClr val="A1C8CF"/>
              </a:buClr>
              <a:buSzPts val="1800"/>
              <a:buFont typeface="Arial" panose="020B0604020202020204" pitchFamily="34" charset="0"/>
              <a:buChar char="•"/>
            </a:pPr>
            <a:r>
              <a:rPr lang="es-ES" sz="1800" dirty="0" smtClean="0">
                <a:solidFill>
                  <a:schemeClr val="dk1"/>
                </a:solidFill>
                <a:latin typeface="+mn-lt"/>
                <a:ea typeface="Calibri"/>
                <a:cs typeface="Calibri"/>
                <a:sym typeface="Calibri"/>
              </a:rPr>
              <a:t>Formar dos grupos:</a:t>
            </a:r>
          </a:p>
          <a:p>
            <a:pPr marL="969963" lvl="2" indent="-342900">
              <a:lnSpc>
                <a:spcPct val="150000"/>
              </a:lnSpc>
              <a:buClr>
                <a:srgbClr val="A1C8CF"/>
              </a:buClr>
              <a:buSzPts val="1800"/>
              <a:buFont typeface="Arial" panose="020B0604020202020204" pitchFamily="34" charset="0"/>
              <a:buChar char="•"/>
            </a:pPr>
            <a:r>
              <a:rPr lang="es-ES" sz="1600" dirty="0">
                <a:solidFill>
                  <a:schemeClr val="dk1"/>
                </a:solidFill>
                <a:latin typeface="+mn-lt"/>
                <a:ea typeface="Calibri"/>
                <a:cs typeface="Calibri"/>
              </a:rPr>
              <a:t>G</a:t>
            </a:r>
            <a:r>
              <a:rPr lang="es-ES" sz="1600" dirty="0" smtClean="0">
                <a:solidFill>
                  <a:schemeClr val="dk1"/>
                </a:solidFill>
                <a:latin typeface="+mn-lt"/>
                <a:ea typeface="Calibri"/>
                <a:cs typeface="Calibri"/>
              </a:rPr>
              <a:t>rupo </a:t>
            </a:r>
            <a:r>
              <a:rPr lang="es-ES" sz="1600" dirty="0">
                <a:solidFill>
                  <a:schemeClr val="dk1"/>
                </a:solidFill>
                <a:latin typeface="+mn-lt"/>
                <a:ea typeface="Calibri"/>
                <a:cs typeface="Calibri"/>
              </a:rPr>
              <a:t>de trabajo para el diseño de la Estrategia de Incidencia </a:t>
            </a:r>
            <a:r>
              <a:rPr lang="es-ES" sz="1600" dirty="0" smtClean="0">
                <a:solidFill>
                  <a:schemeClr val="dk1"/>
                </a:solidFill>
                <a:latin typeface="+mn-lt"/>
                <a:ea typeface="Calibri"/>
                <a:cs typeface="Calibri"/>
              </a:rPr>
              <a:t>Política</a:t>
            </a:r>
          </a:p>
          <a:p>
            <a:pPr marL="969963" lvl="2" indent="-342900">
              <a:lnSpc>
                <a:spcPct val="150000"/>
              </a:lnSpc>
              <a:buClr>
                <a:srgbClr val="A1C8CF"/>
              </a:buClr>
              <a:buSzPts val="1800"/>
              <a:buFont typeface="Arial" panose="020B0604020202020204" pitchFamily="34" charset="0"/>
              <a:buChar char="•"/>
            </a:pPr>
            <a:r>
              <a:rPr lang="es-ES" sz="1600" dirty="0">
                <a:solidFill>
                  <a:schemeClr val="dk1"/>
                </a:solidFill>
                <a:latin typeface="+mn-lt"/>
                <a:ea typeface="Calibri"/>
                <a:cs typeface="Calibri"/>
              </a:rPr>
              <a:t>G</a:t>
            </a:r>
            <a:r>
              <a:rPr lang="es-ES" sz="1600" dirty="0" smtClean="0">
                <a:solidFill>
                  <a:schemeClr val="dk1"/>
                </a:solidFill>
                <a:latin typeface="+mn-lt"/>
                <a:ea typeface="Calibri"/>
                <a:cs typeface="Calibri"/>
              </a:rPr>
              <a:t>rupo </a:t>
            </a:r>
            <a:r>
              <a:rPr lang="es-ES" sz="1600" dirty="0">
                <a:solidFill>
                  <a:schemeClr val="dk1"/>
                </a:solidFill>
                <a:latin typeface="+mn-lt"/>
                <a:ea typeface="Calibri"/>
                <a:cs typeface="Calibri"/>
              </a:rPr>
              <a:t>de trabajo para contribuir a la Determinación de Necesidades y el Plan de Actividades de Capacitación de las </a:t>
            </a:r>
            <a:r>
              <a:rPr lang="es-ES" sz="1600" dirty="0" smtClean="0">
                <a:solidFill>
                  <a:schemeClr val="dk1"/>
                </a:solidFill>
                <a:latin typeface="+mn-lt"/>
                <a:ea typeface="Calibri"/>
                <a:cs typeface="Calibri"/>
              </a:rPr>
              <a:t>OSC</a:t>
            </a:r>
            <a:endParaRPr lang="es-ES" sz="1600" dirty="0">
              <a:solidFill>
                <a:schemeClr val="dk1"/>
              </a:solidFill>
              <a:latin typeface="+mn-lt"/>
              <a:ea typeface="Calibri"/>
              <a:cs typeface="Calibri"/>
              <a:sym typeface="Calibri"/>
            </a:endParaRPr>
          </a:p>
          <a:p>
            <a:pPr marL="457200" indent="-342900">
              <a:lnSpc>
                <a:spcPct val="150000"/>
              </a:lnSpc>
              <a:buClr>
                <a:srgbClr val="A1C8CF"/>
              </a:buClr>
              <a:buSzPts val="1800"/>
              <a:buFont typeface="Arial" panose="020B0604020202020204" pitchFamily="34" charset="0"/>
              <a:buChar char="•"/>
            </a:pPr>
            <a:r>
              <a:rPr lang="es-ES" sz="1800" dirty="0" smtClean="0">
                <a:solidFill>
                  <a:schemeClr val="dk1"/>
                </a:solidFill>
                <a:ea typeface="Calibri"/>
                <a:cs typeface="Calibri"/>
                <a:sym typeface="Calibri"/>
              </a:rPr>
              <a:t>Apoyar y dar seguimiento </a:t>
            </a:r>
            <a:r>
              <a:rPr lang="es-ES" sz="1800" dirty="0">
                <a:solidFill>
                  <a:schemeClr val="dk1"/>
                </a:solidFill>
                <a:ea typeface="Calibri"/>
                <a:cs typeface="Calibri"/>
                <a:sym typeface="Calibri"/>
              </a:rPr>
              <a:t>al calendario de </a:t>
            </a:r>
            <a:r>
              <a:rPr lang="es-ES" sz="1800" dirty="0" smtClean="0">
                <a:solidFill>
                  <a:schemeClr val="dk1"/>
                </a:solidFill>
                <a:ea typeface="Calibri"/>
                <a:cs typeface="Calibri"/>
                <a:sym typeface="Calibri"/>
              </a:rPr>
              <a:t>actividades</a:t>
            </a:r>
            <a:endParaRPr lang="es-ES" sz="1800" i="1" dirty="0" smtClean="0">
              <a:solidFill>
                <a:srgbClr val="FF0000"/>
              </a:solidFill>
              <a:latin typeface="+mn-lt"/>
              <a:ea typeface="Calibri"/>
              <a:cs typeface="Calibri"/>
              <a:sym typeface="Calibri"/>
            </a:endParaRPr>
          </a:p>
        </p:txBody>
      </p:sp>
    </p:spTree>
    <p:extLst>
      <p:ext uri="{BB962C8B-B14F-4D97-AF65-F5344CB8AC3E}">
        <p14:creationId xmlns:p14="http://schemas.microsoft.com/office/powerpoint/2010/main" val="164494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TotalTime>
  <Words>2986</Words>
  <Application>Microsoft Office PowerPoint</Application>
  <PresentationFormat>Panorámica</PresentationFormat>
  <Paragraphs>297</Paragraphs>
  <Slides>30</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Times New Roman</vt:lpstr>
      <vt:lpstr>Wingdings</vt:lpstr>
      <vt:lpstr>Office Theme</vt:lpstr>
      <vt:lpstr>Presentación de PowerPoint</vt:lpstr>
      <vt:lpstr>Agradecimientos</vt:lpstr>
      <vt:lpstr>Contratación Social</vt:lpstr>
      <vt:lpstr>Antecedentes</vt:lpstr>
      <vt:lpstr>Antecedentes</vt:lpstr>
      <vt:lpstr>Contratación Social vs. Subsidios</vt:lpstr>
      <vt:lpstr>La Necesidad de Abogacía Social y Política </vt:lpstr>
      <vt:lpstr>Hoja de Ruta</vt:lpstr>
      <vt:lpstr>Abogacía: Acciones Propuestas Conformar una Coalición de la Sociedad Civil</vt:lpstr>
      <vt:lpstr>Abogacía: Acciones Propuestas Conformar una Coalición de la Sociedad Civil</vt:lpstr>
      <vt:lpstr>Abogacía: Acciones Propuestas Diseño e implementación de una estrategia de incidencia política</vt:lpstr>
      <vt:lpstr>Abogacía: Apoyo de Asistencia Técnica </vt:lpstr>
      <vt:lpstr>Hoja de Ruta</vt:lpstr>
      <vt:lpstr>Capacitación: Acciones Propuestas Capacitar a actores estatales</vt:lpstr>
      <vt:lpstr>Capacitación: Acciones Propuestas Capacitar a actores estatales </vt:lpstr>
      <vt:lpstr>Capacitación: Acciones Propuestas Capacitar a actores de las OSC</vt:lpstr>
      <vt:lpstr>Capacitación: Apoyo de Asistencia Técnica </vt:lpstr>
      <vt:lpstr>Hoja de Ruta</vt:lpstr>
      <vt:lpstr>Diseño: Acciones Propuestas Diseñar un protocolo normativo</vt:lpstr>
      <vt:lpstr>Diseño: Acciones Propuestas Definir un paquete de servicios y proyección de costos</vt:lpstr>
      <vt:lpstr>Diseño: Apoyo de Asistencia Técnica</vt:lpstr>
      <vt:lpstr>Hoja de Ruta</vt:lpstr>
      <vt:lpstr>Implementar un Proyecto Piloto</vt:lpstr>
      <vt:lpstr>Implementación: Apoyo de Asistencia Técnica</vt:lpstr>
      <vt:lpstr>Evaluar el Proyecto Piloto </vt:lpstr>
      <vt:lpstr>Evaluación: Apoyo de Asistencia Técnica</vt:lpstr>
      <vt:lpstr>Potenciales recursos y fuentes de financiación </vt:lpstr>
      <vt:lpstr>Primeros pasos</vt:lpstr>
      <vt:lpstr>Productos/Herramientas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Hoja de ruta de la contratación social en Honduras</dc:title>
  <dc:creator>giedrius likatavicius</dc:creator>
  <cp:lastModifiedBy>Joan Tallada</cp:lastModifiedBy>
  <cp:revision>86</cp:revision>
  <dcterms:created xsi:type="dcterms:W3CDTF">2017-11-12T19:24:15Z</dcterms:created>
  <dcterms:modified xsi:type="dcterms:W3CDTF">2021-03-02T15:07:35Z</dcterms:modified>
</cp:coreProperties>
</file>