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66" r:id="rId5"/>
    <p:sldId id="265" r:id="rId6"/>
    <p:sldId id="263" r:id="rId7"/>
    <p:sldId id="270" r:id="rId8"/>
    <p:sldId id="269" r:id="rId9"/>
    <p:sldId id="260" r:id="rId10"/>
    <p:sldId id="271" r:id="rId11"/>
    <p:sldId id="274" r:id="rId12"/>
    <p:sldId id="273" r:id="rId13"/>
    <p:sldId id="275" r:id="rId14"/>
    <p:sldId id="276" r:id="rId15"/>
    <p:sldId id="277" r:id="rId16"/>
    <p:sldId id="261" r:id="rId17"/>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C3F2F-AC4F-46B4-BC06-3EFB0098F07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SV"/>
          </a:p>
        </p:txBody>
      </p:sp>
      <p:sp>
        <p:nvSpPr>
          <p:cNvPr id="3" name="Subtítulo 2">
            <a:extLst>
              <a:ext uri="{FF2B5EF4-FFF2-40B4-BE49-F238E27FC236}">
                <a16:creationId xmlns:a16="http://schemas.microsoft.com/office/drawing/2014/main" id="{57945C80-6EBB-45CA-8B40-0EDF6BAFA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SV"/>
          </a:p>
        </p:txBody>
      </p:sp>
      <p:sp>
        <p:nvSpPr>
          <p:cNvPr id="4" name="Marcador de fecha 3">
            <a:extLst>
              <a:ext uri="{FF2B5EF4-FFF2-40B4-BE49-F238E27FC236}">
                <a16:creationId xmlns:a16="http://schemas.microsoft.com/office/drawing/2014/main" id="{59B5E9A0-A90D-4464-9CCB-A2C5624BD27B}"/>
              </a:ext>
            </a:extLst>
          </p:cNvPr>
          <p:cNvSpPr>
            <a:spLocks noGrp="1"/>
          </p:cNvSpPr>
          <p:nvPr>
            <p:ph type="dt" sz="half" idx="10"/>
          </p:nvPr>
        </p:nvSpPr>
        <p:spPr/>
        <p:txBody>
          <a:bodyPr/>
          <a:lstStyle/>
          <a:p>
            <a:fld id="{57984D44-F350-44F0-B211-3D0DDCD5F68B}" type="datetimeFigureOut">
              <a:rPr lang="es-SV" smtClean="0"/>
              <a:t>17/5/2021</a:t>
            </a:fld>
            <a:endParaRPr lang="es-SV"/>
          </a:p>
        </p:txBody>
      </p:sp>
      <p:sp>
        <p:nvSpPr>
          <p:cNvPr id="5" name="Marcador de pie de página 4">
            <a:extLst>
              <a:ext uri="{FF2B5EF4-FFF2-40B4-BE49-F238E27FC236}">
                <a16:creationId xmlns:a16="http://schemas.microsoft.com/office/drawing/2014/main" id="{B3C5AA15-BDF2-43DC-828E-290D0CDD7FCA}"/>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0DC61D68-B8DC-4E08-9A11-DB8E6BB5B9C4}"/>
              </a:ext>
            </a:extLst>
          </p:cNvPr>
          <p:cNvSpPr>
            <a:spLocks noGrp="1"/>
          </p:cNvSpPr>
          <p:nvPr>
            <p:ph type="sldNum" sz="quarter" idx="12"/>
          </p:nvPr>
        </p:nvSpPr>
        <p:spPr/>
        <p:txBody>
          <a:bodyPr/>
          <a:lstStyle/>
          <a:p>
            <a:fld id="{25673E73-082E-46EC-9902-9587E6F64D08}" type="slidenum">
              <a:rPr lang="es-SV" smtClean="0"/>
              <a:t>‹Nº›</a:t>
            </a:fld>
            <a:endParaRPr lang="es-SV"/>
          </a:p>
        </p:txBody>
      </p:sp>
    </p:spTree>
    <p:extLst>
      <p:ext uri="{BB962C8B-B14F-4D97-AF65-F5344CB8AC3E}">
        <p14:creationId xmlns:p14="http://schemas.microsoft.com/office/powerpoint/2010/main" val="1932914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96FBA-AA49-4F47-8FD6-049BA040BF96}"/>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EEF3D3BE-FB78-416C-8A8C-E3C0D6D852B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2770B20E-2E66-4ACC-AA17-B3F8ACB504AD}"/>
              </a:ext>
            </a:extLst>
          </p:cNvPr>
          <p:cNvSpPr>
            <a:spLocks noGrp="1"/>
          </p:cNvSpPr>
          <p:nvPr>
            <p:ph type="dt" sz="half" idx="10"/>
          </p:nvPr>
        </p:nvSpPr>
        <p:spPr/>
        <p:txBody>
          <a:bodyPr/>
          <a:lstStyle/>
          <a:p>
            <a:fld id="{57984D44-F350-44F0-B211-3D0DDCD5F68B}" type="datetimeFigureOut">
              <a:rPr lang="es-SV" smtClean="0"/>
              <a:t>17/5/2021</a:t>
            </a:fld>
            <a:endParaRPr lang="es-SV"/>
          </a:p>
        </p:txBody>
      </p:sp>
      <p:sp>
        <p:nvSpPr>
          <p:cNvPr id="5" name="Marcador de pie de página 4">
            <a:extLst>
              <a:ext uri="{FF2B5EF4-FFF2-40B4-BE49-F238E27FC236}">
                <a16:creationId xmlns:a16="http://schemas.microsoft.com/office/drawing/2014/main" id="{C2464597-F5ED-4690-971E-950E405DE6CA}"/>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91D99811-D0C5-49EF-BEE6-877491FE268B}"/>
              </a:ext>
            </a:extLst>
          </p:cNvPr>
          <p:cNvSpPr>
            <a:spLocks noGrp="1"/>
          </p:cNvSpPr>
          <p:nvPr>
            <p:ph type="sldNum" sz="quarter" idx="12"/>
          </p:nvPr>
        </p:nvSpPr>
        <p:spPr/>
        <p:txBody>
          <a:bodyPr/>
          <a:lstStyle/>
          <a:p>
            <a:fld id="{25673E73-082E-46EC-9902-9587E6F64D08}" type="slidenum">
              <a:rPr lang="es-SV" smtClean="0"/>
              <a:t>‹Nº›</a:t>
            </a:fld>
            <a:endParaRPr lang="es-SV"/>
          </a:p>
        </p:txBody>
      </p:sp>
    </p:spTree>
    <p:extLst>
      <p:ext uri="{BB962C8B-B14F-4D97-AF65-F5344CB8AC3E}">
        <p14:creationId xmlns:p14="http://schemas.microsoft.com/office/powerpoint/2010/main" val="153505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52EAAEC-2175-4AF5-862F-E560663D479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8FB94E76-0E75-41C1-BCDC-6F28FF73404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0602CFFA-DF47-498D-8BC1-04BE4DB195EF}"/>
              </a:ext>
            </a:extLst>
          </p:cNvPr>
          <p:cNvSpPr>
            <a:spLocks noGrp="1"/>
          </p:cNvSpPr>
          <p:nvPr>
            <p:ph type="dt" sz="half" idx="10"/>
          </p:nvPr>
        </p:nvSpPr>
        <p:spPr/>
        <p:txBody>
          <a:bodyPr/>
          <a:lstStyle/>
          <a:p>
            <a:fld id="{57984D44-F350-44F0-B211-3D0DDCD5F68B}" type="datetimeFigureOut">
              <a:rPr lang="es-SV" smtClean="0"/>
              <a:t>17/5/2021</a:t>
            </a:fld>
            <a:endParaRPr lang="es-SV"/>
          </a:p>
        </p:txBody>
      </p:sp>
      <p:sp>
        <p:nvSpPr>
          <p:cNvPr id="5" name="Marcador de pie de página 4">
            <a:extLst>
              <a:ext uri="{FF2B5EF4-FFF2-40B4-BE49-F238E27FC236}">
                <a16:creationId xmlns:a16="http://schemas.microsoft.com/office/drawing/2014/main" id="{55D15BDE-1B90-4A91-AE6A-90C3963A9E21}"/>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E4844B1D-C71A-4688-AC4E-B81BFC39DC0C}"/>
              </a:ext>
            </a:extLst>
          </p:cNvPr>
          <p:cNvSpPr>
            <a:spLocks noGrp="1"/>
          </p:cNvSpPr>
          <p:nvPr>
            <p:ph type="sldNum" sz="quarter" idx="12"/>
          </p:nvPr>
        </p:nvSpPr>
        <p:spPr/>
        <p:txBody>
          <a:bodyPr/>
          <a:lstStyle/>
          <a:p>
            <a:fld id="{25673E73-082E-46EC-9902-9587E6F64D08}" type="slidenum">
              <a:rPr lang="es-SV" smtClean="0"/>
              <a:t>‹Nº›</a:t>
            </a:fld>
            <a:endParaRPr lang="es-SV"/>
          </a:p>
        </p:txBody>
      </p:sp>
    </p:spTree>
    <p:extLst>
      <p:ext uri="{BB962C8B-B14F-4D97-AF65-F5344CB8AC3E}">
        <p14:creationId xmlns:p14="http://schemas.microsoft.com/office/powerpoint/2010/main" val="428905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DDCB0-63C3-4299-A64D-DB9121985830}"/>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DFAF751F-4A8B-45B7-953F-55E1B466489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4B9136B8-1459-4C72-A35F-63A1EF2FB575}"/>
              </a:ext>
            </a:extLst>
          </p:cNvPr>
          <p:cNvSpPr>
            <a:spLocks noGrp="1"/>
          </p:cNvSpPr>
          <p:nvPr>
            <p:ph type="dt" sz="half" idx="10"/>
          </p:nvPr>
        </p:nvSpPr>
        <p:spPr/>
        <p:txBody>
          <a:bodyPr/>
          <a:lstStyle/>
          <a:p>
            <a:fld id="{57984D44-F350-44F0-B211-3D0DDCD5F68B}" type="datetimeFigureOut">
              <a:rPr lang="es-SV" smtClean="0"/>
              <a:t>17/5/2021</a:t>
            </a:fld>
            <a:endParaRPr lang="es-SV"/>
          </a:p>
        </p:txBody>
      </p:sp>
      <p:sp>
        <p:nvSpPr>
          <p:cNvPr id="5" name="Marcador de pie de página 4">
            <a:extLst>
              <a:ext uri="{FF2B5EF4-FFF2-40B4-BE49-F238E27FC236}">
                <a16:creationId xmlns:a16="http://schemas.microsoft.com/office/drawing/2014/main" id="{B1660B07-CDD1-47AD-A676-553AD19F4764}"/>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30C6C960-D111-47A2-AFA8-9CD7DF9441DF}"/>
              </a:ext>
            </a:extLst>
          </p:cNvPr>
          <p:cNvSpPr>
            <a:spLocks noGrp="1"/>
          </p:cNvSpPr>
          <p:nvPr>
            <p:ph type="sldNum" sz="quarter" idx="12"/>
          </p:nvPr>
        </p:nvSpPr>
        <p:spPr/>
        <p:txBody>
          <a:bodyPr/>
          <a:lstStyle/>
          <a:p>
            <a:fld id="{25673E73-082E-46EC-9902-9587E6F64D08}" type="slidenum">
              <a:rPr lang="es-SV" smtClean="0"/>
              <a:t>‹Nº›</a:t>
            </a:fld>
            <a:endParaRPr lang="es-SV"/>
          </a:p>
        </p:txBody>
      </p:sp>
    </p:spTree>
    <p:extLst>
      <p:ext uri="{BB962C8B-B14F-4D97-AF65-F5344CB8AC3E}">
        <p14:creationId xmlns:p14="http://schemas.microsoft.com/office/powerpoint/2010/main" val="137759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CCAAE7-FF49-4E56-AECE-2845032FCFE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75AEF597-E67B-4FA9-A815-3DDB1B7DD7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C07A29A-C5C5-41B8-9C20-F45039932D42}"/>
              </a:ext>
            </a:extLst>
          </p:cNvPr>
          <p:cNvSpPr>
            <a:spLocks noGrp="1"/>
          </p:cNvSpPr>
          <p:nvPr>
            <p:ph type="dt" sz="half" idx="10"/>
          </p:nvPr>
        </p:nvSpPr>
        <p:spPr/>
        <p:txBody>
          <a:bodyPr/>
          <a:lstStyle/>
          <a:p>
            <a:fld id="{57984D44-F350-44F0-B211-3D0DDCD5F68B}" type="datetimeFigureOut">
              <a:rPr lang="es-SV" smtClean="0"/>
              <a:t>17/5/2021</a:t>
            </a:fld>
            <a:endParaRPr lang="es-SV"/>
          </a:p>
        </p:txBody>
      </p:sp>
      <p:sp>
        <p:nvSpPr>
          <p:cNvPr id="5" name="Marcador de pie de página 4">
            <a:extLst>
              <a:ext uri="{FF2B5EF4-FFF2-40B4-BE49-F238E27FC236}">
                <a16:creationId xmlns:a16="http://schemas.microsoft.com/office/drawing/2014/main" id="{51D3D883-4F34-4C5B-83FE-63E211B8250C}"/>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03179720-FB53-4C32-A3A4-B65EB0743227}"/>
              </a:ext>
            </a:extLst>
          </p:cNvPr>
          <p:cNvSpPr>
            <a:spLocks noGrp="1"/>
          </p:cNvSpPr>
          <p:nvPr>
            <p:ph type="sldNum" sz="quarter" idx="12"/>
          </p:nvPr>
        </p:nvSpPr>
        <p:spPr/>
        <p:txBody>
          <a:bodyPr/>
          <a:lstStyle/>
          <a:p>
            <a:fld id="{25673E73-082E-46EC-9902-9587E6F64D08}" type="slidenum">
              <a:rPr lang="es-SV" smtClean="0"/>
              <a:t>‹Nº›</a:t>
            </a:fld>
            <a:endParaRPr lang="es-SV"/>
          </a:p>
        </p:txBody>
      </p:sp>
    </p:spTree>
    <p:extLst>
      <p:ext uri="{BB962C8B-B14F-4D97-AF65-F5344CB8AC3E}">
        <p14:creationId xmlns:p14="http://schemas.microsoft.com/office/powerpoint/2010/main" val="365779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F9EE5-1605-47B7-A1B1-13A6A5301EBB}"/>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D72079E5-9D2F-4094-834B-E0B61E4CC00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a:extLst>
              <a:ext uri="{FF2B5EF4-FFF2-40B4-BE49-F238E27FC236}">
                <a16:creationId xmlns:a16="http://schemas.microsoft.com/office/drawing/2014/main" id="{0B247191-3DC7-476C-9C5B-1753326885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a:extLst>
              <a:ext uri="{FF2B5EF4-FFF2-40B4-BE49-F238E27FC236}">
                <a16:creationId xmlns:a16="http://schemas.microsoft.com/office/drawing/2014/main" id="{F032CD00-871C-409E-B838-21CB5A915359}"/>
              </a:ext>
            </a:extLst>
          </p:cNvPr>
          <p:cNvSpPr>
            <a:spLocks noGrp="1"/>
          </p:cNvSpPr>
          <p:nvPr>
            <p:ph type="dt" sz="half" idx="10"/>
          </p:nvPr>
        </p:nvSpPr>
        <p:spPr/>
        <p:txBody>
          <a:bodyPr/>
          <a:lstStyle/>
          <a:p>
            <a:fld id="{57984D44-F350-44F0-B211-3D0DDCD5F68B}" type="datetimeFigureOut">
              <a:rPr lang="es-SV" smtClean="0"/>
              <a:t>17/5/2021</a:t>
            </a:fld>
            <a:endParaRPr lang="es-SV"/>
          </a:p>
        </p:txBody>
      </p:sp>
      <p:sp>
        <p:nvSpPr>
          <p:cNvPr id="6" name="Marcador de pie de página 5">
            <a:extLst>
              <a:ext uri="{FF2B5EF4-FFF2-40B4-BE49-F238E27FC236}">
                <a16:creationId xmlns:a16="http://schemas.microsoft.com/office/drawing/2014/main" id="{8FE0C653-E627-4345-8363-67A8C2A603DB}"/>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F9800148-7E7E-4927-B1D5-ABA9AADF752C}"/>
              </a:ext>
            </a:extLst>
          </p:cNvPr>
          <p:cNvSpPr>
            <a:spLocks noGrp="1"/>
          </p:cNvSpPr>
          <p:nvPr>
            <p:ph type="sldNum" sz="quarter" idx="12"/>
          </p:nvPr>
        </p:nvSpPr>
        <p:spPr/>
        <p:txBody>
          <a:bodyPr/>
          <a:lstStyle/>
          <a:p>
            <a:fld id="{25673E73-082E-46EC-9902-9587E6F64D08}" type="slidenum">
              <a:rPr lang="es-SV" smtClean="0"/>
              <a:t>‹Nº›</a:t>
            </a:fld>
            <a:endParaRPr lang="es-SV"/>
          </a:p>
        </p:txBody>
      </p:sp>
    </p:spTree>
    <p:extLst>
      <p:ext uri="{BB962C8B-B14F-4D97-AF65-F5344CB8AC3E}">
        <p14:creationId xmlns:p14="http://schemas.microsoft.com/office/powerpoint/2010/main" val="314979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32C59F-9BDE-4C7C-8E53-2053FBB0749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A2F805D2-8D3F-4B07-9446-83F6CAA5F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94F9A2E-91E3-4FD7-B061-4A8BFF95BF3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a:extLst>
              <a:ext uri="{FF2B5EF4-FFF2-40B4-BE49-F238E27FC236}">
                <a16:creationId xmlns:a16="http://schemas.microsoft.com/office/drawing/2014/main" id="{8BB1C959-9F1C-4BEA-91D9-171069E50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F1C7086-C069-4C84-A3B9-E6F7DE5B217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a:extLst>
              <a:ext uri="{FF2B5EF4-FFF2-40B4-BE49-F238E27FC236}">
                <a16:creationId xmlns:a16="http://schemas.microsoft.com/office/drawing/2014/main" id="{12B5DE49-1352-4780-89A8-7450903EC8F7}"/>
              </a:ext>
            </a:extLst>
          </p:cNvPr>
          <p:cNvSpPr>
            <a:spLocks noGrp="1"/>
          </p:cNvSpPr>
          <p:nvPr>
            <p:ph type="dt" sz="half" idx="10"/>
          </p:nvPr>
        </p:nvSpPr>
        <p:spPr/>
        <p:txBody>
          <a:bodyPr/>
          <a:lstStyle/>
          <a:p>
            <a:fld id="{57984D44-F350-44F0-B211-3D0DDCD5F68B}" type="datetimeFigureOut">
              <a:rPr lang="es-SV" smtClean="0"/>
              <a:t>17/5/2021</a:t>
            </a:fld>
            <a:endParaRPr lang="es-SV"/>
          </a:p>
        </p:txBody>
      </p:sp>
      <p:sp>
        <p:nvSpPr>
          <p:cNvPr id="8" name="Marcador de pie de página 7">
            <a:extLst>
              <a:ext uri="{FF2B5EF4-FFF2-40B4-BE49-F238E27FC236}">
                <a16:creationId xmlns:a16="http://schemas.microsoft.com/office/drawing/2014/main" id="{FC54DD58-680A-435E-B67D-6BB9B8B65873}"/>
              </a:ext>
            </a:extLst>
          </p:cNvPr>
          <p:cNvSpPr>
            <a:spLocks noGrp="1"/>
          </p:cNvSpPr>
          <p:nvPr>
            <p:ph type="ftr" sz="quarter" idx="11"/>
          </p:nvPr>
        </p:nvSpPr>
        <p:spPr/>
        <p:txBody>
          <a:bodyPr/>
          <a:lstStyle/>
          <a:p>
            <a:endParaRPr lang="es-SV"/>
          </a:p>
        </p:txBody>
      </p:sp>
      <p:sp>
        <p:nvSpPr>
          <p:cNvPr id="9" name="Marcador de número de diapositiva 8">
            <a:extLst>
              <a:ext uri="{FF2B5EF4-FFF2-40B4-BE49-F238E27FC236}">
                <a16:creationId xmlns:a16="http://schemas.microsoft.com/office/drawing/2014/main" id="{48AD8B52-07FB-4A51-827B-162CC6CE6B45}"/>
              </a:ext>
            </a:extLst>
          </p:cNvPr>
          <p:cNvSpPr>
            <a:spLocks noGrp="1"/>
          </p:cNvSpPr>
          <p:nvPr>
            <p:ph type="sldNum" sz="quarter" idx="12"/>
          </p:nvPr>
        </p:nvSpPr>
        <p:spPr/>
        <p:txBody>
          <a:bodyPr/>
          <a:lstStyle/>
          <a:p>
            <a:fld id="{25673E73-082E-46EC-9902-9587E6F64D08}" type="slidenum">
              <a:rPr lang="es-SV" smtClean="0"/>
              <a:t>‹Nº›</a:t>
            </a:fld>
            <a:endParaRPr lang="es-SV"/>
          </a:p>
        </p:txBody>
      </p:sp>
    </p:spTree>
    <p:extLst>
      <p:ext uri="{BB962C8B-B14F-4D97-AF65-F5344CB8AC3E}">
        <p14:creationId xmlns:p14="http://schemas.microsoft.com/office/powerpoint/2010/main" val="1349186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6161CF-12FA-442C-BEDD-9F38D70FB8E3}"/>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fecha 2">
            <a:extLst>
              <a:ext uri="{FF2B5EF4-FFF2-40B4-BE49-F238E27FC236}">
                <a16:creationId xmlns:a16="http://schemas.microsoft.com/office/drawing/2014/main" id="{30B86952-7FAB-4573-A82C-2F9F6F887504}"/>
              </a:ext>
            </a:extLst>
          </p:cNvPr>
          <p:cNvSpPr>
            <a:spLocks noGrp="1"/>
          </p:cNvSpPr>
          <p:nvPr>
            <p:ph type="dt" sz="half" idx="10"/>
          </p:nvPr>
        </p:nvSpPr>
        <p:spPr/>
        <p:txBody>
          <a:bodyPr/>
          <a:lstStyle/>
          <a:p>
            <a:fld id="{57984D44-F350-44F0-B211-3D0DDCD5F68B}" type="datetimeFigureOut">
              <a:rPr lang="es-SV" smtClean="0"/>
              <a:t>17/5/2021</a:t>
            </a:fld>
            <a:endParaRPr lang="es-SV"/>
          </a:p>
        </p:txBody>
      </p:sp>
      <p:sp>
        <p:nvSpPr>
          <p:cNvPr id="4" name="Marcador de pie de página 3">
            <a:extLst>
              <a:ext uri="{FF2B5EF4-FFF2-40B4-BE49-F238E27FC236}">
                <a16:creationId xmlns:a16="http://schemas.microsoft.com/office/drawing/2014/main" id="{159EC861-25F9-4770-8CE9-363C6C7D74F8}"/>
              </a:ext>
            </a:extLst>
          </p:cNvPr>
          <p:cNvSpPr>
            <a:spLocks noGrp="1"/>
          </p:cNvSpPr>
          <p:nvPr>
            <p:ph type="ftr" sz="quarter" idx="11"/>
          </p:nvPr>
        </p:nvSpPr>
        <p:spPr/>
        <p:txBody>
          <a:bodyPr/>
          <a:lstStyle/>
          <a:p>
            <a:endParaRPr lang="es-SV"/>
          </a:p>
        </p:txBody>
      </p:sp>
      <p:sp>
        <p:nvSpPr>
          <p:cNvPr id="5" name="Marcador de número de diapositiva 4">
            <a:extLst>
              <a:ext uri="{FF2B5EF4-FFF2-40B4-BE49-F238E27FC236}">
                <a16:creationId xmlns:a16="http://schemas.microsoft.com/office/drawing/2014/main" id="{94E401FE-1E1A-4051-9AA7-9C6CE448C78C}"/>
              </a:ext>
            </a:extLst>
          </p:cNvPr>
          <p:cNvSpPr>
            <a:spLocks noGrp="1"/>
          </p:cNvSpPr>
          <p:nvPr>
            <p:ph type="sldNum" sz="quarter" idx="12"/>
          </p:nvPr>
        </p:nvSpPr>
        <p:spPr/>
        <p:txBody>
          <a:bodyPr/>
          <a:lstStyle/>
          <a:p>
            <a:fld id="{25673E73-082E-46EC-9902-9587E6F64D08}" type="slidenum">
              <a:rPr lang="es-SV" smtClean="0"/>
              <a:t>‹Nº›</a:t>
            </a:fld>
            <a:endParaRPr lang="es-SV"/>
          </a:p>
        </p:txBody>
      </p:sp>
    </p:spTree>
    <p:extLst>
      <p:ext uri="{BB962C8B-B14F-4D97-AF65-F5344CB8AC3E}">
        <p14:creationId xmlns:p14="http://schemas.microsoft.com/office/powerpoint/2010/main" val="12415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00A2F7E-47BF-41C0-98C4-D7141D3A6E18}"/>
              </a:ext>
            </a:extLst>
          </p:cNvPr>
          <p:cNvSpPr>
            <a:spLocks noGrp="1"/>
          </p:cNvSpPr>
          <p:nvPr>
            <p:ph type="dt" sz="half" idx="10"/>
          </p:nvPr>
        </p:nvSpPr>
        <p:spPr/>
        <p:txBody>
          <a:bodyPr/>
          <a:lstStyle/>
          <a:p>
            <a:fld id="{57984D44-F350-44F0-B211-3D0DDCD5F68B}" type="datetimeFigureOut">
              <a:rPr lang="es-SV" smtClean="0"/>
              <a:t>17/5/2021</a:t>
            </a:fld>
            <a:endParaRPr lang="es-SV"/>
          </a:p>
        </p:txBody>
      </p:sp>
      <p:sp>
        <p:nvSpPr>
          <p:cNvPr id="3" name="Marcador de pie de página 2">
            <a:extLst>
              <a:ext uri="{FF2B5EF4-FFF2-40B4-BE49-F238E27FC236}">
                <a16:creationId xmlns:a16="http://schemas.microsoft.com/office/drawing/2014/main" id="{B91DAC47-89D6-4FB6-9250-70DF878D877E}"/>
              </a:ext>
            </a:extLst>
          </p:cNvPr>
          <p:cNvSpPr>
            <a:spLocks noGrp="1"/>
          </p:cNvSpPr>
          <p:nvPr>
            <p:ph type="ftr" sz="quarter" idx="11"/>
          </p:nvPr>
        </p:nvSpPr>
        <p:spPr/>
        <p:txBody>
          <a:bodyPr/>
          <a:lstStyle/>
          <a:p>
            <a:endParaRPr lang="es-SV"/>
          </a:p>
        </p:txBody>
      </p:sp>
      <p:sp>
        <p:nvSpPr>
          <p:cNvPr id="4" name="Marcador de número de diapositiva 3">
            <a:extLst>
              <a:ext uri="{FF2B5EF4-FFF2-40B4-BE49-F238E27FC236}">
                <a16:creationId xmlns:a16="http://schemas.microsoft.com/office/drawing/2014/main" id="{942D59A4-5691-4991-BC2B-F266CEB47C3A}"/>
              </a:ext>
            </a:extLst>
          </p:cNvPr>
          <p:cNvSpPr>
            <a:spLocks noGrp="1"/>
          </p:cNvSpPr>
          <p:nvPr>
            <p:ph type="sldNum" sz="quarter" idx="12"/>
          </p:nvPr>
        </p:nvSpPr>
        <p:spPr/>
        <p:txBody>
          <a:bodyPr/>
          <a:lstStyle/>
          <a:p>
            <a:fld id="{25673E73-082E-46EC-9902-9587E6F64D08}" type="slidenum">
              <a:rPr lang="es-SV" smtClean="0"/>
              <a:t>‹Nº›</a:t>
            </a:fld>
            <a:endParaRPr lang="es-SV"/>
          </a:p>
        </p:txBody>
      </p:sp>
    </p:spTree>
    <p:extLst>
      <p:ext uri="{BB962C8B-B14F-4D97-AF65-F5344CB8AC3E}">
        <p14:creationId xmlns:p14="http://schemas.microsoft.com/office/powerpoint/2010/main" val="114490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D2BD99-70DD-48EE-93DA-7C6B252F35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C98E76F2-82F0-4684-8446-418111EADD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a:extLst>
              <a:ext uri="{FF2B5EF4-FFF2-40B4-BE49-F238E27FC236}">
                <a16:creationId xmlns:a16="http://schemas.microsoft.com/office/drawing/2014/main" id="{D18E5C21-B981-435A-ABB4-B3B68B21E1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BF42F8E-4BDE-45A4-9510-CD499169317B}"/>
              </a:ext>
            </a:extLst>
          </p:cNvPr>
          <p:cNvSpPr>
            <a:spLocks noGrp="1"/>
          </p:cNvSpPr>
          <p:nvPr>
            <p:ph type="dt" sz="half" idx="10"/>
          </p:nvPr>
        </p:nvSpPr>
        <p:spPr/>
        <p:txBody>
          <a:bodyPr/>
          <a:lstStyle/>
          <a:p>
            <a:fld id="{57984D44-F350-44F0-B211-3D0DDCD5F68B}" type="datetimeFigureOut">
              <a:rPr lang="es-SV" smtClean="0"/>
              <a:t>17/5/2021</a:t>
            </a:fld>
            <a:endParaRPr lang="es-SV"/>
          </a:p>
        </p:txBody>
      </p:sp>
      <p:sp>
        <p:nvSpPr>
          <p:cNvPr id="6" name="Marcador de pie de página 5">
            <a:extLst>
              <a:ext uri="{FF2B5EF4-FFF2-40B4-BE49-F238E27FC236}">
                <a16:creationId xmlns:a16="http://schemas.microsoft.com/office/drawing/2014/main" id="{1D825ABD-7C84-4D3A-A04A-57ECED4DC09B}"/>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B37FFE0B-85C1-4E27-94D2-89BBC4B2D0DD}"/>
              </a:ext>
            </a:extLst>
          </p:cNvPr>
          <p:cNvSpPr>
            <a:spLocks noGrp="1"/>
          </p:cNvSpPr>
          <p:nvPr>
            <p:ph type="sldNum" sz="quarter" idx="12"/>
          </p:nvPr>
        </p:nvSpPr>
        <p:spPr/>
        <p:txBody>
          <a:bodyPr/>
          <a:lstStyle/>
          <a:p>
            <a:fld id="{25673E73-082E-46EC-9902-9587E6F64D08}" type="slidenum">
              <a:rPr lang="es-SV" smtClean="0"/>
              <a:t>‹Nº›</a:t>
            </a:fld>
            <a:endParaRPr lang="es-SV"/>
          </a:p>
        </p:txBody>
      </p:sp>
    </p:spTree>
    <p:extLst>
      <p:ext uri="{BB962C8B-B14F-4D97-AF65-F5344CB8AC3E}">
        <p14:creationId xmlns:p14="http://schemas.microsoft.com/office/powerpoint/2010/main" val="400064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58F34-3562-49C7-8973-D103903FFD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posición de imagen 2">
            <a:extLst>
              <a:ext uri="{FF2B5EF4-FFF2-40B4-BE49-F238E27FC236}">
                <a16:creationId xmlns:a16="http://schemas.microsoft.com/office/drawing/2014/main" id="{0DFC7409-7D0F-45E7-B7F1-0DAE52F553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a:extLst>
              <a:ext uri="{FF2B5EF4-FFF2-40B4-BE49-F238E27FC236}">
                <a16:creationId xmlns:a16="http://schemas.microsoft.com/office/drawing/2014/main" id="{39F01FA9-0DAA-4694-A327-EC1036CAEF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0EB945-6844-48E0-9E39-B7A327E1FCE4}"/>
              </a:ext>
            </a:extLst>
          </p:cNvPr>
          <p:cNvSpPr>
            <a:spLocks noGrp="1"/>
          </p:cNvSpPr>
          <p:nvPr>
            <p:ph type="dt" sz="half" idx="10"/>
          </p:nvPr>
        </p:nvSpPr>
        <p:spPr/>
        <p:txBody>
          <a:bodyPr/>
          <a:lstStyle/>
          <a:p>
            <a:fld id="{57984D44-F350-44F0-B211-3D0DDCD5F68B}" type="datetimeFigureOut">
              <a:rPr lang="es-SV" smtClean="0"/>
              <a:t>17/5/2021</a:t>
            </a:fld>
            <a:endParaRPr lang="es-SV"/>
          </a:p>
        </p:txBody>
      </p:sp>
      <p:sp>
        <p:nvSpPr>
          <p:cNvPr id="6" name="Marcador de pie de página 5">
            <a:extLst>
              <a:ext uri="{FF2B5EF4-FFF2-40B4-BE49-F238E27FC236}">
                <a16:creationId xmlns:a16="http://schemas.microsoft.com/office/drawing/2014/main" id="{8EDE7998-E615-4CF0-9D12-0CF8EFFEDC2B}"/>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14298FD6-DBA3-4EC6-A43B-0F9D1C4D20E6}"/>
              </a:ext>
            </a:extLst>
          </p:cNvPr>
          <p:cNvSpPr>
            <a:spLocks noGrp="1"/>
          </p:cNvSpPr>
          <p:nvPr>
            <p:ph type="sldNum" sz="quarter" idx="12"/>
          </p:nvPr>
        </p:nvSpPr>
        <p:spPr/>
        <p:txBody>
          <a:bodyPr/>
          <a:lstStyle/>
          <a:p>
            <a:fld id="{25673E73-082E-46EC-9902-9587E6F64D08}" type="slidenum">
              <a:rPr lang="es-SV" smtClean="0"/>
              <a:t>‹Nº›</a:t>
            </a:fld>
            <a:endParaRPr lang="es-SV"/>
          </a:p>
        </p:txBody>
      </p:sp>
    </p:spTree>
    <p:extLst>
      <p:ext uri="{BB962C8B-B14F-4D97-AF65-F5344CB8AC3E}">
        <p14:creationId xmlns:p14="http://schemas.microsoft.com/office/powerpoint/2010/main" val="3580673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833734-B0C8-44D5-9443-26538AF40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17A3040B-BEC7-44DD-93B8-FCAADEC63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B36E8B27-D472-4F4F-8D0D-618B4FD7DC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984D44-F350-44F0-B211-3D0DDCD5F68B}" type="datetimeFigureOut">
              <a:rPr lang="es-SV" smtClean="0"/>
              <a:t>17/5/2021</a:t>
            </a:fld>
            <a:endParaRPr lang="es-SV"/>
          </a:p>
        </p:txBody>
      </p:sp>
      <p:sp>
        <p:nvSpPr>
          <p:cNvPr id="5" name="Marcador de pie de página 4">
            <a:extLst>
              <a:ext uri="{FF2B5EF4-FFF2-40B4-BE49-F238E27FC236}">
                <a16:creationId xmlns:a16="http://schemas.microsoft.com/office/drawing/2014/main" id="{CC0C89D3-BC61-4109-913A-07B2C6D051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a:extLst>
              <a:ext uri="{FF2B5EF4-FFF2-40B4-BE49-F238E27FC236}">
                <a16:creationId xmlns:a16="http://schemas.microsoft.com/office/drawing/2014/main" id="{D2FAEF49-5278-41DE-B333-2824CFC932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73E73-082E-46EC-9902-9587E6F64D08}" type="slidenum">
              <a:rPr lang="es-SV" smtClean="0"/>
              <a:t>‹Nº›</a:t>
            </a:fld>
            <a:endParaRPr lang="es-SV"/>
          </a:p>
        </p:txBody>
      </p:sp>
    </p:spTree>
    <p:extLst>
      <p:ext uri="{BB962C8B-B14F-4D97-AF65-F5344CB8AC3E}">
        <p14:creationId xmlns:p14="http://schemas.microsoft.com/office/powerpoint/2010/main" val="455486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CuadroTexto 12">
            <a:extLst>
              <a:ext uri="{FF2B5EF4-FFF2-40B4-BE49-F238E27FC236}">
                <a16:creationId xmlns:a16="http://schemas.microsoft.com/office/drawing/2014/main" id="{197B46A3-97C0-4DE3-B892-3CB90DA539CD}"/>
              </a:ext>
            </a:extLst>
          </p:cNvPr>
          <p:cNvSpPr txBox="1"/>
          <p:nvPr/>
        </p:nvSpPr>
        <p:spPr>
          <a:xfrm>
            <a:off x="2877098" y="1975966"/>
            <a:ext cx="7114180" cy="221651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kern="1200" dirty="0">
                <a:solidFill>
                  <a:schemeClr val="tx1"/>
                </a:solidFill>
                <a:latin typeface="+mj-lt"/>
                <a:ea typeface="+mj-ea"/>
                <a:cs typeface="+mj-cs"/>
              </a:rPr>
              <a:t>METODOLOGIA DE </a:t>
            </a:r>
            <a:r>
              <a:rPr lang="en-US" sz="4400" b="1" dirty="0">
                <a:latin typeface="+mj-lt"/>
                <a:ea typeface="+mj-ea"/>
                <a:cs typeface="+mj-cs"/>
              </a:rPr>
              <a:t>ELECCIÓN</a:t>
            </a:r>
          </a:p>
          <a:p>
            <a:pPr algn="ctr">
              <a:lnSpc>
                <a:spcPct val="90000"/>
              </a:lnSpc>
              <a:spcBef>
                <a:spcPct val="0"/>
              </a:spcBef>
              <a:spcAft>
                <a:spcPts val="600"/>
              </a:spcAft>
            </a:pPr>
            <a:r>
              <a:rPr lang="en-US" sz="4400" b="1" kern="1200" dirty="0">
                <a:solidFill>
                  <a:schemeClr val="tx1"/>
                </a:solidFill>
                <a:latin typeface="+mj-lt"/>
                <a:ea typeface="+mj-ea"/>
                <a:cs typeface="+mj-cs"/>
              </a:rPr>
              <a:t>COMITE EJECUTIVO 2021-2023</a:t>
            </a:r>
          </a:p>
        </p:txBody>
      </p:sp>
      <p:sp>
        <p:nvSpPr>
          <p:cNvPr id="29" name="Arc 28">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Imagen 4" descr="Logotipo&#10;&#10;Descripción generada automáticamente">
            <a:extLst>
              <a:ext uri="{FF2B5EF4-FFF2-40B4-BE49-F238E27FC236}">
                <a16:creationId xmlns:a16="http://schemas.microsoft.com/office/drawing/2014/main" id="{C8C66F09-9CF1-4124-AF5B-92F301065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871" y="364589"/>
            <a:ext cx="3640257" cy="1246789"/>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23" name="CuadroTexto 22">
            <a:extLst>
              <a:ext uri="{FF2B5EF4-FFF2-40B4-BE49-F238E27FC236}">
                <a16:creationId xmlns:a16="http://schemas.microsoft.com/office/drawing/2014/main" id="{EACCF3EB-4156-40BB-9E61-976C3E3E6D24}"/>
              </a:ext>
            </a:extLst>
          </p:cNvPr>
          <p:cNvSpPr txBox="1"/>
          <p:nvPr/>
        </p:nvSpPr>
        <p:spPr>
          <a:xfrm>
            <a:off x="4960419" y="4453419"/>
            <a:ext cx="2947538" cy="646331"/>
          </a:xfrm>
          <a:prstGeom prst="rect">
            <a:avLst/>
          </a:prstGeom>
          <a:noFill/>
        </p:spPr>
        <p:txBody>
          <a:bodyPr wrap="none" rtlCol="0">
            <a:spAutoFit/>
          </a:bodyPr>
          <a:lstStyle/>
          <a:p>
            <a:pPr algn="ctr"/>
            <a:r>
              <a:rPr lang="es-SV" dirty="0"/>
              <a:t>Lcda. Marta Alicia de Magaña</a:t>
            </a:r>
          </a:p>
          <a:p>
            <a:pPr algn="ctr"/>
            <a:r>
              <a:rPr lang="es-SV" dirty="0"/>
              <a:t>Mayo 20, 2021</a:t>
            </a:r>
          </a:p>
        </p:txBody>
      </p:sp>
      <p:cxnSp>
        <p:nvCxnSpPr>
          <p:cNvPr id="16" name="Conector recto 15">
            <a:extLst>
              <a:ext uri="{FF2B5EF4-FFF2-40B4-BE49-F238E27FC236}">
                <a16:creationId xmlns:a16="http://schemas.microsoft.com/office/drawing/2014/main" id="{F1B237C0-DEEF-49AD-87BC-CE388E0B2154}"/>
              </a:ext>
            </a:extLst>
          </p:cNvPr>
          <p:cNvCxnSpPr>
            <a:cxnSpLocks/>
          </p:cNvCxnSpPr>
          <p:nvPr/>
        </p:nvCxnSpPr>
        <p:spPr>
          <a:xfrm>
            <a:off x="1265261" y="4192479"/>
            <a:ext cx="10337854"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8697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6E0149-EF79-4EC2-9849-50286D299094}"/>
              </a:ext>
            </a:extLst>
          </p:cNvPr>
          <p:cNvPicPr>
            <a:picLocks noChangeAspect="1"/>
          </p:cNvPicPr>
          <p:nvPr/>
        </p:nvPicPr>
        <p:blipFill rotWithShape="1">
          <a:blip r:embed="rId2"/>
          <a:srcRect l="18925" t="23876" r="17064" b="10698"/>
          <a:stretch/>
        </p:blipFill>
        <p:spPr>
          <a:xfrm>
            <a:off x="382770" y="76022"/>
            <a:ext cx="11663918" cy="6705956"/>
          </a:xfrm>
          <a:prstGeom prst="rect">
            <a:avLst/>
          </a:prstGeom>
        </p:spPr>
      </p:pic>
    </p:spTree>
    <p:extLst>
      <p:ext uri="{BB962C8B-B14F-4D97-AF65-F5344CB8AC3E}">
        <p14:creationId xmlns:p14="http://schemas.microsoft.com/office/powerpoint/2010/main" val="2798660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302C837-22F7-4649-B47B-06534B8D988A}"/>
              </a:ext>
            </a:extLst>
          </p:cNvPr>
          <p:cNvPicPr>
            <a:picLocks noChangeAspect="1"/>
          </p:cNvPicPr>
          <p:nvPr/>
        </p:nvPicPr>
        <p:blipFill rotWithShape="1">
          <a:blip r:embed="rId2"/>
          <a:srcRect l="18993" t="26621" r="34740" b="8399"/>
          <a:stretch/>
        </p:blipFill>
        <p:spPr>
          <a:xfrm>
            <a:off x="1348125" y="152084"/>
            <a:ext cx="8295605" cy="6553832"/>
          </a:xfrm>
          <a:prstGeom prst="rect">
            <a:avLst/>
          </a:prstGeom>
        </p:spPr>
      </p:pic>
    </p:spTree>
    <p:extLst>
      <p:ext uri="{BB962C8B-B14F-4D97-AF65-F5344CB8AC3E}">
        <p14:creationId xmlns:p14="http://schemas.microsoft.com/office/powerpoint/2010/main" val="1045802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DBFE704-E6F9-46FB-A1BB-17F321A4C542}"/>
              </a:ext>
            </a:extLst>
          </p:cNvPr>
          <p:cNvPicPr>
            <a:picLocks noChangeAspect="1"/>
          </p:cNvPicPr>
          <p:nvPr/>
        </p:nvPicPr>
        <p:blipFill rotWithShape="1">
          <a:blip r:embed="rId2"/>
          <a:srcRect l="18925" t="25963" r="34419" b="19225"/>
          <a:stretch/>
        </p:blipFill>
        <p:spPr>
          <a:xfrm>
            <a:off x="1038445" y="185300"/>
            <a:ext cx="9817396" cy="6487399"/>
          </a:xfrm>
          <a:prstGeom prst="rect">
            <a:avLst/>
          </a:prstGeom>
        </p:spPr>
      </p:pic>
    </p:spTree>
    <p:extLst>
      <p:ext uri="{BB962C8B-B14F-4D97-AF65-F5344CB8AC3E}">
        <p14:creationId xmlns:p14="http://schemas.microsoft.com/office/powerpoint/2010/main" val="2578276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9BFF49C-27E0-481D-B5B7-D6E9202E2D6B}"/>
              </a:ext>
            </a:extLst>
          </p:cNvPr>
          <p:cNvSpPr txBox="1">
            <a:spLocks/>
          </p:cNvSpPr>
          <p:nvPr/>
        </p:nvSpPr>
        <p:spPr>
          <a:xfrm>
            <a:off x="642996" y="4571216"/>
            <a:ext cx="10906008" cy="1115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300" b="1" dirty="0"/>
              <a:t>Miembros </a:t>
            </a:r>
            <a:r>
              <a:rPr lang="en-US" sz="3300" b="1" dirty="0" err="1"/>
              <a:t>suplentes</a:t>
            </a:r>
            <a:r>
              <a:rPr lang="en-US" sz="3300" b="1" dirty="0"/>
              <a:t> </a:t>
            </a:r>
            <a:r>
              <a:rPr lang="en-US" sz="3300" b="1" dirty="0" err="1"/>
              <a:t>candidatos</a:t>
            </a:r>
            <a:r>
              <a:rPr lang="en-US" sz="3300" b="1" dirty="0"/>
              <a:t> para el </a:t>
            </a:r>
          </a:p>
          <a:p>
            <a:pPr algn="ctr">
              <a:spcAft>
                <a:spcPts val="600"/>
              </a:spcAft>
            </a:pPr>
            <a:r>
              <a:rPr lang="en-US" sz="3300" b="1" dirty="0"/>
              <a:t>Cargo de </a:t>
            </a:r>
            <a:r>
              <a:rPr lang="en-US" sz="3300" b="1" dirty="0" err="1"/>
              <a:t>Secretaría</a:t>
            </a:r>
            <a:endParaRPr lang="en-US" sz="3300" b="1" dirty="0"/>
          </a:p>
        </p:txBody>
      </p:sp>
      <p:pic>
        <p:nvPicPr>
          <p:cNvPr id="5" name="Imagen 4">
            <a:extLst>
              <a:ext uri="{FF2B5EF4-FFF2-40B4-BE49-F238E27FC236}">
                <a16:creationId xmlns:a16="http://schemas.microsoft.com/office/drawing/2014/main" id="{8BC5A001-E425-43F1-A875-FA7CED6DF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7917" y="159439"/>
            <a:ext cx="2685706" cy="919854"/>
          </a:xfrm>
          <a:prstGeom prst="rect">
            <a:avLst/>
          </a:prstGeom>
        </p:spPr>
      </p:pic>
      <p:grpSp>
        <p:nvGrpSpPr>
          <p:cNvPr id="9" name="Grupo 8">
            <a:extLst>
              <a:ext uri="{FF2B5EF4-FFF2-40B4-BE49-F238E27FC236}">
                <a16:creationId xmlns:a16="http://schemas.microsoft.com/office/drawing/2014/main" id="{E36644BF-9564-4527-8DC5-A92F7680324A}"/>
              </a:ext>
            </a:extLst>
          </p:cNvPr>
          <p:cNvGrpSpPr/>
          <p:nvPr/>
        </p:nvGrpSpPr>
        <p:grpSpPr>
          <a:xfrm>
            <a:off x="-648818" y="1818329"/>
            <a:ext cx="13489636" cy="2752887"/>
            <a:chOff x="-1026233" y="1850159"/>
            <a:chExt cx="13489636" cy="2752887"/>
          </a:xfrm>
        </p:grpSpPr>
        <p:pic>
          <p:nvPicPr>
            <p:cNvPr id="10" name="Picture 2" descr="Resultado de imagen para comite ejecutivo">
              <a:extLst>
                <a:ext uri="{FF2B5EF4-FFF2-40B4-BE49-F238E27FC236}">
                  <a16:creationId xmlns:a16="http://schemas.microsoft.com/office/drawing/2014/main" id="{C75A7F83-D866-449D-A71F-BCF0D3708F2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26049" y="1850159"/>
              <a:ext cx="2685705" cy="26857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sultado de imagen para comite ejecutivo">
              <a:extLst>
                <a:ext uri="{FF2B5EF4-FFF2-40B4-BE49-F238E27FC236}">
                  <a16:creationId xmlns:a16="http://schemas.microsoft.com/office/drawing/2014/main" id="{ED096E73-31AB-4BEE-8582-2A3BD5C8EB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94348" y="1872682"/>
              <a:ext cx="2685705" cy="26857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sultado de imagen para comite ejecutivo">
              <a:extLst>
                <a:ext uri="{FF2B5EF4-FFF2-40B4-BE49-F238E27FC236}">
                  <a16:creationId xmlns:a16="http://schemas.microsoft.com/office/drawing/2014/main" id="{49C98F9C-F639-44A6-AA92-69823CA1F39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1194" y="1892761"/>
              <a:ext cx="2685705" cy="2685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sultado de imagen para comite ejecutivo">
              <a:extLst>
                <a:ext uri="{FF2B5EF4-FFF2-40B4-BE49-F238E27FC236}">
                  <a16:creationId xmlns:a16="http://schemas.microsoft.com/office/drawing/2014/main" id="{C3DA2158-9548-4671-A075-5D3DA5E84D5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35853" y="1862725"/>
              <a:ext cx="2685705" cy="26857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sultado de imagen para comite ejecutivo">
              <a:extLst>
                <a:ext uri="{FF2B5EF4-FFF2-40B4-BE49-F238E27FC236}">
                  <a16:creationId xmlns:a16="http://schemas.microsoft.com/office/drawing/2014/main" id="{FAE68CF8-0E72-4C74-8D30-0F213F7387E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77698" y="1850159"/>
              <a:ext cx="2685705" cy="26857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sultado de imagen para comite ejecutivo">
              <a:extLst>
                <a:ext uri="{FF2B5EF4-FFF2-40B4-BE49-F238E27FC236}">
                  <a16:creationId xmlns:a16="http://schemas.microsoft.com/office/drawing/2014/main" id="{EC3A7C47-CAF5-4FC0-A622-99229CA9B1F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26233" y="1917341"/>
              <a:ext cx="2685705" cy="26857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17184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15692C-DA6D-43E8-9790-6C035A17D262}"/>
              </a:ext>
            </a:extLst>
          </p:cNvPr>
          <p:cNvSpPr>
            <a:spLocks noGrp="1"/>
          </p:cNvSpPr>
          <p:nvPr>
            <p:ph type="title"/>
          </p:nvPr>
        </p:nvSpPr>
        <p:spPr/>
        <p:txBody>
          <a:bodyPr/>
          <a:lstStyle/>
          <a:p>
            <a:endParaRPr lang="es-SV"/>
          </a:p>
        </p:txBody>
      </p:sp>
      <p:sp>
        <p:nvSpPr>
          <p:cNvPr id="3" name="Marcador de contenido 2">
            <a:extLst>
              <a:ext uri="{FF2B5EF4-FFF2-40B4-BE49-F238E27FC236}">
                <a16:creationId xmlns:a16="http://schemas.microsoft.com/office/drawing/2014/main" id="{97BBD1E5-8F5F-428B-BE04-4950C17FD1C7}"/>
              </a:ext>
            </a:extLst>
          </p:cNvPr>
          <p:cNvSpPr>
            <a:spLocks noGrp="1"/>
          </p:cNvSpPr>
          <p:nvPr>
            <p:ph idx="1"/>
          </p:nvPr>
        </p:nvSpPr>
        <p:spPr/>
        <p:txBody>
          <a:bodyPr/>
          <a:lstStyle/>
          <a:p>
            <a:endParaRPr lang="es-SV"/>
          </a:p>
        </p:txBody>
      </p:sp>
      <p:pic>
        <p:nvPicPr>
          <p:cNvPr id="8" name="Imagen 7">
            <a:extLst>
              <a:ext uri="{FF2B5EF4-FFF2-40B4-BE49-F238E27FC236}">
                <a16:creationId xmlns:a16="http://schemas.microsoft.com/office/drawing/2014/main" id="{5A95EA91-F74D-494E-B127-2527923D53E4}"/>
              </a:ext>
            </a:extLst>
          </p:cNvPr>
          <p:cNvPicPr>
            <a:picLocks noChangeAspect="1"/>
          </p:cNvPicPr>
          <p:nvPr/>
        </p:nvPicPr>
        <p:blipFill rotWithShape="1">
          <a:blip r:embed="rId2"/>
          <a:srcRect l="18925" t="26620" r="26134" b="9931"/>
          <a:stretch/>
        </p:blipFill>
        <p:spPr>
          <a:xfrm>
            <a:off x="838200" y="137868"/>
            <a:ext cx="10132830" cy="6582264"/>
          </a:xfrm>
          <a:prstGeom prst="rect">
            <a:avLst/>
          </a:prstGeom>
        </p:spPr>
      </p:pic>
    </p:spTree>
    <p:extLst>
      <p:ext uri="{BB962C8B-B14F-4D97-AF65-F5344CB8AC3E}">
        <p14:creationId xmlns:p14="http://schemas.microsoft.com/office/powerpoint/2010/main" val="481337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470DF12-F7D3-4896-B4C1-75B9B1693B74}"/>
              </a:ext>
            </a:extLst>
          </p:cNvPr>
          <p:cNvPicPr>
            <a:picLocks noChangeAspect="1"/>
          </p:cNvPicPr>
          <p:nvPr/>
        </p:nvPicPr>
        <p:blipFill rotWithShape="1">
          <a:blip r:embed="rId2"/>
          <a:srcRect l="19185" t="28993" r="26134" b="7558"/>
          <a:stretch/>
        </p:blipFill>
        <p:spPr>
          <a:xfrm>
            <a:off x="999460" y="181111"/>
            <a:ext cx="9952075" cy="6495777"/>
          </a:xfrm>
          <a:prstGeom prst="rect">
            <a:avLst/>
          </a:prstGeom>
        </p:spPr>
      </p:pic>
    </p:spTree>
    <p:extLst>
      <p:ext uri="{BB962C8B-B14F-4D97-AF65-F5344CB8AC3E}">
        <p14:creationId xmlns:p14="http://schemas.microsoft.com/office/powerpoint/2010/main" val="1865967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Marcador de contenido 4" descr="Sitio web&#10;&#10;Descripción generada automáticamente">
            <a:extLst>
              <a:ext uri="{FF2B5EF4-FFF2-40B4-BE49-F238E27FC236}">
                <a16:creationId xmlns:a16="http://schemas.microsoft.com/office/drawing/2014/main" id="{54B14D97-8596-4F40-83CA-5B1F8A02B89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560937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10;&#10;Descripción generada automáticamente">
            <a:extLst>
              <a:ext uri="{FF2B5EF4-FFF2-40B4-BE49-F238E27FC236}">
                <a16:creationId xmlns:a16="http://schemas.microsoft.com/office/drawing/2014/main" id="{A367DABA-E2C4-45CD-931F-FB0170B50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525" y="230188"/>
            <a:ext cx="2801224" cy="959420"/>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2" name="CuadroTexto 1">
            <a:extLst>
              <a:ext uri="{FF2B5EF4-FFF2-40B4-BE49-F238E27FC236}">
                <a16:creationId xmlns:a16="http://schemas.microsoft.com/office/drawing/2014/main" id="{44436D65-778B-44FE-8848-234BAF50797E}"/>
              </a:ext>
            </a:extLst>
          </p:cNvPr>
          <p:cNvSpPr txBox="1"/>
          <p:nvPr/>
        </p:nvSpPr>
        <p:spPr>
          <a:xfrm>
            <a:off x="1314633" y="1185920"/>
            <a:ext cx="10785632" cy="2677656"/>
          </a:xfrm>
          <a:prstGeom prst="rect">
            <a:avLst/>
          </a:prstGeom>
          <a:noFill/>
        </p:spPr>
        <p:txBody>
          <a:bodyPr wrap="square" rtlCol="0">
            <a:spAutoFit/>
          </a:bodyPr>
          <a:lstStyle/>
          <a:p>
            <a:pPr marL="285750" indent="-285750">
              <a:buFont typeface="Arial" panose="020B0604020202020204" pitchFamily="34" charset="0"/>
              <a:buChar char="•"/>
            </a:pPr>
            <a:r>
              <a:rPr lang="es-SV" sz="2400" dirty="0">
                <a:latin typeface="Arial" panose="020B0604020202020204" pitchFamily="34" charset="0"/>
                <a:cs typeface="Arial" panose="020B0604020202020204" pitchFamily="34" charset="0"/>
              </a:rPr>
              <a:t>Informe Comité Ejecutivo saliente 2019-2021</a:t>
            </a:r>
          </a:p>
          <a:p>
            <a:pPr marL="285750" indent="-285750">
              <a:buFont typeface="Arial" panose="020B0604020202020204" pitchFamily="34" charset="0"/>
              <a:buChar char="•"/>
            </a:pPr>
            <a:r>
              <a:rPr lang="es-SV" sz="2400" dirty="0">
                <a:latin typeface="Arial" panose="020B0604020202020204" pitchFamily="34" charset="0"/>
                <a:cs typeface="Arial" panose="020B0604020202020204" pitchFamily="34" charset="0"/>
              </a:rPr>
              <a:t>Estatutos y Reglamento Interno  </a:t>
            </a:r>
          </a:p>
          <a:p>
            <a:r>
              <a:rPr lang="es-SV" sz="2400" dirty="0">
                <a:latin typeface="Arial" panose="020B0604020202020204" pitchFamily="34" charset="0"/>
                <a:cs typeface="Arial" panose="020B0604020202020204" pitchFamily="34" charset="0"/>
              </a:rPr>
              <a:t>	(Capitulo III Sección 2 Estatutos / Capitulo IV Sección 10 RI, Art. 50-57)</a:t>
            </a:r>
          </a:p>
          <a:p>
            <a:pPr marL="457200" indent="-457200">
              <a:buFont typeface="Arial" panose="020B0604020202020204" pitchFamily="34" charset="0"/>
              <a:buChar char="•"/>
            </a:pPr>
            <a:r>
              <a:rPr lang="es-SV" sz="2400" dirty="0">
                <a:latin typeface="Arial" panose="020B0604020202020204" pitchFamily="34" charset="0"/>
                <a:cs typeface="Arial" panose="020B0604020202020204" pitchFamily="34" charset="0"/>
              </a:rPr>
              <a:t>Identificación de miembros elegibles para cargos</a:t>
            </a:r>
          </a:p>
          <a:p>
            <a:pPr lvl="1"/>
            <a:r>
              <a:rPr lang="es-SV" sz="2400" dirty="0">
                <a:latin typeface="Arial" panose="020B0604020202020204" pitchFamily="34" charset="0"/>
                <a:cs typeface="Arial" panose="020B0604020202020204" pitchFamily="34" charset="0"/>
              </a:rPr>
              <a:t>	- Presidente/a</a:t>
            </a:r>
          </a:p>
          <a:p>
            <a:pPr lvl="1"/>
            <a:r>
              <a:rPr lang="es-SV" sz="2400" dirty="0">
                <a:latin typeface="Arial" panose="020B0604020202020204" pitchFamily="34" charset="0"/>
                <a:cs typeface="Arial" panose="020B0604020202020204" pitchFamily="34" charset="0"/>
              </a:rPr>
              <a:t>	- Vicepresidente/a</a:t>
            </a:r>
          </a:p>
          <a:p>
            <a:pPr lvl="1"/>
            <a:r>
              <a:rPr lang="es-SV" sz="2400" dirty="0">
                <a:latin typeface="Arial" panose="020B0604020202020204" pitchFamily="34" charset="0"/>
                <a:cs typeface="Arial" panose="020B0604020202020204" pitchFamily="34" charset="0"/>
              </a:rPr>
              <a:t>	- Secretario/a</a:t>
            </a:r>
          </a:p>
        </p:txBody>
      </p:sp>
      <p:sp>
        <p:nvSpPr>
          <p:cNvPr id="7" name="CuadroTexto 6">
            <a:extLst>
              <a:ext uri="{FF2B5EF4-FFF2-40B4-BE49-F238E27FC236}">
                <a16:creationId xmlns:a16="http://schemas.microsoft.com/office/drawing/2014/main" id="{E82F2B0C-34E5-4738-8B8D-71ABEF59FDBA}"/>
              </a:ext>
            </a:extLst>
          </p:cNvPr>
          <p:cNvSpPr txBox="1"/>
          <p:nvPr/>
        </p:nvSpPr>
        <p:spPr>
          <a:xfrm>
            <a:off x="1314632" y="3859887"/>
            <a:ext cx="9186909" cy="2677656"/>
          </a:xfrm>
          <a:prstGeom prst="rect">
            <a:avLst/>
          </a:prstGeom>
          <a:noFill/>
        </p:spPr>
        <p:txBody>
          <a:bodyPr wrap="square">
            <a:spAutoFit/>
          </a:bodyPr>
          <a:lstStyle/>
          <a:p>
            <a:pPr marL="457200" indent="-457200">
              <a:buFont typeface="Arial" panose="020B0604020202020204" pitchFamily="34" charset="0"/>
              <a:buChar char="•"/>
            </a:pPr>
            <a:r>
              <a:rPr lang="es-SV" sz="2400" dirty="0">
                <a:latin typeface="Arial" panose="020B0604020202020204" pitchFamily="34" charset="0"/>
                <a:cs typeface="Arial" panose="020B0604020202020204" pitchFamily="34" charset="0"/>
              </a:rPr>
              <a:t>Proceso de votación (voto secreto)</a:t>
            </a:r>
          </a:p>
          <a:p>
            <a:pPr lvl="1"/>
            <a:r>
              <a:rPr lang="es-SV" sz="2400" dirty="0">
                <a:latin typeface="Arial" panose="020B0604020202020204" pitchFamily="34" charset="0"/>
                <a:cs typeface="Arial" panose="020B0604020202020204" pitchFamily="34" charset="0"/>
              </a:rPr>
              <a:t>	- Presidente/a</a:t>
            </a:r>
          </a:p>
          <a:p>
            <a:pPr lvl="1"/>
            <a:r>
              <a:rPr lang="es-SV" sz="2400" dirty="0">
                <a:latin typeface="Arial" panose="020B0604020202020204" pitchFamily="34" charset="0"/>
                <a:cs typeface="Arial" panose="020B0604020202020204" pitchFamily="34" charset="0"/>
              </a:rPr>
              <a:t>	- Vicepresidente/a</a:t>
            </a:r>
          </a:p>
          <a:p>
            <a:pPr lvl="1"/>
            <a:r>
              <a:rPr lang="es-SV" sz="2400" dirty="0">
                <a:latin typeface="Arial" panose="020B0604020202020204" pitchFamily="34" charset="0"/>
                <a:cs typeface="Arial" panose="020B0604020202020204" pitchFamily="34" charset="0"/>
              </a:rPr>
              <a:t>	- Secretario/a</a:t>
            </a:r>
          </a:p>
          <a:p>
            <a:pPr marL="457200" indent="-457200">
              <a:buFont typeface="Arial" panose="020B0604020202020204" pitchFamily="34" charset="0"/>
              <a:buChar char="•"/>
            </a:pPr>
            <a:r>
              <a:rPr lang="es-SV" sz="2400" dirty="0">
                <a:latin typeface="Arial" panose="020B0604020202020204" pitchFamily="34" charset="0"/>
                <a:cs typeface="Arial" panose="020B0604020202020204" pitchFamily="34" charset="0"/>
              </a:rPr>
              <a:t>Palabras de compromiso del comité electo 2021-2023</a:t>
            </a:r>
          </a:p>
          <a:p>
            <a:pPr marL="457200" indent="-457200">
              <a:buFont typeface="Arial" panose="020B0604020202020204" pitchFamily="34" charset="0"/>
              <a:buChar char="•"/>
            </a:pPr>
            <a:r>
              <a:rPr lang="es-SV" sz="2400" dirty="0">
                <a:latin typeface="Arial" panose="020B0604020202020204" pitchFamily="34" charset="0"/>
                <a:cs typeface="Arial" panose="020B0604020202020204" pitchFamily="34" charset="0"/>
              </a:rPr>
              <a:t>Fotografía del comité saliente</a:t>
            </a:r>
          </a:p>
          <a:p>
            <a:pPr marL="457200" indent="-457200">
              <a:buFont typeface="Arial" panose="020B0604020202020204" pitchFamily="34" charset="0"/>
              <a:buChar char="•"/>
            </a:pPr>
            <a:r>
              <a:rPr lang="es-SV" sz="2400" dirty="0">
                <a:latin typeface="Arial" panose="020B0604020202020204" pitchFamily="34" charset="0"/>
                <a:cs typeface="Arial" panose="020B0604020202020204" pitchFamily="34" charset="0"/>
              </a:rPr>
              <a:t>Fotografía oficial del comité electo 2021-2023</a:t>
            </a:r>
          </a:p>
        </p:txBody>
      </p:sp>
      <p:sp>
        <p:nvSpPr>
          <p:cNvPr id="5" name="CuadroTexto 4">
            <a:extLst>
              <a:ext uri="{FF2B5EF4-FFF2-40B4-BE49-F238E27FC236}">
                <a16:creationId xmlns:a16="http://schemas.microsoft.com/office/drawing/2014/main" id="{4D866D0D-3493-4914-9F0E-CE2886C895CD}"/>
              </a:ext>
            </a:extLst>
          </p:cNvPr>
          <p:cNvSpPr txBox="1"/>
          <p:nvPr/>
        </p:nvSpPr>
        <p:spPr>
          <a:xfrm>
            <a:off x="532660" y="230188"/>
            <a:ext cx="7483876"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SV" sz="3200" dirty="0"/>
              <a:t>Metodología</a:t>
            </a:r>
          </a:p>
        </p:txBody>
      </p:sp>
    </p:spTree>
    <p:extLst>
      <p:ext uri="{BB962C8B-B14F-4D97-AF65-F5344CB8AC3E}">
        <p14:creationId xmlns:p14="http://schemas.microsoft.com/office/powerpoint/2010/main" val="1584918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10;&#10;Descripción generada automáticamente">
            <a:extLst>
              <a:ext uri="{FF2B5EF4-FFF2-40B4-BE49-F238E27FC236}">
                <a16:creationId xmlns:a16="http://schemas.microsoft.com/office/drawing/2014/main" id="{A367DABA-E2C4-45CD-931F-FB0170B50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525" y="230188"/>
            <a:ext cx="2801224" cy="959420"/>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6" name="CuadroTexto 5">
            <a:extLst>
              <a:ext uri="{FF2B5EF4-FFF2-40B4-BE49-F238E27FC236}">
                <a16:creationId xmlns:a16="http://schemas.microsoft.com/office/drawing/2014/main" id="{19373AC4-0E24-4055-9BE9-3DC701B4E8D2}"/>
              </a:ext>
            </a:extLst>
          </p:cNvPr>
          <p:cNvSpPr txBox="1"/>
          <p:nvPr/>
        </p:nvSpPr>
        <p:spPr>
          <a:xfrm>
            <a:off x="1233996" y="1874728"/>
            <a:ext cx="10209320" cy="3108543"/>
          </a:xfrm>
          <a:prstGeom prst="rect">
            <a:avLst/>
          </a:prstGeom>
          <a:noFill/>
        </p:spPr>
        <p:txBody>
          <a:bodyPr wrap="square">
            <a:spAutoFit/>
          </a:bodyPr>
          <a:lstStyle/>
          <a:p>
            <a:pPr algn="just"/>
            <a:r>
              <a:rPr lang="es-ES_tradnl" sz="2800" b="1" dirty="0">
                <a:effectLst/>
                <a:latin typeface="Arial" panose="020B0604020202020204" pitchFamily="34" charset="0"/>
                <a:ea typeface="Times New Roman" panose="02020603050405020304" pitchFamily="18" charset="0"/>
                <a:cs typeface="Arial" panose="020B0604020202020204" pitchFamily="34" charset="0"/>
              </a:rPr>
              <a:t>Artículo 21: </a:t>
            </a:r>
            <a:r>
              <a:rPr lang="es-ES_tradnl" sz="2800" dirty="0">
                <a:effectLst/>
                <a:latin typeface="Arial" panose="020B0604020202020204" pitchFamily="34" charset="0"/>
                <a:ea typeface="Times New Roman" panose="02020603050405020304" pitchFamily="18" charset="0"/>
                <a:cs typeface="Arial" panose="020B0604020202020204" pitchFamily="34" charset="0"/>
              </a:rPr>
              <a:t>El Comité Ejecutivo del MCP-ES está compuesto de los siguientes miembros: </a:t>
            </a:r>
            <a:endParaRPr lang="es-SV"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Calibri Light" panose="020F0302020204030204" pitchFamily="34" charset="0"/>
              <a:buChar char="-"/>
            </a:pPr>
            <a:r>
              <a:rPr lang="es-ES_tradnl" sz="2800" dirty="0">
                <a:effectLst/>
                <a:latin typeface="Arial" panose="020B0604020202020204" pitchFamily="34" charset="0"/>
                <a:ea typeface="Calibri" panose="020F0502020204030204" pitchFamily="34" charset="0"/>
                <a:cs typeface="Arial" panose="020B0604020202020204" pitchFamily="34" charset="0"/>
              </a:rPr>
              <a:t>El/la Presidente/a</a:t>
            </a:r>
            <a:endParaRPr lang="es-SV" sz="2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Calibri Light" panose="020F0302020204030204" pitchFamily="34" charset="0"/>
              <a:buChar char="-"/>
            </a:pPr>
            <a:r>
              <a:rPr lang="es-ES_tradnl" sz="2800" dirty="0">
                <a:effectLst/>
                <a:latin typeface="Arial" panose="020B0604020202020204" pitchFamily="34" charset="0"/>
                <a:ea typeface="Calibri" panose="020F0502020204030204" pitchFamily="34" charset="0"/>
                <a:cs typeface="Arial" panose="020B0604020202020204" pitchFamily="34" charset="0"/>
              </a:rPr>
              <a:t>El/la </a:t>
            </a:r>
            <a:r>
              <a:rPr lang="es-ES_tradnl" sz="2800" dirty="0" err="1">
                <a:effectLst/>
                <a:latin typeface="Arial" panose="020B0604020202020204" pitchFamily="34" charset="0"/>
                <a:ea typeface="Calibri" panose="020F0502020204030204" pitchFamily="34" charset="0"/>
                <a:cs typeface="Arial" panose="020B0604020202020204" pitchFamily="34" charset="0"/>
              </a:rPr>
              <a:t>Vice-presidente</a:t>
            </a:r>
            <a:r>
              <a:rPr lang="es-ES_tradnl" sz="2800" dirty="0">
                <a:effectLst/>
                <a:latin typeface="Arial" panose="020B0604020202020204" pitchFamily="34" charset="0"/>
                <a:ea typeface="Calibri" panose="020F0502020204030204" pitchFamily="34" charset="0"/>
                <a:cs typeface="Arial" panose="020B0604020202020204" pitchFamily="34" charset="0"/>
              </a:rPr>
              <a:t>/a</a:t>
            </a:r>
            <a:endParaRPr lang="es-SV" sz="2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Calibri Light" panose="020F0302020204030204" pitchFamily="34" charset="0"/>
              <a:buChar char="-"/>
            </a:pPr>
            <a:r>
              <a:rPr lang="es-ES_tradnl" sz="2800" dirty="0">
                <a:effectLst/>
                <a:latin typeface="Arial" panose="020B0604020202020204" pitchFamily="34" charset="0"/>
                <a:ea typeface="Calibri" panose="020F0502020204030204" pitchFamily="34" charset="0"/>
                <a:cs typeface="Arial" panose="020B0604020202020204" pitchFamily="34" charset="0"/>
              </a:rPr>
              <a:t>El/la Secretario/a</a:t>
            </a:r>
            <a:endParaRPr lang="es-SV" sz="2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Calibri Light" panose="020F0302020204030204" pitchFamily="34" charset="0"/>
              <a:buChar char="-"/>
            </a:pPr>
            <a:r>
              <a:rPr lang="es-ES_tradnl" sz="2800" dirty="0">
                <a:effectLst/>
                <a:latin typeface="Arial" panose="020B0604020202020204" pitchFamily="34" charset="0"/>
                <a:ea typeface="Calibri" panose="020F0502020204030204" pitchFamily="34" charset="0"/>
                <a:cs typeface="Arial" panose="020B0604020202020204" pitchFamily="34" charset="0"/>
              </a:rPr>
              <a:t>El/la Director/a Ejecutivo/a  </a:t>
            </a:r>
            <a:endParaRPr lang="es-SV" sz="2800" dirty="0">
              <a:effectLst/>
              <a:latin typeface="Arial" panose="020B0604020202020204" pitchFamily="34" charset="0"/>
              <a:ea typeface="Calibri" panose="020F0502020204030204" pitchFamily="34" charset="0"/>
              <a:cs typeface="Arial" panose="020B0604020202020204" pitchFamily="34" charset="0"/>
            </a:endParaRPr>
          </a:p>
          <a:p>
            <a:pPr algn="just"/>
            <a:r>
              <a:rPr lang="es-ES_tradnl" sz="2800" b="1" dirty="0">
                <a:effectLst/>
                <a:latin typeface="Arial" panose="020B0604020202020204" pitchFamily="34" charset="0"/>
                <a:ea typeface="Times New Roman" panose="02020603050405020304" pitchFamily="18" charset="0"/>
                <a:cs typeface="Arial" panose="020B0604020202020204" pitchFamily="34" charset="0"/>
              </a:rPr>
              <a:t> </a:t>
            </a:r>
            <a:endParaRPr lang="es-SV"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ítulo 1">
            <a:extLst>
              <a:ext uri="{FF2B5EF4-FFF2-40B4-BE49-F238E27FC236}">
                <a16:creationId xmlns:a16="http://schemas.microsoft.com/office/drawing/2014/main" id="{AD6379BF-94DD-43AF-A368-A8191FEDC5E4}"/>
              </a:ext>
            </a:extLst>
          </p:cNvPr>
          <p:cNvSpPr>
            <a:spLocks noGrp="1"/>
          </p:cNvSpPr>
          <p:nvPr>
            <p:ph type="title"/>
          </p:nvPr>
        </p:nvSpPr>
        <p:spPr>
          <a:xfrm>
            <a:off x="456460" y="302981"/>
            <a:ext cx="7666608" cy="959419"/>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s-SV" dirty="0"/>
              <a:t>ESTATUTOS</a:t>
            </a:r>
            <a:br>
              <a:rPr lang="es-SV" dirty="0"/>
            </a:br>
            <a:r>
              <a:rPr lang="es-SV" sz="4400" dirty="0">
                <a:latin typeface="Arial" panose="020B0604020202020204" pitchFamily="34" charset="0"/>
                <a:cs typeface="Arial" panose="020B0604020202020204" pitchFamily="34" charset="0"/>
              </a:rPr>
              <a:t>Capitulo III Sección 2</a:t>
            </a:r>
            <a:r>
              <a:rPr lang="es-SV" dirty="0"/>
              <a:t> </a:t>
            </a:r>
          </a:p>
        </p:txBody>
      </p:sp>
    </p:spTree>
    <p:extLst>
      <p:ext uri="{BB962C8B-B14F-4D97-AF65-F5344CB8AC3E}">
        <p14:creationId xmlns:p14="http://schemas.microsoft.com/office/powerpoint/2010/main" val="3012711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10;&#10;Descripción generada automáticamente">
            <a:extLst>
              <a:ext uri="{FF2B5EF4-FFF2-40B4-BE49-F238E27FC236}">
                <a16:creationId xmlns:a16="http://schemas.microsoft.com/office/drawing/2014/main" id="{A367DABA-E2C4-45CD-931F-FB0170B50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525" y="230188"/>
            <a:ext cx="2801224" cy="959420"/>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5" name="CuadroTexto 4">
            <a:extLst>
              <a:ext uri="{FF2B5EF4-FFF2-40B4-BE49-F238E27FC236}">
                <a16:creationId xmlns:a16="http://schemas.microsoft.com/office/drawing/2014/main" id="{0497CD29-1142-4494-B071-B7DB403A8916}"/>
              </a:ext>
            </a:extLst>
          </p:cNvPr>
          <p:cNvSpPr txBox="1"/>
          <p:nvPr/>
        </p:nvSpPr>
        <p:spPr>
          <a:xfrm>
            <a:off x="594804" y="1874728"/>
            <a:ext cx="10795246" cy="3108543"/>
          </a:xfrm>
          <a:prstGeom prst="rect">
            <a:avLst/>
          </a:prstGeom>
          <a:noFill/>
        </p:spPr>
        <p:txBody>
          <a:bodyPr wrap="square">
            <a:spAutoFit/>
          </a:bodyPr>
          <a:lstStyle/>
          <a:p>
            <a:pPr algn="just"/>
            <a:r>
              <a:rPr lang="es-ES_tradnl" sz="2800" b="1" dirty="0">
                <a:effectLst/>
                <a:latin typeface="Arial" panose="020B0604020202020204" pitchFamily="34" charset="0"/>
                <a:ea typeface="Times New Roman" panose="02020603050405020304" pitchFamily="18" charset="0"/>
                <a:cs typeface="Arial" panose="020B0604020202020204" pitchFamily="34" charset="0"/>
              </a:rPr>
              <a:t>Artículo 22: </a:t>
            </a:r>
            <a:r>
              <a:rPr lang="es-ES_tradnl" sz="2800" dirty="0">
                <a:effectLst/>
                <a:latin typeface="Arial" panose="020B0604020202020204" pitchFamily="34" charset="0"/>
                <a:ea typeface="Times New Roman" panose="02020603050405020304" pitchFamily="18" charset="0"/>
                <a:cs typeface="Arial" panose="020B0604020202020204" pitchFamily="34" charset="0"/>
              </a:rPr>
              <a:t>Los miembros del Comité Ejecutivo representarán diferentes subsectores; </a:t>
            </a:r>
            <a:r>
              <a:rPr lang="es-ES_tradnl" sz="2800" dirty="0">
                <a:effectLst/>
                <a:latin typeface="Arial" panose="020B0604020202020204" pitchFamily="34" charset="0"/>
                <a:ea typeface="MS Mincho" panose="02020609040205080304" pitchFamily="49" charset="-128"/>
                <a:cs typeface="Arial" panose="020B0604020202020204" pitchFamily="34" charset="0"/>
              </a:rPr>
              <a:t>Los cargos de Presidente/a, Vicepresidente/a y Secretario/a serán ostentados por la persona y no por la institución que representa. Para los cargos de Presidente/a y Vicepresidente/a únicamente serán elegibles los miembros propietarios. El pleno podrá elegir al Secretario/a entre los miembros propietarios o suplentes.</a:t>
            </a:r>
            <a:endParaRPr lang="es-SV"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19756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10;&#10;Descripción generada automáticamente">
            <a:extLst>
              <a:ext uri="{FF2B5EF4-FFF2-40B4-BE49-F238E27FC236}">
                <a16:creationId xmlns:a16="http://schemas.microsoft.com/office/drawing/2014/main" id="{A367DABA-E2C4-45CD-931F-FB0170B50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525" y="230188"/>
            <a:ext cx="2801224" cy="959420"/>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5" name="CuadroTexto 4">
            <a:extLst>
              <a:ext uri="{FF2B5EF4-FFF2-40B4-BE49-F238E27FC236}">
                <a16:creationId xmlns:a16="http://schemas.microsoft.com/office/drawing/2014/main" id="{CAD74EFC-74FC-4542-A587-BFAE6F5925B0}"/>
              </a:ext>
            </a:extLst>
          </p:cNvPr>
          <p:cNvSpPr txBox="1"/>
          <p:nvPr/>
        </p:nvSpPr>
        <p:spPr>
          <a:xfrm>
            <a:off x="168676" y="1506413"/>
            <a:ext cx="11718524" cy="4524315"/>
          </a:xfrm>
          <a:prstGeom prst="rect">
            <a:avLst/>
          </a:prstGeom>
          <a:noFill/>
        </p:spPr>
        <p:txBody>
          <a:bodyPr wrap="square">
            <a:spAutoFit/>
          </a:bodyPr>
          <a:lstStyle/>
          <a:p>
            <a:pPr algn="just"/>
            <a:r>
              <a:rPr lang="es-SV" sz="2400" b="1" dirty="0">
                <a:latin typeface="Arial" panose="020B0604020202020204" pitchFamily="34" charset="0"/>
                <a:cs typeface="Arial" panose="020B0604020202020204" pitchFamily="34" charset="0"/>
              </a:rPr>
              <a:t>Artículo 23: </a:t>
            </a:r>
            <a:r>
              <a:rPr lang="es-SV" sz="2400" dirty="0">
                <a:latin typeface="Arial" panose="020B0604020202020204" pitchFamily="34" charset="0"/>
                <a:cs typeface="Arial" panose="020B0604020202020204" pitchFamily="34" charset="0"/>
              </a:rPr>
              <a:t>El mandato del Presidente/a, Vice-Presidente y Secretario tienen duración de dos  años, Pudiendo ser reelegidos por un periodo más,  después de no haber ostentado ningún cargo dentro del comité ejecutivo por lo menos por un periodo. Los periodos inician el día 1 de julio y terminan el 30 de junio del año 2. </a:t>
            </a:r>
          </a:p>
          <a:p>
            <a:pPr algn="just"/>
            <a:endParaRPr lang="es-SV" sz="2400" dirty="0">
              <a:latin typeface="Arial" panose="020B0604020202020204" pitchFamily="34" charset="0"/>
              <a:cs typeface="Arial" panose="020B0604020202020204" pitchFamily="34" charset="0"/>
            </a:endParaRPr>
          </a:p>
          <a:p>
            <a:pPr algn="just"/>
            <a:r>
              <a:rPr lang="es-SV" sz="2400" dirty="0">
                <a:latin typeface="Arial" panose="020B0604020202020204" pitchFamily="34" charset="0"/>
                <a:cs typeface="Arial" panose="020B0604020202020204" pitchFamily="34" charset="0"/>
              </a:rPr>
              <a:t>Si se diere el caso que, a la fecha de terminación del plazo para el que fueron electos a sus cargos las personas representantes del Comité Ejecutivo, la Asamblea aún no hubiera elegido al nuevo Comité Ejecutivo, los anteriores continuaran en sus funciones por un máximo de tres meses hasta que se complete el proceso.</a:t>
            </a:r>
          </a:p>
          <a:p>
            <a:pPr algn="just"/>
            <a:endParaRPr lang="es-SV" sz="2400" dirty="0">
              <a:latin typeface="Arial" panose="020B0604020202020204" pitchFamily="34" charset="0"/>
              <a:cs typeface="Arial" panose="020B0604020202020204" pitchFamily="34" charset="0"/>
            </a:endParaRPr>
          </a:p>
          <a:p>
            <a:pPr algn="just"/>
            <a:r>
              <a:rPr lang="es-SV" sz="2400" dirty="0">
                <a:latin typeface="Arial" panose="020B0604020202020204" pitchFamily="34" charset="0"/>
                <a:cs typeface="Arial" panose="020B0604020202020204" pitchFamily="34" charset="0"/>
              </a:rPr>
              <a:t>Las funciones del Comité Ejecutivo vendrán determinadas por el Cap. IV. Secc. 10 del Reglamento Interno</a:t>
            </a:r>
          </a:p>
        </p:txBody>
      </p:sp>
    </p:spTree>
    <p:extLst>
      <p:ext uri="{BB962C8B-B14F-4D97-AF65-F5344CB8AC3E}">
        <p14:creationId xmlns:p14="http://schemas.microsoft.com/office/powerpoint/2010/main" val="4133391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10;&#10;Descripción generada automáticamente">
            <a:extLst>
              <a:ext uri="{FF2B5EF4-FFF2-40B4-BE49-F238E27FC236}">
                <a16:creationId xmlns:a16="http://schemas.microsoft.com/office/drawing/2014/main" id="{A367DABA-E2C4-45CD-931F-FB0170B50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525" y="230188"/>
            <a:ext cx="2801224" cy="959420"/>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5" name="CuadroTexto 4">
            <a:extLst>
              <a:ext uri="{FF2B5EF4-FFF2-40B4-BE49-F238E27FC236}">
                <a16:creationId xmlns:a16="http://schemas.microsoft.com/office/drawing/2014/main" id="{06A01CCF-CFF7-4CFC-92B0-6DFAFCFE3B49}"/>
              </a:ext>
            </a:extLst>
          </p:cNvPr>
          <p:cNvSpPr txBox="1"/>
          <p:nvPr/>
        </p:nvSpPr>
        <p:spPr>
          <a:xfrm>
            <a:off x="357039" y="1580950"/>
            <a:ext cx="10553617" cy="4524315"/>
          </a:xfrm>
          <a:prstGeom prst="rect">
            <a:avLst/>
          </a:prstGeom>
          <a:noFill/>
        </p:spPr>
        <p:txBody>
          <a:bodyPr wrap="square">
            <a:spAutoFit/>
          </a:bodyPr>
          <a:lstStyle/>
          <a:p>
            <a:endParaRPr lang="es-ES_tradnl" sz="1200" b="1" i="1" dirty="0">
              <a:latin typeface="Arial" panose="020B0604020202020204" pitchFamily="34" charset="0"/>
              <a:ea typeface="Times New Roman" panose="02020603050405020304" pitchFamily="18" charset="0"/>
              <a:cs typeface="Arial" panose="020B0604020202020204" pitchFamily="34" charset="0"/>
            </a:endParaRPr>
          </a:p>
          <a:p>
            <a:r>
              <a:rPr lang="es-ES_tradnl" sz="1200" b="1" i="1" dirty="0">
                <a:effectLst/>
                <a:latin typeface="Arial" panose="020B0604020202020204" pitchFamily="34" charset="0"/>
                <a:ea typeface="Times New Roman" panose="02020603050405020304" pitchFamily="18" charset="0"/>
                <a:cs typeface="Arial" panose="020B0604020202020204" pitchFamily="34" charset="0"/>
              </a:rPr>
              <a:t>Artículo 50:</a:t>
            </a:r>
            <a:endParaRPr lang="es-SV" dirty="0">
              <a:effectLst/>
              <a:latin typeface="Arial" panose="020B0604020202020204" pitchFamily="34" charset="0"/>
              <a:ea typeface="Times New Roman" panose="02020603050405020304" pitchFamily="18" charset="0"/>
              <a:cs typeface="Arial" panose="020B0604020202020204" pitchFamily="34" charset="0"/>
            </a:endParaRPr>
          </a:p>
          <a:p>
            <a:r>
              <a:rPr lang="es-ES_tradnl" dirty="0">
                <a:effectLst/>
                <a:latin typeface="Arial" panose="020B0604020202020204" pitchFamily="34" charset="0"/>
                <a:ea typeface="Times New Roman" panose="02020603050405020304" pitchFamily="18" charset="0"/>
                <a:cs typeface="Arial" panose="020B0604020202020204" pitchFamily="34" charset="0"/>
              </a:rPr>
              <a:t>El MCP-ES, a nivel interno contará con una estructura llamada Comité Ejecutivo, que promoverá en todo momento la participación de los sectores acreditados.</a:t>
            </a:r>
            <a:endParaRPr lang="es-SV" dirty="0">
              <a:effectLst/>
              <a:latin typeface="Arial" panose="020B0604020202020204" pitchFamily="34" charset="0"/>
              <a:ea typeface="Times New Roman" panose="02020603050405020304" pitchFamily="18" charset="0"/>
              <a:cs typeface="Arial" panose="020B0604020202020204" pitchFamily="34" charset="0"/>
            </a:endParaRPr>
          </a:p>
          <a:p>
            <a:r>
              <a:rPr lang="es-ES_tradnl" dirty="0">
                <a:effectLst/>
                <a:latin typeface="Arial" panose="020B0604020202020204" pitchFamily="34" charset="0"/>
                <a:ea typeface="Times New Roman" panose="02020603050405020304" pitchFamily="18" charset="0"/>
                <a:cs typeface="Arial" panose="020B0604020202020204" pitchFamily="34" charset="0"/>
              </a:rPr>
              <a:t> </a:t>
            </a:r>
            <a:endParaRPr lang="es-SV" dirty="0">
              <a:effectLst/>
              <a:latin typeface="Arial" panose="020B0604020202020204" pitchFamily="34" charset="0"/>
              <a:ea typeface="Times New Roman" panose="02020603050405020304" pitchFamily="18" charset="0"/>
              <a:cs typeface="Arial" panose="020B0604020202020204" pitchFamily="34" charset="0"/>
            </a:endParaRPr>
          </a:p>
          <a:p>
            <a:r>
              <a:rPr lang="es-ES_tradnl" sz="1200" b="1" i="1" dirty="0">
                <a:effectLst/>
                <a:latin typeface="Arial" panose="020B0604020202020204" pitchFamily="34" charset="0"/>
                <a:ea typeface="Times New Roman" panose="02020603050405020304" pitchFamily="18" charset="0"/>
                <a:cs typeface="Arial" panose="020B0604020202020204" pitchFamily="34" charset="0"/>
              </a:rPr>
              <a:t>Artículo 51:</a:t>
            </a:r>
            <a:endParaRPr lang="es-SV"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anose="05050102010706020507" pitchFamily="18" charset="2"/>
              <a:buChar char=""/>
            </a:pPr>
            <a:r>
              <a:rPr lang="es-SV" dirty="0">
                <a:effectLst/>
                <a:latin typeface="Arial" panose="020B0604020202020204" pitchFamily="34" charset="0"/>
                <a:ea typeface="Times New Roman" panose="02020603050405020304" pitchFamily="18" charset="0"/>
                <a:cs typeface="Arial" panose="020B0604020202020204" pitchFamily="34" charset="0"/>
              </a:rPr>
              <a:t>El Comité Ejecutivo del MCP-ES está compuesto por  los siguientes miembros: </a:t>
            </a:r>
          </a:p>
          <a:p>
            <a:pPr marL="342900" lvl="0" indent="-342900" algn="just">
              <a:buFont typeface="Symbol" panose="05050102010706020507" pitchFamily="18" charset="2"/>
              <a:buChar char=""/>
            </a:pPr>
            <a:r>
              <a:rPr lang="es-SV" dirty="0">
                <a:effectLst/>
                <a:latin typeface="Arial" panose="020B0604020202020204" pitchFamily="34" charset="0"/>
                <a:ea typeface="Times New Roman" panose="02020603050405020304" pitchFamily="18" charset="0"/>
                <a:cs typeface="Arial" panose="020B0604020202020204" pitchFamily="34" charset="0"/>
              </a:rPr>
              <a:t>El Presidente/a,</a:t>
            </a:r>
          </a:p>
          <a:p>
            <a:pPr marL="342900" lvl="0" indent="-342900" algn="just">
              <a:buFont typeface="Symbol" panose="05050102010706020507" pitchFamily="18" charset="2"/>
              <a:buChar char=""/>
            </a:pPr>
            <a:r>
              <a:rPr lang="es-SV" dirty="0">
                <a:effectLst/>
                <a:latin typeface="Arial" panose="020B0604020202020204" pitchFamily="34" charset="0"/>
                <a:ea typeface="Times New Roman" panose="02020603050405020304" pitchFamily="18" charset="0"/>
                <a:cs typeface="Arial" panose="020B0604020202020204" pitchFamily="34" charset="0"/>
              </a:rPr>
              <a:t>El </a:t>
            </a:r>
            <a:r>
              <a:rPr lang="es-SV" dirty="0" err="1">
                <a:effectLst/>
                <a:latin typeface="Arial" panose="020B0604020202020204" pitchFamily="34" charset="0"/>
                <a:ea typeface="Times New Roman" panose="02020603050405020304" pitchFamily="18" charset="0"/>
                <a:cs typeface="Arial" panose="020B0604020202020204" pitchFamily="34" charset="0"/>
              </a:rPr>
              <a:t>Vice-presidente</a:t>
            </a:r>
            <a:r>
              <a:rPr lang="es-SV" dirty="0">
                <a:effectLst/>
                <a:latin typeface="Arial" panose="020B0604020202020204" pitchFamily="34" charset="0"/>
                <a:ea typeface="Times New Roman" panose="02020603050405020304" pitchFamily="18" charset="0"/>
                <a:cs typeface="Arial" panose="020B0604020202020204" pitchFamily="34" charset="0"/>
              </a:rPr>
              <a:t>/a, </a:t>
            </a:r>
          </a:p>
          <a:p>
            <a:pPr marL="342900" lvl="0" indent="-342900" algn="just">
              <a:buFont typeface="Symbol" panose="05050102010706020507" pitchFamily="18" charset="2"/>
              <a:buChar char=""/>
            </a:pPr>
            <a:r>
              <a:rPr lang="es-SV" dirty="0">
                <a:effectLst/>
                <a:latin typeface="Arial" panose="020B0604020202020204" pitchFamily="34" charset="0"/>
                <a:ea typeface="Times New Roman" panose="02020603050405020304" pitchFamily="18" charset="0"/>
                <a:cs typeface="Arial" panose="020B0604020202020204" pitchFamily="34" charset="0"/>
              </a:rPr>
              <a:t>Secretario(a), </a:t>
            </a:r>
          </a:p>
          <a:p>
            <a:pPr marL="342900" lvl="0" indent="-342900" algn="just">
              <a:buFont typeface="Symbol" panose="05050102010706020507" pitchFamily="18" charset="2"/>
              <a:buChar char=""/>
            </a:pPr>
            <a:r>
              <a:rPr lang="es-SV" dirty="0">
                <a:effectLst/>
                <a:latin typeface="Arial" panose="020B0604020202020204" pitchFamily="34" charset="0"/>
                <a:ea typeface="Times New Roman" panose="02020603050405020304" pitchFamily="18" charset="0"/>
                <a:cs typeface="Arial" panose="020B0604020202020204" pitchFamily="34" charset="0"/>
              </a:rPr>
              <a:t>El/la Director/a Ejecutivo/a </a:t>
            </a:r>
          </a:p>
          <a:p>
            <a:pPr algn="just"/>
            <a:r>
              <a:rPr lang="es-SV" dirty="0">
                <a:effectLst/>
                <a:latin typeface="Arial" panose="020B0604020202020204" pitchFamily="34" charset="0"/>
                <a:ea typeface="Times New Roman" panose="02020603050405020304" pitchFamily="18" charset="0"/>
                <a:cs typeface="Arial" panose="020B0604020202020204" pitchFamily="34" charset="0"/>
              </a:rPr>
              <a:t>Los cargos de Presidente/a, </a:t>
            </a:r>
            <a:r>
              <a:rPr lang="es-SV" dirty="0" err="1">
                <a:effectLst/>
                <a:latin typeface="Arial" panose="020B0604020202020204" pitchFamily="34" charset="0"/>
                <a:ea typeface="Times New Roman" panose="02020603050405020304" pitchFamily="18" charset="0"/>
                <a:cs typeface="Arial" panose="020B0604020202020204" pitchFamily="34" charset="0"/>
              </a:rPr>
              <a:t>Vice-presidente</a:t>
            </a:r>
            <a:r>
              <a:rPr lang="es-SV" dirty="0">
                <a:effectLst/>
                <a:latin typeface="Arial" panose="020B0604020202020204" pitchFamily="34" charset="0"/>
                <a:ea typeface="Times New Roman" panose="02020603050405020304" pitchFamily="18" charset="0"/>
                <a:cs typeface="Arial" panose="020B0604020202020204" pitchFamily="34" charset="0"/>
              </a:rPr>
              <a:t>/a y Secretario(a), serán de representación personal y no institucional. Para los cargos de Presidente/a y Vicepresidente/a únicamente serán elegibles los miembros propietarios. El pleno podrá elegir al Secretario/a entre los miembros propietarios o suplentes.</a:t>
            </a:r>
          </a:p>
          <a:p>
            <a:pPr algn="just"/>
            <a:r>
              <a:rPr lang="es-SV" dirty="0">
                <a:effectLst/>
                <a:latin typeface="Arial" panose="020B0604020202020204" pitchFamily="34" charset="0"/>
                <a:ea typeface="Times New Roman" panose="02020603050405020304" pitchFamily="18" charset="0"/>
                <a:cs typeface="Arial" panose="020B0604020202020204" pitchFamily="34" charset="0"/>
              </a:rPr>
              <a:t>El Comité Ejecutivo podrá de manera regular invitar a los/las coordinadores/as de los Comités Técnicos a participar en las reuniones. La invitación será enviada por el/la Director/a Ejecutivo/a.</a:t>
            </a:r>
          </a:p>
        </p:txBody>
      </p:sp>
      <p:sp>
        <p:nvSpPr>
          <p:cNvPr id="6" name="CuadroTexto 5">
            <a:extLst>
              <a:ext uri="{FF2B5EF4-FFF2-40B4-BE49-F238E27FC236}">
                <a16:creationId xmlns:a16="http://schemas.microsoft.com/office/drawing/2014/main" id="{2A4F3D6B-530A-49E4-AFEE-F87617BFDC5E}"/>
              </a:ext>
            </a:extLst>
          </p:cNvPr>
          <p:cNvSpPr txBox="1"/>
          <p:nvPr/>
        </p:nvSpPr>
        <p:spPr>
          <a:xfrm>
            <a:off x="357039" y="230188"/>
            <a:ext cx="5635388"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s-SV" sz="3200" dirty="0"/>
              <a:t>REGLAMENTO INTERNO</a:t>
            </a:r>
          </a:p>
          <a:p>
            <a:pPr algn="ctr"/>
            <a:r>
              <a:rPr lang="es-SV" sz="3200" dirty="0"/>
              <a:t>Capitulo IV Sección 10 </a:t>
            </a:r>
          </a:p>
        </p:txBody>
      </p:sp>
    </p:spTree>
    <p:extLst>
      <p:ext uri="{BB962C8B-B14F-4D97-AF65-F5344CB8AC3E}">
        <p14:creationId xmlns:p14="http://schemas.microsoft.com/office/powerpoint/2010/main" val="3637943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10;&#10;Descripción generada automáticamente">
            <a:extLst>
              <a:ext uri="{FF2B5EF4-FFF2-40B4-BE49-F238E27FC236}">
                <a16:creationId xmlns:a16="http://schemas.microsoft.com/office/drawing/2014/main" id="{A367DABA-E2C4-45CD-931F-FB0170B50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525" y="230188"/>
            <a:ext cx="2801224" cy="959420"/>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5" name="CuadroTexto 4">
            <a:extLst>
              <a:ext uri="{FF2B5EF4-FFF2-40B4-BE49-F238E27FC236}">
                <a16:creationId xmlns:a16="http://schemas.microsoft.com/office/drawing/2014/main" id="{51F61612-BC5E-4A58-97EA-88E47AFDC63C}"/>
              </a:ext>
            </a:extLst>
          </p:cNvPr>
          <p:cNvSpPr txBox="1"/>
          <p:nvPr/>
        </p:nvSpPr>
        <p:spPr>
          <a:xfrm>
            <a:off x="721311" y="1269192"/>
            <a:ext cx="10127201" cy="5262979"/>
          </a:xfrm>
          <a:prstGeom prst="rect">
            <a:avLst/>
          </a:prstGeom>
          <a:noFill/>
        </p:spPr>
        <p:txBody>
          <a:bodyPr wrap="square">
            <a:spAutoFit/>
          </a:bodyPr>
          <a:lstStyle/>
          <a:p>
            <a:r>
              <a:rPr lang="es-ES_tradnl" sz="1600" b="1" i="1" dirty="0">
                <a:effectLst/>
                <a:latin typeface="Arial" panose="020B0604020202020204" pitchFamily="34" charset="0"/>
                <a:ea typeface="Times New Roman" panose="02020603050405020304" pitchFamily="18" charset="0"/>
                <a:cs typeface="Arial" panose="020B0604020202020204" pitchFamily="34" charset="0"/>
              </a:rPr>
              <a:t>Artículo 52:</a:t>
            </a:r>
            <a:endParaRPr lang="es-SV"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Los miembros del Comité Ejecutivo No podrán ejercer sus funciones cuando    se encuentren en conflicto de interés, tal como se define en la Política de Gestión de conflictos de interés del MCP-ES</a:t>
            </a:r>
            <a:endParaRPr lang="es-SV" sz="2400" dirty="0">
              <a:effectLst/>
              <a:latin typeface="Arial" panose="020B0604020202020204" pitchFamily="34" charset="0"/>
              <a:ea typeface="Times New Roman" panose="02020603050405020304" pitchFamily="18" charset="0"/>
              <a:cs typeface="Arial" panose="020B0604020202020204" pitchFamily="34" charset="0"/>
            </a:endParaRPr>
          </a:p>
          <a:p>
            <a:r>
              <a:rPr lang="es-ES_tradnl" sz="2400" dirty="0">
                <a:effectLst/>
                <a:latin typeface="Arial" panose="020B0604020202020204" pitchFamily="34" charset="0"/>
                <a:ea typeface="Times New Roman" panose="02020603050405020304" pitchFamily="18" charset="0"/>
                <a:cs typeface="Arial" panose="020B0604020202020204" pitchFamily="34" charset="0"/>
              </a:rPr>
              <a:t> </a:t>
            </a:r>
            <a:endParaRPr lang="es-SV" sz="2400" dirty="0">
              <a:effectLst/>
              <a:latin typeface="Arial" panose="020B0604020202020204" pitchFamily="34" charset="0"/>
              <a:ea typeface="Times New Roman" panose="02020603050405020304" pitchFamily="18" charset="0"/>
              <a:cs typeface="Arial" panose="020B0604020202020204" pitchFamily="34" charset="0"/>
            </a:endParaRPr>
          </a:p>
          <a:p>
            <a:r>
              <a:rPr lang="es-ES_tradnl" sz="1600" b="1" i="1" dirty="0">
                <a:effectLst/>
                <a:latin typeface="Arial" panose="020B0604020202020204" pitchFamily="34" charset="0"/>
                <a:ea typeface="Times New Roman" panose="02020603050405020304" pitchFamily="18" charset="0"/>
                <a:cs typeface="Arial" panose="020B0604020202020204" pitchFamily="34" charset="0"/>
              </a:rPr>
              <a:t>Artículo 53:</a:t>
            </a:r>
            <a:endParaRPr lang="es-SV"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El/la Presidente,  </a:t>
            </a:r>
            <a:r>
              <a:rPr lang="es-ES_tradnl" sz="2400" dirty="0" err="1">
                <a:effectLst/>
                <a:latin typeface="Arial" panose="020B0604020202020204" pitchFamily="34" charset="0"/>
                <a:ea typeface="Times New Roman" panose="02020603050405020304" pitchFamily="18" charset="0"/>
                <a:cs typeface="Arial" panose="020B0604020202020204" pitchFamily="34" charset="0"/>
              </a:rPr>
              <a:t>vice-presidente</a:t>
            </a:r>
            <a:r>
              <a:rPr lang="es-ES_tradnl" sz="2400" dirty="0">
                <a:effectLst/>
                <a:latin typeface="Arial" panose="020B0604020202020204" pitchFamily="34" charset="0"/>
                <a:ea typeface="Times New Roman" panose="02020603050405020304" pitchFamily="18" charset="0"/>
                <a:cs typeface="Arial" panose="020B0604020202020204" pitchFamily="34" charset="0"/>
              </a:rPr>
              <a:t>/a  y secretario/a, deberán representar a sectores o subsectores diferentes.</a:t>
            </a:r>
            <a:endParaRPr lang="es-SV"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 </a:t>
            </a:r>
            <a:endParaRPr lang="es-SV" sz="2400" dirty="0">
              <a:effectLst/>
              <a:latin typeface="Arial" panose="020B0604020202020204" pitchFamily="34" charset="0"/>
              <a:ea typeface="Times New Roman" panose="02020603050405020304" pitchFamily="18" charset="0"/>
              <a:cs typeface="Arial" panose="020B0604020202020204" pitchFamily="34" charset="0"/>
            </a:endParaRPr>
          </a:p>
          <a:p>
            <a:r>
              <a:rPr lang="es-ES_tradnl" sz="1600" b="1" i="1" dirty="0">
                <a:effectLst/>
                <a:latin typeface="Arial" panose="020B0604020202020204" pitchFamily="34" charset="0"/>
                <a:ea typeface="Times New Roman" panose="02020603050405020304" pitchFamily="18" charset="0"/>
                <a:cs typeface="Arial" panose="020B0604020202020204" pitchFamily="34" charset="0"/>
              </a:rPr>
              <a:t>Artículo 54:</a:t>
            </a:r>
            <a:endParaRPr lang="es-SV"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El/a Presidente/a,  el/la vice-Presidente/a, y el/la secretario/a del MCP-ES son elegidos democráticamente por la Asamblea General mediante voto secreto por mayoría simple de las personas representantes presentes. </a:t>
            </a:r>
            <a:endParaRPr lang="es-SV"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 </a:t>
            </a:r>
            <a:endParaRPr lang="es-SV"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80424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10;&#10;Descripción generada automáticamente">
            <a:extLst>
              <a:ext uri="{FF2B5EF4-FFF2-40B4-BE49-F238E27FC236}">
                <a16:creationId xmlns:a16="http://schemas.microsoft.com/office/drawing/2014/main" id="{A367DABA-E2C4-45CD-931F-FB0170B50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525" y="230188"/>
            <a:ext cx="2801224" cy="959420"/>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5" name="CuadroTexto 4">
            <a:extLst>
              <a:ext uri="{FF2B5EF4-FFF2-40B4-BE49-F238E27FC236}">
                <a16:creationId xmlns:a16="http://schemas.microsoft.com/office/drawing/2014/main" id="{E6EBE5F1-828E-4BD4-8883-72C7B543697D}"/>
              </a:ext>
            </a:extLst>
          </p:cNvPr>
          <p:cNvSpPr txBox="1"/>
          <p:nvPr/>
        </p:nvSpPr>
        <p:spPr>
          <a:xfrm>
            <a:off x="834500" y="1620711"/>
            <a:ext cx="10360241" cy="3170099"/>
          </a:xfrm>
          <a:prstGeom prst="rect">
            <a:avLst/>
          </a:prstGeom>
          <a:noFill/>
        </p:spPr>
        <p:txBody>
          <a:bodyPr wrap="square">
            <a:spAutoFit/>
          </a:bodyPr>
          <a:lstStyle/>
          <a:p>
            <a:r>
              <a:rPr lang="es-ES_tradnl" sz="2000" b="1" i="1" dirty="0">
                <a:effectLst/>
                <a:latin typeface="Arial" panose="020B0604020202020204" pitchFamily="34" charset="0"/>
                <a:ea typeface="Times New Roman" panose="02020603050405020304" pitchFamily="18" charset="0"/>
                <a:cs typeface="Arial" panose="020B0604020202020204" pitchFamily="34" charset="0"/>
              </a:rPr>
              <a:t>Artículo 55:</a:t>
            </a:r>
            <a:endParaRPr lang="es-SV" sz="2000" dirty="0">
              <a:effectLst/>
              <a:latin typeface="Arial" panose="020B0604020202020204" pitchFamily="34" charset="0"/>
              <a:ea typeface="Times New Roman" panose="02020603050405020304" pitchFamily="18" charset="0"/>
              <a:cs typeface="Arial" panose="020B0604020202020204" pitchFamily="34" charset="0"/>
            </a:endParaRPr>
          </a:p>
          <a:p>
            <a:r>
              <a:rPr lang="es-ES_tradnl" sz="2000" dirty="0">
                <a:effectLst/>
                <a:latin typeface="Arial" panose="020B0604020202020204" pitchFamily="34" charset="0"/>
                <a:ea typeface="Times New Roman" panose="02020603050405020304" pitchFamily="18" charset="0"/>
                <a:cs typeface="Arial" panose="020B0604020202020204" pitchFamily="34" charset="0"/>
              </a:rPr>
              <a:t>La Presidencia, Vice Presidencia y la Secretaría no podrán ser ostentadas cuando las instituciones a las que representan, sean Receptores principales.</a:t>
            </a:r>
            <a:endParaRPr lang="es-SV" sz="2000" dirty="0">
              <a:effectLst/>
              <a:latin typeface="Arial" panose="020B0604020202020204" pitchFamily="34" charset="0"/>
              <a:ea typeface="Times New Roman" panose="02020603050405020304" pitchFamily="18" charset="0"/>
              <a:cs typeface="Arial" panose="020B0604020202020204" pitchFamily="34" charset="0"/>
            </a:endParaRPr>
          </a:p>
          <a:p>
            <a:endParaRPr lang="es-ES_tradnl" sz="2000" b="1" i="1" dirty="0">
              <a:effectLst/>
              <a:latin typeface="Arial" panose="020B0604020202020204" pitchFamily="34" charset="0"/>
              <a:ea typeface="Times New Roman" panose="02020603050405020304" pitchFamily="18" charset="0"/>
              <a:cs typeface="Arial" panose="020B0604020202020204" pitchFamily="34" charset="0"/>
            </a:endParaRPr>
          </a:p>
          <a:p>
            <a:endParaRPr lang="es-ES_tradnl" sz="2000" b="1" i="1" dirty="0">
              <a:effectLst/>
              <a:latin typeface="Arial" panose="020B0604020202020204" pitchFamily="34" charset="0"/>
              <a:ea typeface="Times New Roman" panose="02020603050405020304" pitchFamily="18" charset="0"/>
              <a:cs typeface="Arial" panose="020B0604020202020204" pitchFamily="34" charset="0"/>
            </a:endParaRPr>
          </a:p>
          <a:p>
            <a:r>
              <a:rPr lang="es-ES_tradnl" sz="2000" b="1" i="1" dirty="0">
                <a:effectLst/>
                <a:latin typeface="Arial" panose="020B0604020202020204" pitchFamily="34" charset="0"/>
                <a:ea typeface="Times New Roman" panose="02020603050405020304" pitchFamily="18" charset="0"/>
                <a:cs typeface="Arial" panose="020B0604020202020204" pitchFamily="34" charset="0"/>
              </a:rPr>
              <a:t>Artículo 57:</a:t>
            </a:r>
            <a:endParaRPr lang="es-SV" sz="2000" dirty="0">
              <a:effectLst/>
              <a:latin typeface="Arial" panose="020B0604020202020204" pitchFamily="34" charset="0"/>
              <a:ea typeface="Times New Roman" panose="02020603050405020304" pitchFamily="18" charset="0"/>
              <a:cs typeface="Arial" panose="020B0604020202020204" pitchFamily="34" charset="0"/>
            </a:endParaRPr>
          </a:p>
          <a:p>
            <a:pPr marL="457200" algn="just"/>
            <a:r>
              <a:rPr lang="es-ES_tradnl" sz="2000" dirty="0">
                <a:effectLst/>
                <a:latin typeface="Arial" panose="020B0604020202020204" pitchFamily="34" charset="0"/>
                <a:ea typeface="MS Mincho" panose="02020609040205080304" pitchFamily="49" charset="-128"/>
                <a:cs typeface="Arial" panose="020B0604020202020204" pitchFamily="34" charset="0"/>
              </a:rPr>
              <a:t>El mandato de la presidencia , Vice-Presidencia y Secretaría tienen duración de dos  años, Pudiendo ser reelegidos por un periodo más,  después de no haber ostentado ningún cargo dentro del comité ejecutivo por lo menos por un periodo.    Los periodos inician  el día 1 de julio y terminan el 30 de junio del año 2. </a:t>
            </a:r>
            <a:endParaRPr lang="es-SV" sz="2000" dirty="0">
              <a:effectLst/>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413033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9BFF49C-27E0-481D-B5B7-D6E9202E2D6B}"/>
              </a:ext>
            </a:extLst>
          </p:cNvPr>
          <p:cNvSpPr txBox="1">
            <a:spLocks/>
          </p:cNvSpPr>
          <p:nvPr/>
        </p:nvSpPr>
        <p:spPr>
          <a:xfrm>
            <a:off x="642996" y="4571216"/>
            <a:ext cx="10906008" cy="1115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300" b="1" dirty="0"/>
              <a:t>Miembros </a:t>
            </a:r>
            <a:r>
              <a:rPr lang="en-US" sz="3300" b="1" dirty="0" err="1"/>
              <a:t>propietarios</a:t>
            </a:r>
            <a:r>
              <a:rPr lang="en-US" sz="3300" b="1" dirty="0"/>
              <a:t> </a:t>
            </a:r>
            <a:r>
              <a:rPr lang="en-US" sz="3300" b="1" dirty="0" err="1"/>
              <a:t>candidatos</a:t>
            </a:r>
            <a:r>
              <a:rPr lang="en-US" sz="3300" b="1" dirty="0"/>
              <a:t> para el </a:t>
            </a:r>
          </a:p>
          <a:p>
            <a:pPr algn="ctr">
              <a:spcAft>
                <a:spcPts val="600"/>
              </a:spcAft>
            </a:pPr>
            <a:r>
              <a:rPr lang="en-US" sz="3300" b="1" dirty="0"/>
              <a:t>Cargo de </a:t>
            </a:r>
            <a:r>
              <a:rPr lang="en-US" sz="3300" b="1" dirty="0" err="1"/>
              <a:t>Presidencia</a:t>
            </a:r>
            <a:r>
              <a:rPr lang="en-US" sz="3300" b="1" dirty="0"/>
              <a:t>, </a:t>
            </a:r>
            <a:r>
              <a:rPr lang="en-US" sz="3300" b="1" dirty="0" err="1"/>
              <a:t>Vicepresidencia</a:t>
            </a:r>
            <a:r>
              <a:rPr lang="en-US" sz="3300" b="1" dirty="0"/>
              <a:t> o Secretaria</a:t>
            </a:r>
          </a:p>
        </p:txBody>
      </p:sp>
      <p:pic>
        <p:nvPicPr>
          <p:cNvPr id="5" name="Imagen 4">
            <a:extLst>
              <a:ext uri="{FF2B5EF4-FFF2-40B4-BE49-F238E27FC236}">
                <a16:creationId xmlns:a16="http://schemas.microsoft.com/office/drawing/2014/main" id="{8BC5A001-E425-43F1-A875-FA7CED6DF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7917" y="159439"/>
            <a:ext cx="2685706" cy="919854"/>
          </a:xfrm>
          <a:prstGeom prst="rect">
            <a:avLst/>
          </a:prstGeom>
        </p:spPr>
      </p:pic>
      <p:grpSp>
        <p:nvGrpSpPr>
          <p:cNvPr id="10" name="Grupo 9">
            <a:extLst>
              <a:ext uri="{FF2B5EF4-FFF2-40B4-BE49-F238E27FC236}">
                <a16:creationId xmlns:a16="http://schemas.microsoft.com/office/drawing/2014/main" id="{7456DC1E-90B6-4973-9A4F-BFB8B8EACABD}"/>
              </a:ext>
            </a:extLst>
          </p:cNvPr>
          <p:cNvGrpSpPr/>
          <p:nvPr/>
        </p:nvGrpSpPr>
        <p:grpSpPr>
          <a:xfrm>
            <a:off x="-552508" y="1818329"/>
            <a:ext cx="13489636" cy="2752887"/>
            <a:chOff x="-1026233" y="1850159"/>
            <a:chExt cx="13489636" cy="2752887"/>
          </a:xfrm>
        </p:grpSpPr>
        <p:pic>
          <p:nvPicPr>
            <p:cNvPr id="11" name="Picture 2" descr="Resultado de imagen para comite ejecutivo">
              <a:extLst>
                <a:ext uri="{FF2B5EF4-FFF2-40B4-BE49-F238E27FC236}">
                  <a16:creationId xmlns:a16="http://schemas.microsoft.com/office/drawing/2014/main" id="{63A68695-04FA-47BC-9004-D17E37A4D0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26049" y="1850159"/>
              <a:ext cx="2685705" cy="26857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sultado de imagen para comite ejecutivo">
              <a:extLst>
                <a:ext uri="{FF2B5EF4-FFF2-40B4-BE49-F238E27FC236}">
                  <a16:creationId xmlns:a16="http://schemas.microsoft.com/office/drawing/2014/main" id="{E8CB7508-C547-410F-95F1-3A86FB72120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94348" y="1872682"/>
              <a:ext cx="2685705" cy="26857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sultado de imagen para comite ejecutivo">
              <a:extLst>
                <a:ext uri="{FF2B5EF4-FFF2-40B4-BE49-F238E27FC236}">
                  <a16:creationId xmlns:a16="http://schemas.microsoft.com/office/drawing/2014/main" id="{93845845-8F94-4857-86F5-60AC31E1C8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1194" y="1892761"/>
              <a:ext cx="2685705" cy="26857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sultado de imagen para comite ejecutivo">
              <a:extLst>
                <a:ext uri="{FF2B5EF4-FFF2-40B4-BE49-F238E27FC236}">
                  <a16:creationId xmlns:a16="http://schemas.microsoft.com/office/drawing/2014/main" id="{97965CA4-FB7A-49D5-BCB9-47D944A6D9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35853" y="1862725"/>
              <a:ext cx="2685705" cy="26857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sultado de imagen para comite ejecutivo">
              <a:extLst>
                <a:ext uri="{FF2B5EF4-FFF2-40B4-BE49-F238E27FC236}">
                  <a16:creationId xmlns:a16="http://schemas.microsoft.com/office/drawing/2014/main" id="{665C3991-DF64-416D-9E4A-E8BEC237C55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77698" y="1850159"/>
              <a:ext cx="2685705" cy="26857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esultado de imagen para comite ejecutivo">
              <a:extLst>
                <a:ext uri="{FF2B5EF4-FFF2-40B4-BE49-F238E27FC236}">
                  <a16:creationId xmlns:a16="http://schemas.microsoft.com/office/drawing/2014/main" id="{6980C793-522A-499B-AA2B-5058A681125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26233" y="1917341"/>
              <a:ext cx="2685705" cy="26857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0371011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753</Words>
  <Application>Microsoft Office PowerPoint</Application>
  <PresentationFormat>Panorámica</PresentationFormat>
  <Paragraphs>65</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Calibri Light</vt:lpstr>
      <vt:lpstr>Symbol</vt:lpstr>
      <vt:lpstr>Tema de Office</vt:lpstr>
      <vt:lpstr>Presentación de PowerPoint</vt:lpstr>
      <vt:lpstr>Presentación de PowerPoint</vt:lpstr>
      <vt:lpstr>ESTATUTOS Capitulo III Sección 2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Karla Eugenia Rivera Arévalo</dc:creator>
  <cp:lastModifiedBy>Karla Eugenia Rivera Arévalo</cp:lastModifiedBy>
  <cp:revision>17</cp:revision>
  <dcterms:created xsi:type="dcterms:W3CDTF">2021-05-04T20:27:45Z</dcterms:created>
  <dcterms:modified xsi:type="dcterms:W3CDTF">2021-05-17T22:05:47Z</dcterms:modified>
</cp:coreProperties>
</file>