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25"/>
  </p:notesMasterIdLst>
  <p:sldIdLst>
    <p:sldId id="265" r:id="rId3"/>
    <p:sldId id="400" r:id="rId4"/>
    <p:sldId id="402" r:id="rId5"/>
    <p:sldId id="403" r:id="rId6"/>
    <p:sldId id="404" r:id="rId7"/>
    <p:sldId id="405" r:id="rId8"/>
    <p:sldId id="406" r:id="rId9"/>
    <p:sldId id="422" r:id="rId10"/>
    <p:sldId id="408" r:id="rId11"/>
    <p:sldId id="410" r:id="rId12"/>
    <p:sldId id="419" r:id="rId13"/>
    <p:sldId id="413" r:id="rId14"/>
    <p:sldId id="420" r:id="rId15"/>
    <p:sldId id="401" r:id="rId16"/>
    <p:sldId id="423" r:id="rId17"/>
    <p:sldId id="262" r:id="rId18"/>
    <p:sldId id="272" r:id="rId19"/>
    <p:sldId id="421" r:id="rId20"/>
    <p:sldId id="415" r:id="rId21"/>
    <p:sldId id="417" r:id="rId22"/>
    <p:sldId id="418" r:id="rId23"/>
    <p:sldId id="268" r:id="rId24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72362" autoAdjust="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ropbox\lcp\lcp_pers\2021\MCP-ES\Dts%20C19%20mpi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ropbox\lcp\lcp_pers\2021\MCP-ES\Dts%20C19%20mpi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gfuentes\Desktop\C19RM2021%2023JUNIO%202021\tarde22062021\C19RM%20Consolidated%20Budget23062021vr%206.pm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gfuentes\Desktop\C19RM2021%2023JUNIO%202021\tarde22062021\C19RM%20Consolidated%20Budget23062021vr%206.p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NI" sz="1400" b="0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es-NI" sz="1200" b="1" noProof="0" dirty="0"/>
              <a:t>Gráfico 1. El Salvador 2020-21. Nuevas casos de COVID-19 por día.</a:t>
            </a:r>
          </a:p>
        </c:rich>
      </c:tx>
      <c:layout>
        <c:manualLayout>
          <c:xMode val="edge"/>
          <c:yMode val="edge"/>
          <c:x val="0.1404636614490240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NI" sz="1400" b="0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s-SV"/>
        </a:p>
      </c:txPr>
    </c:title>
    <c:autoTitleDeleted val="0"/>
    <c:plotArea>
      <c:layout>
        <c:manualLayout>
          <c:layoutTarget val="inner"/>
          <c:xMode val="edge"/>
          <c:yMode val="edge"/>
          <c:x val="7.7503101313188869E-2"/>
          <c:y val="0.10032553602239719"/>
          <c:w val="0.87814404229536991"/>
          <c:h val="0.65293783601547495"/>
        </c:manualLayout>
      </c:layout>
      <c:lineChart>
        <c:grouping val="standard"/>
        <c:varyColors val="0"/>
        <c:ser>
          <c:idx val="0"/>
          <c:order val="0"/>
          <c:tx>
            <c:strRef>
              <c:f>'Dts Grf'!$M$47</c:f>
              <c:strCache>
                <c:ptCount val="1"/>
                <c:pt idx="0">
                  <c:v>Casos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D1-40E9-A828-EDDB68CAB565}"/>
              </c:ext>
            </c:extLst>
          </c:dPt>
          <c:dPt>
            <c:idx val="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D1-40E9-A828-EDDB68CAB565}"/>
              </c:ext>
            </c:extLst>
          </c:dPt>
          <c:dPt>
            <c:idx val="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D1-40E9-A828-EDDB68CAB565}"/>
              </c:ext>
            </c:extLst>
          </c:dPt>
          <c:dPt>
            <c:idx val="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D1-40E9-A828-EDDB68CAB565}"/>
              </c:ext>
            </c:extLst>
          </c:dPt>
          <c:dPt>
            <c:idx val="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D1-40E9-A828-EDDB68CAB565}"/>
              </c:ext>
            </c:extLst>
          </c:dPt>
          <c:dPt>
            <c:idx val="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D1-40E9-A828-EDDB68CAB565}"/>
              </c:ext>
            </c:extLst>
          </c:dPt>
          <c:dPt>
            <c:idx val="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6AD1-40E9-A828-EDDB68CAB565}"/>
              </c:ext>
            </c:extLst>
          </c:dPt>
          <c:dPt>
            <c:idx val="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6AD1-40E9-A828-EDDB68CAB565}"/>
              </c:ext>
            </c:extLst>
          </c:dPt>
          <c:dPt>
            <c:idx val="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6AD1-40E9-A828-EDDB68CAB565}"/>
              </c:ext>
            </c:extLst>
          </c:dPt>
          <c:dPt>
            <c:idx val="1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6AD1-40E9-A828-EDDB68CAB565}"/>
              </c:ext>
            </c:extLst>
          </c:dPt>
          <c:dPt>
            <c:idx val="1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6AD1-40E9-A828-EDDB68CAB565}"/>
              </c:ext>
            </c:extLst>
          </c:dPt>
          <c:dPt>
            <c:idx val="1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6AD1-40E9-A828-EDDB68CAB565}"/>
              </c:ext>
            </c:extLst>
          </c:dPt>
          <c:dPt>
            <c:idx val="1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6AD1-40E9-A828-EDDB68CAB565}"/>
              </c:ext>
            </c:extLst>
          </c:dPt>
          <c:dPt>
            <c:idx val="1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6AD1-40E9-A828-EDDB68CAB565}"/>
              </c:ext>
            </c:extLst>
          </c:dPt>
          <c:dPt>
            <c:idx val="1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6AD1-40E9-A828-EDDB68CAB565}"/>
              </c:ext>
            </c:extLst>
          </c:dPt>
          <c:dPt>
            <c:idx val="1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6AD1-40E9-A828-EDDB68CAB565}"/>
              </c:ext>
            </c:extLst>
          </c:dPt>
          <c:dPt>
            <c:idx val="1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6AD1-40E9-A828-EDDB68CAB565}"/>
              </c:ext>
            </c:extLst>
          </c:dPt>
          <c:dPt>
            <c:idx val="1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6AD1-40E9-A828-EDDB68CAB565}"/>
              </c:ext>
            </c:extLst>
          </c:dPt>
          <c:dPt>
            <c:idx val="1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6AD1-40E9-A828-EDDB68CAB565}"/>
              </c:ext>
            </c:extLst>
          </c:dPt>
          <c:dPt>
            <c:idx val="2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6AD1-40E9-A828-EDDB68CAB565}"/>
              </c:ext>
            </c:extLst>
          </c:dPt>
          <c:dPt>
            <c:idx val="2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6AD1-40E9-A828-EDDB68CAB565}"/>
              </c:ext>
            </c:extLst>
          </c:dPt>
          <c:dPt>
            <c:idx val="2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6AD1-40E9-A828-EDDB68CAB565}"/>
              </c:ext>
            </c:extLst>
          </c:dPt>
          <c:dPt>
            <c:idx val="2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6AD1-40E9-A828-EDDB68CAB565}"/>
              </c:ext>
            </c:extLst>
          </c:dPt>
          <c:dPt>
            <c:idx val="2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6AD1-40E9-A828-EDDB68CAB565}"/>
              </c:ext>
            </c:extLst>
          </c:dPt>
          <c:dPt>
            <c:idx val="2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1-6AD1-40E9-A828-EDDB68CAB565}"/>
              </c:ext>
            </c:extLst>
          </c:dPt>
          <c:dPt>
            <c:idx val="2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3-6AD1-40E9-A828-EDDB68CAB565}"/>
              </c:ext>
            </c:extLst>
          </c:dPt>
          <c:dPt>
            <c:idx val="2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5-6AD1-40E9-A828-EDDB68CAB565}"/>
              </c:ext>
            </c:extLst>
          </c:dPt>
          <c:dPt>
            <c:idx val="2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7-6AD1-40E9-A828-EDDB68CAB565}"/>
              </c:ext>
            </c:extLst>
          </c:dPt>
          <c:dPt>
            <c:idx val="2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9-6AD1-40E9-A828-EDDB68CAB565}"/>
              </c:ext>
            </c:extLst>
          </c:dPt>
          <c:dPt>
            <c:idx val="3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B-6AD1-40E9-A828-EDDB68CAB565}"/>
              </c:ext>
            </c:extLst>
          </c:dPt>
          <c:dPt>
            <c:idx val="3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D-6AD1-40E9-A828-EDDB68CAB565}"/>
              </c:ext>
            </c:extLst>
          </c:dPt>
          <c:dPt>
            <c:idx val="3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F-6AD1-40E9-A828-EDDB68CAB565}"/>
              </c:ext>
            </c:extLst>
          </c:dPt>
          <c:dPt>
            <c:idx val="3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6AD1-40E9-A828-EDDB68CAB565}"/>
              </c:ext>
            </c:extLst>
          </c:dPt>
          <c:dPt>
            <c:idx val="3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3-6AD1-40E9-A828-EDDB68CAB565}"/>
              </c:ext>
            </c:extLst>
          </c:dPt>
          <c:dPt>
            <c:idx val="3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5-6AD1-40E9-A828-EDDB68CAB565}"/>
              </c:ext>
            </c:extLst>
          </c:dPt>
          <c:dPt>
            <c:idx val="3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7-6AD1-40E9-A828-EDDB68CAB565}"/>
              </c:ext>
            </c:extLst>
          </c:dPt>
          <c:dPt>
            <c:idx val="3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9-6AD1-40E9-A828-EDDB68CAB565}"/>
              </c:ext>
            </c:extLst>
          </c:dPt>
          <c:dPt>
            <c:idx val="3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B-6AD1-40E9-A828-EDDB68CAB565}"/>
              </c:ext>
            </c:extLst>
          </c:dPt>
          <c:dPt>
            <c:idx val="3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D-6AD1-40E9-A828-EDDB68CAB565}"/>
              </c:ext>
            </c:extLst>
          </c:dPt>
          <c:dPt>
            <c:idx val="4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F-6AD1-40E9-A828-EDDB68CAB565}"/>
              </c:ext>
            </c:extLst>
          </c:dPt>
          <c:dPt>
            <c:idx val="4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1-6AD1-40E9-A828-EDDB68CAB565}"/>
              </c:ext>
            </c:extLst>
          </c:dPt>
          <c:dPt>
            <c:idx val="4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3-6AD1-40E9-A828-EDDB68CAB565}"/>
              </c:ext>
            </c:extLst>
          </c:dPt>
          <c:dPt>
            <c:idx val="4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5-6AD1-40E9-A828-EDDB68CAB565}"/>
              </c:ext>
            </c:extLst>
          </c:dPt>
          <c:dPt>
            <c:idx val="4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7-6AD1-40E9-A828-EDDB68CAB565}"/>
              </c:ext>
            </c:extLst>
          </c:dPt>
          <c:dPt>
            <c:idx val="4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9-6AD1-40E9-A828-EDDB68CAB565}"/>
              </c:ext>
            </c:extLst>
          </c:dPt>
          <c:dPt>
            <c:idx val="4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B-6AD1-40E9-A828-EDDB68CAB565}"/>
              </c:ext>
            </c:extLst>
          </c:dPt>
          <c:dPt>
            <c:idx val="4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D-6AD1-40E9-A828-EDDB68CAB565}"/>
              </c:ext>
            </c:extLst>
          </c:dPt>
          <c:dPt>
            <c:idx val="4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5F-6AD1-40E9-A828-EDDB68CAB565}"/>
              </c:ext>
            </c:extLst>
          </c:dPt>
          <c:dPt>
            <c:idx val="4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1-6AD1-40E9-A828-EDDB68CAB565}"/>
              </c:ext>
            </c:extLst>
          </c:dPt>
          <c:dPt>
            <c:idx val="5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3-6AD1-40E9-A828-EDDB68CAB565}"/>
              </c:ext>
            </c:extLst>
          </c:dPt>
          <c:dPt>
            <c:idx val="5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5-6AD1-40E9-A828-EDDB68CAB565}"/>
              </c:ext>
            </c:extLst>
          </c:dPt>
          <c:dPt>
            <c:idx val="5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7-6AD1-40E9-A828-EDDB68CAB565}"/>
              </c:ext>
            </c:extLst>
          </c:dPt>
          <c:dPt>
            <c:idx val="5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9-6AD1-40E9-A828-EDDB68CAB565}"/>
              </c:ext>
            </c:extLst>
          </c:dPt>
          <c:dPt>
            <c:idx val="5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B-6AD1-40E9-A828-EDDB68CAB565}"/>
              </c:ext>
            </c:extLst>
          </c:dPt>
          <c:dPt>
            <c:idx val="5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D-6AD1-40E9-A828-EDDB68CAB565}"/>
              </c:ext>
            </c:extLst>
          </c:dPt>
          <c:dPt>
            <c:idx val="5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6F-6AD1-40E9-A828-EDDB68CAB565}"/>
              </c:ext>
            </c:extLst>
          </c:dPt>
          <c:dPt>
            <c:idx val="5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1-6AD1-40E9-A828-EDDB68CAB565}"/>
              </c:ext>
            </c:extLst>
          </c:dPt>
          <c:dPt>
            <c:idx val="5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3-6AD1-40E9-A828-EDDB68CAB565}"/>
              </c:ext>
            </c:extLst>
          </c:dPt>
          <c:dPt>
            <c:idx val="5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5-6AD1-40E9-A828-EDDB68CAB565}"/>
              </c:ext>
            </c:extLst>
          </c:dPt>
          <c:dPt>
            <c:idx val="6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7-6AD1-40E9-A828-EDDB68CAB565}"/>
              </c:ext>
            </c:extLst>
          </c:dPt>
          <c:dPt>
            <c:idx val="6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9-6AD1-40E9-A828-EDDB68CAB565}"/>
              </c:ext>
            </c:extLst>
          </c:dPt>
          <c:dPt>
            <c:idx val="6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B-6AD1-40E9-A828-EDDB68CAB565}"/>
              </c:ext>
            </c:extLst>
          </c:dPt>
          <c:dPt>
            <c:idx val="6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D-6AD1-40E9-A828-EDDB68CAB565}"/>
              </c:ext>
            </c:extLst>
          </c:dPt>
          <c:dPt>
            <c:idx val="6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7F-6AD1-40E9-A828-EDDB68CAB565}"/>
              </c:ext>
            </c:extLst>
          </c:dPt>
          <c:dPt>
            <c:idx val="6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1-6AD1-40E9-A828-EDDB68CAB565}"/>
              </c:ext>
            </c:extLst>
          </c:dPt>
          <c:dPt>
            <c:idx val="6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3-6AD1-40E9-A828-EDDB68CAB565}"/>
              </c:ext>
            </c:extLst>
          </c:dPt>
          <c:dPt>
            <c:idx val="6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5-6AD1-40E9-A828-EDDB68CAB565}"/>
              </c:ext>
            </c:extLst>
          </c:dPt>
          <c:dPt>
            <c:idx val="6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7-6AD1-40E9-A828-EDDB68CAB565}"/>
              </c:ext>
            </c:extLst>
          </c:dPt>
          <c:dPt>
            <c:idx val="6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9-6AD1-40E9-A828-EDDB68CAB565}"/>
              </c:ext>
            </c:extLst>
          </c:dPt>
          <c:dPt>
            <c:idx val="7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B-6AD1-40E9-A828-EDDB68CAB565}"/>
              </c:ext>
            </c:extLst>
          </c:dPt>
          <c:dPt>
            <c:idx val="7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D-6AD1-40E9-A828-EDDB68CAB565}"/>
              </c:ext>
            </c:extLst>
          </c:dPt>
          <c:dPt>
            <c:idx val="7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8F-6AD1-40E9-A828-EDDB68CAB565}"/>
              </c:ext>
            </c:extLst>
          </c:dPt>
          <c:dPt>
            <c:idx val="7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1-6AD1-40E9-A828-EDDB68CAB565}"/>
              </c:ext>
            </c:extLst>
          </c:dPt>
          <c:dPt>
            <c:idx val="7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3-6AD1-40E9-A828-EDDB68CAB565}"/>
              </c:ext>
            </c:extLst>
          </c:dPt>
          <c:dPt>
            <c:idx val="7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5-6AD1-40E9-A828-EDDB68CAB565}"/>
              </c:ext>
            </c:extLst>
          </c:dPt>
          <c:cat>
            <c:strRef>
              <c:f>'Dts Grf'!$L$48:$L$412</c:f>
              <c:strCache>
                <c:ptCount val="365"/>
                <c:pt idx="0">
                  <c:v>1 enero</c:v>
                </c:pt>
                <c:pt idx="1">
                  <c:v>2 enero</c:v>
                </c:pt>
                <c:pt idx="2">
                  <c:v>3 enero</c:v>
                </c:pt>
                <c:pt idx="3">
                  <c:v>4 enero</c:v>
                </c:pt>
                <c:pt idx="4">
                  <c:v>5 enero</c:v>
                </c:pt>
                <c:pt idx="5">
                  <c:v>6 enero</c:v>
                </c:pt>
                <c:pt idx="6">
                  <c:v>7 enero</c:v>
                </c:pt>
                <c:pt idx="7">
                  <c:v>8 enero</c:v>
                </c:pt>
                <c:pt idx="8">
                  <c:v>9 enero</c:v>
                </c:pt>
                <c:pt idx="9">
                  <c:v>10 enero</c:v>
                </c:pt>
                <c:pt idx="10">
                  <c:v>11 enero</c:v>
                </c:pt>
                <c:pt idx="11">
                  <c:v>12 enero</c:v>
                </c:pt>
                <c:pt idx="12">
                  <c:v>13 enero</c:v>
                </c:pt>
                <c:pt idx="13">
                  <c:v>14 enero</c:v>
                </c:pt>
                <c:pt idx="14">
                  <c:v>15 enero</c:v>
                </c:pt>
                <c:pt idx="15">
                  <c:v>16 enero</c:v>
                </c:pt>
                <c:pt idx="16">
                  <c:v>17 enero</c:v>
                </c:pt>
                <c:pt idx="17">
                  <c:v>18 enero</c:v>
                </c:pt>
                <c:pt idx="18">
                  <c:v>19 enero</c:v>
                </c:pt>
                <c:pt idx="19">
                  <c:v>20 enero</c:v>
                </c:pt>
                <c:pt idx="20">
                  <c:v>21 enero</c:v>
                </c:pt>
                <c:pt idx="21">
                  <c:v>22 enero</c:v>
                </c:pt>
                <c:pt idx="22">
                  <c:v>23 enero</c:v>
                </c:pt>
                <c:pt idx="23">
                  <c:v>24 enero</c:v>
                </c:pt>
                <c:pt idx="24">
                  <c:v>25 enero</c:v>
                </c:pt>
                <c:pt idx="25">
                  <c:v>26 enero</c:v>
                </c:pt>
                <c:pt idx="26">
                  <c:v>27 enero</c:v>
                </c:pt>
                <c:pt idx="27">
                  <c:v>28 enero</c:v>
                </c:pt>
                <c:pt idx="28">
                  <c:v>29 enero</c:v>
                </c:pt>
                <c:pt idx="29">
                  <c:v>30 enero</c:v>
                </c:pt>
                <c:pt idx="30">
                  <c:v>31 enero</c:v>
                </c:pt>
                <c:pt idx="31">
                  <c:v>1 feb</c:v>
                </c:pt>
                <c:pt idx="32">
                  <c:v>2 feb</c:v>
                </c:pt>
                <c:pt idx="33">
                  <c:v>3 feb</c:v>
                </c:pt>
                <c:pt idx="34">
                  <c:v>4 feb</c:v>
                </c:pt>
                <c:pt idx="35">
                  <c:v>5 feb</c:v>
                </c:pt>
                <c:pt idx="36">
                  <c:v>6 feb</c:v>
                </c:pt>
                <c:pt idx="37">
                  <c:v>7 feb</c:v>
                </c:pt>
                <c:pt idx="38">
                  <c:v>8 feb</c:v>
                </c:pt>
                <c:pt idx="39">
                  <c:v>9 feb</c:v>
                </c:pt>
                <c:pt idx="40">
                  <c:v>10 feb</c:v>
                </c:pt>
                <c:pt idx="41">
                  <c:v>11 feb</c:v>
                </c:pt>
                <c:pt idx="42">
                  <c:v>12 feb</c:v>
                </c:pt>
                <c:pt idx="43">
                  <c:v>13 feb</c:v>
                </c:pt>
                <c:pt idx="44">
                  <c:v>14 feb</c:v>
                </c:pt>
                <c:pt idx="45">
                  <c:v>15 feb</c:v>
                </c:pt>
                <c:pt idx="46">
                  <c:v>16 feb</c:v>
                </c:pt>
                <c:pt idx="47">
                  <c:v>17 feb</c:v>
                </c:pt>
                <c:pt idx="48">
                  <c:v>18 feb</c:v>
                </c:pt>
                <c:pt idx="49">
                  <c:v>19 feb</c:v>
                </c:pt>
                <c:pt idx="50">
                  <c:v>20 feb</c:v>
                </c:pt>
                <c:pt idx="51">
                  <c:v>21 feb</c:v>
                </c:pt>
                <c:pt idx="52">
                  <c:v>22 feb</c:v>
                </c:pt>
                <c:pt idx="53">
                  <c:v>23 feb</c:v>
                </c:pt>
                <c:pt idx="54">
                  <c:v>24 feb</c:v>
                </c:pt>
                <c:pt idx="55">
                  <c:v>25 feb</c:v>
                </c:pt>
                <c:pt idx="56">
                  <c:v>26 feb</c:v>
                </c:pt>
                <c:pt idx="57">
                  <c:v>27 feb</c:v>
                </c:pt>
                <c:pt idx="58">
                  <c:v>28 feb</c:v>
                </c:pt>
                <c:pt idx="59">
                  <c:v>1 mar</c:v>
                </c:pt>
                <c:pt idx="60">
                  <c:v>2 mar</c:v>
                </c:pt>
                <c:pt idx="61">
                  <c:v>3 mar</c:v>
                </c:pt>
                <c:pt idx="62">
                  <c:v>4 mar</c:v>
                </c:pt>
                <c:pt idx="63">
                  <c:v>5 mar</c:v>
                </c:pt>
                <c:pt idx="64">
                  <c:v>6 mar</c:v>
                </c:pt>
                <c:pt idx="65">
                  <c:v>7 mar</c:v>
                </c:pt>
                <c:pt idx="66">
                  <c:v>8 mar</c:v>
                </c:pt>
                <c:pt idx="67">
                  <c:v>9 mar</c:v>
                </c:pt>
                <c:pt idx="68">
                  <c:v>10 mar</c:v>
                </c:pt>
                <c:pt idx="69">
                  <c:v>11 mar</c:v>
                </c:pt>
                <c:pt idx="70">
                  <c:v>12 mar</c:v>
                </c:pt>
                <c:pt idx="71">
                  <c:v>13 mar</c:v>
                </c:pt>
                <c:pt idx="72">
                  <c:v>14 mar</c:v>
                </c:pt>
                <c:pt idx="73">
                  <c:v>15 mar</c:v>
                </c:pt>
                <c:pt idx="74">
                  <c:v>16 mar</c:v>
                </c:pt>
                <c:pt idx="75">
                  <c:v>17 mar</c:v>
                </c:pt>
                <c:pt idx="76">
                  <c:v>18 mar</c:v>
                </c:pt>
                <c:pt idx="77">
                  <c:v>19 mar</c:v>
                </c:pt>
                <c:pt idx="78">
                  <c:v>20 mar</c:v>
                </c:pt>
                <c:pt idx="79">
                  <c:v>21 mar</c:v>
                </c:pt>
                <c:pt idx="80">
                  <c:v>22 mar</c:v>
                </c:pt>
                <c:pt idx="81">
                  <c:v>23 mar</c:v>
                </c:pt>
                <c:pt idx="82">
                  <c:v>24 mar</c:v>
                </c:pt>
                <c:pt idx="83">
                  <c:v>25 mar</c:v>
                </c:pt>
                <c:pt idx="84">
                  <c:v>26 mar</c:v>
                </c:pt>
                <c:pt idx="85">
                  <c:v>27 mar</c:v>
                </c:pt>
                <c:pt idx="86">
                  <c:v>28 mar</c:v>
                </c:pt>
                <c:pt idx="87">
                  <c:v>29 mar</c:v>
                </c:pt>
                <c:pt idx="88">
                  <c:v>30 mar</c:v>
                </c:pt>
                <c:pt idx="89">
                  <c:v>31 mar</c:v>
                </c:pt>
                <c:pt idx="90">
                  <c:v>1 abr</c:v>
                </c:pt>
                <c:pt idx="91">
                  <c:v>2 abr</c:v>
                </c:pt>
                <c:pt idx="92">
                  <c:v>3 abr</c:v>
                </c:pt>
                <c:pt idx="93">
                  <c:v>4 abr</c:v>
                </c:pt>
                <c:pt idx="94">
                  <c:v>5 abr</c:v>
                </c:pt>
                <c:pt idx="95">
                  <c:v>6 abr</c:v>
                </c:pt>
                <c:pt idx="96">
                  <c:v>7 abr</c:v>
                </c:pt>
                <c:pt idx="97">
                  <c:v>8 abr</c:v>
                </c:pt>
                <c:pt idx="98">
                  <c:v>9 abr</c:v>
                </c:pt>
                <c:pt idx="99">
                  <c:v>10 abr</c:v>
                </c:pt>
                <c:pt idx="100">
                  <c:v>11 abr</c:v>
                </c:pt>
                <c:pt idx="101">
                  <c:v>12 abr</c:v>
                </c:pt>
                <c:pt idx="102">
                  <c:v>13 abr</c:v>
                </c:pt>
                <c:pt idx="103">
                  <c:v>14 abr</c:v>
                </c:pt>
                <c:pt idx="104">
                  <c:v>15 abr</c:v>
                </c:pt>
                <c:pt idx="105">
                  <c:v>16 abr</c:v>
                </c:pt>
                <c:pt idx="106">
                  <c:v>17 abr</c:v>
                </c:pt>
                <c:pt idx="107">
                  <c:v>18 abr</c:v>
                </c:pt>
                <c:pt idx="108">
                  <c:v>19 abr</c:v>
                </c:pt>
                <c:pt idx="109">
                  <c:v>20 abr</c:v>
                </c:pt>
                <c:pt idx="110">
                  <c:v>21 abr</c:v>
                </c:pt>
                <c:pt idx="111">
                  <c:v>22 abr</c:v>
                </c:pt>
                <c:pt idx="112">
                  <c:v>23 abr</c:v>
                </c:pt>
                <c:pt idx="113">
                  <c:v>24 abr</c:v>
                </c:pt>
                <c:pt idx="114">
                  <c:v>25 abr</c:v>
                </c:pt>
                <c:pt idx="115">
                  <c:v>26 abr</c:v>
                </c:pt>
                <c:pt idx="116">
                  <c:v>27 abr</c:v>
                </c:pt>
                <c:pt idx="117">
                  <c:v>28 abr</c:v>
                </c:pt>
                <c:pt idx="118">
                  <c:v>29 abr</c:v>
                </c:pt>
                <c:pt idx="119">
                  <c:v>30 abr</c:v>
                </c:pt>
                <c:pt idx="120">
                  <c:v>1 may</c:v>
                </c:pt>
                <c:pt idx="121">
                  <c:v>2 may</c:v>
                </c:pt>
                <c:pt idx="122">
                  <c:v>3 may</c:v>
                </c:pt>
                <c:pt idx="123">
                  <c:v>4 may</c:v>
                </c:pt>
                <c:pt idx="124">
                  <c:v>5 may</c:v>
                </c:pt>
                <c:pt idx="125">
                  <c:v>6 may</c:v>
                </c:pt>
                <c:pt idx="126">
                  <c:v>7 may</c:v>
                </c:pt>
                <c:pt idx="127">
                  <c:v>8 may</c:v>
                </c:pt>
                <c:pt idx="128">
                  <c:v>9 may</c:v>
                </c:pt>
                <c:pt idx="129">
                  <c:v>10 may</c:v>
                </c:pt>
                <c:pt idx="130">
                  <c:v>11 may</c:v>
                </c:pt>
                <c:pt idx="131">
                  <c:v>12 may</c:v>
                </c:pt>
                <c:pt idx="132">
                  <c:v>13 may</c:v>
                </c:pt>
                <c:pt idx="133">
                  <c:v>14 may</c:v>
                </c:pt>
                <c:pt idx="134">
                  <c:v>15 may</c:v>
                </c:pt>
                <c:pt idx="135">
                  <c:v>16 may</c:v>
                </c:pt>
                <c:pt idx="136">
                  <c:v>17 may</c:v>
                </c:pt>
                <c:pt idx="137">
                  <c:v>18 may</c:v>
                </c:pt>
                <c:pt idx="138">
                  <c:v>19 may</c:v>
                </c:pt>
                <c:pt idx="139">
                  <c:v>20 may</c:v>
                </c:pt>
                <c:pt idx="140">
                  <c:v>21 may</c:v>
                </c:pt>
                <c:pt idx="141">
                  <c:v>22 may</c:v>
                </c:pt>
                <c:pt idx="142">
                  <c:v>23 may</c:v>
                </c:pt>
                <c:pt idx="143">
                  <c:v>24 may</c:v>
                </c:pt>
                <c:pt idx="144">
                  <c:v>25 may</c:v>
                </c:pt>
                <c:pt idx="145">
                  <c:v>26 may</c:v>
                </c:pt>
                <c:pt idx="146">
                  <c:v>27 may</c:v>
                </c:pt>
                <c:pt idx="147">
                  <c:v>28 may</c:v>
                </c:pt>
                <c:pt idx="148">
                  <c:v>29 may</c:v>
                </c:pt>
                <c:pt idx="149">
                  <c:v>30 may</c:v>
                </c:pt>
                <c:pt idx="150">
                  <c:v>31 may</c:v>
                </c:pt>
                <c:pt idx="151">
                  <c:v>1 jun</c:v>
                </c:pt>
                <c:pt idx="152">
                  <c:v>2 jun</c:v>
                </c:pt>
                <c:pt idx="153">
                  <c:v>3 jun</c:v>
                </c:pt>
                <c:pt idx="154">
                  <c:v>4 jun</c:v>
                </c:pt>
                <c:pt idx="155">
                  <c:v>5 jun</c:v>
                </c:pt>
                <c:pt idx="156">
                  <c:v>6 jun</c:v>
                </c:pt>
                <c:pt idx="157">
                  <c:v>7 jun</c:v>
                </c:pt>
                <c:pt idx="158">
                  <c:v>8 jun</c:v>
                </c:pt>
                <c:pt idx="159">
                  <c:v>9 jun</c:v>
                </c:pt>
                <c:pt idx="160">
                  <c:v>10 jun</c:v>
                </c:pt>
                <c:pt idx="161">
                  <c:v>11 jun</c:v>
                </c:pt>
                <c:pt idx="162">
                  <c:v>12 jun</c:v>
                </c:pt>
                <c:pt idx="163">
                  <c:v>13 jun</c:v>
                </c:pt>
                <c:pt idx="164">
                  <c:v>14 jun</c:v>
                </c:pt>
                <c:pt idx="165">
                  <c:v>15 jun</c:v>
                </c:pt>
                <c:pt idx="166">
                  <c:v>16 jun</c:v>
                </c:pt>
                <c:pt idx="167">
                  <c:v>17 jun</c:v>
                </c:pt>
                <c:pt idx="168">
                  <c:v>18 jun</c:v>
                </c:pt>
                <c:pt idx="169">
                  <c:v>19 jun</c:v>
                </c:pt>
                <c:pt idx="170">
                  <c:v>20 jun</c:v>
                </c:pt>
                <c:pt idx="171">
                  <c:v>21 jun</c:v>
                </c:pt>
                <c:pt idx="172">
                  <c:v>22 jun</c:v>
                </c:pt>
                <c:pt idx="173">
                  <c:v>23 jun</c:v>
                </c:pt>
                <c:pt idx="174">
                  <c:v>24 jun</c:v>
                </c:pt>
                <c:pt idx="175">
                  <c:v>25 jun</c:v>
                </c:pt>
                <c:pt idx="176">
                  <c:v>26 jun</c:v>
                </c:pt>
                <c:pt idx="177">
                  <c:v>27 jun</c:v>
                </c:pt>
                <c:pt idx="178">
                  <c:v>28 jun</c:v>
                </c:pt>
                <c:pt idx="179">
                  <c:v>29 jun</c:v>
                </c:pt>
                <c:pt idx="180">
                  <c:v>30 jun</c:v>
                </c:pt>
                <c:pt idx="181">
                  <c:v>1 jul</c:v>
                </c:pt>
                <c:pt idx="182">
                  <c:v>2 jul</c:v>
                </c:pt>
                <c:pt idx="183">
                  <c:v>3 jul</c:v>
                </c:pt>
                <c:pt idx="184">
                  <c:v>4 jul</c:v>
                </c:pt>
                <c:pt idx="185">
                  <c:v>5 jul</c:v>
                </c:pt>
                <c:pt idx="186">
                  <c:v>6 jul</c:v>
                </c:pt>
                <c:pt idx="187">
                  <c:v>7 jul</c:v>
                </c:pt>
                <c:pt idx="188">
                  <c:v>8 jul</c:v>
                </c:pt>
                <c:pt idx="189">
                  <c:v>9 jul</c:v>
                </c:pt>
                <c:pt idx="190">
                  <c:v>10 jul</c:v>
                </c:pt>
                <c:pt idx="191">
                  <c:v>11 jul</c:v>
                </c:pt>
                <c:pt idx="192">
                  <c:v>12 jul</c:v>
                </c:pt>
                <c:pt idx="193">
                  <c:v>13 jul</c:v>
                </c:pt>
                <c:pt idx="194">
                  <c:v>14 jul</c:v>
                </c:pt>
                <c:pt idx="195">
                  <c:v>15 jul</c:v>
                </c:pt>
                <c:pt idx="196">
                  <c:v>16 jul</c:v>
                </c:pt>
                <c:pt idx="197">
                  <c:v>17 jul</c:v>
                </c:pt>
                <c:pt idx="198">
                  <c:v>18 jul</c:v>
                </c:pt>
                <c:pt idx="199">
                  <c:v>19 jul</c:v>
                </c:pt>
                <c:pt idx="200">
                  <c:v>20 jul</c:v>
                </c:pt>
                <c:pt idx="201">
                  <c:v>21 jul</c:v>
                </c:pt>
                <c:pt idx="202">
                  <c:v>22 jul</c:v>
                </c:pt>
                <c:pt idx="203">
                  <c:v>23 jul</c:v>
                </c:pt>
                <c:pt idx="204">
                  <c:v>24 jul</c:v>
                </c:pt>
                <c:pt idx="205">
                  <c:v>25 jul</c:v>
                </c:pt>
                <c:pt idx="206">
                  <c:v>26 jul</c:v>
                </c:pt>
                <c:pt idx="207">
                  <c:v>27 jul</c:v>
                </c:pt>
                <c:pt idx="208">
                  <c:v>28 jul</c:v>
                </c:pt>
                <c:pt idx="209">
                  <c:v>29 jul</c:v>
                </c:pt>
                <c:pt idx="210">
                  <c:v>30 jul</c:v>
                </c:pt>
                <c:pt idx="211">
                  <c:v>31 jul</c:v>
                </c:pt>
                <c:pt idx="212">
                  <c:v>1 ago</c:v>
                </c:pt>
                <c:pt idx="213">
                  <c:v>2 ago</c:v>
                </c:pt>
                <c:pt idx="214">
                  <c:v>3 ago</c:v>
                </c:pt>
                <c:pt idx="215">
                  <c:v>4 ago</c:v>
                </c:pt>
                <c:pt idx="216">
                  <c:v>5 ago</c:v>
                </c:pt>
                <c:pt idx="217">
                  <c:v>6 ago</c:v>
                </c:pt>
                <c:pt idx="218">
                  <c:v>7 ago</c:v>
                </c:pt>
                <c:pt idx="219">
                  <c:v>8 ago</c:v>
                </c:pt>
                <c:pt idx="220">
                  <c:v>9 ago</c:v>
                </c:pt>
                <c:pt idx="221">
                  <c:v>10 ago</c:v>
                </c:pt>
                <c:pt idx="222">
                  <c:v>11 ago</c:v>
                </c:pt>
                <c:pt idx="223">
                  <c:v>12 ago</c:v>
                </c:pt>
                <c:pt idx="224">
                  <c:v>13 ago</c:v>
                </c:pt>
                <c:pt idx="225">
                  <c:v>14 ago</c:v>
                </c:pt>
                <c:pt idx="226">
                  <c:v>15 ago</c:v>
                </c:pt>
                <c:pt idx="227">
                  <c:v>16 ago</c:v>
                </c:pt>
                <c:pt idx="228">
                  <c:v>17 ago</c:v>
                </c:pt>
                <c:pt idx="229">
                  <c:v>18 ago</c:v>
                </c:pt>
                <c:pt idx="230">
                  <c:v>19 ago</c:v>
                </c:pt>
                <c:pt idx="231">
                  <c:v>20 ago</c:v>
                </c:pt>
                <c:pt idx="232">
                  <c:v>21 ago</c:v>
                </c:pt>
                <c:pt idx="233">
                  <c:v>22 ago</c:v>
                </c:pt>
                <c:pt idx="234">
                  <c:v>23 ago</c:v>
                </c:pt>
                <c:pt idx="235">
                  <c:v>24 ago</c:v>
                </c:pt>
                <c:pt idx="236">
                  <c:v>25 ago</c:v>
                </c:pt>
                <c:pt idx="237">
                  <c:v>26 ago</c:v>
                </c:pt>
                <c:pt idx="238">
                  <c:v>27 ago</c:v>
                </c:pt>
                <c:pt idx="239">
                  <c:v>28 ago</c:v>
                </c:pt>
                <c:pt idx="240">
                  <c:v>29 ago</c:v>
                </c:pt>
                <c:pt idx="241">
                  <c:v>30 ago</c:v>
                </c:pt>
                <c:pt idx="242">
                  <c:v>31 ago</c:v>
                </c:pt>
                <c:pt idx="243">
                  <c:v>1 sept</c:v>
                </c:pt>
                <c:pt idx="244">
                  <c:v>2 sept</c:v>
                </c:pt>
                <c:pt idx="245">
                  <c:v>3 sept</c:v>
                </c:pt>
                <c:pt idx="246">
                  <c:v>4 sept</c:v>
                </c:pt>
                <c:pt idx="247">
                  <c:v>5 sept</c:v>
                </c:pt>
                <c:pt idx="248">
                  <c:v>6 sept</c:v>
                </c:pt>
                <c:pt idx="249">
                  <c:v>7 sept</c:v>
                </c:pt>
                <c:pt idx="250">
                  <c:v>8 sept</c:v>
                </c:pt>
                <c:pt idx="251">
                  <c:v>9 sept</c:v>
                </c:pt>
                <c:pt idx="252">
                  <c:v>10 sept</c:v>
                </c:pt>
                <c:pt idx="253">
                  <c:v>11 sept</c:v>
                </c:pt>
                <c:pt idx="254">
                  <c:v>12 sept</c:v>
                </c:pt>
                <c:pt idx="255">
                  <c:v>13 sept</c:v>
                </c:pt>
                <c:pt idx="256">
                  <c:v>14 sept</c:v>
                </c:pt>
                <c:pt idx="257">
                  <c:v>15 sept</c:v>
                </c:pt>
                <c:pt idx="258">
                  <c:v>16 sept</c:v>
                </c:pt>
                <c:pt idx="259">
                  <c:v>17 sept</c:v>
                </c:pt>
                <c:pt idx="260">
                  <c:v>18 sept</c:v>
                </c:pt>
                <c:pt idx="261">
                  <c:v>19 sept</c:v>
                </c:pt>
                <c:pt idx="262">
                  <c:v>20 sept</c:v>
                </c:pt>
                <c:pt idx="263">
                  <c:v>21 sept</c:v>
                </c:pt>
                <c:pt idx="264">
                  <c:v>22 sept</c:v>
                </c:pt>
                <c:pt idx="265">
                  <c:v>23 sept</c:v>
                </c:pt>
                <c:pt idx="266">
                  <c:v>24 sept</c:v>
                </c:pt>
                <c:pt idx="267">
                  <c:v>25 sept</c:v>
                </c:pt>
                <c:pt idx="268">
                  <c:v>26 sept</c:v>
                </c:pt>
                <c:pt idx="269">
                  <c:v>27 sept</c:v>
                </c:pt>
                <c:pt idx="270">
                  <c:v>28 sept</c:v>
                </c:pt>
                <c:pt idx="271">
                  <c:v>29 sept</c:v>
                </c:pt>
                <c:pt idx="272">
                  <c:v>30 sept</c:v>
                </c:pt>
                <c:pt idx="273">
                  <c:v>1 oct</c:v>
                </c:pt>
                <c:pt idx="274">
                  <c:v>2 oct</c:v>
                </c:pt>
                <c:pt idx="275">
                  <c:v>3 oct</c:v>
                </c:pt>
                <c:pt idx="276">
                  <c:v>4 oct</c:v>
                </c:pt>
                <c:pt idx="277">
                  <c:v>5 oct</c:v>
                </c:pt>
                <c:pt idx="278">
                  <c:v>6 oct</c:v>
                </c:pt>
                <c:pt idx="279">
                  <c:v>7 oct</c:v>
                </c:pt>
                <c:pt idx="280">
                  <c:v>8 oct</c:v>
                </c:pt>
                <c:pt idx="281">
                  <c:v>9 oct</c:v>
                </c:pt>
                <c:pt idx="282">
                  <c:v>10 oct</c:v>
                </c:pt>
                <c:pt idx="283">
                  <c:v>11 oct</c:v>
                </c:pt>
                <c:pt idx="284">
                  <c:v>12 oct</c:v>
                </c:pt>
                <c:pt idx="285">
                  <c:v>13 oct</c:v>
                </c:pt>
                <c:pt idx="286">
                  <c:v>14 oct</c:v>
                </c:pt>
                <c:pt idx="287">
                  <c:v>15 oct</c:v>
                </c:pt>
                <c:pt idx="288">
                  <c:v>16 oct</c:v>
                </c:pt>
                <c:pt idx="289">
                  <c:v>17 oct</c:v>
                </c:pt>
                <c:pt idx="290">
                  <c:v>18 oct</c:v>
                </c:pt>
                <c:pt idx="291">
                  <c:v>19 oct</c:v>
                </c:pt>
                <c:pt idx="292">
                  <c:v>20 oct</c:v>
                </c:pt>
                <c:pt idx="293">
                  <c:v>21 oct</c:v>
                </c:pt>
                <c:pt idx="294">
                  <c:v>22 oct</c:v>
                </c:pt>
                <c:pt idx="295">
                  <c:v>23 oct</c:v>
                </c:pt>
                <c:pt idx="296">
                  <c:v>24 oct</c:v>
                </c:pt>
                <c:pt idx="297">
                  <c:v>25 oct</c:v>
                </c:pt>
                <c:pt idx="298">
                  <c:v>26 oct</c:v>
                </c:pt>
                <c:pt idx="299">
                  <c:v>27 oct</c:v>
                </c:pt>
                <c:pt idx="300">
                  <c:v>28 oct</c:v>
                </c:pt>
                <c:pt idx="301">
                  <c:v>29 oct</c:v>
                </c:pt>
                <c:pt idx="302">
                  <c:v>30 oct</c:v>
                </c:pt>
                <c:pt idx="303">
                  <c:v>31 oct</c:v>
                </c:pt>
                <c:pt idx="304">
                  <c:v>1 nov</c:v>
                </c:pt>
                <c:pt idx="305">
                  <c:v>2 nov</c:v>
                </c:pt>
                <c:pt idx="306">
                  <c:v>3 nov</c:v>
                </c:pt>
                <c:pt idx="307">
                  <c:v>4 nov</c:v>
                </c:pt>
                <c:pt idx="308">
                  <c:v>5 nov</c:v>
                </c:pt>
                <c:pt idx="309">
                  <c:v>6 nov</c:v>
                </c:pt>
                <c:pt idx="310">
                  <c:v>7 nov</c:v>
                </c:pt>
                <c:pt idx="311">
                  <c:v>8 nov</c:v>
                </c:pt>
                <c:pt idx="312">
                  <c:v>9 nov</c:v>
                </c:pt>
                <c:pt idx="313">
                  <c:v>10 nov</c:v>
                </c:pt>
                <c:pt idx="314">
                  <c:v>11 nov</c:v>
                </c:pt>
                <c:pt idx="315">
                  <c:v>12 nov</c:v>
                </c:pt>
                <c:pt idx="316">
                  <c:v>13 nov</c:v>
                </c:pt>
                <c:pt idx="317">
                  <c:v>14 nov</c:v>
                </c:pt>
                <c:pt idx="318">
                  <c:v>15 nov</c:v>
                </c:pt>
                <c:pt idx="319">
                  <c:v>16 nov</c:v>
                </c:pt>
                <c:pt idx="320">
                  <c:v>17 nov</c:v>
                </c:pt>
                <c:pt idx="321">
                  <c:v>18 nov</c:v>
                </c:pt>
                <c:pt idx="322">
                  <c:v>19 nov</c:v>
                </c:pt>
                <c:pt idx="323">
                  <c:v>20 nov</c:v>
                </c:pt>
                <c:pt idx="324">
                  <c:v>21 nov</c:v>
                </c:pt>
                <c:pt idx="325">
                  <c:v>22 nov</c:v>
                </c:pt>
                <c:pt idx="326">
                  <c:v>23 nov</c:v>
                </c:pt>
                <c:pt idx="327">
                  <c:v>24 nov</c:v>
                </c:pt>
                <c:pt idx="328">
                  <c:v>25 nov</c:v>
                </c:pt>
                <c:pt idx="329">
                  <c:v>26 nov</c:v>
                </c:pt>
                <c:pt idx="330">
                  <c:v>27 nov</c:v>
                </c:pt>
                <c:pt idx="331">
                  <c:v>28 nov</c:v>
                </c:pt>
                <c:pt idx="332">
                  <c:v>29 nov</c:v>
                </c:pt>
                <c:pt idx="333">
                  <c:v>30 nov</c:v>
                </c:pt>
                <c:pt idx="334">
                  <c:v>1 dic</c:v>
                </c:pt>
                <c:pt idx="335">
                  <c:v>2 dic</c:v>
                </c:pt>
                <c:pt idx="336">
                  <c:v>3 dic</c:v>
                </c:pt>
                <c:pt idx="337">
                  <c:v>4 dic</c:v>
                </c:pt>
                <c:pt idx="338">
                  <c:v>5 dic</c:v>
                </c:pt>
                <c:pt idx="339">
                  <c:v>6 dic</c:v>
                </c:pt>
                <c:pt idx="340">
                  <c:v>7 dic</c:v>
                </c:pt>
                <c:pt idx="341">
                  <c:v>8 dic</c:v>
                </c:pt>
                <c:pt idx="342">
                  <c:v>9 dic</c:v>
                </c:pt>
                <c:pt idx="343">
                  <c:v>10 dic</c:v>
                </c:pt>
                <c:pt idx="344">
                  <c:v>11 dic</c:v>
                </c:pt>
                <c:pt idx="345">
                  <c:v>12 dic</c:v>
                </c:pt>
                <c:pt idx="346">
                  <c:v>13 dic</c:v>
                </c:pt>
                <c:pt idx="347">
                  <c:v>14 dic</c:v>
                </c:pt>
                <c:pt idx="348">
                  <c:v>15 dic</c:v>
                </c:pt>
                <c:pt idx="349">
                  <c:v>16 dic</c:v>
                </c:pt>
                <c:pt idx="350">
                  <c:v>17 dic</c:v>
                </c:pt>
                <c:pt idx="351">
                  <c:v>18 dic</c:v>
                </c:pt>
                <c:pt idx="352">
                  <c:v>19 dic</c:v>
                </c:pt>
                <c:pt idx="353">
                  <c:v>20 dic</c:v>
                </c:pt>
                <c:pt idx="354">
                  <c:v>21 dic</c:v>
                </c:pt>
                <c:pt idx="355">
                  <c:v>22 dic</c:v>
                </c:pt>
                <c:pt idx="356">
                  <c:v>23 dic</c:v>
                </c:pt>
                <c:pt idx="357">
                  <c:v>24 dic</c:v>
                </c:pt>
                <c:pt idx="358">
                  <c:v>25 dic</c:v>
                </c:pt>
                <c:pt idx="359">
                  <c:v>26 dic</c:v>
                </c:pt>
                <c:pt idx="360">
                  <c:v>27 dic</c:v>
                </c:pt>
                <c:pt idx="361">
                  <c:v>28 dic</c:v>
                </c:pt>
                <c:pt idx="362">
                  <c:v>29 dic</c:v>
                </c:pt>
                <c:pt idx="363">
                  <c:v>30 dic</c:v>
                </c:pt>
                <c:pt idx="364">
                  <c:v>31 dic</c:v>
                </c:pt>
              </c:strCache>
            </c:strRef>
          </c:cat>
          <c:val>
            <c:numRef>
              <c:f>'Dts Grf'!$M$48:$M$412</c:f>
              <c:numCache>
                <c:formatCode>#,##0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0.71399999999999997</c:v>
                </c:pt>
                <c:pt idx="83">
                  <c:v>1.286</c:v>
                </c:pt>
                <c:pt idx="84">
                  <c:v>1.714</c:v>
                </c:pt>
                <c:pt idx="85">
                  <c:v>1.714</c:v>
                </c:pt>
                <c:pt idx="86">
                  <c:v>2.286</c:v>
                </c:pt>
                <c:pt idx="87">
                  <c:v>3</c:v>
                </c:pt>
                <c:pt idx="88">
                  <c:v>3.8570000000000002</c:v>
                </c:pt>
                <c:pt idx="89">
                  <c:v>3.8570000000000002</c:v>
                </c:pt>
                <c:pt idx="90">
                  <c:v>3.286</c:v>
                </c:pt>
                <c:pt idx="91">
                  <c:v>4</c:v>
                </c:pt>
                <c:pt idx="92">
                  <c:v>4.7140000000000004</c:v>
                </c:pt>
                <c:pt idx="93">
                  <c:v>5.2859999999999996</c:v>
                </c:pt>
                <c:pt idx="94">
                  <c:v>5.4290000000000003</c:v>
                </c:pt>
                <c:pt idx="95">
                  <c:v>5.5709999999999997</c:v>
                </c:pt>
                <c:pt idx="96">
                  <c:v>6.5709999999999997</c:v>
                </c:pt>
                <c:pt idx="97">
                  <c:v>8.7140000000000004</c:v>
                </c:pt>
                <c:pt idx="98">
                  <c:v>8.8569999999999993</c:v>
                </c:pt>
                <c:pt idx="99">
                  <c:v>10.143000000000001</c:v>
                </c:pt>
                <c:pt idx="100">
                  <c:v>8.8569999999999993</c:v>
                </c:pt>
                <c:pt idx="101">
                  <c:v>9</c:v>
                </c:pt>
                <c:pt idx="102">
                  <c:v>9.7140000000000004</c:v>
                </c:pt>
                <c:pt idx="103">
                  <c:v>10.143000000000001</c:v>
                </c:pt>
                <c:pt idx="104">
                  <c:v>9.4290000000000003</c:v>
                </c:pt>
                <c:pt idx="105">
                  <c:v>8.7140000000000004</c:v>
                </c:pt>
                <c:pt idx="106">
                  <c:v>8.5709999999999997</c:v>
                </c:pt>
                <c:pt idx="107">
                  <c:v>10.286</c:v>
                </c:pt>
                <c:pt idx="108">
                  <c:v>10.856999999999999</c:v>
                </c:pt>
                <c:pt idx="109">
                  <c:v>11.571</c:v>
                </c:pt>
                <c:pt idx="110">
                  <c:v>10.856999999999999</c:v>
                </c:pt>
                <c:pt idx="111">
                  <c:v>11.143000000000001</c:v>
                </c:pt>
                <c:pt idx="112">
                  <c:v>12.286</c:v>
                </c:pt>
                <c:pt idx="113">
                  <c:v>13.856999999999999</c:v>
                </c:pt>
                <c:pt idx="114">
                  <c:v>12</c:v>
                </c:pt>
                <c:pt idx="115">
                  <c:v>13.856999999999999</c:v>
                </c:pt>
                <c:pt idx="116">
                  <c:v>15</c:v>
                </c:pt>
                <c:pt idx="117">
                  <c:v>17.143000000000001</c:v>
                </c:pt>
                <c:pt idx="118">
                  <c:v>20</c:v>
                </c:pt>
                <c:pt idx="119">
                  <c:v>20.713999999999999</c:v>
                </c:pt>
                <c:pt idx="120">
                  <c:v>21.428999999999998</c:v>
                </c:pt>
                <c:pt idx="121">
                  <c:v>24.571000000000002</c:v>
                </c:pt>
                <c:pt idx="122">
                  <c:v>27.428999999999998</c:v>
                </c:pt>
                <c:pt idx="123">
                  <c:v>33.143000000000001</c:v>
                </c:pt>
                <c:pt idx="124">
                  <c:v>34.570999999999998</c:v>
                </c:pt>
                <c:pt idx="125">
                  <c:v>36.570999999999998</c:v>
                </c:pt>
                <c:pt idx="126">
                  <c:v>42.856999999999999</c:v>
                </c:pt>
                <c:pt idx="127">
                  <c:v>45.429000000000002</c:v>
                </c:pt>
                <c:pt idx="128">
                  <c:v>48.286000000000001</c:v>
                </c:pt>
                <c:pt idx="129">
                  <c:v>57</c:v>
                </c:pt>
                <c:pt idx="130">
                  <c:v>57.570999999999998</c:v>
                </c:pt>
                <c:pt idx="131">
                  <c:v>58.713999999999999</c:v>
                </c:pt>
                <c:pt idx="132">
                  <c:v>57.713999999999999</c:v>
                </c:pt>
                <c:pt idx="133">
                  <c:v>59.570999999999998</c:v>
                </c:pt>
                <c:pt idx="134">
                  <c:v>66.856999999999999</c:v>
                </c:pt>
                <c:pt idx="135">
                  <c:v>68.713999999999999</c:v>
                </c:pt>
                <c:pt idx="136">
                  <c:v>64.143000000000001</c:v>
                </c:pt>
                <c:pt idx="137">
                  <c:v>65</c:v>
                </c:pt>
                <c:pt idx="138">
                  <c:v>71.429000000000002</c:v>
                </c:pt>
                <c:pt idx="139">
                  <c:v>76.286000000000001</c:v>
                </c:pt>
                <c:pt idx="140">
                  <c:v>75.429000000000002</c:v>
                </c:pt>
                <c:pt idx="141">
                  <c:v>73.570999999999998</c:v>
                </c:pt>
                <c:pt idx="142">
                  <c:v>79.143000000000001</c:v>
                </c:pt>
                <c:pt idx="143">
                  <c:v>82.429000000000002</c:v>
                </c:pt>
                <c:pt idx="144">
                  <c:v>81.429000000000002</c:v>
                </c:pt>
                <c:pt idx="145">
                  <c:v>77.713999999999999</c:v>
                </c:pt>
                <c:pt idx="146">
                  <c:v>76.856999999999999</c:v>
                </c:pt>
                <c:pt idx="147">
                  <c:v>79.143000000000001</c:v>
                </c:pt>
                <c:pt idx="148">
                  <c:v>79</c:v>
                </c:pt>
                <c:pt idx="149">
                  <c:v>82.286000000000001</c:v>
                </c:pt>
                <c:pt idx="150">
                  <c:v>86</c:v>
                </c:pt>
                <c:pt idx="151">
                  <c:v>85.570999999999998</c:v>
                </c:pt>
                <c:pt idx="152">
                  <c:v>87.286000000000001</c:v>
                </c:pt>
                <c:pt idx="153">
                  <c:v>85.143000000000001</c:v>
                </c:pt>
                <c:pt idx="154">
                  <c:v>83.856999999999999</c:v>
                </c:pt>
                <c:pt idx="155">
                  <c:v>81.570999999999998</c:v>
                </c:pt>
                <c:pt idx="156">
                  <c:v>77</c:v>
                </c:pt>
                <c:pt idx="157">
                  <c:v>71.143000000000001</c:v>
                </c:pt>
                <c:pt idx="158">
                  <c:v>74.570999999999998</c:v>
                </c:pt>
                <c:pt idx="159">
                  <c:v>76.856999999999999</c:v>
                </c:pt>
                <c:pt idx="160">
                  <c:v>81.286000000000001</c:v>
                </c:pt>
                <c:pt idx="161">
                  <c:v>84.570999999999998</c:v>
                </c:pt>
                <c:pt idx="162">
                  <c:v>90.286000000000001</c:v>
                </c:pt>
                <c:pt idx="163">
                  <c:v>95.570999999999998</c:v>
                </c:pt>
                <c:pt idx="164">
                  <c:v>100.714</c:v>
                </c:pt>
                <c:pt idx="165">
                  <c:v>103.143</c:v>
                </c:pt>
                <c:pt idx="166">
                  <c:v>107.143</c:v>
                </c:pt>
                <c:pt idx="167">
                  <c:v>113.143</c:v>
                </c:pt>
                <c:pt idx="168">
                  <c:v>118.143</c:v>
                </c:pt>
                <c:pt idx="169">
                  <c:v>121.143</c:v>
                </c:pt>
                <c:pt idx="170">
                  <c:v>124.571</c:v>
                </c:pt>
                <c:pt idx="171">
                  <c:v>129.429</c:v>
                </c:pt>
                <c:pt idx="172">
                  <c:v>140.286</c:v>
                </c:pt>
                <c:pt idx="173">
                  <c:v>147.429</c:v>
                </c:pt>
                <c:pt idx="174">
                  <c:v>154.857</c:v>
                </c:pt>
                <c:pt idx="175">
                  <c:v>162.286</c:v>
                </c:pt>
                <c:pt idx="176">
                  <c:v>169.714</c:v>
                </c:pt>
                <c:pt idx="177">
                  <c:v>178.857</c:v>
                </c:pt>
                <c:pt idx="178">
                  <c:v>186.857</c:v>
                </c:pt>
                <c:pt idx="179">
                  <c:v>195</c:v>
                </c:pt>
                <c:pt idx="180">
                  <c:v>209.286</c:v>
                </c:pt>
                <c:pt idx="181">
                  <c:v>226.571</c:v>
                </c:pt>
                <c:pt idx="182">
                  <c:v>237.714</c:v>
                </c:pt>
                <c:pt idx="183">
                  <c:v>250</c:v>
                </c:pt>
                <c:pt idx="184">
                  <c:v>254.286</c:v>
                </c:pt>
                <c:pt idx="185">
                  <c:v>263.286</c:v>
                </c:pt>
                <c:pt idx="186">
                  <c:v>264.85700000000003</c:v>
                </c:pt>
                <c:pt idx="187">
                  <c:v>267</c:v>
                </c:pt>
                <c:pt idx="188">
                  <c:v>261.42899999999997</c:v>
                </c:pt>
                <c:pt idx="189">
                  <c:v>263.42899999999997</c:v>
                </c:pt>
                <c:pt idx="190">
                  <c:v>267.85700000000003</c:v>
                </c:pt>
                <c:pt idx="191">
                  <c:v>269.14299999999997</c:v>
                </c:pt>
                <c:pt idx="192">
                  <c:v>271</c:v>
                </c:pt>
                <c:pt idx="193">
                  <c:v>278.714</c:v>
                </c:pt>
                <c:pt idx="194">
                  <c:v>285.14299999999997</c:v>
                </c:pt>
                <c:pt idx="195">
                  <c:v>297</c:v>
                </c:pt>
                <c:pt idx="196">
                  <c:v>301.85700000000003</c:v>
                </c:pt>
                <c:pt idx="197">
                  <c:v>295</c:v>
                </c:pt>
                <c:pt idx="198">
                  <c:v>302.42899999999997</c:v>
                </c:pt>
                <c:pt idx="199">
                  <c:v>310.286</c:v>
                </c:pt>
                <c:pt idx="200">
                  <c:v>318.42899999999997</c:v>
                </c:pt>
                <c:pt idx="201">
                  <c:v>325.57100000000003</c:v>
                </c:pt>
                <c:pt idx="202">
                  <c:v>332.85700000000003</c:v>
                </c:pt>
                <c:pt idx="203">
                  <c:v>345.714</c:v>
                </c:pt>
                <c:pt idx="204">
                  <c:v>369.286</c:v>
                </c:pt>
                <c:pt idx="205">
                  <c:v>387.57100000000003</c:v>
                </c:pt>
                <c:pt idx="206">
                  <c:v>397.714</c:v>
                </c:pt>
                <c:pt idx="207">
                  <c:v>404</c:v>
                </c:pt>
                <c:pt idx="208">
                  <c:v>409.14299999999997</c:v>
                </c:pt>
                <c:pt idx="209">
                  <c:v>409.42899999999997</c:v>
                </c:pt>
                <c:pt idx="210">
                  <c:v>407.57100000000003</c:v>
                </c:pt>
                <c:pt idx="211">
                  <c:v>405.714</c:v>
                </c:pt>
                <c:pt idx="212">
                  <c:v>404.14299999999997</c:v>
                </c:pt>
                <c:pt idx="213">
                  <c:v>402.57100000000003</c:v>
                </c:pt>
                <c:pt idx="214">
                  <c:v>401.14299999999997</c:v>
                </c:pt>
                <c:pt idx="215">
                  <c:v>402.286</c:v>
                </c:pt>
                <c:pt idx="216">
                  <c:v>408.57100000000003</c:v>
                </c:pt>
                <c:pt idx="217">
                  <c:v>413.714</c:v>
                </c:pt>
                <c:pt idx="218">
                  <c:v>416</c:v>
                </c:pt>
                <c:pt idx="219">
                  <c:v>418.286</c:v>
                </c:pt>
                <c:pt idx="220">
                  <c:v>425</c:v>
                </c:pt>
                <c:pt idx="221">
                  <c:v>432.714</c:v>
                </c:pt>
                <c:pt idx="222">
                  <c:v>429.57100000000003</c:v>
                </c:pt>
                <c:pt idx="223">
                  <c:v>420.42899999999997</c:v>
                </c:pt>
                <c:pt idx="224">
                  <c:v>409.57100000000003</c:v>
                </c:pt>
                <c:pt idx="225">
                  <c:v>395.714</c:v>
                </c:pt>
                <c:pt idx="226">
                  <c:v>377.286</c:v>
                </c:pt>
                <c:pt idx="227">
                  <c:v>355.57100000000003</c:v>
                </c:pt>
                <c:pt idx="228">
                  <c:v>331.57100000000003</c:v>
                </c:pt>
                <c:pt idx="229">
                  <c:v>313.286</c:v>
                </c:pt>
                <c:pt idx="230">
                  <c:v>296.14299999999997</c:v>
                </c:pt>
                <c:pt idx="231">
                  <c:v>281.57100000000003</c:v>
                </c:pt>
                <c:pt idx="232">
                  <c:v>269.42899999999997</c:v>
                </c:pt>
                <c:pt idx="233">
                  <c:v>257.286</c:v>
                </c:pt>
                <c:pt idx="234">
                  <c:v>244.286</c:v>
                </c:pt>
                <c:pt idx="235">
                  <c:v>231.143</c:v>
                </c:pt>
                <c:pt idx="236">
                  <c:v>217.714</c:v>
                </c:pt>
                <c:pt idx="237">
                  <c:v>203.286</c:v>
                </c:pt>
                <c:pt idx="238">
                  <c:v>188.571</c:v>
                </c:pt>
                <c:pt idx="239">
                  <c:v>173.571</c:v>
                </c:pt>
                <c:pt idx="240">
                  <c:v>159.571</c:v>
                </c:pt>
                <c:pt idx="241">
                  <c:v>144.714</c:v>
                </c:pt>
                <c:pt idx="242">
                  <c:v>131.143</c:v>
                </c:pt>
                <c:pt idx="243">
                  <c:v>119.143</c:v>
                </c:pt>
                <c:pt idx="244">
                  <c:v>109.143</c:v>
                </c:pt>
                <c:pt idx="245">
                  <c:v>102.286</c:v>
                </c:pt>
                <c:pt idx="246">
                  <c:v>97.713999999999999</c:v>
                </c:pt>
                <c:pt idx="247">
                  <c:v>95.570999999999998</c:v>
                </c:pt>
                <c:pt idx="248">
                  <c:v>96.143000000000001</c:v>
                </c:pt>
                <c:pt idx="249">
                  <c:v>97.713999999999999</c:v>
                </c:pt>
                <c:pt idx="250">
                  <c:v>98.713999999999999</c:v>
                </c:pt>
                <c:pt idx="251">
                  <c:v>99.713999999999999</c:v>
                </c:pt>
                <c:pt idx="252">
                  <c:v>98.286000000000001</c:v>
                </c:pt>
                <c:pt idx="253">
                  <c:v>96.286000000000001</c:v>
                </c:pt>
                <c:pt idx="254">
                  <c:v>92.143000000000001</c:v>
                </c:pt>
                <c:pt idx="255">
                  <c:v>88.570999999999998</c:v>
                </c:pt>
                <c:pt idx="256">
                  <c:v>85.143000000000001</c:v>
                </c:pt>
                <c:pt idx="257">
                  <c:v>82.429000000000002</c:v>
                </c:pt>
                <c:pt idx="258">
                  <c:v>80.143000000000001</c:v>
                </c:pt>
                <c:pt idx="259">
                  <c:v>80.143000000000001</c:v>
                </c:pt>
                <c:pt idx="260">
                  <c:v>81.856999999999999</c:v>
                </c:pt>
                <c:pt idx="261">
                  <c:v>82.429000000000002</c:v>
                </c:pt>
                <c:pt idx="262">
                  <c:v>89.286000000000001</c:v>
                </c:pt>
                <c:pt idx="263">
                  <c:v>112.714</c:v>
                </c:pt>
                <c:pt idx="264">
                  <c:v>123.714</c:v>
                </c:pt>
                <c:pt idx="265">
                  <c:v>148.286</c:v>
                </c:pt>
                <c:pt idx="266">
                  <c:v>166.571</c:v>
                </c:pt>
                <c:pt idx="267">
                  <c:v>183.429</c:v>
                </c:pt>
                <c:pt idx="268">
                  <c:v>184.857</c:v>
                </c:pt>
                <c:pt idx="269">
                  <c:v>153.857</c:v>
                </c:pt>
                <c:pt idx="270">
                  <c:v>144.429</c:v>
                </c:pt>
                <c:pt idx="271">
                  <c:v>146.714</c:v>
                </c:pt>
                <c:pt idx="272">
                  <c:v>125.143</c:v>
                </c:pt>
                <c:pt idx="273">
                  <c:v>108.571</c:v>
                </c:pt>
                <c:pt idx="274">
                  <c:v>91.286000000000001</c:v>
                </c:pt>
                <c:pt idx="275">
                  <c:v>90.856999999999999</c:v>
                </c:pt>
                <c:pt idx="276">
                  <c:v>117.143</c:v>
                </c:pt>
                <c:pt idx="277">
                  <c:v>104.286</c:v>
                </c:pt>
                <c:pt idx="278">
                  <c:v>93.286000000000001</c:v>
                </c:pt>
                <c:pt idx="279">
                  <c:v>94.286000000000001</c:v>
                </c:pt>
                <c:pt idx="280">
                  <c:v>95.286000000000001</c:v>
                </c:pt>
                <c:pt idx="281">
                  <c:v>97.429000000000002</c:v>
                </c:pt>
                <c:pt idx="282">
                  <c:v>101.714</c:v>
                </c:pt>
                <c:pt idx="283">
                  <c:v>106.571</c:v>
                </c:pt>
                <c:pt idx="284">
                  <c:v>113.714</c:v>
                </c:pt>
                <c:pt idx="285">
                  <c:v>120.857</c:v>
                </c:pt>
                <c:pt idx="286">
                  <c:v>147</c:v>
                </c:pt>
                <c:pt idx="287">
                  <c:v>174.143</c:v>
                </c:pt>
                <c:pt idx="288">
                  <c:v>187.714</c:v>
                </c:pt>
                <c:pt idx="289">
                  <c:v>198</c:v>
                </c:pt>
                <c:pt idx="290">
                  <c:v>210</c:v>
                </c:pt>
                <c:pt idx="291">
                  <c:v>213</c:v>
                </c:pt>
                <c:pt idx="292">
                  <c:v>213.571</c:v>
                </c:pt>
                <c:pt idx="293">
                  <c:v>193.429</c:v>
                </c:pt>
                <c:pt idx="294">
                  <c:v>171.571</c:v>
                </c:pt>
                <c:pt idx="295">
                  <c:v>165.143</c:v>
                </c:pt>
                <c:pt idx="296">
                  <c:v>161.286</c:v>
                </c:pt>
                <c:pt idx="297">
                  <c:v>155.143</c:v>
                </c:pt>
                <c:pt idx="298">
                  <c:v>157</c:v>
                </c:pt>
                <c:pt idx="299">
                  <c:v>159.286</c:v>
                </c:pt>
                <c:pt idx="300">
                  <c:v>163.429</c:v>
                </c:pt>
                <c:pt idx="301">
                  <c:v>169</c:v>
                </c:pt>
                <c:pt idx="302">
                  <c:v>172.857</c:v>
                </c:pt>
                <c:pt idx="303">
                  <c:v>177.286</c:v>
                </c:pt>
                <c:pt idx="304">
                  <c:v>180.429</c:v>
                </c:pt>
                <c:pt idx="305">
                  <c:v>184.143</c:v>
                </c:pt>
                <c:pt idx="306">
                  <c:v>187.714</c:v>
                </c:pt>
                <c:pt idx="307">
                  <c:v>187.571</c:v>
                </c:pt>
                <c:pt idx="308">
                  <c:v>191</c:v>
                </c:pt>
                <c:pt idx="309">
                  <c:v>190.714</c:v>
                </c:pt>
                <c:pt idx="310">
                  <c:v>188.429</c:v>
                </c:pt>
                <c:pt idx="311">
                  <c:v>187.286</c:v>
                </c:pt>
                <c:pt idx="312">
                  <c:v>185</c:v>
                </c:pt>
                <c:pt idx="313">
                  <c:v>182.857</c:v>
                </c:pt>
                <c:pt idx="314">
                  <c:v>183.571</c:v>
                </c:pt>
                <c:pt idx="315">
                  <c:v>178.286</c:v>
                </c:pt>
                <c:pt idx="316">
                  <c:v>175.571</c:v>
                </c:pt>
                <c:pt idx="317">
                  <c:v>173.286</c:v>
                </c:pt>
                <c:pt idx="318">
                  <c:v>170</c:v>
                </c:pt>
                <c:pt idx="319">
                  <c:v>165.714</c:v>
                </c:pt>
                <c:pt idx="320">
                  <c:v>162.143</c:v>
                </c:pt>
                <c:pt idx="321">
                  <c:v>157.571</c:v>
                </c:pt>
                <c:pt idx="322">
                  <c:v>154.143</c:v>
                </c:pt>
                <c:pt idx="323">
                  <c:v>150.714</c:v>
                </c:pt>
                <c:pt idx="324">
                  <c:v>149.429</c:v>
                </c:pt>
                <c:pt idx="325">
                  <c:v>149.429</c:v>
                </c:pt>
                <c:pt idx="326">
                  <c:v>150</c:v>
                </c:pt>
                <c:pt idx="327">
                  <c:v>152.143</c:v>
                </c:pt>
                <c:pt idx="328">
                  <c:v>156.143</c:v>
                </c:pt>
                <c:pt idx="329">
                  <c:v>159.857</c:v>
                </c:pt>
                <c:pt idx="330">
                  <c:v>165</c:v>
                </c:pt>
                <c:pt idx="331">
                  <c:v>168.857</c:v>
                </c:pt>
                <c:pt idx="332">
                  <c:v>170.857</c:v>
                </c:pt>
                <c:pt idx="333">
                  <c:v>174.571</c:v>
                </c:pt>
                <c:pt idx="334">
                  <c:v>178</c:v>
                </c:pt>
                <c:pt idx="335">
                  <c:v>181.286</c:v>
                </c:pt>
                <c:pt idx="336">
                  <c:v>183.857</c:v>
                </c:pt>
                <c:pt idx="337">
                  <c:v>187.571</c:v>
                </c:pt>
                <c:pt idx="338">
                  <c:v>192</c:v>
                </c:pt>
                <c:pt idx="339">
                  <c:v>196.143</c:v>
                </c:pt>
                <c:pt idx="340">
                  <c:v>200.571</c:v>
                </c:pt>
                <c:pt idx="341">
                  <c:v>203</c:v>
                </c:pt>
                <c:pt idx="342">
                  <c:v>202</c:v>
                </c:pt>
                <c:pt idx="343">
                  <c:v>204.429</c:v>
                </c:pt>
                <c:pt idx="344">
                  <c:v>206.429</c:v>
                </c:pt>
                <c:pt idx="345">
                  <c:v>209.143</c:v>
                </c:pt>
                <c:pt idx="346">
                  <c:v>214.286</c:v>
                </c:pt>
                <c:pt idx="347">
                  <c:v>219.286</c:v>
                </c:pt>
                <c:pt idx="348">
                  <c:v>225.857</c:v>
                </c:pt>
                <c:pt idx="349">
                  <c:v>236.571</c:v>
                </c:pt>
                <c:pt idx="350">
                  <c:v>242.143</c:v>
                </c:pt>
                <c:pt idx="351">
                  <c:v>250.143</c:v>
                </c:pt>
                <c:pt idx="352">
                  <c:v>257.286</c:v>
                </c:pt>
                <c:pt idx="353">
                  <c:v>263.714</c:v>
                </c:pt>
                <c:pt idx="354">
                  <c:v>270.286</c:v>
                </c:pt>
                <c:pt idx="355">
                  <c:v>275.14299999999997</c:v>
                </c:pt>
                <c:pt idx="356">
                  <c:v>275.85700000000003</c:v>
                </c:pt>
                <c:pt idx="357">
                  <c:v>282.57100000000003</c:v>
                </c:pt>
                <c:pt idx="358">
                  <c:v>282.57100000000003</c:v>
                </c:pt>
                <c:pt idx="359">
                  <c:v>242.429</c:v>
                </c:pt>
                <c:pt idx="360">
                  <c:v>240</c:v>
                </c:pt>
                <c:pt idx="361">
                  <c:v>234.714</c:v>
                </c:pt>
                <c:pt idx="362">
                  <c:v>232.286</c:v>
                </c:pt>
                <c:pt idx="363">
                  <c:v>233.143</c:v>
                </c:pt>
                <c:pt idx="364">
                  <c:v>231.857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6-6AD1-40E9-A828-EDDB68CAB565}"/>
            </c:ext>
          </c:extLst>
        </c:ser>
        <c:ser>
          <c:idx val="1"/>
          <c:order val="1"/>
          <c:tx>
            <c:strRef>
              <c:f>'Dts Grf'!$N$47</c:f>
              <c:strCache>
                <c:ptCount val="1"/>
                <c:pt idx="0">
                  <c:v>Casos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15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8-6AD1-40E9-A828-EDDB68CAB565}"/>
              </c:ext>
            </c:extLst>
          </c:dPt>
          <c:dPt>
            <c:idx val="15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A-6AD1-40E9-A828-EDDB68CAB565}"/>
              </c:ext>
            </c:extLst>
          </c:dPt>
          <c:dPt>
            <c:idx val="15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C-6AD1-40E9-A828-EDDB68CAB565}"/>
              </c:ext>
            </c:extLst>
          </c:dPt>
          <c:dPt>
            <c:idx val="15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9E-6AD1-40E9-A828-EDDB68CAB565}"/>
              </c:ext>
            </c:extLst>
          </c:dPt>
          <c:dPt>
            <c:idx val="15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0-6AD1-40E9-A828-EDDB68CAB565}"/>
              </c:ext>
            </c:extLst>
          </c:dPt>
          <c:dPt>
            <c:idx val="15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2-6AD1-40E9-A828-EDDB68CAB565}"/>
              </c:ext>
            </c:extLst>
          </c:dPt>
          <c:dPt>
            <c:idx val="15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4-6AD1-40E9-A828-EDDB68CAB565}"/>
              </c:ext>
            </c:extLst>
          </c:dPt>
          <c:dPt>
            <c:idx val="15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6-6AD1-40E9-A828-EDDB68CAB565}"/>
              </c:ext>
            </c:extLst>
          </c:dPt>
          <c:dPt>
            <c:idx val="15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8-6AD1-40E9-A828-EDDB68CAB565}"/>
              </c:ext>
            </c:extLst>
          </c:dPt>
          <c:dPt>
            <c:idx val="16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A-6AD1-40E9-A828-EDDB68CAB565}"/>
              </c:ext>
            </c:extLst>
          </c:dPt>
          <c:dPt>
            <c:idx val="16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C-6AD1-40E9-A828-EDDB68CAB565}"/>
              </c:ext>
            </c:extLst>
          </c:dPt>
          <c:dPt>
            <c:idx val="16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AE-6AD1-40E9-A828-EDDB68CAB565}"/>
              </c:ext>
            </c:extLst>
          </c:dPt>
          <c:dPt>
            <c:idx val="16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0-6AD1-40E9-A828-EDDB68CAB565}"/>
              </c:ext>
            </c:extLst>
          </c:dPt>
          <c:dPt>
            <c:idx val="16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2-6AD1-40E9-A828-EDDB68CAB565}"/>
              </c:ext>
            </c:extLst>
          </c:dPt>
          <c:dPt>
            <c:idx val="16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4-6AD1-40E9-A828-EDDB68CAB565}"/>
              </c:ext>
            </c:extLst>
          </c:dPt>
          <c:dPt>
            <c:idx val="16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6-6AD1-40E9-A828-EDDB68CAB565}"/>
              </c:ext>
            </c:extLst>
          </c:dPt>
          <c:dPt>
            <c:idx val="16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8-6AD1-40E9-A828-EDDB68CAB565}"/>
              </c:ext>
            </c:extLst>
          </c:dPt>
          <c:dPt>
            <c:idx val="16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A-6AD1-40E9-A828-EDDB68CAB565}"/>
              </c:ext>
            </c:extLst>
          </c:dPt>
          <c:dPt>
            <c:idx val="16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C-6AD1-40E9-A828-EDDB68CAB565}"/>
              </c:ext>
            </c:extLst>
          </c:dPt>
          <c:dPt>
            <c:idx val="17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BE-6AD1-40E9-A828-EDDB68CAB565}"/>
              </c:ext>
            </c:extLst>
          </c:dPt>
          <c:dPt>
            <c:idx val="17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0-6AD1-40E9-A828-EDDB68CAB565}"/>
              </c:ext>
            </c:extLst>
          </c:dPt>
          <c:dPt>
            <c:idx val="17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2-6AD1-40E9-A828-EDDB68CAB565}"/>
              </c:ext>
            </c:extLst>
          </c:dPt>
          <c:dPt>
            <c:idx val="17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4-6AD1-40E9-A828-EDDB68CAB565}"/>
              </c:ext>
            </c:extLst>
          </c:dPt>
          <c:dPt>
            <c:idx val="17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6-6AD1-40E9-A828-EDDB68CAB565}"/>
              </c:ext>
            </c:extLst>
          </c:dPt>
          <c:dPt>
            <c:idx val="17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8-6AD1-40E9-A828-EDDB68CAB565}"/>
              </c:ext>
            </c:extLst>
          </c:dPt>
          <c:dPt>
            <c:idx val="17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A-6AD1-40E9-A828-EDDB68CAB565}"/>
              </c:ext>
            </c:extLst>
          </c:dPt>
          <c:dPt>
            <c:idx val="17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C-6AD1-40E9-A828-EDDB68CAB565}"/>
              </c:ext>
            </c:extLst>
          </c:dPt>
          <c:dPt>
            <c:idx val="17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CE-6AD1-40E9-A828-EDDB68CAB565}"/>
              </c:ext>
            </c:extLst>
          </c:dPt>
          <c:dPt>
            <c:idx val="17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0-6AD1-40E9-A828-EDDB68CAB565}"/>
              </c:ext>
            </c:extLst>
          </c:dPt>
          <c:dPt>
            <c:idx val="18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2-6AD1-40E9-A828-EDDB68CAB565}"/>
              </c:ext>
            </c:extLst>
          </c:dPt>
          <c:dPt>
            <c:idx val="18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4-6AD1-40E9-A828-EDDB68CAB565}"/>
              </c:ext>
            </c:extLst>
          </c:dPt>
          <c:dPt>
            <c:idx val="18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6-6AD1-40E9-A828-EDDB68CAB565}"/>
              </c:ext>
            </c:extLst>
          </c:dPt>
          <c:dPt>
            <c:idx val="18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8-6AD1-40E9-A828-EDDB68CAB565}"/>
              </c:ext>
            </c:extLst>
          </c:dPt>
          <c:dPt>
            <c:idx val="18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A-6AD1-40E9-A828-EDDB68CAB565}"/>
              </c:ext>
            </c:extLst>
          </c:dPt>
          <c:dPt>
            <c:idx val="18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C-6AD1-40E9-A828-EDDB68CAB565}"/>
              </c:ext>
            </c:extLst>
          </c:dPt>
          <c:dPt>
            <c:idx val="18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DE-6AD1-40E9-A828-EDDB68CAB565}"/>
              </c:ext>
            </c:extLst>
          </c:dPt>
          <c:dPt>
            <c:idx val="18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0-6AD1-40E9-A828-EDDB68CAB565}"/>
              </c:ext>
            </c:extLst>
          </c:dPt>
          <c:dPt>
            <c:idx val="18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2-6AD1-40E9-A828-EDDB68CAB565}"/>
              </c:ext>
            </c:extLst>
          </c:dPt>
          <c:dPt>
            <c:idx val="18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4-6AD1-40E9-A828-EDDB68CAB565}"/>
              </c:ext>
            </c:extLst>
          </c:dPt>
          <c:dPt>
            <c:idx val="19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6-6AD1-40E9-A828-EDDB68CAB565}"/>
              </c:ext>
            </c:extLst>
          </c:dPt>
          <c:dPt>
            <c:idx val="19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8-6AD1-40E9-A828-EDDB68CAB565}"/>
              </c:ext>
            </c:extLst>
          </c:dPt>
          <c:dPt>
            <c:idx val="19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A-6AD1-40E9-A828-EDDB68CAB565}"/>
              </c:ext>
            </c:extLst>
          </c:dPt>
          <c:dPt>
            <c:idx val="19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C-6AD1-40E9-A828-EDDB68CAB565}"/>
              </c:ext>
            </c:extLst>
          </c:dPt>
          <c:dPt>
            <c:idx val="19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EE-6AD1-40E9-A828-EDDB68CAB565}"/>
              </c:ext>
            </c:extLst>
          </c:dPt>
          <c:dPt>
            <c:idx val="19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0-6AD1-40E9-A828-EDDB68CAB565}"/>
              </c:ext>
            </c:extLst>
          </c:dPt>
          <c:dPt>
            <c:idx val="19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2-6AD1-40E9-A828-EDDB68CAB565}"/>
              </c:ext>
            </c:extLst>
          </c:dPt>
          <c:dPt>
            <c:idx val="19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4-6AD1-40E9-A828-EDDB68CAB565}"/>
              </c:ext>
            </c:extLst>
          </c:dPt>
          <c:dPt>
            <c:idx val="19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6-6AD1-40E9-A828-EDDB68CAB565}"/>
              </c:ext>
            </c:extLst>
          </c:dPt>
          <c:dPt>
            <c:idx val="19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8-6AD1-40E9-A828-EDDB68CAB565}"/>
              </c:ext>
            </c:extLst>
          </c:dPt>
          <c:dPt>
            <c:idx val="20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A-6AD1-40E9-A828-EDDB68CAB565}"/>
              </c:ext>
            </c:extLst>
          </c:dPt>
          <c:dPt>
            <c:idx val="20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C-6AD1-40E9-A828-EDDB68CAB565}"/>
              </c:ext>
            </c:extLst>
          </c:dPt>
          <c:dPt>
            <c:idx val="20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FE-6AD1-40E9-A828-EDDB68CAB565}"/>
              </c:ext>
            </c:extLst>
          </c:dPt>
          <c:dPt>
            <c:idx val="20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0-6AD1-40E9-A828-EDDB68CAB565}"/>
              </c:ext>
            </c:extLst>
          </c:dPt>
          <c:dPt>
            <c:idx val="20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2-6AD1-40E9-A828-EDDB68CAB565}"/>
              </c:ext>
            </c:extLst>
          </c:dPt>
          <c:dPt>
            <c:idx val="20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4-6AD1-40E9-A828-EDDB68CAB565}"/>
              </c:ext>
            </c:extLst>
          </c:dPt>
          <c:dPt>
            <c:idx val="20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6-6AD1-40E9-A828-EDDB68CAB565}"/>
              </c:ext>
            </c:extLst>
          </c:dPt>
          <c:dPt>
            <c:idx val="20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8-6AD1-40E9-A828-EDDB68CAB565}"/>
              </c:ext>
            </c:extLst>
          </c:dPt>
          <c:dPt>
            <c:idx val="20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A-6AD1-40E9-A828-EDDB68CAB565}"/>
              </c:ext>
            </c:extLst>
          </c:dPt>
          <c:dPt>
            <c:idx val="20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C-6AD1-40E9-A828-EDDB68CAB565}"/>
              </c:ext>
            </c:extLst>
          </c:dPt>
          <c:dPt>
            <c:idx val="21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0E-6AD1-40E9-A828-EDDB68CAB565}"/>
              </c:ext>
            </c:extLst>
          </c:dPt>
          <c:dPt>
            <c:idx val="21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0-6AD1-40E9-A828-EDDB68CAB565}"/>
              </c:ext>
            </c:extLst>
          </c:dPt>
          <c:dPt>
            <c:idx val="21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2-6AD1-40E9-A828-EDDB68CAB565}"/>
              </c:ext>
            </c:extLst>
          </c:dPt>
          <c:dPt>
            <c:idx val="21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4-6AD1-40E9-A828-EDDB68CAB565}"/>
              </c:ext>
            </c:extLst>
          </c:dPt>
          <c:dPt>
            <c:idx val="21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6-6AD1-40E9-A828-EDDB68CAB565}"/>
              </c:ext>
            </c:extLst>
          </c:dPt>
          <c:dPt>
            <c:idx val="21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8-6AD1-40E9-A828-EDDB68CAB565}"/>
              </c:ext>
            </c:extLst>
          </c:dPt>
          <c:dPt>
            <c:idx val="21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A-6AD1-40E9-A828-EDDB68CAB565}"/>
              </c:ext>
            </c:extLst>
          </c:dPt>
          <c:dPt>
            <c:idx val="21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C-6AD1-40E9-A828-EDDB68CAB565}"/>
              </c:ext>
            </c:extLst>
          </c:dPt>
          <c:dPt>
            <c:idx val="21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1E-6AD1-40E9-A828-EDDB68CAB565}"/>
              </c:ext>
            </c:extLst>
          </c:dPt>
          <c:dPt>
            <c:idx val="21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0-6AD1-40E9-A828-EDDB68CAB565}"/>
              </c:ext>
            </c:extLst>
          </c:dPt>
          <c:dPt>
            <c:idx val="22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2-6AD1-40E9-A828-EDDB68CAB565}"/>
              </c:ext>
            </c:extLst>
          </c:dPt>
          <c:dPt>
            <c:idx val="22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4-6AD1-40E9-A828-EDDB68CAB565}"/>
              </c:ext>
            </c:extLst>
          </c:dPt>
          <c:dPt>
            <c:idx val="22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6-6AD1-40E9-A828-EDDB68CAB565}"/>
              </c:ext>
            </c:extLst>
          </c:dPt>
          <c:dPt>
            <c:idx val="22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8-6AD1-40E9-A828-EDDB68CAB565}"/>
              </c:ext>
            </c:extLst>
          </c:dPt>
          <c:dPt>
            <c:idx val="22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A-6AD1-40E9-A828-EDDB68CAB565}"/>
              </c:ext>
            </c:extLst>
          </c:dPt>
          <c:dPt>
            <c:idx val="22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C-6AD1-40E9-A828-EDDB68CAB565}"/>
              </c:ext>
            </c:extLst>
          </c:dPt>
          <c:dPt>
            <c:idx val="22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2E-6AD1-40E9-A828-EDDB68CAB565}"/>
              </c:ext>
            </c:extLst>
          </c:dPt>
          <c:dPt>
            <c:idx val="22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0-6AD1-40E9-A828-EDDB68CAB565}"/>
              </c:ext>
            </c:extLst>
          </c:dPt>
          <c:dPt>
            <c:idx val="22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2-6AD1-40E9-A828-EDDB68CAB565}"/>
              </c:ext>
            </c:extLst>
          </c:dPt>
          <c:dPt>
            <c:idx val="22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4-6AD1-40E9-A828-EDDB68CAB565}"/>
              </c:ext>
            </c:extLst>
          </c:dPt>
          <c:dPt>
            <c:idx val="23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6-6AD1-40E9-A828-EDDB68CAB565}"/>
              </c:ext>
            </c:extLst>
          </c:dPt>
          <c:dPt>
            <c:idx val="23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8-6AD1-40E9-A828-EDDB68CAB565}"/>
              </c:ext>
            </c:extLst>
          </c:dPt>
          <c:dPt>
            <c:idx val="23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A-6AD1-40E9-A828-EDDB68CAB565}"/>
              </c:ext>
            </c:extLst>
          </c:dPt>
          <c:dPt>
            <c:idx val="23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C-6AD1-40E9-A828-EDDB68CAB565}"/>
              </c:ext>
            </c:extLst>
          </c:dPt>
          <c:dPt>
            <c:idx val="23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3E-6AD1-40E9-A828-EDDB68CAB565}"/>
              </c:ext>
            </c:extLst>
          </c:dPt>
          <c:dPt>
            <c:idx val="23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0-6AD1-40E9-A828-EDDB68CAB565}"/>
              </c:ext>
            </c:extLst>
          </c:dPt>
          <c:dPt>
            <c:idx val="23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2-6AD1-40E9-A828-EDDB68CAB565}"/>
              </c:ext>
            </c:extLst>
          </c:dPt>
          <c:dPt>
            <c:idx val="23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4-6AD1-40E9-A828-EDDB68CAB565}"/>
              </c:ext>
            </c:extLst>
          </c:dPt>
          <c:dPt>
            <c:idx val="23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6-6AD1-40E9-A828-EDDB68CAB565}"/>
              </c:ext>
            </c:extLst>
          </c:dPt>
          <c:dPt>
            <c:idx val="23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8-6AD1-40E9-A828-EDDB68CAB565}"/>
              </c:ext>
            </c:extLst>
          </c:dPt>
          <c:dPt>
            <c:idx val="24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A-6AD1-40E9-A828-EDDB68CAB565}"/>
              </c:ext>
            </c:extLst>
          </c:dPt>
          <c:dPt>
            <c:idx val="24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C-6AD1-40E9-A828-EDDB68CAB565}"/>
              </c:ext>
            </c:extLst>
          </c:dPt>
          <c:dPt>
            <c:idx val="24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4E-6AD1-40E9-A828-EDDB68CAB565}"/>
              </c:ext>
            </c:extLst>
          </c:dPt>
          <c:dPt>
            <c:idx val="24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0-6AD1-40E9-A828-EDDB68CAB565}"/>
              </c:ext>
            </c:extLst>
          </c:dPt>
          <c:dPt>
            <c:idx val="24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2-6AD1-40E9-A828-EDDB68CAB565}"/>
              </c:ext>
            </c:extLst>
          </c:dPt>
          <c:dPt>
            <c:idx val="24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4-6AD1-40E9-A828-EDDB68CAB565}"/>
              </c:ext>
            </c:extLst>
          </c:dPt>
          <c:dPt>
            <c:idx val="24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6-6AD1-40E9-A828-EDDB68CAB565}"/>
              </c:ext>
            </c:extLst>
          </c:dPt>
          <c:dPt>
            <c:idx val="24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8-6AD1-40E9-A828-EDDB68CAB565}"/>
              </c:ext>
            </c:extLst>
          </c:dPt>
          <c:dPt>
            <c:idx val="24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A-6AD1-40E9-A828-EDDB68CAB565}"/>
              </c:ext>
            </c:extLst>
          </c:dPt>
          <c:dPt>
            <c:idx val="24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C-6AD1-40E9-A828-EDDB68CAB565}"/>
              </c:ext>
            </c:extLst>
          </c:dPt>
          <c:dPt>
            <c:idx val="25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5E-6AD1-40E9-A828-EDDB68CAB565}"/>
              </c:ext>
            </c:extLst>
          </c:dPt>
          <c:dPt>
            <c:idx val="25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0-6AD1-40E9-A828-EDDB68CAB565}"/>
              </c:ext>
            </c:extLst>
          </c:dPt>
          <c:dPt>
            <c:idx val="25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2-6AD1-40E9-A828-EDDB68CAB565}"/>
              </c:ext>
            </c:extLst>
          </c:dPt>
          <c:dPt>
            <c:idx val="25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4-6AD1-40E9-A828-EDDB68CAB565}"/>
              </c:ext>
            </c:extLst>
          </c:dPt>
          <c:dPt>
            <c:idx val="25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6-6AD1-40E9-A828-EDDB68CAB565}"/>
              </c:ext>
            </c:extLst>
          </c:dPt>
          <c:dPt>
            <c:idx val="25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8-6AD1-40E9-A828-EDDB68CAB565}"/>
              </c:ext>
            </c:extLst>
          </c:dPt>
          <c:dPt>
            <c:idx val="25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A-6AD1-40E9-A828-EDDB68CAB565}"/>
              </c:ext>
            </c:extLst>
          </c:dPt>
          <c:dPt>
            <c:idx val="25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C-6AD1-40E9-A828-EDDB68CAB565}"/>
              </c:ext>
            </c:extLst>
          </c:dPt>
          <c:dPt>
            <c:idx val="25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6E-6AD1-40E9-A828-EDDB68CAB565}"/>
              </c:ext>
            </c:extLst>
          </c:dPt>
          <c:dPt>
            <c:idx val="25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0-6AD1-40E9-A828-EDDB68CAB565}"/>
              </c:ext>
            </c:extLst>
          </c:dPt>
          <c:dPt>
            <c:idx val="26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2-6AD1-40E9-A828-EDDB68CAB565}"/>
              </c:ext>
            </c:extLst>
          </c:dPt>
          <c:dPt>
            <c:idx val="26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4-6AD1-40E9-A828-EDDB68CAB565}"/>
              </c:ext>
            </c:extLst>
          </c:dPt>
          <c:dPt>
            <c:idx val="26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6-6AD1-40E9-A828-EDDB68CAB565}"/>
              </c:ext>
            </c:extLst>
          </c:dPt>
          <c:dPt>
            <c:idx val="26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8-6AD1-40E9-A828-EDDB68CAB565}"/>
              </c:ext>
            </c:extLst>
          </c:dPt>
          <c:dPt>
            <c:idx val="26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A-6AD1-40E9-A828-EDDB68CAB565}"/>
              </c:ext>
            </c:extLst>
          </c:dPt>
          <c:dPt>
            <c:idx val="26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C-6AD1-40E9-A828-EDDB68CAB565}"/>
              </c:ext>
            </c:extLst>
          </c:dPt>
          <c:dPt>
            <c:idx val="26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7E-6AD1-40E9-A828-EDDB68CAB565}"/>
              </c:ext>
            </c:extLst>
          </c:dPt>
          <c:dPt>
            <c:idx val="26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0-6AD1-40E9-A828-EDDB68CAB565}"/>
              </c:ext>
            </c:extLst>
          </c:dPt>
          <c:dPt>
            <c:idx val="26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2-6AD1-40E9-A828-EDDB68CAB565}"/>
              </c:ext>
            </c:extLst>
          </c:dPt>
          <c:dPt>
            <c:idx val="26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4-6AD1-40E9-A828-EDDB68CAB565}"/>
              </c:ext>
            </c:extLst>
          </c:dPt>
          <c:dPt>
            <c:idx val="27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6-6AD1-40E9-A828-EDDB68CAB565}"/>
              </c:ext>
            </c:extLst>
          </c:dPt>
          <c:dPt>
            <c:idx val="27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8-6AD1-40E9-A828-EDDB68CAB565}"/>
              </c:ext>
            </c:extLst>
          </c:dPt>
          <c:dPt>
            <c:idx val="27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A-6AD1-40E9-A828-EDDB68CAB565}"/>
              </c:ext>
            </c:extLst>
          </c:dPt>
          <c:dPt>
            <c:idx val="27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C-6AD1-40E9-A828-EDDB68CAB565}"/>
              </c:ext>
            </c:extLst>
          </c:dPt>
          <c:dPt>
            <c:idx val="27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8E-6AD1-40E9-A828-EDDB68CAB565}"/>
              </c:ext>
            </c:extLst>
          </c:dPt>
          <c:dPt>
            <c:idx val="27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0-6AD1-40E9-A828-EDDB68CAB565}"/>
              </c:ext>
            </c:extLst>
          </c:dPt>
          <c:dPt>
            <c:idx val="27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2-6AD1-40E9-A828-EDDB68CAB565}"/>
              </c:ext>
            </c:extLst>
          </c:dPt>
          <c:dPt>
            <c:idx val="27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4-6AD1-40E9-A828-EDDB68CAB565}"/>
              </c:ext>
            </c:extLst>
          </c:dPt>
          <c:dPt>
            <c:idx val="27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6-6AD1-40E9-A828-EDDB68CAB565}"/>
              </c:ext>
            </c:extLst>
          </c:dPt>
          <c:dPt>
            <c:idx val="27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8-6AD1-40E9-A828-EDDB68CAB565}"/>
              </c:ext>
            </c:extLst>
          </c:dPt>
          <c:dPt>
            <c:idx val="28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A-6AD1-40E9-A828-EDDB68CAB565}"/>
              </c:ext>
            </c:extLst>
          </c:dPt>
          <c:dPt>
            <c:idx val="28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C-6AD1-40E9-A828-EDDB68CAB565}"/>
              </c:ext>
            </c:extLst>
          </c:dPt>
          <c:dPt>
            <c:idx val="28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9E-6AD1-40E9-A828-EDDB68CAB565}"/>
              </c:ext>
            </c:extLst>
          </c:dPt>
          <c:dPt>
            <c:idx val="28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0-6AD1-40E9-A828-EDDB68CAB565}"/>
              </c:ext>
            </c:extLst>
          </c:dPt>
          <c:dPt>
            <c:idx val="28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2-6AD1-40E9-A828-EDDB68CAB565}"/>
              </c:ext>
            </c:extLst>
          </c:dPt>
          <c:dPt>
            <c:idx val="28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4-6AD1-40E9-A828-EDDB68CAB565}"/>
              </c:ext>
            </c:extLst>
          </c:dPt>
          <c:dPt>
            <c:idx val="28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6-6AD1-40E9-A828-EDDB68CAB565}"/>
              </c:ext>
            </c:extLst>
          </c:dPt>
          <c:dPt>
            <c:idx val="28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8-6AD1-40E9-A828-EDDB68CAB565}"/>
              </c:ext>
            </c:extLst>
          </c:dPt>
          <c:dPt>
            <c:idx val="28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A-6AD1-40E9-A828-EDDB68CAB565}"/>
              </c:ext>
            </c:extLst>
          </c:dPt>
          <c:dPt>
            <c:idx val="28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C-6AD1-40E9-A828-EDDB68CAB565}"/>
              </c:ext>
            </c:extLst>
          </c:dPt>
          <c:dPt>
            <c:idx val="29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AE-6AD1-40E9-A828-EDDB68CAB565}"/>
              </c:ext>
            </c:extLst>
          </c:dPt>
          <c:dPt>
            <c:idx val="29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0-6AD1-40E9-A828-EDDB68CAB565}"/>
              </c:ext>
            </c:extLst>
          </c:dPt>
          <c:dPt>
            <c:idx val="29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2-6AD1-40E9-A828-EDDB68CAB565}"/>
              </c:ext>
            </c:extLst>
          </c:dPt>
          <c:dPt>
            <c:idx val="29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4-6AD1-40E9-A828-EDDB68CAB565}"/>
              </c:ext>
            </c:extLst>
          </c:dPt>
          <c:dPt>
            <c:idx val="29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6-6AD1-40E9-A828-EDDB68CAB565}"/>
              </c:ext>
            </c:extLst>
          </c:dPt>
          <c:dPt>
            <c:idx val="29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8-6AD1-40E9-A828-EDDB68CAB565}"/>
              </c:ext>
            </c:extLst>
          </c:dPt>
          <c:dPt>
            <c:idx val="29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A-6AD1-40E9-A828-EDDB68CAB565}"/>
              </c:ext>
            </c:extLst>
          </c:dPt>
          <c:dPt>
            <c:idx val="29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C-6AD1-40E9-A828-EDDB68CAB565}"/>
              </c:ext>
            </c:extLst>
          </c:dPt>
          <c:dPt>
            <c:idx val="29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BE-6AD1-40E9-A828-EDDB68CAB565}"/>
              </c:ext>
            </c:extLst>
          </c:dPt>
          <c:dPt>
            <c:idx val="29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0-6AD1-40E9-A828-EDDB68CAB565}"/>
              </c:ext>
            </c:extLst>
          </c:dPt>
          <c:dPt>
            <c:idx val="30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2-6AD1-40E9-A828-EDDB68CAB565}"/>
              </c:ext>
            </c:extLst>
          </c:dPt>
          <c:dPt>
            <c:idx val="30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4-6AD1-40E9-A828-EDDB68CAB565}"/>
              </c:ext>
            </c:extLst>
          </c:dPt>
          <c:dPt>
            <c:idx val="30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6-6AD1-40E9-A828-EDDB68CAB565}"/>
              </c:ext>
            </c:extLst>
          </c:dPt>
          <c:dPt>
            <c:idx val="30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8-6AD1-40E9-A828-EDDB68CAB565}"/>
              </c:ext>
            </c:extLst>
          </c:dPt>
          <c:dPt>
            <c:idx val="30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A-6AD1-40E9-A828-EDDB68CAB565}"/>
              </c:ext>
            </c:extLst>
          </c:dPt>
          <c:dPt>
            <c:idx val="30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C-6AD1-40E9-A828-EDDB68CAB565}"/>
              </c:ext>
            </c:extLst>
          </c:dPt>
          <c:dPt>
            <c:idx val="30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CE-6AD1-40E9-A828-EDDB68CAB565}"/>
              </c:ext>
            </c:extLst>
          </c:dPt>
          <c:dPt>
            <c:idx val="30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0-6AD1-40E9-A828-EDDB68CAB565}"/>
              </c:ext>
            </c:extLst>
          </c:dPt>
          <c:dPt>
            <c:idx val="30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2-6AD1-40E9-A828-EDDB68CAB565}"/>
              </c:ext>
            </c:extLst>
          </c:dPt>
          <c:dPt>
            <c:idx val="30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4-6AD1-40E9-A828-EDDB68CAB565}"/>
              </c:ext>
            </c:extLst>
          </c:dPt>
          <c:dPt>
            <c:idx val="31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6-6AD1-40E9-A828-EDDB68CAB565}"/>
              </c:ext>
            </c:extLst>
          </c:dPt>
          <c:dPt>
            <c:idx val="31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8-6AD1-40E9-A828-EDDB68CAB565}"/>
              </c:ext>
            </c:extLst>
          </c:dPt>
          <c:dPt>
            <c:idx val="31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A-6AD1-40E9-A828-EDDB68CAB565}"/>
              </c:ext>
            </c:extLst>
          </c:dPt>
          <c:dPt>
            <c:idx val="31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C-6AD1-40E9-A828-EDDB68CAB565}"/>
              </c:ext>
            </c:extLst>
          </c:dPt>
          <c:dPt>
            <c:idx val="31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DE-6AD1-40E9-A828-EDDB68CAB565}"/>
              </c:ext>
            </c:extLst>
          </c:dPt>
          <c:dPt>
            <c:idx val="31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0-6AD1-40E9-A828-EDDB68CAB565}"/>
              </c:ext>
            </c:extLst>
          </c:dPt>
          <c:dPt>
            <c:idx val="31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2-6AD1-40E9-A828-EDDB68CAB565}"/>
              </c:ext>
            </c:extLst>
          </c:dPt>
          <c:dPt>
            <c:idx val="31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4-6AD1-40E9-A828-EDDB68CAB565}"/>
              </c:ext>
            </c:extLst>
          </c:dPt>
          <c:dPt>
            <c:idx val="31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6-6AD1-40E9-A828-EDDB68CAB565}"/>
              </c:ext>
            </c:extLst>
          </c:dPt>
          <c:dPt>
            <c:idx val="31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8-6AD1-40E9-A828-EDDB68CAB565}"/>
              </c:ext>
            </c:extLst>
          </c:dPt>
          <c:dPt>
            <c:idx val="32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A-6AD1-40E9-A828-EDDB68CAB565}"/>
              </c:ext>
            </c:extLst>
          </c:dPt>
          <c:dPt>
            <c:idx val="32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C-6AD1-40E9-A828-EDDB68CAB565}"/>
              </c:ext>
            </c:extLst>
          </c:dPt>
          <c:dPt>
            <c:idx val="32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EE-6AD1-40E9-A828-EDDB68CAB565}"/>
              </c:ext>
            </c:extLst>
          </c:dPt>
          <c:dPt>
            <c:idx val="32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0-6AD1-40E9-A828-EDDB68CAB565}"/>
              </c:ext>
            </c:extLst>
          </c:dPt>
          <c:dPt>
            <c:idx val="32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2-6AD1-40E9-A828-EDDB68CAB565}"/>
              </c:ext>
            </c:extLst>
          </c:dPt>
          <c:dPt>
            <c:idx val="32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4-6AD1-40E9-A828-EDDB68CAB565}"/>
              </c:ext>
            </c:extLst>
          </c:dPt>
          <c:dPt>
            <c:idx val="32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6-6AD1-40E9-A828-EDDB68CAB565}"/>
              </c:ext>
            </c:extLst>
          </c:dPt>
          <c:dPt>
            <c:idx val="32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8-6AD1-40E9-A828-EDDB68CAB565}"/>
              </c:ext>
            </c:extLst>
          </c:dPt>
          <c:dPt>
            <c:idx val="32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A-6AD1-40E9-A828-EDDB68CAB565}"/>
              </c:ext>
            </c:extLst>
          </c:dPt>
          <c:dPt>
            <c:idx val="32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C-6AD1-40E9-A828-EDDB68CAB565}"/>
              </c:ext>
            </c:extLst>
          </c:dPt>
          <c:dPt>
            <c:idx val="33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1FE-6AD1-40E9-A828-EDDB68CAB565}"/>
              </c:ext>
            </c:extLst>
          </c:dPt>
          <c:dPt>
            <c:idx val="33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0-6AD1-40E9-A828-EDDB68CAB565}"/>
              </c:ext>
            </c:extLst>
          </c:dPt>
          <c:dPt>
            <c:idx val="33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2-6AD1-40E9-A828-EDDB68CAB565}"/>
              </c:ext>
            </c:extLst>
          </c:dPt>
          <c:dPt>
            <c:idx val="33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4-6AD1-40E9-A828-EDDB68CAB565}"/>
              </c:ext>
            </c:extLst>
          </c:dPt>
          <c:dPt>
            <c:idx val="33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6-6AD1-40E9-A828-EDDB68CAB565}"/>
              </c:ext>
            </c:extLst>
          </c:dPt>
          <c:dPt>
            <c:idx val="33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8-6AD1-40E9-A828-EDDB68CAB565}"/>
              </c:ext>
            </c:extLst>
          </c:dPt>
          <c:dPt>
            <c:idx val="33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A-6AD1-40E9-A828-EDDB68CAB565}"/>
              </c:ext>
            </c:extLst>
          </c:dPt>
          <c:dPt>
            <c:idx val="33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C-6AD1-40E9-A828-EDDB68CAB565}"/>
              </c:ext>
            </c:extLst>
          </c:dPt>
          <c:dPt>
            <c:idx val="33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0E-6AD1-40E9-A828-EDDB68CAB565}"/>
              </c:ext>
            </c:extLst>
          </c:dPt>
          <c:dPt>
            <c:idx val="33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0-6AD1-40E9-A828-EDDB68CAB565}"/>
              </c:ext>
            </c:extLst>
          </c:dPt>
          <c:dPt>
            <c:idx val="34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2-6AD1-40E9-A828-EDDB68CAB565}"/>
              </c:ext>
            </c:extLst>
          </c:dPt>
          <c:dPt>
            <c:idx val="34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4-6AD1-40E9-A828-EDDB68CAB565}"/>
              </c:ext>
            </c:extLst>
          </c:dPt>
          <c:dPt>
            <c:idx val="34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6-6AD1-40E9-A828-EDDB68CAB565}"/>
              </c:ext>
            </c:extLst>
          </c:dPt>
          <c:dPt>
            <c:idx val="34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8-6AD1-40E9-A828-EDDB68CAB565}"/>
              </c:ext>
            </c:extLst>
          </c:dPt>
          <c:dPt>
            <c:idx val="34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A-6AD1-40E9-A828-EDDB68CAB565}"/>
              </c:ext>
            </c:extLst>
          </c:dPt>
          <c:dPt>
            <c:idx val="34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C-6AD1-40E9-A828-EDDB68CAB565}"/>
              </c:ext>
            </c:extLst>
          </c:dPt>
          <c:dPt>
            <c:idx val="34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1E-6AD1-40E9-A828-EDDB68CAB565}"/>
              </c:ext>
            </c:extLst>
          </c:dPt>
          <c:dPt>
            <c:idx val="34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0-6AD1-40E9-A828-EDDB68CAB565}"/>
              </c:ext>
            </c:extLst>
          </c:dPt>
          <c:dPt>
            <c:idx val="34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2-6AD1-40E9-A828-EDDB68CAB565}"/>
              </c:ext>
            </c:extLst>
          </c:dPt>
          <c:dPt>
            <c:idx val="34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4-6AD1-40E9-A828-EDDB68CAB565}"/>
              </c:ext>
            </c:extLst>
          </c:dPt>
          <c:dPt>
            <c:idx val="35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6-6AD1-40E9-A828-EDDB68CAB565}"/>
              </c:ext>
            </c:extLst>
          </c:dPt>
          <c:dPt>
            <c:idx val="35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8-6AD1-40E9-A828-EDDB68CAB565}"/>
              </c:ext>
            </c:extLst>
          </c:dPt>
          <c:dPt>
            <c:idx val="35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A-6AD1-40E9-A828-EDDB68CAB565}"/>
              </c:ext>
            </c:extLst>
          </c:dPt>
          <c:dPt>
            <c:idx val="35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C-6AD1-40E9-A828-EDDB68CAB565}"/>
              </c:ext>
            </c:extLst>
          </c:dPt>
          <c:dPt>
            <c:idx val="35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2E-6AD1-40E9-A828-EDDB68CAB565}"/>
              </c:ext>
            </c:extLst>
          </c:dPt>
          <c:dPt>
            <c:idx val="355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0-6AD1-40E9-A828-EDDB68CAB565}"/>
              </c:ext>
            </c:extLst>
          </c:dPt>
          <c:dPt>
            <c:idx val="356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2-6AD1-40E9-A828-EDDB68CAB565}"/>
              </c:ext>
            </c:extLst>
          </c:dPt>
          <c:dPt>
            <c:idx val="357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4-6AD1-40E9-A828-EDDB68CAB565}"/>
              </c:ext>
            </c:extLst>
          </c:dPt>
          <c:dPt>
            <c:idx val="358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6-6AD1-40E9-A828-EDDB68CAB565}"/>
              </c:ext>
            </c:extLst>
          </c:dPt>
          <c:dPt>
            <c:idx val="359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8-6AD1-40E9-A828-EDDB68CAB565}"/>
              </c:ext>
            </c:extLst>
          </c:dPt>
          <c:dPt>
            <c:idx val="360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A-6AD1-40E9-A828-EDDB68CAB565}"/>
              </c:ext>
            </c:extLst>
          </c:dPt>
          <c:dPt>
            <c:idx val="36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C-6AD1-40E9-A828-EDDB68CAB565}"/>
              </c:ext>
            </c:extLst>
          </c:dPt>
          <c:dPt>
            <c:idx val="362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3E-6AD1-40E9-A828-EDDB68CAB565}"/>
              </c:ext>
            </c:extLst>
          </c:dPt>
          <c:dPt>
            <c:idx val="363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40-6AD1-40E9-A828-EDDB68CAB565}"/>
              </c:ext>
            </c:extLst>
          </c:dPt>
          <c:dPt>
            <c:idx val="364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242-6AD1-40E9-A828-EDDB68CAB565}"/>
              </c:ext>
            </c:extLst>
          </c:dPt>
          <c:cat>
            <c:strRef>
              <c:f>'Dts Grf'!$L$48:$L$412</c:f>
              <c:strCache>
                <c:ptCount val="365"/>
                <c:pt idx="0">
                  <c:v>1 enero</c:v>
                </c:pt>
                <c:pt idx="1">
                  <c:v>2 enero</c:v>
                </c:pt>
                <c:pt idx="2">
                  <c:v>3 enero</c:v>
                </c:pt>
                <c:pt idx="3">
                  <c:v>4 enero</c:v>
                </c:pt>
                <c:pt idx="4">
                  <c:v>5 enero</c:v>
                </c:pt>
                <c:pt idx="5">
                  <c:v>6 enero</c:v>
                </c:pt>
                <c:pt idx="6">
                  <c:v>7 enero</c:v>
                </c:pt>
                <c:pt idx="7">
                  <c:v>8 enero</c:v>
                </c:pt>
                <c:pt idx="8">
                  <c:v>9 enero</c:v>
                </c:pt>
                <c:pt idx="9">
                  <c:v>10 enero</c:v>
                </c:pt>
                <c:pt idx="10">
                  <c:v>11 enero</c:v>
                </c:pt>
                <c:pt idx="11">
                  <c:v>12 enero</c:v>
                </c:pt>
                <c:pt idx="12">
                  <c:v>13 enero</c:v>
                </c:pt>
                <c:pt idx="13">
                  <c:v>14 enero</c:v>
                </c:pt>
                <c:pt idx="14">
                  <c:v>15 enero</c:v>
                </c:pt>
                <c:pt idx="15">
                  <c:v>16 enero</c:v>
                </c:pt>
                <c:pt idx="16">
                  <c:v>17 enero</c:v>
                </c:pt>
                <c:pt idx="17">
                  <c:v>18 enero</c:v>
                </c:pt>
                <c:pt idx="18">
                  <c:v>19 enero</c:v>
                </c:pt>
                <c:pt idx="19">
                  <c:v>20 enero</c:v>
                </c:pt>
                <c:pt idx="20">
                  <c:v>21 enero</c:v>
                </c:pt>
                <c:pt idx="21">
                  <c:v>22 enero</c:v>
                </c:pt>
                <c:pt idx="22">
                  <c:v>23 enero</c:v>
                </c:pt>
                <c:pt idx="23">
                  <c:v>24 enero</c:v>
                </c:pt>
                <c:pt idx="24">
                  <c:v>25 enero</c:v>
                </c:pt>
                <c:pt idx="25">
                  <c:v>26 enero</c:v>
                </c:pt>
                <c:pt idx="26">
                  <c:v>27 enero</c:v>
                </c:pt>
                <c:pt idx="27">
                  <c:v>28 enero</c:v>
                </c:pt>
                <c:pt idx="28">
                  <c:v>29 enero</c:v>
                </c:pt>
                <c:pt idx="29">
                  <c:v>30 enero</c:v>
                </c:pt>
                <c:pt idx="30">
                  <c:v>31 enero</c:v>
                </c:pt>
                <c:pt idx="31">
                  <c:v>1 feb</c:v>
                </c:pt>
                <c:pt idx="32">
                  <c:v>2 feb</c:v>
                </c:pt>
                <c:pt idx="33">
                  <c:v>3 feb</c:v>
                </c:pt>
                <c:pt idx="34">
                  <c:v>4 feb</c:v>
                </c:pt>
                <c:pt idx="35">
                  <c:v>5 feb</c:v>
                </c:pt>
                <c:pt idx="36">
                  <c:v>6 feb</c:v>
                </c:pt>
                <c:pt idx="37">
                  <c:v>7 feb</c:v>
                </c:pt>
                <c:pt idx="38">
                  <c:v>8 feb</c:v>
                </c:pt>
                <c:pt idx="39">
                  <c:v>9 feb</c:v>
                </c:pt>
                <c:pt idx="40">
                  <c:v>10 feb</c:v>
                </c:pt>
                <c:pt idx="41">
                  <c:v>11 feb</c:v>
                </c:pt>
                <c:pt idx="42">
                  <c:v>12 feb</c:v>
                </c:pt>
                <c:pt idx="43">
                  <c:v>13 feb</c:v>
                </c:pt>
                <c:pt idx="44">
                  <c:v>14 feb</c:v>
                </c:pt>
                <c:pt idx="45">
                  <c:v>15 feb</c:v>
                </c:pt>
                <c:pt idx="46">
                  <c:v>16 feb</c:v>
                </c:pt>
                <c:pt idx="47">
                  <c:v>17 feb</c:v>
                </c:pt>
                <c:pt idx="48">
                  <c:v>18 feb</c:v>
                </c:pt>
                <c:pt idx="49">
                  <c:v>19 feb</c:v>
                </c:pt>
                <c:pt idx="50">
                  <c:v>20 feb</c:v>
                </c:pt>
                <c:pt idx="51">
                  <c:v>21 feb</c:v>
                </c:pt>
                <c:pt idx="52">
                  <c:v>22 feb</c:v>
                </c:pt>
                <c:pt idx="53">
                  <c:v>23 feb</c:v>
                </c:pt>
                <c:pt idx="54">
                  <c:v>24 feb</c:v>
                </c:pt>
                <c:pt idx="55">
                  <c:v>25 feb</c:v>
                </c:pt>
                <c:pt idx="56">
                  <c:v>26 feb</c:v>
                </c:pt>
                <c:pt idx="57">
                  <c:v>27 feb</c:v>
                </c:pt>
                <c:pt idx="58">
                  <c:v>28 feb</c:v>
                </c:pt>
                <c:pt idx="59">
                  <c:v>1 mar</c:v>
                </c:pt>
                <c:pt idx="60">
                  <c:v>2 mar</c:v>
                </c:pt>
                <c:pt idx="61">
                  <c:v>3 mar</c:v>
                </c:pt>
                <c:pt idx="62">
                  <c:v>4 mar</c:v>
                </c:pt>
                <c:pt idx="63">
                  <c:v>5 mar</c:v>
                </c:pt>
                <c:pt idx="64">
                  <c:v>6 mar</c:v>
                </c:pt>
                <c:pt idx="65">
                  <c:v>7 mar</c:v>
                </c:pt>
                <c:pt idx="66">
                  <c:v>8 mar</c:v>
                </c:pt>
                <c:pt idx="67">
                  <c:v>9 mar</c:v>
                </c:pt>
                <c:pt idx="68">
                  <c:v>10 mar</c:v>
                </c:pt>
                <c:pt idx="69">
                  <c:v>11 mar</c:v>
                </c:pt>
                <c:pt idx="70">
                  <c:v>12 mar</c:v>
                </c:pt>
                <c:pt idx="71">
                  <c:v>13 mar</c:v>
                </c:pt>
                <c:pt idx="72">
                  <c:v>14 mar</c:v>
                </c:pt>
                <c:pt idx="73">
                  <c:v>15 mar</c:v>
                </c:pt>
                <c:pt idx="74">
                  <c:v>16 mar</c:v>
                </c:pt>
                <c:pt idx="75">
                  <c:v>17 mar</c:v>
                </c:pt>
                <c:pt idx="76">
                  <c:v>18 mar</c:v>
                </c:pt>
                <c:pt idx="77">
                  <c:v>19 mar</c:v>
                </c:pt>
                <c:pt idx="78">
                  <c:v>20 mar</c:v>
                </c:pt>
                <c:pt idx="79">
                  <c:v>21 mar</c:v>
                </c:pt>
                <c:pt idx="80">
                  <c:v>22 mar</c:v>
                </c:pt>
                <c:pt idx="81">
                  <c:v>23 mar</c:v>
                </c:pt>
                <c:pt idx="82">
                  <c:v>24 mar</c:v>
                </c:pt>
                <c:pt idx="83">
                  <c:v>25 mar</c:v>
                </c:pt>
                <c:pt idx="84">
                  <c:v>26 mar</c:v>
                </c:pt>
                <c:pt idx="85">
                  <c:v>27 mar</c:v>
                </c:pt>
                <c:pt idx="86">
                  <c:v>28 mar</c:v>
                </c:pt>
                <c:pt idx="87">
                  <c:v>29 mar</c:v>
                </c:pt>
                <c:pt idx="88">
                  <c:v>30 mar</c:v>
                </c:pt>
                <c:pt idx="89">
                  <c:v>31 mar</c:v>
                </c:pt>
                <c:pt idx="90">
                  <c:v>1 abr</c:v>
                </c:pt>
                <c:pt idx="91">
                  <c:v>2 abr</c:v>
                </c:pt>
                <c:pt idx="92">
                  <c:v>3 abr</c:v>
                </c:pt>
                <c:pt idx="93">
                  <c:v>4 abr</c:v>
                </c:pt>
                <c:pt idx="94">
                  <c:v>5 abr</c:v>
                </c:pt>
                <c:pt idx="95">
                  <c:v>6 abr</c:v>
                </c:pt>
                <c:pt idx="96">
                  <c:v>7 abr</c:v>
                </c:pt>
                <c:pt idx="97">
                  <c:v>8 abr</c:v>
                </c:pt>
                <c:pt idx="98">
                  <c:v>9 abr</c:v>
                </c:pt>
                <c:pt idx="99">
                  <c:v>10 abr</c:v>
                </c:pt>
                <c:pt idx="100">
                  <c:v>11 abr</c:v>
                </c:pt>
                <c:pt idx="101">
                  <c:v>12 abr</c:v>
                </c:pt>
                <c:pt idx="102">
                  <c:v>13 abr</c:v>
                </c:pt>
                <c:pt idx="103">
                  <c:v>14 abr</c:v>
                </c:pt>
                <c:pt idx="104">
                  <c:v>15 abr</c:v>
                </c:pt>
                <c:pt idx="105">
                  <c:v>16 abr</c:v>
                </c:pt>
                <c:pt idx="106">
                  <c:v>17 abr</c:v>
                </c:pt>
                <c:pt idx="107">
                  <c:v>18 abr</c:v>
                </c:pt>
                <c:pt idx="108">
                  <c:v>19 abr</c:v>
                </c:pt>
                <c:pt idx="109">
                  <c:v>20 abr</c:v>
                </c:pt>
                <c:pt idx="110">
                  <c:v>21 abr</c:v>
                </c:pt>
                <c:pt idx="111">
                  <c:v>22 abr</c:v>
                </c:pt>
                <c:pt idx="112">
                  <c:v>23 abr</c:v>
                </c:pt>
                <c:pt idx="113">
                  <c:v>24 abr</c:v>
                </c:pt>
                <c:pt idx="114">
                  <c:v>25 abr</c:v>
                </c:pt>
                <c:pt idx="115">
                  <c:v>26 abr</c:v>
                </c:pt>
                <c:pt idx="116">
                  <c:v>27 abr</c:v>
                </c:pt>
                <c:pt idx="117">
                  <c:v>28 abr</c:v>
                </c:pt>
                <c:pt idx="118">
                  <c:v>29 abr</c:v>
                </c:pt>
                <c:pt idx="119">
                  <c:v>30 abr</c:v>
                </c:pt>
                <c:pt idx="120">
                  <c:v>1 may</c:v>
                </c:pt>
                <c:pt idx="121">
                  <c:v>2 may</c:v>
                </c:pt>
                <c:pt idx="122">
                  <c:v>3 may</c:v>
                </c:pt>
                <c:pt idx="123">
                  <c:v>4 may</c:v>
                </c:pt>
                <c:pt idx="124">
                  <c:v>5 may</c:v>
                </c:pt>
                <c:pt idx="125">
                  <c:v>6 may</c:v>
                </c:pt>
                <c:pt idx="126">
                  <c:v>7 may</c:v>
                </c:pt>
                <c:pt idx="127">
                  <c:v>8 may</c:v>
                </c:pt>
                <c:pt idx="128">
                  <c:v>9 may</c:v>
                </c:pt>
                <c:pt idx="129">
                  <c:v>10 may</c:v>
                </c:pt>
                <c:pt idx="130">
                  <c:v>11 may</c:v>
                </c:pt>
                <c:pt idx="131">
                  <c:v>12 may</c:v>
                </c:pt>
                <c:pt idx="132">
                  <c:v>13 may</c:v>
                </c:pt>
                <c:pt idx="133">
                  <c:v>14 may</c:v>
                </c:pt>
                <c:pt idx="134">
                  <c:v>15 may</c:v>
                </c:pt>
                <c:pt idx="135">
                  <c:v>16 may</c:v>
                </c:pt>
                <c:pt idx="136">
                  <c:v>17 may</c:v>
                </c:pt>
                <c:pt idx="137">
                  <c:v>18 may</c:v>
                </c:pt>
                <c:pt idx="138">
                  <c:v>19 may</c:v>
                </c:pt>
                <c:pt idx="139">
                  <c:v>20 may</c:v>
                </c:pt>
                <c:pt idx="140">
                  <c:v>21 may</c:v>
                </c:pt>
                <c:pt idx="141">
                  <c:v>22 may</c:v>
                </c:pt>
                <c:pt idx="142">
                  <c:v>23 may</c:v>
                </c:pt>
                <c:pt idx="143">
                  <c:v>24 may</c:v>
                </c:pt>
                <c:pt idx="144">
                  <c:v>25 may</c:v>
                </c:pt>
                <c:pt idx="145">
                  <c:v>26 may</c:v>
                </c:pt>
                <c:pt idx="146">
                  <c:v>27 may</c:v>
                </c:pt>
                <c:pt idx="147">
                  <c:v>28 may</c:v>
                </c:pt>
                <c:pt idx="148">
                  <c:v>29 may</c:v>
                </c:pt>
                <c:pt idx="149">
                  <c:v>30 may</c:v>
                </c:pt>
                <c:pt idx="150">
                  <c:v>31 may</c:v>
                </c:pt>
                <c:pt idx="151">
                  <c:v>1 jun</c:v>
                </c:pt>
                <c:pt idx="152">
                  <c:v>2 jun</c:v>
                </c:pt>
                <c:pt idx="153">
                  <c:v>3 jun</c:v>
                </c:pt>
                <c:pt idx="154">
                  <c:v>4 jun</c:v>
                </c:pt>
                <c:pt idx="155">
                  <c:v>5 jun</c:v>
                </c:pt>
                <c:pt idx="156">
                  <c:v>6 jun</c:v>
                </c:pt>
                <c:pt idx="157">
                  <c:v>7 jun</c:v>
                </c:pt>
                <c:pt idx="158">
                  <c:v>8 jun</c:v>
                </c:pt>
                <c:pt idx="159">
                  <c:v>9 jun</c:v>
                </c:pt>
                <c:pt idx="160">
                  <c:v>10 jun</c:v>
                </c:pt>
                <c:pt idx="161">
                  <c:v>11 jun</c:v>
                </c:pt>
                <c:pt idx="162">
                  <c:v>12 jun</c:v>
                </c:pt>
                <c:pt idx="163">
                  <c:v>13 jun</c:v>
                </c:pt>
                <c:pt idx="164">
                  <c:v>14 jun</c:v>
                </c:pt>
                <c:pt idx="165">
                  <c:v>15 jun</c:v>
                </c:pt>
                <c:pt idx="166">
                  <c:v>16 jun</c:v>
                </c:pt>
                <c:pt idx="167">
                  <c:v>17 jun</c:v>
                </c:pt>
                <c:pt idx="168">
                  <c:v>18 jun</c:v>
                </c:pt>
                <c:pt idx="169">
                  <c:v>19 jun</c:v>
                </c:pt>
                <c:pt idx="170">
                  <c:v>20 jun</c:v>
                </c:pt>
                <c:pt idx="171">
                  <c:v>21 jun</c:v>
                </c:pt>
                <c:pt idx="172">
                  <c:v>22 jun</c:v>
                </c:pt>
                <c:pt idx="173">
                  <c:v>23 jun</c:v>
                </c:pt>
                <c:pt idx="174">
                  <c:v>24 jun</c:v>
                </c:pt>
                <c:pt idx="175">
                  <c:v>25 jun</c:v>
                </c:pt>
                <c:pt idx="176">
                  <c:v>26 jun</c:v>
                </c:pt>
                <c:pt idx="177">
                  <c:v>27 jun</c:v>
                </c:pt>
                <c:pt idx="178">
                  <c:v>28 jun</c:v>
                </c:pt>
                <c:pt idx="179">
                  <c:v>29 jun</c:v>
                </c:pt>
                <c:pt idx="180">
                  <c:v>30 jun</c:v>
                </c:pt>
                <c:pt idx="181">
                  <c:v>1 jul</c:v>
                </c:pt>
                <c:pt idx="182">
                  <c:v>2 jul</c:v>
                </c:pt>
                <c:pt idx="183">
                  <c:v>3 jul</c:v>
                </c:pt>
                <c:pt idx="184">
                  <c:v>4 jul</c:v>
                </c:pt>
                <c:pt idx="185">
                  <c:v>5 jul</c:v>
                </c:pt>
                <c:pt idx="186">
                  <c:v>6 jul</c:v>
                </c:pt>
                <c:pt idx="187">
                  <c:v>7 jul</c:v>
                </c:pt>
                <c:pt idx="188">
                  <c:v>8 jul</c:v>
                </c:pt>
                <c:pt idx="189">
                  <c:v>9 jul</c:v>
                </c:pt>
                <c:pt idx="190">
                  <c:v>10 jul</c:v>
                </c:pt>
                <c:pt idx="191">
                  <c:v>11 jul</c:v>
                </c:pt>
                <c:pt idx="192">
                  <c:v>12 jul</c:v>
                </c:pt>
                <c:pt idx="193">
                  <c:v>13 jul</c:v>
                </c:pt>
                <c:pt idx="194">
                  <c:v>14 jul</c:v>
                </c:pt>
                <c:pt idx="195">
                  <c:v>15 jul</c:v>
                </c:pt>
                <c:pt idx="196">
                  <c:v>16 jul</c:v>
                </c:pt>
                <c:pt idx="197">
                  <c:v>17 jul</c:v>
                </c:pt>
                <c:pt idx="198">
                  <c:v>18 jul</c:v>
                </c:pt>
                <c:pt idx="199">
                  <c:v>19 jul</c:v>
                </c:pt>
                <c:pt idx="200">
                  <c:v>20 jul</c:v>
                </c:pt>
                <c:pt idx="201">
                  <c:v>21 jul</c:v>
                </c:pt>
                <c:pt idx="202">
                  <c:v>22 jul</c:v>
                </c:pt>
                <c:pt idx="203">
                  <c:v>23 jul</c:v>
                </c:pt>
                <c:pt idx="204">
                  <c:v>24 jul</c:v>
                </c:pt>
                <c:pt idx="205">
                  <c:v>25 jul</c:v>
                </c:pt>
                <c:pt idx="206">
                  <c:v>26 jul</c:v>
                </c:pt>
                <c:pt idx="207">
                  <c:v>27 jul</c:v>
                </c:pt>
                <c:pt idx="208">
                  <c:v>28 jul</c:v>
                </c:pt>
                <c:pt idx="209">
                  <c:v>29 jul</c:v>
                </c:pt>
                <c:pt idx="210">
                  <c:v>30 jul</c:v>
                </c:pt>
                <c:pt idx="211">
                  <c:v>31 jul</c:v>
                </c:pt>
                <c:pt idx="212">
                  <c:v>1 ago</c:v>
                </c:pt>
                <c:pt idx="213">
                  <c:v>2 ago</c:v>
                </c:pt>
                <c:pt idx="214">
                  <c:v>3 ago</c:v>
                </c:pt>
                <c:pt idx="215">
                  <c:v>4 ago</c:v>
                </c:pt>
                <c:pt idx="216">
                  <c:v>5 ago</c:v>
                </c:pt>
                <c:pt idx="217">
                  <c:v>6 ago</c:v>
                </c:pt>
                <c:pt idx="218">
                  <c:v>7 ago</c:v>
                </c:pt>
                <c:pt idx="219">
                  <c:v>8 ago</c:v>
                </c:pt>
                <c:pt idx="220">
                  <c:v>9 ago</c:v>
                </c:pt>
                <c:pt idx="221">
                  <c:v>10 ago</c:v>
                </c:pt>
                <c:pt idx="222">
                  <c:v>11 ago</c:v>
                </c:pt>
                <c:pt idx="223">
                  <c:v>12 ago</c:v>
                </c:pt>
                <c:pt idx="224">
                  <c:v>13 ago</c:v>
                </c:pt>
                <c:pt idx="225">
                  <c:v>14 ago</c:v>
                </c:pt>
                <c:pt idx="226">
                  <c:v>15 ago</c:v>
                </c:pt>
                <c:pt idx="227">
                  <c:v>16 ago</c:v>
                </c:pt>
                <c:pt idx="228">
                  <c:v>17 ago</c:v>
                </c:pt>
                <c:pt idx="229">
                  <c:v>18 ago</c:v>
                </c:pt>
                <c:pt idx="230">
                  <c:v>19 ago</c:v>
                </c:pt>
                <c:pt idx="231">
                  <c:v>20 ago</c:v>
                </c:pt>
                <c:pt idx="232">
                  <c:v>21 ago</c:v>
                </c:pt>
                <c:pt idx="233">
                  <c:v>22 ago</c:v>
                </c:pt>
                <c:pt idx="234">
                  <c:v>23 ago</c:v>
                </c:pt>
                <c:pt idx="235">
                  <c:v>24 ago</c:v>
                </c:pt>
                <c:pt idx="236">
                  <c:v>25 ago</c:v>
                </c:pt>
                <c:pt idx="237">
                  <c:v>26 ago</c:v>
                </c:pt>
                <c:pt idx="238">
                  <c:v>27 ago</c:v>
                </c:pt>
                <c:pt idx="239">
                  <c:v>28 ago</c:v>
                </c:pt>
                <c:pt idx="240">
                  <c:v>29 ago</c:v>
                </c:pt>
                <c:pt idx="241">
                  <c:v>30 ago</c:v>
                </c:pt>
                <c:pt idx="242">
                  <c:v>31 ago</c:v>
                </c:pt>
                <c:pt idx="243">
                  <c:v>1 sept</c:v>
                </c:pt>
                <c:pt idx="244">
                  <c:v>2 sept</c:v>
                </c:pt>
                <c:pt idx="245">
                  <c:v>3 sept</c:v>
                </c:pt>
                <c:pt idx="246">
                  <c:v>4 sept</c:v>
                </c:pt>
                <c:pt idx="247">
                  <c:v>5 sept</c:v>
                </c:pt>
                <c:pt idx="248">
                  <c:v>6 sept</c:v>
                </c:pt>
                <c:pt idx="249">
                  <c:v>7 sept</c:v>
                </c:pt>
                <c:pt idx="250">
                  <c:v>8 sept</c:v>
                </c:pt>
                <c:pt idx="251">
                  <c:v>9 sept</c:v>
                </c:pt>
                <c:pt idx="252">
                  <c:v>10 sept</c:v>
                </c:pt>
                <c:pt idx="253">
                  <c:v>11 sept</c:v>
                </c:pt>
                <c:pt idx="254">
                  <c:v>12 sept</c:v>
                </c:pt>
                <c:pt idx="255">
                  <c:v>13 sept</c:v>
                </c:pt>
                <c:pt idx="256">
                  <c:v>14 sept</c:v>
                </c:pt>
                <c:pt idx="257">
                  <c:v>15 sept</c:v>
                </c:pt>
                <c:pt idx="258">
                  <c:v>16 sept</c:v>
                </c:pt>
                <c:pt idx="259">
                  <c:v>17 sept</c:v>
                </c:pt>
                <c:pt idx="260">
                  <c:v>18 sept</c:v>
                </c:pt>
                <c:pt idx="261">
                  <c:v>19 sept</c:v>
                </c:pt>
                <c:pt idx="262">
                  <c:v>20 sept</c:v>
                </c:pt>
                <c:pt idx="263">
                  <c:v>21 sept</c:v>
                </c:pt>
                <c:pt idx="264">
                  <c:v>22 sept</c:v>
                </c:pt>
                <c:pt idx="265">
                  <c:v>23 sept</c:v>
                </c:pt>
                <c:pt idx="266">
                  <c:v>24 sept</c:v>
                </c:pt>
                <c:pt idx="267">
                  <c:v>25 sept</c:v>
                </c:pt>
                <c:pt idx="268">
                  <c:v>26 sept</c:v>
                </c:pt>
                <c:pt idx="269">
                  <c:v>27 sept</c:v>
                </c:pt>
                <c:pt idx="270">
                  <c:v>28 sept</c:v>
                </c:pt>
                <c:pt idx="271">
                  <c:v>29 sept</c:v>
                </c:pt>
                <c:pt idx="272">
                  <c:v>30 sept</c:v>
                </c:pt>
                <c:pt idx="273">
                  <c:v>1 oct</c:v>
                </c:pt>
                <c:pt idx="274">
                  <c:v>2 oct</c:v>
                </c:pt>
                <c:pt idx="275">
                  <c:v>3 oct</c:v>
                </c:pt>
                <c:pt idx="276">
                  <c:v>4 oct</c:v>
                </c:pt>
                <c:pt idx="277">
                  <c:v>5 oct</c:v>
                </c:pt>
                <c:pt idx="278">
                  <c:v>6 oct</c:v>
                </c:pt>
                <c:pt idx="279">
                  <c:v>7 oct</c:v>
                </c:pt>
                <c:pt idx="280">
                  <c:v>8 oct</c:v>
                </c:pt>
                <c:pt idx="281">
                  <c:v>9 oct</c:v>
                </c:pt>
                <c:pt idx="282">
                  <c:v>10 oct</c:v>
                </c:pt>
                <c:pt idx="283">
                  <c:v>11 oct</c:v>
                </c:pt>
                <c:pt idx="284">
                  <c:v>12 oct</c:v>
                </c:pt>
                <c:pt idx="285">
                  <c:v>13 oct</c:v>
                </c:pt>
                <c:pt idx="286">
                  <c:v>14 oct</c:v>
                </c:pt>
                <c:pt idx="287">
                  <c:v>15 oct</c:v>
                </c:pt>
                <c:pt idx="288">
                  <c:v>16 oct</c:v>
                </c:pt>
                <c:pt idx="289">
                  <c:v>17 oct</c:v>
                </c:pt>
                <c:pt idx="290">
                  <c:v>18 oct</c:v>
                </c:pt>
                <c:pt idx="291">
                  <c:v>19 oct</c:v>
                </c:pt>
                <c:pt idx="292">
                  <c:v>20 oct</c:v>
                </c:pt>
                <c:pt idx="293">
                  <c:v>21 oct</c:v>
                </c:pt>
                <c:pt idx="294">
                  <c:v>22 oct</c:v>
                </c:pt>
                <c:pt idx="295">
                  <c:v>23 oct</c:v>
                </c:pt>
                <c:pt idx="296">
                  <c:v>24 oct</c:v>
                </c:pt>
                <c:pt idx="297">
                  <c:v>25 oct</c:v>
                </c:pt>
                <c:pt idx="298">
                  <c:v>26 oct</c:v>
                </c:pt>
                <c:pt idx="299">
                  <c:v>27 oct</c:v>
                </c:pt>
                <c:pt idx="300">
                  <c:v>28 oct</c:v>
                </c:pt>
                <c:pt idx="301">
                  <c:v>29 oct</c:v>
                </c:pt>
                <c:pt idx="302">
                  <c:v>30 oct</c:v>
                </c:pt>
                <c:pt idx="303">
                  <c:v>31 oct</c:v>
                </c:pt>
                <c:pt idx="304">
                  <c:v>1 nov</c:v>
                </c:pt>
                <c:pt idx="305">
                  <c:v>2 nov</c:v>
                </c:pt>
                <c:pt idx="306">
                  <c:v>3 nov</c:v>
                </c:pt>
                <c:pt idx="307">
                  <c:v>4 nov</c:v>
                </c:pt>
                <c:pt idx="308">
                  <c:v>5 nov</c:v>
                </c:pt>
                <c:pt idx="309">
                  <c:v>6 nov</c:v>
                </c:pt>
                <c:pt idx="310">
                  <c:v>7 nov</c:v>
                </c:pt>
                <c:pt idx="311">
                  <c:v>8 nov</c:v>
                </c:pt>
                <c:pt idx="312">
                  <c:v>9 nov</c:v>
                </c:pt>
                <c:pt idx="313">
                  <c:v>10 nov</c:v>
                </c:pt>
                <c:pt idx="314">
                  <c:v>11 nov</c:v>
                </c:pt>
                <c:pt idx="315">
                  <c:v>12 nov</c:v>
                </c:pt>
                <c:pt idx="316">
                  <c:v>13 nov</c:v>
                </c:pt>
                <c:pt idx="317">
                  <c:v>14 nov</c:v>
                </c:pt>
                <c:pt idx="318">
                  <c:v>15 nov</c:v>
                </c:pt>
                <c:pt idx="319">
                  <c:v>16 nov</c:v>
                </c:pt>
                <c:pt idx="320">
                  <c:v>17 nov</c:v>
                </c:pt>
                <c:pt idx="321">
                  <c:v>18 nov</c:v>
                </c:pt>
                <c:pt idx="322">
                  <c:v>19 nov</c:v>
                </c:pt>
                <c:pt idx="323">
                  <c:v>20 nov</c:v>
                </c:pt>
                <c:pt idx="324">
                  <c:v>21 nov</c:v>
                </c:pt>
                <c:pt idx="325">
                  <c:v>22 nov</c:v>
                </c:pt>
                <c:pt idx="326">
                  <c:v>23 nov</c:v>
                </c:pt>
                <c:pt idx="327">
                  <c:v>24 nov</c:v>
                </c:pt>
                <c:pt idx="328">
                  <c:v>25 nov</c:v>
                </c:pt>
                <c:pt idx="329">
                  <c:v>26 nov</c:v>
                </c:pt>
                <c:pt idx="330">
                  <c:v>27 nov</c:v>
                </c:pt>
                <c:pt idx="331">
                  <c:v>28 nov</c:v>
                </c:pt>
                <c:pt idx="332">
                  <c:v>29 nov</c:v>
                </c:pt>
                <c:pt idx="333">
                  <c:v>30 nov</c:v>
                </c:pt>
                <c:pt idx="334">
                  <c:v>1 dic</c:v>
                </c:pt>
                <c:pt idx="335">
                  <c:v>2 dic</c:v>
                </c:pt>
                <c:pt idx="336">
                  <c:v>3 dic</c:v>
                </c:pt>
                <c:pt idx="337">
                  <c:v>4 dic</c:v>
                </c:pt>
                <c:pt idx="338">
                  <c:v>5 dic</c:v>
                </c:pt>
                <c:pt idx="339">
                  <c:v>6 dic</c:v>
                </c:pt>
                <c:pt idx="340">
                  <c:v>7 dic</c:v>
                </c:pt>
                <c:pt idx="341">
                  <c:v>8 dic</c:v>
                </c:pt>
                <c:pt idx="342">
                  <c:v>9 dic</c:v>
                </c:pt>
                <c:pt idx="343">
                  <c:v>10 dic</c:v>
                </c:pt>
                <c:pt idx="344">
                  <c:v>11 dic</c:v>
                </c:pt>
                <c:pt idx="345">
                  <c:v>12 dic</c:v>
                </c:pt>
                <c:pt idx="346">
                  <c:v>13 dic</c:v>
                </c:pt>
                <c:pt idx="347">
                  <c:v>14 dic</c:v>
                </c:pt>
                <c:pt idx="348">
                  <c:v>15 dic</c:v>
                </c:pt>
                <c:pt idx="349">
                  <c:v>16 dic</c:v>
                </c:pt>
                <c:pt idx="350">
                  <c:v>17 dic</c:v>
                </c:pt>
                <c:pt idx="351">
                  <c:v>18 dic</c:v>
                </c:pt>
                <c:pt idx="352">
                  <c:v>19 dic</c:v>
                </c:pt>
                <c:pt idx="353">
                  <c:v>20 dic</c:v>
                </c:pt>
                <c:pt idx="354">
                  <c:v>21 dic</c:v>
                </c:pt>
                <c:pt idx="355">
                  <c:v>22 dic</c:v>
                </c:pt>
                <c:pt idx="356">
                  <c:v>23 dic</c:v>
                </c:pt>
                <c:pt idx="357">
                  <c:v>24 dic</c:v>
                </c:pt>
                <c:pt idx="358">
                  <c:v>25 dic</c:v>
                </c:pt>
                <c:pt idx="359">
                  <c:v>26 dic</c:v>
                </c:pt>
                <c:pt idx="360">
                  <c:v>27 dic</c:v>
                </c:pt>
                <c:pt idx="361">
                  <c:v>28 dic</c:v>
                </c:pt>
                <c:pt idx="362">
                  <c:v>29 dic</c:v>
                </c:pt>
                <c:pt idx="363">
                  <c:v>30 dic</c:v>
                </c:pt>
                <c:pt idx="364">
                  <c:v>31 dic</c:v>
                </c:pt>
              </c:strCache>
            </c:strRef>
          </c:cat>
          <c:val>
            <c:numRef>
              <c:f>'Dts Grf'!$N$48:$N$412</c:f>
              <c:numCache>
                <c:formatCode>#,##0</c:formatCode>
                <c:ptCount val="365"/>
                <c:pt idx="0">
                  <c:v>231.857</c:v>
                </c:pt>
                <c:pt idx="1">
                  <c:v>273</c:v>
                </c:pt>
                <c:pt idx="2">
                  <c:v>235.143</c:v>
                </c:pt>
                <c:pt idx="3">
                  <c:v>238.857</c:v>
                </c:pt>
                <c:pt idx="4">
                  <c:v>238.714</c:v>
                </c:pt>
                <c:pt idx="5">
                  <c:v>240.714</c:v>
                </c:pt>
                <c:pt idx="6">
                  <c:v>243.714</c:v>
                </c:pt>
                <c:pt idx="7">
                  <c:v>248.571</c:v>
                </c:pt>
                <c:pt idx="8">
                  <c:v>253</c:v>
                </c:pt>
                <c:pt idx="9">
                  <c:v>300.286</c:v>
                </c:pt>
                <c:pt idx="10">
                  <c:v>305.286</c:v>
                </c:pt>
                <c:pt idx="11">
                  <c:v>312</c:v>
                </c:pt>
                <c:pt idx="12">
                  <c:v>316.286</c:v>
                </c:pt>
                <c:pt idx="13">
                  <c:v>315.57100000000003</c:v>
                </c:pt>
                <c:pt idx="14">
                  <c:v>316</c:v>
                </c:pt>
                <c:pt idx="15">
                  <c:v>315.714</c:v>
                </c:pt>
                <c:pt idx="16">
                  <c:v>314.57100000000003</c:v>
                </c:pt>
                <c:pt idx="17">
                  <c:v>316.14299999999997</c:v>
                </c:pt>
                <c:pt idx="18">
                  <c:v>319</c:v>
                </c:pt>
                <c:pt idx="19">
                  <c:v>319.286</c:v>
                </c:pt>
                <c:pt idx="20">
                  <c:v>318.714</c:v>
                </c:pt>
                <c:pt idx="21">
                  <c:v>315</c:v>
                </c:pt>
                <c:pt idx="22">
                  <c:v>309.286</c:v>
                </c:pt>
                <c:pt idx="23">
                  <c:v>301.57100000000003</c:v>
                </c:pt>
                <c:pt idx="24">
                  <c:v>291.714</c:v>
                </c:pt>
                <c:pt idx="25">
                  <c:v>280.85700000000003</c:v>
                </c:pt>
                <c:pt idx="26">
                  <c:v>270.714</c:v>
                </c:pt>
                <c:pt idx="27">
                  <c:v>264.714</c:v>
                </c:pt>
                <c:pt idx="28">
                  <c:v>259.42899999999997</c:v>
                </c:pt>
                <c:pt idx="29">
                  <c:v>253.429</c:v>
                </c:pt>
                <c:pt idx="30">
                  <c:v>249.714</c:v>
                </c:pt>
                <c:pt idx="31">
                  <c:v>245.143</c:v>
                </c:pt>
                <c:pt idx="32">
                  <c:v>239.714</c:v>
                </c:pt>
                <c:pt idx="33">
                  <c:v>233.429</c:v>
                </c:pt>
                <c:pt idx="34">
                  <c:v>225.714</c:v>
                </c:pt>
                <c:pt idx="35">
                  <c:v>219.571</c:v>
                </c:pt>
                <c:pt idx="36">
                  <c:v>216.286</c:v>
                </c:pt>
                <c:pt idx="37">
                  <c:v>210.857</c:v>
                </c:pt>
                <c:pt idx="38">
                  <c:v>208.286</c:v>
                </c:pt>
                <c:pt idx="39">
                  <c:v>206.143</c:v>
                </c:pt>
                <c:pt idx="40">
                  <c:v>203.286</c:v>
                </c:pt>
                <c:pt idx="41">
                  <c:v>201.143</c:v>
                </c:pt>
                <c:pt idx="42">
                  <c:v>200.429</c:v>
                </c:pt>
                <c:pt idx="43">
                  <c:v>200.143</c:v>
                </c:pt>
                <c:pt idx="44">
                  <c:v>199.571</c:v>
                </c:pt>
                <c:pt idx="45">
                  <c:v>195.714</c:v>
                </c:pt>
                <c:pt idx="46">
                  <c:v>191.571</c:v>
                </c:pt>
                <c:pt idx="47">
                  <c:v>189.714</c:v>
                </c:pt>
                <c:pt idx="48">
                  <c:v>188.143</c:v>
                </c:pt>
                <c:pt idx="49">
                  <c:v>185.714</c:v>
                </c:pt>
                <c:pt idx="50">
                  <c:v>180.714</c:v>
                </c:pt>
                <c:pt idx="51">
                  <c:v>176</c:v>
                </c:pt>
                <c:pt idx="52">
                  <c:v>173.143</c:v>
                </c:pt>
                <c:pt idx="53">
                  <c:v>170.857</c:v>
                </c:pt>
                <c:pt idx="54">
                  <c:v>168.714</c:v>
                </c:pt>
                <c:pt idx="55">
                  <c:v>166.571</c:v>
                </c:pt>
                <c:pt idx="56">
                  <c:v>162.571</c:v>
                </c:pt>
                <c:pt idx="57">
                  <c:v>159.714</c:v>
                </c:pt>
                <c:pt idx="58">
                  <c:v>158.571</c:v>
                </c:pt>
                <c:pt idx="59">
                  <c:v>157.429</c:v>
                </c:pt>
                <c:pt idx="60">
                  <c:v>156.429</c:v>
                </c:pt>
                <c:pt idx="61">
                  <c:v>155</c:v>
                </c:pt>
                <c:pt idx="62">
                  <c:v>155.429</c:v>
                </c:pt>
                <c:pt idx="63">
                  <c:v>155.143</c:v>
                </c:pt>
                <c:pt idx="64">
                  <c:v>154.286</c:v>
                </c:pt>
                <c:pt idx="65">
                  <c:v>152.857</c:v>
                </c:pt>
                <c:pt idx="66">
                  <c:v>151.571</c:v>
                </c:pt>
                <c:pt idx="67">
                  <c:v>149.714</c:v>
                </c:pt>
                <c:pt idx="68">
                  <c:v>148.143</c:v>
                </c:pt>
                <c:pt idx="69">
                  <c:v>144.857</c:v>
                </c:pt>
                <c:pt idx="70">
                  <c:v>142.143</c:v>
                </c:pt>
                <c:pt idx="71">
                  <c:v>140.714</c:v>
                </c:pt>
                <c:pt idx="72">
                  <c:v>139.714</c:v>
                </c:pt>
                <c:pt idx="73">
                  <c:v>139.857</c:v>
                </c:pt>
                <c:pt idx="74">
                  <c:v>141.714</c:v>
                </c:pt>
                <c:pt idx="75">
                  <c:v>144.857</c:v>
                </c:pt>
                <c:pt idx="76">
                  <c:v>148.429</c:v>
                </c:pt>
                <c:pt idx="77">
                  <c:v>152.857</c:v>
                </c:pt>
                <c:pt idx="78">
                  <c:v>157.429</c:v>
                </c:pt>
                <c:pt idx="79">
                  <c:v>159.286</c:v>
                </c:pt>
                <c:pt idx="80">
                  <c:v>159</c:v>
                </c:pt>
                <c:pt idx="81">
                  <c:v>157.143</c:v>
                </c:pt>
                <c:pt idx="82">
                  <c:v>153.571</c:v>
                </c:pt>
                <c:pt idx="83">
                  <c:v>149.571</c:v>
                </c:pt>
                <c:pt idx="84">
                  <c:v>146</c:v>
                </c:pt>
                <c:pt idx="85">
                  <c:v>140</c:v>
                </c:pt>
                <c:pt idx="86">
                  <c:v>136.286</c:v>
                </c:pt>
                <c:pt idx="87">
                  <c:v>134.429</c:v>
                </c:pt>
                <c:pt idx="88">
                  <c:v>134.571</c:v>
                </c:pt>
                <c:pt idx="89">
                  <c:v>137.143</c:v>
                </c:pt>
                <c:pt idx="90">
                  <c:v>139.286</c:v>
                </c:pt>
                <c:pt idx="91">
                  <c:v>141.571</c:v>
                </c:pt>
                <c:pt idx="92">
                  <c:v>144.571</c:v>
                </c:pt>
                <c:pt idx="93">
                  <c:v>148.429</c:v>
                </c:pt>
                <c:pt idx="94">
                  <c:v>151.429</c:v>
                </c:pt>
                <c:pt idx="95">
                  <c:v>131.143</c:v>
                </c:pt>
                <c:pt idx="96">
                  <c:v>109.286</c:v>
                </c:pt>
                <c:pt idx="97">
                  <c:v>88</c:v>
                </c:pt>
                <c:pt idx="98">
                  <c:v>65.856999999999999</c:v>
                </c:pt>
                <c:pt idx="99">
                  <c:v>44.429000000000002</c:v>
                </c:pt>
                <c:pt idx="100">
                  <c:v>164.571</c:v>
                </c:pt>
                <c:pt idx="101">
                  <c:v>142.571</c:v>
                </c:pt>
                <c:pt idx="102">
                  <c:v>189.286</c:v>
                </c:pt>
                <c:pt idx="103">
                  <c:v>209.286</c:v>
                </c:pt>
                <c:pt idx="104">
                  <c:v>229.714</c:v>
                </c:pt>
                <c:pt idx="105">
                  <c:v>251.143</c:v>
                </c:pt>
                <c:pt idx="106">
                  <c:v>273.286</c:v>
                </c:pt>
                <c:pt idx="107">
                  <c:v>152.571</c:v>
                </c:pt>
                <c:pt idx="108">
                  <c:v>152.571</c:v>
                </c:pt>
                <c:pt idx="109">
                  <c:v>147.857</c:v>
                </c:pt>
                <c:pt idx="110">
                  <c:v>150.143</c:v>
                </c:pt>
                <c:pt idx="111">
                  <c:v>151.714</c:v>
                </c:pt>
                <c:pt idx="112">
                  <c:v>152.714</c:v>
                </c:pt>
                <c:pt idx="113">
                  <c:v>152</c:v>
                </c:pt>
                <c:pt idx="114">
                  <c:v>130.143</c:v>
                </c:pt>
                <c:pt idx="115">
                  <c:v>130.143</c:v>
                </c:pt>
                <c:pt idx="116">
                  <c:v>153</c:v>
                </c:pt>
                <c:pt idx="117">
                  <c:v>130.714</c:v>
                </c:pt>
                <c:pt idx="118">
                  <c:v>148.143</c:v>
                </c:pt>
                <c:pt idx="119">
                  <c:v>125.714</c:v>
                </c:pt>
                <c:pt idx="120">
                  <c:v>104.286</c:v>
                </c:pt>
                <c:pt idx="121">
                  <c:v>104.286</c:v>
                </c:pt>
                <c:pt idx="122">
                  <c:v>179.857</c:v>
                </c:pt>
                <c:pt idx="123">
                  <c:v>115</c:v>
                </c:pt>
                <c:pt idx="124">
                  <c:v>153.571</c:v>
                </c:pt>
                <c:pt idx="125">
                  <c:v>114.143</c:v>
                </c:pt>
                <c:pt idx="126">
                  <c:v>151</c:v>
                </c:pt>
                <c:pt idx="127">
                  <c:v>151</c:v>
                </c:pt>
                <c:pt idx="128">
                  <c:v>168.857</c:v>
                </c:pt>
                <c:pt idx="129">
                  <c:v>93.286000000000001</c:v>
                </c:pt>
                <c:pt idx="130">
                  <c:v>93.286000000000001</c:v>
                </c:pt>
                <c:pt idx="131">
                  <c:v>131.143</c:v>
                </c:pt>
                <c:pt idx="132">
                  <c:v>131.143</c:v>
                </c:pt>
                <c:pt idx="133">
                  <c:v>94.286000000000001</c:v>
                </c:pt>
                <c:pt idx="134">
                  <c:v>153.571</c:v>
                </c:pt>
                <c:pt idx="135">
                  <c:v>157</c:v>
                </c:pt>
                <c:pt idx="136">
                  <c:v>157</c:v>
                </c:pt>
                <c:pt idx="137">
                  <c:v>157</c:v>
                </c:pt>
                <c:pt idx="138">
                  <c:v>80.570999999999998</c:v>
                </c:pt>
                <c:pt idx="139">
                  <c:v>80.570999999999998</c:v>
                </c:pt>
                <c:pt idx="140">
                  <c:v>186.429</c:v>
                </c:pt>
                <c:pt idx="141">
                  <c:v>127.143</c:v>
                </c:pt>
                <c:pt idx="142">
                  <c:v>105.857</c:v>
                </c:pt>
                <c:pt idx="143">
                  <c:v>105.857</c:v>
                </c:pt>
                <c:pt idx="144">
                  <c:v>191.714</c:v>
                </c:pt>
                <c:pt idx="145">
                  <c:v>191.714</c:v>
                </c:pt>
                <c:pt idx="146">
                  <c:v>191.714</c:v>
                </c:pt>
                <c:pt idx="147">
                  <c:v>146.571</c:v>
                </c:pt>
                <c:pt idx="148">
                  <c:v>146.571</c:v>
                </c:pt>
                <c:pt idx="149">
                  <c:v>146.571</c:v>
                </c:pt>
                <c:pt idx="150">
                  <c:v>211.714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243-6AD1-40E9-A828-EDDB68CAB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8287743"/>
        <c:axId val="1437906271"/>
        <c:extLst/>
      </c:lineChart>
      <c:catAx>
        <c:axId val="14082877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lang="es-NI" sz="900" b="1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SV"/>
          </a:p>
        </c:txPr>
        <c:crossAx val="1437906271"/>
        <c:crossesAt val="0.98799999999999999"/>
        <c:auto val="1"/>
        <c:lblAlgn val="ctr"/>
        <c:lblOffset val="100"/>
        <c:noMultiLvlLbl val="0"/>
      </c:catAx>
      <c:valAx>
        <c:axId val="1437906271"/>
        <c:scaling>
          <c:orientation val="minMax"/>
          <c:max val="4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NI" sz="900" b="1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SV"/>
          </a:p>
        </c:txPr>
        <c:crossAx val="1408287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NI" sz="900" b="1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 lang="es-NI" noProof="0">
          <a:solidFill>
            <a:schemeClr val="tx1"/>
          </a:solidFill>
          <a:latin typeface="+mn-lt"/>
          <a:cs typeface="Arial" panose="020B0604020202020204" pitchFamily="34" charset="0"/>
        </a:defRPr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NI" sz="1200" b="1" i="0" u="none" strike="noStrike" kern="1200" spc="0" baseline="0" noProof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s-NI" sz="1200" noProof="0" dirty="0"/>
              <a:t>Gráfico 2. El Salvador. Casos de Violencia Sexual registrados año 2020, Enero - Marzo año 2021 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NI" sz="1200" b="1" i="0" u="none" strike="noStrike" kern="1200" spc="0" baseline="0" noProof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s-S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Otros!$C$5</c:f>
              <c:strCache>
                <c:ptCount val="1"/>
                <c:pt idx="0">
                  <c:v>2020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Otros!$B$6:$B$17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Otros!$C$6:$C$17</c:f>
              <c:numCache>
                <c:formatCode>General</c:formatCode>
                <c:ptCount val="12"/>
                <c:pt idx="0">
                  <c:v>175</c:v>
                </c:pt>
                <c:pt idx="1">
                  <c:v>186</c:v>
                </c:pt>
                <c:pt idx="2">
                  <c:v>156</c:v>
                </c:pt>
                <c:pt idx="3">
                  <c:v>49</c:v>
                </c:pt>
                <c:pt idx="4">
                  <c:v>69</c:v>
                </c:pt>
                <c:pt idx="5">
                  <c:v>100</c:v>
                </c:pt>
                <c:pt idx="6">
                  <c:v>117</c:v>
                </c:pt>
                <c:pt idx="7">
                  <c:v>139</c:v>
                </c:pt>
                <c:pt idx="8">
                  <c:v>144</c:v>
                </c:pt>
                <c:pt idx="9">
                  <c:v>163</c:v>
                </c:pt>
                <c:pt idx="10">
                  <c:v>126</c:v>
                </c:pt>
                <c:pt idx="11">
                  <c:v>207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D82-4D95-BAFB-C9C5B7D198F5}"/>
            </c:ext>
          </c:extLst>
        </c:ser>
        <c:ser>
          <c:idx val="1"/>
          <c:order val="1"/>
          <c:tx>
            <c:strRef>
              <c:f>Otros!$D$5</c:f>
              <c:strCache>
                <c:ptCount val="1"/>
                <c:pt idx="0">
                  <c:v>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Otros!$B$6:$B$17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Otros!$D$6:$D$17</c:f>
              <c:numCache>
                <c:formatCode>General</c:formatCode>
                <c:ptCount val="12"/>
                <c:pt idx="0">
                  <c:v>143</c:v>
                </c:pt>
                <c:pt idx="1">
                  <c:v>162</c:v>
                </c:pt>
                <c:pt idx="2">
                  <c:v>142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D82-4D95-BAFB-C9C5B7D19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8287743"/>
        <c:axId val="1437906271"/>
        <c:extLst/>
      </c:lineChart>
      <c:catAx>
        <c:axId val="14082877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lang="es-NI" sz="900" b="1" i="0" u="none" strike="noStrike" kern="1200" baseline="0" noProof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s-SV"/>
          </a:p>
        </c:txPr>
        <c:crossAx val="1437906271"/>
        <c:crossesAt val="0.98799999999999999"/>
        <c:auto val="1"/>
        <c:lblAlgn val="ctr"/>
        <c:lblOffset val="100"/>
        <c:noMultiLvlLbl val="0"/>
      </c:catAx>
      <c:valAx>
        <c:axId val="1437906271"/>
        <c:scaling>
          <c:orientation val="minMax"/>
          <c:max val="2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NI" sz="900" b="1" i="0" u="none" strike="noStrike" kern="1200" baseline="0" noProof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s-SV"/>
          </a:p>
        </c:txPr>
        <c:crossAx val="1408287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NI" sz="900" b="1" i="0" u="none" strike="noStrike" kern="1200" baseline="0" noProof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s-NI" b="1" noProof="0">
          <a:solidFill>
            <a:schemeClr val="tx1"/>
          </a:solidFill>
          <a:latin typeface="+mj-lt"/>
          <a:cs typeface="Arial" panose="020B0604020202020204" pitchFamily="34" charset="0"/>
        </a:defRPr>
      </a:pPr>
      <a:endParaRPr lang="es-S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s-NI" sz="1400" b="1" i="0" u="none" strike="noStrike" kern="1200" spc="0" baseline="0" noProof="0">
                <a:solidFill>
                  <a:sysClr val="windowText" lastClr="000000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r>
              <a:rPr lang="es-NI" sz="1200" b="1" dirty="0">
                <a:latin typeface="+mn-lt"/>
              </a:rPr>
              <a:t>Gráfico 3. El Salvador. Según sexo, casos de Violencia Sexual registrados año 2020.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NI" sz="1400" b="1" i="0" u="none" strike="noStrike" kern="1200" spc="0" baseline="0" noProof="0">
              <a:solidFill>
                <a:sysClr val="windowText" lastClr="000000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s-SV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Otros!$G$19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accent1"/>
            </a:solidFill>
            <a:ln w="0" cap="rnd">
              <a:solidFill>
                <a:schemeClr val="lt1"/>
              </a:solidFill>
              <a:round/>
            </a:ln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F3-43A1-950C-462BABCF626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AF3-43A1-950C-462BABCF626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AF3-43A1-950C-462BABCF626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AF3-43A1-950C-462BABCF626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AF3-43A1-950C-462BABCF626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AF3-43A1-950C-462BABCF626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AF3-43A1-950C-462BABCF626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AF3-43A1-950C-462BABCF626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AF3-43A1-950C-462BABCF626F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AF3-43A1-950C-462BABCF626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AF3-43A1-950C-462BABCF626F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1AF3-43A1-950C-462BABCF626F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1AF3-43A1-950C-462BABCF626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1AF3-43A1-950C-462BABCF626F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 w="0" cap="rnd">
                <a:solidFill>
                  <a:schemeClr val="lt1"/>
                </a:solidFill>
                <a:round/>
              </a:ln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1AF3-43A1-950C-462BABCF626F}"/>
              </c:ext>
            </c:extLst>
          </c:dPt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AF3-43A1-950C-462BABCF626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lang="es-NI" sz="900" b="1" i="0" u="none" strike="noStrike" kern="1200" baseline="0" noProof="0">
                    <a:solidFill>
                      <a:sysClr val="windowText" lastClr="000000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S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Otros!$B$20:$B$34</c:f>
              <c:strCache>
                <c:ptCount val="15"/>
                <c:pt idx="0">
                  <c:v>San Salvador
(n=362)</c:v>
                </c:pt>
                <c:pt idx="1">
                  <c:v>Sonsonate
(n=177)</c:v>
                </c:pt>
                <c:pt idx="2">
                  <c:v>La Libertad
(n=144)</c:v>
                </c:pt>
                <c:pt idx="3">
                  <c:v>Ahuachapán
(n=138)</c:v>
                </c:pt>
                <c:pt idx="4">
                  <c:v>Cuscatlán
(n=129)</c:v>
                </c:pt>
                <c:pt idx="5">
                  <c:v>Santa Ana
(n=125)</c:v>
                </c:pt>
                <c:pt idx="6">
                  <c:v>San Miguel
(n=114)</c:v>
                </c:pt>
                <c:pt idx="7">
                  <c:v>Usulután
(n=98)</c:v>
                </c:pt>
                <c:pt idx="8">
                  <c:v>San Vicente
(n=95)</c:v>
                </c:pt>
                <c:pt idx="9">
                  <c:v>La Paz
(n=75)</c:v>
                </c:pt>
                <c:pt idx="10">
                  <c:v>Chalatenango
(n=53)</c:v>
                </c:pt>
                <c:pt idx="11">
                  <c:v>La Unión
(n=49)</c:v>
                </c:pt>
                <c:pt idx="12">
                  <c:v>Morazán
(n=38)</c:v>
                </c:pt>
                <c:pt idx="13">
                  <c:v>Cabañas
(n=29)</c:v>
                </c:pt>
                <c:pt idx="14">
                  <c:v>Otros países CA
(n=5)</c:v>
                </c:pt>
              </c:strCache>
            </c:strRef>
          </c:cat>
          <c:val>
            <c:numRef>
              <c:f>Otros!$G$20:$G$34</c:f>
              <c:numCache>
                <c:formatCode>General</c:formatCode>
                <c:ptCount val="15"/>
                <c:pt idx="0">
                  <c:v>7.18232044198895E-2</c:v>
                </c:pt>
                <c:pt idx="1">
                  <c:v>6.2146892655367235E-2</c:v>
                </c:pt>
                <c:pt idx="2">
                  <c:v>6.25E-2</c:v>
                </c:pt>
                <c:pt idx="3">
                  <c:v>0.11594202898550725</c:v>
                </c:pt>
                <c:pt idx="4">
                  <c:v>3.875968992248062E-2</c:v>
                </c:pt>
                <c:pt idx="5">
                  <c:v>7.1999999999999995E-2</c:v>
                </c:pt>
                <c:pt idx="6">
                  <c:v>5.2631578947368418E-2</c:v>
                </c:pt>
                <c:pt idx="7">
                  <c:v>1.020408163265306E-2</c:v>
                </c:pt>
                <c:pt idx="8">
                  <c:v>0.12631578947368421</c:v>
                </c:pt>
                <c:pt idx="9">
                  <c:v>0</c:v>
                </c:pt>
                <c:pt idx="10">
                  <c:v>0.11320754716981132</c:v>
                </c:pt>
                <c:pt idx="11">
                  <c:v>4.0816326530612242E-2</c:v>
                </c:pt>
                <c:pt idx="12">
                  <c:v>5.2631578947368418E-2</c:v>
                </c:pt>
                <c:pt idx="13">
                  <c:v>0.10344827586206896</c:v>
                </c:pt>
                <c:pt idx="1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AF3-43A1-950C-462BABCF626F}"/>
            </c:ext>
          </c:extLst>
        </c:ser>
        <c:ser>
          <c:idx val="1"/>
          <c:order val="1"/>
          <c:tx>
            <c:strRef>
              <c:f>Otros!$H$19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lang="es-NI" sz="900" b="1" i="0" u="none" strike="noStrike" kern="1200" baseline="0" noProof="0">
                    <a:solidFill>
                      <a:sysClr val="windowText" lastClr="000000"/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Otros!$B$20:$B$34</c:f>
              <c:strCache>
                <c:ptCount val="15"/>
                <c:pt idx="0">
                  <c:v>San Salvador
(n=362)</c:v>
                </c:pt>
                <c:pt idx="1">
                  <c:v>Sonsonate
(n=177)</c:v>
                </c:pt>
                <c:pt idx="2">
                  <c:v>La Libertad
(n=144)</c:v>
                </c:pt>
                <c:pt idx="3">
                  <c:v>Ahuachapán
(n=138)</c:v>
                </c:pt>
                <c:pt idx="4">
                  <c:v>Cuscatlán
(n=129)</c:v>
                </c:pt>
                <c:pt idx="5">
                  <c:v>Santa Ana
(n=125)</c:v>
                </c:pt>
                <c:pt idx="6">
                  <c:v>San Miguel
(n=114)</c:v>
                </c:pt>
                <c:pt idx="7">
                  <c:v>Usulután
(n=98)</c:v>
                </c:pt>
                <c:pt idx="8">
                  <c:v>San Vicente
(n=95)</c:v>
                </c:pt>
                <c:pt idx="9">
                  <c:v>La Paz
(n=75)</c:v>
                </c:pt>
                <c:pt idx="10">
                  <c:v>Chalatenango
(n=53)</c:v>
                </c:pt>
                <c:pt idx="11">
                  <c:v>La Unión
(n=49)</c:v>
                </c:pt>
                <c:pt idx="12">
                  <c:v>Morazán
(n=38)</c:v>
                </c:pt>
                <c:pt idx="13">
                  <c:v>Cabañas
(n=29)</c:v>
                </c:pt>
                <c:pt idx="14">
                  <c:v>Otros países CA
(n=5)</c:v>
                </c:pt>
              </c:strCache>
            </c:strRef>
          </c:cat>
          <c:val>
            <c:numRef>
              <c:f>Otros!$H$20:$H$34</c:f>
              <c:numCache>
                <c:formatCode>General</c:formatCode>
                <c:ptCount val="15"/>
                <c:pt idx="0">
                  <c:v>0.92817679558011046</c:v>
                </c:pt>
                <c:pt idx="1">
                  <c:v>0.93785310734463279</c:v>
                </c:pt>
                <c:pt idx="2">
                  <c:v>0.9375</c:v>
                </c:pt>
                <c:pt idx="3">
                  <c:v>0.88405797101449279</c:v>
                </c:pt>
                <c:pt idx="4">
                  <c:v>0.96124031007751942</c:v>
                </c:pt>
                <c:pt idx="5">
                  <c:v>0.92800000000000005</c:v>
                </c:pt>
                <c:pt idx="6">
                  <c:v>0.94736842105263164</c:v>
                </c:pt>
                <c:pt idx="7">
                  <c:v>0.98979591836734693</c:v>
                </c:pt>
                <c:pt idx="8">
                  <c:v>0.87368421052631584</c:v>
                </c:pt>
                <c:pt idx="9">
                  <c:v>1</c:v>
                </c:pt>
                <c:pt idx="10">
                  <c:v>0.8867924528301887</c:v>
                </c:pt>
                <c:pt idx="11">
                  <c:v>0.95918367346938771</c:v>
                </c:pt>
                <c:pt idx="12">
                  <c:v>0.94736842105263164</c:v>
                </c:pt>
                <c:pt idx="13">
                  <c:v>0.89655172413793105</c:v>
                </c:pt>
                <c:pt idx="1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AF3-43A1-950C-462BABCF6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948291455"/>
        <c:axId val="1948291871"/>
      </c:barChart>
      <c:catAx>
        <c:axId val="19482914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NI" sz="500" b="1" i="0" u="none" strike="noStrike" kern="1200" baseline="0" noProof="0">
                <a:solidFill>
                  <a:sysClr val="windowText" lastClr="000000"/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s-SV"/>
          </a:p>
        </c:txPr>
        <c:crossAx val="1948291871"/>
        <c:crosses val="autoZero"/>
        <c:auto val="1"/>
        <c:lblAlgn val="ctr"/>
        <c:lblOffset val="100"/>
        <c:noMultiLvlLbl val="0"/>
      </c:catAx>
      <c:valAx>
        <c:axId val="1948291871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48291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NI" sz="1200" b="1" i="0" u="none" strike="noStrike" kern="1200" baseline="0" noProof="0">
              <a:solidFill>
                <a:sysClr val="windowText" lastClr="000000"/>
              </a:solidFill>
              <a:latin typeface="+mj-lt"/>
              <a:ea typeface="+mn-ea"/>
              <a:cs typeface="Arial" panose="020B0604020202020204" pitchFamily="34" charset="0"/>
            </a:defRPr>
          </a:pPr>
          <a:endParaRPr lang="es-S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s-NI" b="0" noProof="0">
          <a:solidFill>
            <a:sysClr val="windowText" lastClr="000000"/>
          </a:solidFill>
          <a:latin typeface="+mj-lt"/>
          <a:cs typeface="Arial" panose="020B0604020202020204" pitchFamily="34" charset="0"/>
        </a:defRPr>
      </a:pPr>
      <a:endParaRPr lang="es-S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PRESUPUESTO POR IMPLEMENTADOR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Hoja1!$B$13</c:f>
              <c:strCache>
                <c:ptCount val="1"/>
                <c:pt idx="0">
                  <c:v>Plan Internacional INC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Hoja1!$C$12:$E$12</c:f>
              <c:strCache>
                <c:ptCount val="3"/>
                <c:pt idx="0">
                  <c:v>C19 RM2020</c:v>
                </c:pt>
                <c:pt idx="1">
                  <c:v>C19 RM2021-2023</c:v>
                </c:pt>
                <c:pt idx="2">
                  <c:v>Monto de Asignación Aprobado</c:v>
                </c:pt>
              </c:strCache>
            </c:strRef>
          </c:cat>
          <c:val>
            <c:numRef>
              <c:f>Hoja1!$C$13:$E$13</c:f>
              <c:numCache>
                <c:formatCode>_-[$$-2C0A]\ * #,##0.00_-;\-[$$-2C0A]\ * #,##0.00_-;_-[$$-2C0A]\ * "-"??_-;_-@_-</c:formatCode>
                <c:ptCount val="3"/>
                <c:pt idx="0">
                  <c:v>47722.004000000001</c:v>
                </c:pt>
                <c:pt idx="1">
                  <c:v>921411.36199999996</c:v>
                </c:pt>
                <c:pt idx="2">
                  <c:v>969133.36599999992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4-4424-B6FB-500B4EE000E4}"/>
            </c:ext>
          </c:extLst>
        </c:ser>
        <c:ser>
          <c:idx val="1"/>
          <c:order val="1"/>
          <c:tx>
            <c:strRef>
              <c:f>Hoja1!$B$14</c:f>
              <c:strCache>
                <c:ptCount val="1"/>
                <c:pt idx="0">
                  <c:v>Ministerio de Salud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Hoja1!$C$12:$E$12</c:f>
              <c:strCache>
                <c:ptCount val="3"/>
                <c:pt idx="0">
                  <c:v>C19 RM2020</c:v>
                </c:pt>
                <c:pt idx="1">
                  <c:v>C19 RM2021-2023</c:v>
                </c:pt>
                <c:pt idx="2">
                  <c:v>Monto de Asignación Aprobado</c:v>
                </c:pt>
              </c:strCache>
            </c:strRef>
          </c:cat>
          <c:val>
            <c:numRef>
              <c:f>Hoja1!$C$14:$E$14</c:f>
              <c:numCache>
                <c:formatCode>_-[$$-2C0A]\ * #,##0.00_-;\-[$$-2C0A]\ * #,##0.00_-;_-[$$-2C0A]\ * "-"??_-;_-@_-</c:formatCode>
                <c:ptCount val="3"/>
                <c:pt idx="0">
                  <c:v>703204.89</c:v>
                </c:pt>
                <c:pt idx="1">
                  <c:v>1967119.6417180174</c:v>
                </c:pt>
                <c:pt idx="2">
                  <c:v>2670324.5317180175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E4-4424-B6FB-500B4EE000E4}"/>
            </c:ext>
          </c:extLst>
        </c:ser>
        <c:ser>
          <c:idx val="2"/>
          <c:order val="2"/>
          <c:tx>
            <c:strRef>
              <c:f>Hoja1!$B$15</c:f>
              <c:strCache>
                <c:ptCount val="1"/>
                <c:pt idx="0">
                  <c:v>Total general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9983701772606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E4-4424-B6FB-500B4EE00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Hoja1!$C$12:$E$12</c:f>
              <c:strCache>
                <c:ptCount val="3"/>
                <c:pt idx="0">
                  <c:v>C19 RM2020</c:v>
                </c:pt>
                <c:pt idx="1">
                  <c:v>C19 RM2021-2023</c:v>
                </c:pt>
                <c:pt idx="2">
                  <c:v>Monto de Asignación Aprobado</c:v>
                </c:pt>
              </c:strCache>
            </c:strRef>
          </c:cat>
          <c:val>
            <c:numRef>
              <c:f>Hoja1!$C$15:$E$15</c:f>
              <c:numCache>
                <c:formatCode>_-[$$-2C0A]\ * #,##0.00_-;\-[$$-2C0A]\ * #,##0.00_-;_-[$$-2C0A]\ * "-"??_-;_-@_-</c:formatCode>
                <c:ptCount val="3"/>
                <c:pt idx="0">
                  <c:v>750926.89399999997</c:v>
                </c:pt>
                <c:pt idx="1">
                  <c:v>2888531.0037180176</c:v>
                </c:pt>
                <c:pt idx="2">
                  <c:v>3639457.8977180175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E4-4424-B6FB-500B4EE00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2415440"/>
        <c:axId val="1672414192"/>
      </c:barChart>
      <c:catAx>
        <c:axId val="167241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672414192"/>
        <c:crosses val="autoZero"/>
        <c:auto val="1"/>
        <c:lblAlgn val="ctr"/>
        <c:lblOffset val="100"/>
        <c:noMultiLvlLbl val="0"/>
      </c:catAx>
      <c:valAx>
        <c:axId val="1672414192"/>
        <c:scaling>
          <c:orientation val="minMax"/>
        </c:scaling>
        <c:delete val="0"/>
        <c:axPos val="l"/>
        <c:numFmt formatCode="_-[$$-2C0A]\ * #,##0.00_-;\-[$$-2C0A]\ * #,##0.00_-;_-[$$-2C0A]\ 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672415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s-S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69332328584238"/>
          <c:y val="0.21776324554950086"/>
          <c:w val="0.81314915530687404"/>
          <c:h val="0.7819903979260131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9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AE-444E-926A-7E171444BF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AE-444E-926A-7E171444BF1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AE-444E-926A-7E171444BF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6AE-444E-926A-7E171444BF1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6AE-444E-926A-7E171444BF1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6AE-444E-926A-7E171444BF19}"/>
              </c:ext>
            </c:extLst>
          </c:dPt>
          <c:dLbls>
            <c:dLbl>
              <c:idx val="0"/>
              <c:layout>
                <c:manualLayout>
                  <c:x val="-7.2017236351554119E-3"/>
                  <c:y val="0.2545030920027451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AE-444E-926A-7E171444BF19}"/>
                </c:ext>
              </c:extLst>
            </c:dLbl>
            <c:dLbl>
              <c:idx val="1"/>
              <c:layout>
                <c:manualLayout>
                  <c:x val="8.7886983603240765E-2"/>
                  <c:y val="8.77020213645910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AE-444E-926A-7E171444BF19}"/>
                </c:ext>
              </c:extLst>
            </c:dLbl>
            <c:dLbl>
              <c:idx val="2"/>
              <c:layout>
                <c:manualLayout>
                  <c:x val="0"/>
                  <c:y val="-1.98326906841737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AE-444E-926A-7E171444BF19}"/>
                </c:ext>
              </c:extLst>
            </c:dLbl>
            <c:dLbl>
              <c:idx val="3"/>
              <c:layout>
                <c:manualLayout>
                  <c:x val="-1.14703042273578E-2"/>
                  <c:y val="-8.16483392162186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AE-444E-926A-7E171444BF19}"/>
                </c:ext>
              </c:extLst>
            </c:dLbl>
            <c:dLbl>
              <c:idx val="4"/>
              <c:layout>
                <c:manualLayout>
                  <c:x val="3.4386071001027974E-2"/>
                  <c:y val="-0.137223914170894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AE-444E-926A-7E171444BF19}"/>
                </c:ext>
              </c:extLst>
            </c:dLbl>
            <c:dLbl>
              <c:idx val="5"/>
              <c:layout>
                <c:manualLayout>
                  <c:x val="0.23804921683457797"/>
                  <c:y val="-3.60979086945293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6AE-444E-926A-7E171444BF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Hoja1!$A$40:$A$45</c:f>
              <c:strCache>
                <c:ptCount val="6"/>
                <c:pt idx="0">
                  <c:v>Prevención y control de la infección y protección de los profesionales de salud</c:v>
                </c:pt>
                <c:pt idx="1">
                  <c:v>Sistemas de vigilancia</c:v>
                </c:pt>
                <c:pt idx="2">
                  <c:v>Gestión de casos, operaciones clínicas y tratamientos</c:v>
                </c:pt>
                <c:pt idx="3">
                  <c:v>Comunicación de riesgos</c:v>
                </c:pt>
                <c:pt idx="4">
                  <c:v>Gestión de subvenciones</c:v>
                </c:pt>
                <c:pt idx="5">
                  <c:v>Medidas de mitigación para programas de VIH</c:v>
                </c:pt>
              </c:strCache>
            </c:strRef>
          </c:cat>
          <c:val>
            <c:numRef>
              <c:f>Hoja1!$B$40:$B$45</c:f>
              <c:numCache>
                <c:formatCode>_-[$$-2C0A]\ * #,##0.00_-;\-[$$-2C0A]\ * #,##0.00_-;_-[$$-2C0A]\ * "-"??_-;_-@_-</c:formatCode>
                <c:ptCount val="6"/>
                <c:pt idx="0">
                  <c:v>1963513.04</c:v>
                </c:pt>
                <c:pt idx="1">
                  <c:v>686571.58964601753</c:v>
                </c:pt>
                <c:pt idx="2">
                  <c:v>221280.652072</c:v>
                </c:pt>
                <c:pt idx="3">
                  <c:v>195500</c:v>
                </c:pt>
                <c:pt idx="4">
                  <c:v>136764.61199999999</c:v>
                </c:pt>
                <c:pt idx="5">
                  <c:v>435828.00400000002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AE-444E-926A-7E171444BF1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B4262-7DB0-4817-B4EF-D6B28284EE23}" type="datetimeFigureOut">
              <a:rPr lang="es-NI" smtClean="0"/>
              <a:t>24/6/2021</a:t>
            </a:fld>
            <a:endParaRPr lang="es-NI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8EA23-6AEF-44DD-AEDB-2591D306C2BE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786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97126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881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3235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47059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7160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83675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27622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79153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56748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20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96800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21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2852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5952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23609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8016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0020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3930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7662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225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EA23-6AEF-44DD-AEDB-2591D306C2BE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857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30842-072D-4414-9611-CC20014D7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5118F7-27B7-4534-AB44-73671BC71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682370-8A35-4ABA-BB22-BCA89CDB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2DF467-C3B8-4114-87AB-4247A763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ADE44-083A-47AB-B642-9D85D652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3126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FD601-109C-44E1-96D8-804890BE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2AAE02-3115-4F27-8603-AB56A7205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C1FFC-C5C3-4870-8E71-B2857679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748AC-BFCB-41C8-9B73-7E55BD02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70609-18D6-4297-928A-9E2FEA2A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4574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39A550-C5F1-4E76-9120-5E811BAFE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B4A578-9FA0-44A3-8F5F-411BF1787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73F34E-BAF2-48BF-8FFD-925CB34D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68072E-A13D-4C21-A9F7-1D63B4FC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C47244-3768-4FE6-8C97-2B42D8A92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177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70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37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07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94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35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8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BF179-1DBC-46CE-9959-A8EB9798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2FB5E-A251-4D13-8358-BBD7CFE75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4C96D0-2DB6-411F-ADB0-220BCFA7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B77CB3-16C1-49EB-B7DE-53BDB1C8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617F3A-5102-47E1-8448-9A591DAF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55393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42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89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0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66B95F-39E0-4A3B-8BAD-3236352E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BBB023-3099-41DE-9CDB-E1D840507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5641FB-8F14-457A-97CE-967C38197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7210F2-F473-40BD-A4F5-26B37CA9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F06FD8-0447-4FB0-B971-2E7E6E34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8519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67970-9477-459B-AA0D-494642B3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300908-47FF-4562-B0AA-440E3F837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E4ED88-1FA4-425D-9747-83E37E6A5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2F8AA5-6629-46DE-AD04-660129AA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9AA22B-4F37-414A-B964-4BEE7CF6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DFA4A-FACD-405E-B5DB-22246052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9305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8DC72-A7E2-47C1-8A7C-B410C98E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A7DA02-0E98-4030-A228-9A1096DB3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9EA761-E846-41E2-8B59-AB50769D0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06F5FF-57CD-4FC6-BFFA-CB8874195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ECB2E1-1A3B-46DC-B10C-24E94E7CC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6B6F4A-DDD5-4DB1-B0DE-F2EEC0422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924C3E-D47C-44FC-9EDA-2F8E3B486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7855F8-D774-4C76-AC2C-80F6BBAD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3222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C46EA-2789-4326-9857-2C0EA09C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51C661-5ED9-48AC-A744-47E407A82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B3A5EC-40D5-4E33-BEF3-3D50F79A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A246B2-73E0-4529-A919-1580760C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450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F4A4194-6F80-4D14-9B4F-8DBBC7892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EFA865-F48F-4D10-9805-7ABA782D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C7959B-C295-488D-85E3-37BD0A15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3408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42217-60C4-4615-A06D-021230DB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6B4272-BC5B-40F5-801B-70533E7DB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ED554F-480D-46DA-998B-2010CC7E5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B9893A-900A-477E-84DF-4DA92A78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F216C5-EA03-4561-9B57-86BCE263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909915-0D32-4582-9F2F-AB795E36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9685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2EEA0-9BDC-4CDD-BF96-1253A8A99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6759723-4200-49B2-876D-DEDD87387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18073B-C13F-4842-ADAD-C309E27E0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C9EC10-49FD-416F-AC68-1EECA6D9B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082AD6-7636-4D1D-998A-8C6C45BB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11AD82-86F6-4650-93EB-016A762B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619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39DF42D-7EB7-4D67-99CE-F524B8321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45FAEB-1352-43C9-976D-ADDAFF764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BB384B-C780-44B7-B2A6-7176212EC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B72FD-45C0-4011-A80A-E4716CCF4FA0}" type="datetimeFigureOut">
              <a:rPr lang="es-SV" smtClean="0"/>
              <a:t>24/6/2021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690F92-0D0A-437B-A488-9CB96B658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D1044-C16A-4A52-9C6E-0A661E8B4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2C53-8353-4F36-BABB-5EF9B27F7469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2371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522B-734C-4158-AF22-ECD53C536201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0B0C4-AC0F-4D01-B69D-A22F61CAFCB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9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CPES2002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mcpelsalvador.org.s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09A31-346A-4411-A0FC-51CF2123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42" y="1834805"/>
            <a:ext cx="10618716" cy="2879237"/>
          </a:xfrm>
          <a:custGeom>
            <a:avLst/>
            <a:gdLst>
              <a:gd name="connsiteX0" fmla="*/ 0 w 10618716"/>
              <a:gd name="connsiteY0" fmla="*/ 0 h 2879237"/>
              <a:gd name="connsiteX1" fmla="*/ 10618716 w 10618716"/>
              <a:gd name="connsiteY1" fmla="*/ 0 h 2879237"/>
              <a:gd name="connsiteX2" fmla="*/ 10618716 w 10618716"/>
              <a:gd name="connsiteY2" fmla="*/ 2879237 h 2879237"/>
              <a:gd name="connsiteX3" fmla="*/ 0 w 10618716"/>
              <a:gd name="connsiteY3" fmla="*/ 2879237 h 2879237"/>
              <a:gd name="connsiteX4" fmla="*/ 0 w 10618716"/>
              <a:gd name="connsiteY4" fmla="*/ 0 h 287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18716" h="2879237" fill="none" extrusionOk="0">
                <a:moveTo>
                  <a:pt x="0" y="0"/>
                </a:moveTo>
                <a:cubicBezTo>
                  <a:pt x="4637686" y="-33775"/>
                  <a:pt x="6172238" y="138873"/>
                  <a:pt x="10618716" y="0"/>
                </a:cubicBezTo>
                <a:cubicBezTo>
                  <a:pt x="10544945" y="490441"/>
                  <a:pt x="10462833" y="1644270"/>
                  <a:pt x="10618716" y="2879237"/>
                </a:cubicBezTo>
                <a:cubicBezTo>
                  <a:pt x="7000943" y="2741907"/>
                  <a:pt x="3261763" y="2741381"/>
                  <a:pt x="0" y="2879237"/>
                </a:cubicBezTo>
                <a:cubicBezTo>
                  <a:pt x="152408" y="1804909"/>
                  <a:pt x="73868" y="1404774"/>
                  <a:pt x="0" y="0"/>
                </a:cubicBezTo>
                <a:close/>
              </a:path>
              <a:path w="10618716" h="2879237" stroke="0" extrusionOk="0">
                <a:moveTo>
                  <a:pt x="0" y="0"/>
                </a:moveTo>
                <a:cubicBezTo>
                  <a:pt x="2070555" y="-101487"/>
                  <a:pt x="7611076" y="-162162"/>
                  <a:pt x="10618716" y="0"/>
                </a:cubicBezTo>
                <a:cubicBezTo>
                  <a:pt x="10679429" y="1042260"/>
                  <a:pt x="10557644" y="1596758"/>
                  <a:pt x="10618716" y="2879237"/>
                </a:cubicBezTo>
                <a:cubicBezTo>
                  <a:pt x="6821539" y="2929302"/>
                  <a:pt x="1887176" y="2720788"/>
                  <a:pt x="0" y="2879237"/>
                </a:cubicBezTo>
                <a:cubicBezTo>
                  <a:pt x="-24452" y="2229517"/>
                  <a:pt x="-67663" y="68795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98176570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Presentación de intervenciones y actividades</a:t>
            </a:r>
            <a:br>
              <a:rPr lang="en-US" sz="3600" b="1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600" b="1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Solicitud de Financiamiento C19RM 2021 </a:t>
            </a:r>
            <a:br>
              <a:rPr lang="en-US" sz="3600" b="1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600" b="1" kern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Salvador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BE5349-D6CE-486B-8F24-8A085C318824}"/>
              </a:ext>
            </a:extLst>
          </p:cNvPr>
          <p:cNvSpPr txBox="1"/>
          <p:nvPr/>
        </p:nvSpPr>
        <p:spPr>
          <a:xfrm>
            <a:off x="4095522" y="5576740"/>
            <a:ext cx="4000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Dra. Celina de Miranda </a:t>
            </a:r>
          </a:p>
          <a:p>
            <a:pPr algn="ctr"/>
            <a:r>
              <a:rPr lang="es-MX" dirty="0">
                <a:solidFill>
                  <a:schemeClr val="bg1"/>
                </a:solidFill>
              </a:rPr>
              <a:t>ONUSIDA y </a:t>
            </a:r>
          </a:p>
          <a:p>
            <a:pPr algn="ctr"/>
            <a:r>
              <a:rPr lang="es-MX" dirty="0">
                <a:solidFill>
                  <a:schemeClr val="bg1"/>
                </a:solidFill>
              </a:rPr>
              <a:t>Lcda. Marta Alicia de Magaña</a:t>
            </a:r>
          </a:p>
          <a:p>
            <a:pPr algn="ctr"/>
            <a:r>
              <a:rPr lang="es-SV" dirty="0">
                <a:solidFill>
                  <a:schemeClr val="bg1"/>
                </a:solidFill>
              </a:rPr>
              <a:t>Directora Ejecutiva MCP-ES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0EDD9-59B0-4383-A812-FF6DC1EF366F}"/>
              </a:ext>
            </a:extLst>
          </p:cNvPr>
          <p:cNvSpPr txBox="1"/>
          <p:nvPr/>
        </p:nvSpPr>
        <p:spPr>
          <a:xfrm>
            <a:off x="10571348" y="6204743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dirty="0">
                <a:solidFill>
                  <a:schemeClr val="bg1"/>
                </a:solidFill>
              </a:rPr>
              <a:t>Plenaria 04-2021</a:t>
            </a:r>
          </a:p>
          <a:p>
            <a:pPr algn="r"/>
            <a:r>
              <a:rPr lang="es-MX" sz="1200" dirty="0">
                <a:solidFill>
                  <a:schemeClr val="bg1"/>
                </a:solidFill>
              </a:rPr>
              <a:t>Abril 22, 2021</a:t>
            </a:r>
            <a:endParaRPr lang="es-SV" sz="1200" dirty="0">
              <a:solidFill>
                <a:schemeClr val="bg1"/>
              </a:solidFill>
            </a:endParaRPr>
          </a:p>
        </p:txBody>
      </p:sp>
      <p:pic>
        <p:nvPicPr>
          <p:cNvPr id="9" name="Imagen 8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0DE5A52C-ECB4-4A71-AF46-9EAE5B804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54" y="325496"/>
            <a:ext cx="3219689" cy="11023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B1B3BEC-08F6-41D1-836B-6693DEAA8E3D}"/>
              </a:ext>
            </a:extLst>
          </p:cNvPr>
          <p:cNvSpPr txBox="1"/>
          <p:nvPr/>
        </p:nvSpPr>
        <p:spPr>
          <a:xfrm>
            <a:off x="4256546" y="5235246"/>
            <a:ext cx="4125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b="1" dirty="0"/>
              <a:t>Dra. Celina Martínez de Miranda</a:t>
            </a:r>
          </a:p>
          <a:p>
            <a:pPr algn="ctr"/>
            <a:r>
              <a:rPr lang="es-SV" b="1" dirty="0"/>
              <a:t>Coordinadora Comité de Propuestas MCP</a:t>
            </a:r>
          </a:p>
          <a:p>
            <a:pPr algn="ctr"/>
            <a:endParaRPr lang="es-SV" b="1" dirty="0"/>
          </a:p>
          <a:p>
            <a:pPr algn="ctr"/>
            <a:r>
              <a:rPr lang="es-SV" b="1" dirty="0"/>
              <a:t>Junio 24, 2021</a:t>
            </a:r>
          </a:p>
        </p:txBody>
      </p:sp>
    </p:spTree>
    <p:extLst>
      <p:ext uri="{BB962C8B-B14F-4D97-AF65-F5344CB8AC3E}">
        <p14:creationId xmlns:p14="http://schemas.microsoft.com/office/powerpoint/2010/main" val="11839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105262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2"/>
                </a:solidFill>
              </a:rPr>
              <a:t>INTERRUPCIÓN DE SERVICIOS</a:t>
            </a:r>
            <a:endParaRPr lang="es-NI" sz="4000" b="1" dirty="0">
              <a:solidFill>
                <a:schemeClr val="bg2"/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056" y="825262"/>
            <a:ext cx="11520000" cy="5760000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N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que se interrumpieron: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VIH; atención en clínicas VICITS – Amigables y de Atención Integral;  toma de muestras para CV y CD4.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de prevención comunitarios; atención clínica y diagnóstica de ITS y VIH; atención en salud mental; atención de casos de VBG; servicios de entrega de condones y lubricantes.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Detección de sintomáticos respiratorios; suministro de insumos para bioseguridad.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5B844A5-EB17-4B18-B429-D79F4F2DD4B2}"/>
              </a:ext>
            </a:extLst>
          </p:cNvPr>
          <p:cNvSpPr txBox="1">
            <a:spLocks/>
          </p:cNvSpPr>
          <p:nvPr/>
        </p:nvSpPr>
        <p:spPr>
          <a:xfrm>
            <a:off x="129600" y="3028910"/>
            <a:ext cx="11932800" cy="303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s-NI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Retos: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de trabajo comunitario con OSC; apoyo del trabajo intersectorial; mejorar el sistema de información (conectividad y equipamiento); mantener información actualizada; apoyo de PC en acciones de mitigación; mejorar búsqueda de usuarios para entrega domiciliar de insumos.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Mejorar conectividad con poblaciones clave; descentralizar el seguimiento y control del VIH e ITS; fortalecer la atención en salud mental (en línea); digitalizar los servicios de información, educación y comunicación; clarificar los mecanismos de acciones para denunciar la VBG; mejorar la entrega domiciliar de condones y lubricantes.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red de apoyo comunitario para el abordaje de la TB; invertir en el sistema de información (conectividad) para mejorar el seguimiento de PC; apoyar PC en acciones de mitigación.</a:t>
            </a:r>
          </a:p>
        </p:txBody>
      </p:sp>
    </p:spTree>
    <p:extLst>
      <p:ext uri="{BB962C8B-B14F-4D97-AF65-F5344CB8AC3E}">
        <p14:creationId xmlns:p14="http://schemas.microsoft.com/office/powerpoint/2010/main" val="284827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129425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2"/>
                </a:solidFill>
              </a:rPr>
              <a:t>INTERRUPCIÓN DE SERVICIOS</a:t>
            </a:r>
            <a:endParaRPr lang="es-NI" sz="4000" b="1" dirty="0">
              <a:solidFill>
                <a:schemeClr val="bg2"/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968575"/>
            <a:ext cx="11520000" cy="5760000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N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Necesidades: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Reforzamiento de trabajo extramural; fortalecer coordinación con organismos de cooperación y OSC; fortalecer el sistema de información (conectividad de los establecimientos); personal adicional para suplir ausencia de personal que se destina a la atención de COVID-19; kits de bioseguridad para PC.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Mejorar la conectividad entre las organizaciones socias que realizan trabajo comunitario; reforzar la toma de pruebas de VIH a nivel domiciliar; reforzar la entrega domiciliar de insumos; implementar programa de atención en salud mental en línea; entrenamiento a personal para brindar atención psicológica en línea; programa de educación digital; fortalecer la consejería a través de ciber educadores; programa de atención en línea de la VBG; apoyo con transporte para el suministro domiciliar de condones y lubricantes; fortalecer el suministro de paquetes de alimentos y/o ayudas especiales para PC.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búsqueda de sintomáticos respiratorios y de casos TB; fortalecer la conectividad de establecimientos; dotar de kits de bioseguridad a PC.</a:t>
            </a:r>
          </a:p>
        </p:txBody>
      </p:sp>
    </p:spTree>
    <p:extLst>
      <p:ext uri="{BB962C8B-B14F-4D97-AF65-F5344CB8AC3E}">
        <p14:creationId xmlns:p14="http://schemas.microsoft.com/office/powerpoint/2010/main" val="762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00" y="224801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2"/>
                </a:solidFill>
              </a:rPr>
              <a:t>IMPACTO EN LA VBG Y LOS DDHH</a:t>
            </a:r>
            <a:endParaRPr lang="es-NI" sz="4000" b="1" dirty="0">
              <a:solidFill>
                <a:schemeClr val="bg2"/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720000"/>
            <a:ext cx="5760000" cy="5760000"/>
          </a:xfrm>
        </p:spPr>
        <p:txBody>
          <a:bodyPr anchor="ctr">
            <a:noAutofit/>
          </a:bodyPr>
          <a:lstStyle/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VBG, se implementa Modelo de atención integral en el que se involucra todo el SNIS, acciones transversales:</a:t>
            </a:r>
          </a:p>
          <a:p>
            <a:pPr marL="126365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Prevención del hecho</a:t>
            </a:r>
          </a:p>
          <a:p>
            <a:pPr marL="126365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Atención del hecho</a:t>
            </a:r>
          </a:p>
          <a:p>
            <a:pPr marL="126365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Supervivencia – resiliencia y superación del evento.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País cuenta con la iniciativa Spotlight, de la Unión Europea y Naciones Unidas.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en cinco Unidades Institucionales de Atención Especializada para las Mujeres (UIAEM).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1CDAD82-ED69-424A-A012-D62A1CFEC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154030"/>
              </p:ext>
            </p:extLst>
          </p:nvPr>
        </p:nvGraphicFramePr>
        <p:xfrm>
          <a:off x="6120000" y="1440000"/>
          <a:ext cx="5760000" cy="483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638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120600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2"/>
                </a:solidFill>
              </a:rPr>
              <a:t>IMPACTO EN LA VBG Y LOS DDHH</a:t>
            </a:r>
            <a:endParaRPr lang="es-NI" sz="4000" b="1" dirty="0">
              <a:solidFill>
                <a:schemeClr val="bg2"/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977400"/>
            <a:ext cx="5760000" cy="5760000"/>
          </a:xfrm>
        </p:spPr>
        <p:txBody>
          <a:bodyPr anchor="ctr">
            <a:noAutofit/>
          </a:bodyPr>
          <a:lstStyle/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DDHH, desde la subvención SLV-H-MOH 2019-2021, se desarrollan procesos para la transversalización de género, dotando de herramientas técnicas para el trabajo con poblaciones vulnerables LGBTIQ+.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Actualización de programas de formación y capacitación en la Escuela Penitenciaria de la Dirección de Centros Penales, que incluye el enfoque de género, derechos humanos y gestión de la diversidad.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2021 se ejecuta plan de trabajo articulado entre instancias del Estado y OSC para el abordaje de vulneración de DDHH, VBG y violencia en contextos bajo pandemia COVID-19.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4D641EF-E935-4E42-BB52-89C02B62D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20090"/>
              </p:ext>
            </p:extLst>
          </p:nvPr>
        </p:nvGraphicFramePr>
        <p:xfrm>
          <a:off x="6120000" y="1440000"/>
          <a:ext cx="5760000" cy="483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09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>
            <a:extLst>
              <a:ext uri="{FF2B5EF4-FFF2-40B4-BE49-F238E27FC236}">
                <a16:creationId xmlns:a16="http://schemas.microsoft.com/office/drawing/2014/main" id="{1B71360A-2D0A-4E33-A7F7-CC57B0CCDE9A}"/>
              </a:ext>
            </a:extLst>
          </p:cNvPr>
          <p:cNvSpPr/>
          <p:nvPr/>
        </p:nvSpPr>
        <p:spPr>
          <a:xfrm>
            <a:off x="162232" y="2728451"/>
            <a:ext cx="12029768" cy="173293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</a:t>
            </a:r>
            <a:r>
              <a:rPr lang="es-SV" sz="4000" b="1" dirty="0">
                <a:solidFill>
                  <a:schemeClr val="bg2"/>
                </a:solidFill>
                <a:latin typeface="Calibri"/>
              </a:rPr>
              <a:t>RVENCIONES PRIORIZADAS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4000" b="1" dirty="0">
                <a:solidFill>
                  <a:schemeClr val="bg2"/>
                </a:solidFill>
                <a:latin typeface="Calibri"/>
              </a:rPr>
              <a:t>[Marco Modular]</a:t>
            </a:r>
            <a:endParaRPr kumimoji="0" lang="es-SV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779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81F42A-767E-46B6-97EA-93EE49F1D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79" t="20671" r="17804" b="10671"/>
          <a:stretch/>
        </p:blipFill>
        <p:spPr>
          <a:xfrm>
            <a:off x="1927654" y="245336"/>
            <a:ext cx="7636476" cy="63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1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B34FE68-7BE5-4FA2-9192-2C3B3421DF9E}"/>
              </a:ext>
            </a:extLst>
          </p:cNvPr>
          <p:cNvSpPr txBox="1">
            <a:spLocks/>
          </p:cNvSpPr>
          <p:nvPr/>
        </p:nvSpPr>
        <p:spPr>
          <a:xfrm>
            <a:off x="628077" y="239697"/>
            <a:ext cx="10584419" cy="67470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bg2"/>
                </a:solidFill>
              </a:rPr>
              <a:t>ACTIVIDADES POR INTERVENCIONESPRIORIZADAS</a:t>
            </a:r>
            <a:endParaRPr lang="es-SV" sz="3200" b="1" dirty="0">
              <a:solidFill>
                <a:schemeClr val="bg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32DEEE-A1C5-4742-9453-8773AA40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0000"/>
            <a:ext cx="1213995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8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B34FE68-7BE5-4FA2-9192-2C3B3421DF9E}"/>
              </a:ext>
            </a:extLst>
          </p:cNvPr>
          <p:cNvSpPr txBox="1">
            <a:spLocks/>
          </p:cNvSpPr>
          <p:nvPr/>
        </p:nvSpPr>
        <p:spPr>
          <a:xfrm>
            <a:off x="448683" y="257452"/>
            <a:ext cx="11294633" cy="70133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chemeClr val="bg2"/>
                </a:solidFill>
              </a:rPr>
              <a:t>ACTIVIDADES POR INTERVENCIONES PRIORIZADAS</a:t>
            </a:r>
            <a:endParaRPr lang="es-SV" sz="3200" b="1" dirty="0">
              <a:solidFill>
                <a:schemeClr val="bg2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9CBC9F-65E2-4F0C-8182-486A2F5D028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000"/>
            <a:ext cx="12132000" cy="50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>
            <a:extLst>
              <a:ext uri="{FF2B5EF4-FFF2-40B4-BE49-F238E27FC236}">
                <a16:creationId xmlns:a16="http://schemas.microsoft.com/office/drawing/2014/main" id="{1B71360A-2D0A-4E33-A7F7-CC57B0CCDE9A}"/>
              </a:ext>
            </a:extLst>
          </p:cNvPr>
          <p:cNvSpPr/>
          <p:nvPr/>
        </p:nvSpPr>
        <p:spPr>
          <a:xfrm>
            <a:off x="162232" y="2728451"/>
            <a:ext cx="12029768" cy="173293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4800" b="1" dirty="0">
                <a:solidFill>
                  <a:schemeClr val="bg2"/>
                </a:solidFill>
                <a:latin typeface="Calibri"/>
              </a:rPr>
              <a:t>PRESUPUESTO</a:t>
            </a:r>
            <a:endParaRPr kumimoji="0" lang="es-SV" sz="3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09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57" y="279169"/>
            <a:ext cx="11302485" cy="49715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s-ES" sz="2800" b="1" dirty="0">
                <a:solidFill>
                  <a:schemeClr val="bg2"/>
                </a:solidFill>
              </a:rPr>
              <a:t>ACTIVIDADES POR INTERVENCIONES PRIORIZADAS</a:t>
            </a:r>
            <a:endParaRPr lang="es-SV" sz="2800" b="1" dirty="0">
              <a:solidFill>
                <a:schemeClr val="bg2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A2AFC75-1D70-4884-9E87-AC9224D96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726671"/>
              </p:ext>
            </p:extLst>
          </p:nvPr>
        </p:nvGraphicFramePr>
        <p:xfrm>
          <a:off x="259200" y="1141824"/>
          <a:ext cx="11801512" cy="5437007"/>
        </p:xfrm>
        <a:graphic>
          <a:graphicData uri="http://schemas.openxmlformats.org/drawingml/2006/table">
            <a:tbl>
              <a:tblPr/>
              <a:tblGrid>
                <a:gridCol w="2271739">
                  <a:extLst>
                    <a:ext uri="{9D8B030D-6E8A-4147-A177-3AD203B41FA5}">
                      <a16:colId xmlns:a16="http://schemas.microsoft.com/office/drawing/2014/main" val="2446421540"/>
                    </a:ext>
                  </a:extLst>
                </a:gridCol>
                <a:gridCol w="3227294">
                  <a:extLst>
                    <a:ext uri="{9D8B030D-6E8A-4147-A177-3AD203B41FA5}">
                      <a16:colId xmlns:a16="http://schemas.microsoft.com/office/drawing/2014/main" val="2084591512"/>
                    </a:ext>
                  </a:extLst>
                </a:gridCol>
                <a:gridCol w="1259963">
                  <a:extLst>
                    <a:ext uri="{9D8B030D-6E8A-4147-A177-3AD203B41FA5}">
                      <a16:colId xmlns:a16="http://schemas.microsoft.com/office/drawing/2014/main" val="2043978082"/>
                    </a:ext>
                  </a:extLst>
                </a:gridCol>
                <a:gridCol w="1217101">
                  <a:extLst>
                    <a:ext uri="{9D8B030D-6E8A-4147-A177-3AD203B41FA5}">
                      <a16:colId xmlns:a16="http://schemas.microsoft.com/office/drawing/2014/main" val="56062290"/>
                    </a:ext>
                  </a:extLst>
                </a:gridCol>
                <a:gridCol w="1071051">
                  <a:extLst>
                    <a:ext uri="{9D8B030D-6E8A-4147-A177-3AD203B41FA5}">
                      <a16:colId xmlns:a16="http://schemas.microsoft.com/office/drawing/2014/main" val="3869115466"/>
                    </a:ext>
                  </a:extLst>
                </a:gridCol>
                <a:gridCol w="1217101">
                  <a:extLst>
                    <a:ext uri="{9D8B030D-6E8A-4147-A177-3AD203B41FA5}">
                      <a16:colId xmlns:a16="http://schemas.microsoft.com/office/drawing/2014/main" val="2711345946"/>
                    </a:ext>
                  </a:extLst>
                </a:gridCol>
                <a:gridCol w="1537263">
                  <a:extLst>
                    <a:ext uri="{9D8B030D-6E8A-4147-A177-3AD203B41FA5}">
                      <a16:colId xmlns:a16="http://schemas.microsoft.com/office/drawing/2014/main" val="3512154539"/>
                    </a:ext>
                  </a:extLst>
                </a:gridCol>
              </a:tblGrid>
              <a:tr h="505103"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Intervenciones</a:t>
                      </a:r>
                    </a:p>
                  </a:txBody>
                  <a:tcPr marL="6888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Actividades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Año 2022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Año 2023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NI" sz="1600" b="1" i="0" u="none" strike="noStrike" dirty="0">
                          <a:solidFill>
                            <a:srgbClr val="FFD966"/>
                          </a:solidFill>
                          <a:effectLst/>
                          <a:latin typeface="Calibri" panose="020F0502020204030204" pitchFamily="34" charset="0"/>
                        </a:rPr>
                        <a:t>Implementador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863577"/>
                  </a:ext>
                </a:extLst>
              </a:tr>
              <a:tr h="7146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Prevención y control de la infección y protección de los profesionales de salud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EPP para personas con VIH y TB; Población Clave y vulnerable; CAI, VICITS, Amigables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$ 658,964.29 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$ 551,754.00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$551,754.00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$1,762,472.29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Ministerio de Salud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537506"/>
                  </a:ext>
                </a:extLst>
              </a:tr>
              <a:tr h="47941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Sistema de vigilancia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Conectividad tecnológica en 29 establecimientos de salud donde hay CAI, VICITS o Amigables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$ 686,571.59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$686,571.59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Ministerio de Salud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072078"/>
                  </a:ext>
                </a:extLst>
              </a:tr>
              <a:tr h="479417"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de casos, operaciones clínicas y tratamientos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a Hogares de Ancianos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$ 221,280.65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$ 221,280.65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Ministerio de Salud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900530"/>
                  </a:ext>
                </a:extLst>
              </a:tr>
              <a:tr h="47941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Comunicación de riesgos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Campañas de comunicación para poblaciones clave y vulnerables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$ 195,500.00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$ 195,500.00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International Inc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69599"/>
                  </a:ext>
                </a:extLst>
              </a:tr>
              <a:tr h="44307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Gestión de subvenciones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de recuperación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$ 91,017.31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$ 45,747.31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$ 136,764.61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International Inc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835117"/>
                  </a:ext>
                </a:extLst>
              </a:tr>
              <a:tr h="47941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Medidas de mitigación para programas de VIH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Entrega domiciliar de ARV; Componente de Derechos Humanos y género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$ 47,722.00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$ 247,203.00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$ 140,903.00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$ 435,828.00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International Inc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790009"/>
                  </a:ext>
                </a:extLst>
              </a:tr>
              <a:tr h="71469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Prevención y control de la infección y protección de los profesionales de salud</a:t>
                      </a:r>
                    </a:p>
                  </a:txBody>
                  <a:tcPr marL="82655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EPP para Población Clave y vulnerable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$ 0.00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$ 100,520.38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$ 100,520.38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$ 201,040.75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N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International Inc</a:t>
                      </a:r>
                    </a:p>
                  </a:txBody>
                  <a:tcPr marL="82655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321167"/>
                  </a:ext>
                </a:extLst>
              </a:tr>
              <a:tr h="248121">
                <a:tc>
                  <a:txBody>
                    <a:bodyPr/>
                    <a:lstStyle/>
                    <a:p>
                      <a:pPr algn="l" fontAlgn="ctr"/>
                      <a:r>
                        <a:rPr lang="es-N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6888" marR="6888" marT="6888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N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$ 1,393,257.88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$ 1,407,275.33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$ 838,924.68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r" fontAlgn="ctr"/>
                      <a:r>
                        <a:rPr lang="es-NI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$ 3,639,457.90</a:t>
                      </a: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N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8" marR="6888" marT="688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85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37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4">
            <a:extLst>
              <a:ext uri="{FF2B5EF4-FFF2-40B4-BE49-F238E27FC236}">
                <a16:creationId xmlns:a16="http://schemas.microsoft.com/office/drawing/2014/main" id="{1B71360A-2D0A-4E33-A7F7-CC57B0CCDE9A}"/>
              </a:ext>
            </a:extLst>
          </p:cNvPr>
          <p:cNvSpPr/>
          <p:nvPr/>
        </p:nvSpPr>
        <p:spPr>
          <a:xfrm>
            <a:off x="162232" y="2728451"/>
            <a:ext cx="12029768" cy="173293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  <a:endParaRPr kumimoji="0" lang="es-SV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334584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bg2"/>
                </a:solidFill>
              </a:rPr>
              <a:t>PRESUPUESTO POR IMPLEMENTADOR</a:t>
            </a:r>
            <a:endParaRPr lang="es-SV" sz="4000" b="1" dirty="0">
              <a:solidFill>
                <a:schemeClr val="bg2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0365F6-6D5B-4AA5-9B18-A7BB4921A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5" y="1372636"/>
            <a:ext cx="4714875" cy="1219200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9CCAA5B-49F4-4C55-8A86-9A47D5C690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505289"/>
              </p:ext>
            </p:extLst>
          </p:nvPr>
        </p:nvGraphicFramePr>
        <p:xfrm>
          <a:off x="1649896" y="2909888"/>
          <a:ext cx="9703904" cy="3812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602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30FED6E-B87C-4F02-AC1C-7CB8E168E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568280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7FF08EFF-BC5A-4331-8F3A-FC5F0BA3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2" y="133165"/>
            <a:ext cx="10531153" cy="53266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s-ES" sz="4000" b="1" dirty="0">
                <a:solidFill>
                  <a:schemeClr val="bg2"/>
                </a:solidFill>
              </a:rPr>
              <a:t>PRESUPUESTO POR INTERVENCIONES</a:t>
            </a:r>
            <a:endParaRPr lang="es-SV" sz="4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17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>
            <a:extLst>
              <a:ext uri="{FF2B5EF4-FFF2-40B4-BE49-F238E27FC236}">
                <a16:creationId xmlns:a16="http://schemas.microsoft.com/office/drawing/2014/main" id="{ABC8796D-2A50-49C8-811E-4E1D4335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40" y="3443289"/>
            <a:ext cx="1167454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altLang="es-SV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Contribuyendo a la respuesta nacional al VIH, Tuberculosis y Malaria en El Salvador.</a:t>
            </a:r>
            <a:endParaRPr kumimoji="0" lang="es-SV" altLang="es-SV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40" name="Grupo 7">
            <a:extLst>
              <a:ext uri="{FF2B5EF4-FFF2-40B4-BE49-F238E27FC236}">
                <a16:creationId xmlns:a16="http://schemas.microsoft.com/office/drawing/2014/main" id="{4CB22231-6ABA-4AFB-8C73-674B1E18E34E}"/>
              </a:ext>
            </a:extLst>
          </p:cNvPr>
          <p:cNvGrpSpPr>
            <a:grpSpLocks/>
          </p:cNvGrpSpPr>
          <p:nvPr/>
        </p:nvGrpSpPr>
        <p:grpSpPr bwMode="auto">
          <a:xfrm>
            <a:off x="531889" y="4815247"/>
            <a:ext cx="11514799" cy="875146"/>
            <a:chOff x="-82321" y="-69802"/>
            <a:chExt cx="6844083" cy="554435"/>
          </a:xfrm>
        </p:grpSpPr>
        <p:sp>
          <p:nvSpPr>
            <p:cNvPr id="9" name="5 CuadroTexto">
              <a:extLst>
                <a:ext uri="{FF2B5EF4-FFF2-40B4-BE49-F238E27FC236}">
                  <a16:creationId xmlns:a16="http://schemas.microsoft.com/office/drawing/2014/main" id="{DB9501A2-A253-43DF-8C4D-75E348357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321" y="188947"/>
              <a:ext cx="6844083" cy="29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  <a:hlinkClick r:id="rId2"/>
                </a:rPr>
                <a:t>www.mcpelsalvador.org.sv</a:t>
              </a:r>
              <a:r>
                <a:rPr kumimoji="0" lang="es-S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  <a:hlinkClick r:id="rId3"/>
                </a:rPr>
                <a:t>https://www.facebook.com/MCPES2002/</a:t>
              </a:r>
              <a:r>
                <a:rPr kumimoji="0" lang="es-SV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@MCPElSalvador</a:t>
              </a:r>
              <a:endParaRPr kumimoji="0" lang="es-S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4344" name="8 Imagen">
              <a:extLst>
                <a:ext uri="{FF2B5EF4-FFF2-40B4-BE49-F238E27FC236}">
                  <a16:creationId xmlns:a16="http://schemas.microsoft.com/office/drawing/2014/main" id="{F04BA1CC-25BD-425A-ABFE-7CD2B41B8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623" y="-69802"/>
              <a:ext cx="253819" cy="20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9 Imagen">
              <a:extLst>
                <a:ext uri="{FF2B5EF4-FFF2-40B4-BE49-F238E27FC236}">
                  <a16:creationId xmlns:a16="http://schemas.microsoft.com/office/drawing/2014/main" id="{479BBCE2-9FE4-4A06-B15D-073557589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288" y="-41335"/>
              <a:ext cx="23302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Imagen 11">
            <a:extLst>
              <a:ext uri="{FF2B5EF4-FFF2-40B4-BE49-F238E27FC236}">
                <a16:creationId xmlns:a16="http://schemas.microsoft.com/office/drawing/2014/main" id="{112C4EF0-CAA8-4B07-BF4C-098BC7A5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80" y="4733374"/>
            <a:ext cx="4270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94BACE14-746F-4E33-89FE-A789C041674A}"/>
              </a:ext>
            </a:extLst>
          </p:cNvPr>
          <p:cNvSpPr/>
          <p:nvPr/>
        </p:nvSpPr>
        <p:spPr>
          <a:xfrm>
            <a:off x="0" y="6180687"/>
            <a:ext cx="12192000" cy="5210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370CE5C7-719B-4CB1-91E0-841658AA6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52" y="1119817"/>
            <a:ext cx="7744984" cy="26517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84130B-4C4A-4EE5-A95F-CEADDEFA8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914" y="991468"/>
            <a:ext cx="5760000" cy="576000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siete países centroamericanos al 30 de mayo del 2021 acumulan: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1.9% de los casos reportados en el continente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1.7% de las muertes del continente.</a:t>
            </a:r>
          </a:p>
          <a:p>
            <a:pPr marL="0" indent="0">
              <a:buNone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Centroamérica, El Salvador: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Acumula el 5.8% de los casos (de 1.27 millones)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el segundo país con la menor proporción de casos por cada millón de habitantes: 11.3 mil por millón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Acumula</a:t>
            </a: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8.2% de las muertes (de 27.5 mil)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También es el segundo país con menor proporción de muertes por cada millón de habitantes: 347 por millón de habitantes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00" y="106532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SITUACIÓN COVID-19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589E872-AC84-4108-9F8A-726E6AF600E1}"/>
              </a:ext>
            </a:extLst>
          </p:cNvPr>
          <p:cNvGrpSpPr/>
          <p:nvPr/>
        </p:nvGrpSpPr>
        <p:grpSpPr>
          <a:xfrm>
            <a:off x="6096000" y="1451135"/>
            <a:ext cx="5855086" cy="3863674"/>
            <a:chOff x="6096000" y="1451135"/>
            <a:chExt cx="5855086" cy="386367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C0BDD40B-2E62-415C-8CA9-B4DE37AA4A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1451135"/>
              <a:ext cx="5855086" cy="3863674"/>
              <a:chOff x="0" y="-148736"/>
              <a:chExt cx="3303270" cy="2179466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5D0A577C-2A5D-49E9-AD98-64960F9FF4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3303270" cy="2030730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0" name="Cuadro de texto 2">
                <a:extLst>
                  <a:ext uri="{FF2B5EF4-FFF2-40B4-BE49-F238E27FC236}">
                    <a16:creationId xmlns:a16="http://schemas.microsoft.com/office/drawing/2014/main" id="{9B018BA5-3208-45CD-B5F4-8A4F0F51E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792" y="-148736"/>
                <a:ext cx="2470742" cy="1401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r">
                  <a:lnSpc>
                    <a:spcPts val="1200"/>
                  </a:lnSpc>
                  <a:spcAft>
                    <a:spcPts val="600"/>
                  </a:spcAft>
                </a:pPr>
                <a:r>
                  <a:rPr lang="es-ES" sz="1200" b="1" dirty="0">
                    <a:effectLst/>
                    <a:latin typeface="+mj-lt"/>
                    <a:ea typeface="Times New Roman" panose="02020603050405020304" pitchFamily="18" charset="0"/>
                  </a:rPr>
                  <a:t>Figura 1. COVID-19 en El Salvador. Mapa de riesgo por municipios.</a:t>
                </a:r>
                <a:endParaRPr lang="es-NI" sz="12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B57E304-F42A-4A9C-AC65-4C9001D9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424" y="4415645"/>
              <a:ext cx="845567" cy="777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33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31" y="106532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SITUACIÓN COVID-19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625" y="894522"/>
            <a:ext cx="5760000" cy="576000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Salvador, al 7 de junio del 2021: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74,141 casos confirmados, tasa de incidencia de 1.1 x 100,000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69,215 personas recuperadas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2,274 fallecidos por COVID-19, tasa de mortalidad de 34.7 x 100,000 y letalidad del 3.1%.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31 de mayo del 2021: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59.1% de las muertes por COVID-19 ocurrieron entre el 18 de marzo y el 31 de diciembre del 2020.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40.9% de las muertes por COVID-19 han ocurrido entre el 1 de enero y el 31 de mayo del 2021.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5F2780-0681-4DCE-98A2-051FC8F3CC23}"/>
              </a:ext>
            </a:extLst>
          </p:cNvPr>
          <p:cNvSpPr txBox="1"/>
          <p:nvPr/>
        </p:nvSpPr>
        <p:spPr>
          <a:xfrm>
            <a:off x="6170870" y="894522"/>
            <a:ext cx="5760000" cy="284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41.1% de todos los casos notificados son personas con edad entre 20 y 39 años.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38.2% de los casos son personas de 40 a 59 años.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15.3% son personas con 60 o más años.</a:t>
            </a: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50.4% de todos los casos confirmados son mujeres.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8E4F49B-EBA9-454C-A6BE-72D12D2F0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999421"/>
              </p:ext>
            </p:extLst>
          </p:nvPr>
        </p:nvGraphicFramePr>
        <p:xfrm>
          <a:off x="6417498" y="3701032"/>
          <a:ext cx="5701617" cy="312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079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577048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IMPACTO COVID-19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720000"/>
            <a:ext cx="11520000" cy="5760000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acciones en VIH y TB se vieron afectados sus indicadores a causa de la COVID-19, así como los del sistema de salud en general: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Consulta ambulatoria se redujo en 36% en 2020 respecto al 2019.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De 475,000 pruebas de VIH en 2019 se pasó a menos de 200,000 en el 2020.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El número de personas con síntomas y signos respiratorios sospechosos de TB pasó de 66,516 en 2019 a 39,258 en 2020.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La detección de personas con TB en 2020 disminuyó en 32% respecto al 2019.</a:t>
            </a:r>
          </a:p>
        </p:txBody>
      </p:sp>
    </p:spTree>
    <p:extLst>
      <p:ext uri="{BB962C8B-B14F-4D97-AF65-F5344CB8AC3E}">
        <p14:creationId xmlns:p14="http://schemas.microsoft.com/office/powerpoint/2010/main" val="227682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92963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ABORDAJE DE LA PANDEMIA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870920"/>
            <a:ext cx="11520000" cy="5760000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país destaca por ser uno de los primeros en el continente en adoptar y conservar implementadas las medidas recomendadas por la OMS: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Cierre de los puntos de entrada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Confinamiento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Activación del Gabinete de Salud Ampliado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Instalación de centros de centros de cuarentena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Apoyo social a los sectores más vulnerables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Instalación del hospital ‘El Salvador’ con tecnología exclusiva para C</a:t>
            </a: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OVID-</a:t>
            </a: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19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Vacunación</a:t>
            </a:r>
          </a:p>
          <a:p>
            <a:pPr marL="342900" lvl="1" indent="-342900">
              <a:lnSpc>
                <a:spcPct val="108000"/>
              </a:lnSpc>
              <a:spcBef>
                <a:spcPts val="0"/>
              </a:spcBef>
              <a:spcAft>
                <a:spcPts val="9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Suministro de EPP</a:t>
            </a:r>
          </a:p>
          <a:p>
            <a:pPr marL="342900" indent="-342900">
              <a:lnSpc>
                <a:spcPct val="108000"/>
              </a:lnSpc>
              <a:buFont typeface="Calibri" panose="020F0502020204030204" pitchFamily="34" charset="0"/>
              <a:buChar char="-"/>
            </a:pPr>
            <a:r>
              <a:rPr lang="es-NI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Potencial de las acciones desplegadas: necesidad de fortalecer el SIS</a:t>
            </a:r>
          </a:p>
        </p:txBody>
      </p:sp>
    </p:spTree>
    <p:extLst>
      <p:ext uri="{BB962C8B-B14F-4D97-AF65-F5344CB8AC3E}">
        <p14:creationId xmlns:p14="http://schemas.microsoft.com/office/powerpoint/2010/main" val="160405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60000"/>
            <a:ext cx="10800000" cy="7200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FUNCIÓN DE LA SOCIEDAD CIVIL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720000"/>
            <a:ext cx="11520000" cy="5561530"/>
          </a:xfrm>
        </p:spPr>
        <p:txBody>
          <a:bodyPr anchor="ctr"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organizaciones de sociedad civil vieron afectadas su funcionamiento por las medidas de contención de la pandemia, a pesar de ello adaptaron el seguimiento a poblaciones vulnerables de VIH y TB según el contexto, muchas veces costeando de su propio bolsillo los costos agregados como el suministro de equipos de protección personal.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Desarrollaron trabajo en equipo con el PNVIH  para la entrega domiciliar de medicamentos ARV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NI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gestión de Protección social para poblaciones metas a través de la provisión de canasta básica</a:t>
            </a:r>
            <a:endParaRPr lang="es-N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3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EB8B873A-FE14-4B79-AB10-6641F01F2FC5}"/>
              </a:ext>
            </a:extLst>
          </p:cNvPr>
          <p:cNvSpPr txBox="1">
            <a:spLocks/>
          </p:cNvSpPr>
          <p:nvPr/>
        </p:nvSpPr>
        <p:spPr>
          <a:xfrm>
            <a:off x="418226" y="1225670"/>
            <a:ext cx="10800000" cy="72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DIFICULTADES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2BC8CB0-D176-4F3F-AA8B-63486977C3C3}"/>
              </a:ext>
            </a:extLst>
          </p:cNvPr>
          <p:cNvSpPr txBox="1">
            <a:spLocks/>
          </p:cNvSpPr>
          <p:nvPr/>
        </p:nvSpPr>
        <p:spPr>
          <a:xfrm>
            <a:off x="336000" y="2542018"/>
            <a:ext cx="11520000" cy="25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movilidad</a:t>
            </a: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temor de acudir a los establecimientos por el contagio de COVID-19</a:t>
            </a: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de los programas destinado exclusivamente a la atención de COVID-19</a:t>
            </a: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Utilización de espacio de los programas para atención de COVID-19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Reducción del acceso a los establecimientos implicó bajas en los indicadores de los programas</a:t>
            </a:r>
            <a:endParaRPr lang="es-NI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6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6AC70B9-4649-4892-B6AE-F4963BEF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96" y="310718"/>
            <a:ext cx="10999432" cy="843379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bg1">
                    <a:lumMod val="95000"/>
                  </a:schemeClr>
                </a:solidFill>
              </a:rPr>
              <a:t>PARTICIPANTES EN EL DESARROLLO DE LA SOLICITUD</a:t>
            </a:r>
            <a:endParaRPr lang="es-NI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AF9EC47F-6531-49A9-954D-BE5AE97A5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00" y="1440000"/>
            <a:ext cx="11520000" cy="227723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Integrantes del MCP, que incluye representación de OSC de diferentes sectores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Líderes de organizaciones de Personas con Discapacidad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Representantes de instituciones y organizaciones que atienden Adultos Mayores</a:t>
            </a:r>
          </a:p>
          <a:p>
            <a:pPr marL="342900" lvl="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s-NI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Representante del Gabinete de Salud Ampliado, instancia a cargo de la conducción del abordaje de COVID-19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EA4FC1B-5B78-439B-A639-2F28E572A9E5}"/>
              </a:ext>
            </a:extLst>
          </p:cNvPr>
          <p:cNvSpPr txBox="1">
            <a:spLocks/>
          </p:cNvSpPr>
          <p:nvPr/>
        </p:nvSpPr>
        <p:spPr>
          <a:xfrm>
            <a:off x="1100831" y="3717236"/>
            <a:ext cx="10144800" cy="52460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>
                    <a:lumMod val="95000"/>
                  </a:schemeClr>
                </a:solidFill>
              </a:rPr>
              <a:t>EJECUCIÓN C19RM EN 2020</a:t>
            </a:r>
            <a:endParaRPr lang="es-NI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9769F40-8F33-4116-8494-8B8BD58FA005}"/>
              </a:ext>
            </a:extLst>
          </p:cNvPr>
          <p:cNvSpPr txBox="1">
            <a:spLocks/>
          </p:cNvSpPr>
          <p:nvPr/>
        </p:nvSpPr>
        <p:spPr>
          <a:xfrm>
            <a:off x="259200" y="4158780"/>
            <a:ext cx="11520000" cy="25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Sólo el 15.6% de los fondos asignados a C19RM en 2020 ($892,859.72) se logró ejecutar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Dificultades relacionadas a la capacidad de los proveedores locales incidieron en el nivel de ejecución alcanzado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N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restante 84.6% se ha incluido en la presente propuesta.</a:t>
            </a:r>
          </a:p>
        </p:txBody>
      </p:sp>
    </p:spTree>
    <p:extLst>
      <p:ext uri="{BB962C8B-B14F-4D97-AF65-F5344CB8AC3E}">
        <p14:creationId xmlns:p14="http://schemas.microsoft.com/office/powerpoint/2010/main" val="1634477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14812</TotalTime>
  <Words>1671</Words>
  <Application>Microsoft Office PowerPoint</Application>
  <PresentationFormat>Panorámica</PresentationFormat>
  <Paragraphs>196</Paragraphs>
  <Slides>22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Berlin Sans FB</vt:lpstr>
      <vt:lpstr>Calibri</vt:lpstr>
      <vt:lpstr>Calibri Light</vt:lpstr>
      <vt:lpstr>Century Gothic</vt:lpstr>
      <vt:lpstr>Times New Roman</vt:lpstr>
      <vt:lpstr>Tema de Office</vt:lpstr>
      <vt:lpstr>1_Tema de Office</vt:lpstr>
      <vt:lpstr>Presentación de intervenciones y actividades Solicitud de Financiamiento C19RM 2021  El Salvador</vt:lpstr>
      <vt:lpstr>Presentación de PowerPoint</vt:lpstr>
      <vt:lpstr>SITUACIÓN COVID-19</vt:lpstr>
      <vt:lpstr>SITUACIÓN COVID-19</vt:lpstr>
      <vt:lpstr>IMPACTO COVID-19</vt:lpstr>
      <vt:lpstr>ABORDAJE DE LA PANDEMIA</vt:lpstr>
      <vt:lpstr>FUNCIÓN DE LA SOCIEDAD CIVIL</vt:lpstr>
      <vt:lpstr>Presentación de PowerPoint</vt:lpstr>
      <vt:lpstr>PARTICIPANTES EN EL DESARROLLO DE LA SOLICITUD</vt:lpstr>
      <vt:lpstr>INTERRUPCIÓN DE SERVICIOS</vt:lpstr>
      <vt:lpstr>INTERRUPCIÓN DE SERVICIOS</vt:lpstr>
      <vt:lpstr>IMPACTO EN LA VBG Y LOS DDHH</vt:lpstr>
      <vt:lpstr>IMPACTO EN LA VBG Y LOS DDHH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POR INTERVENCIONES PRIORIZADAS</vt:lpstr>
      <vt:lpstr>PRESUPUESTO POR IMPLEMENTADOR</vt:lpstr>
      <vt:lpstr>PRESUPUESTO POR INTERVENCIONES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Genny Cecibell Fuentes Morales</dc:creator>
  <cp:lastModifiedBy>Karla Eugenia Rivera Arévalo</cp:lastModifiedBy>
  <cp:revision>60</cp:revision>
  <dcterms:created xsi:type="dcterms:W3CDTF">2021-06-02T21:51:09Z</dcterms:created>
  <dcterms:modified xsi:type="dcterms:W3CDTF">2021-06-24T17:58:00Z</dcterms:modified>
</cp:coreProperties>
</file>