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08" r:id="rId4"/>
    <p:sldId id="306" r:id="rId5"/>
    <p:sldId id="307" r:id="rId6"/>
    <p:sldId id="268" r:id="rId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Anexo%208a_TDR%20Oficial%20Coordinaci&#243;nl%20C19RM%20MCP%20REVISADOS.docx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Anexo%208b_TDR%20Oficial%20de%20Monitoreo%20y%20transici&#243;n%20MCP%20Revisados.docx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Anexo%208a_TDR%20Oficial%20Coordinaci&#243;nl%20C19RM%20MCP%20REVISADOS.docx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Anexo%208b_TDR%20Oficial%20de%20Monitoreo%20y%20transici&#243;n%20MCP%20Revisados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D7920-4926-464B-9EC5-9644A057F2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A7B1B8-426F-41F3-81F5-DC3369A7A110}">
      <dgm:prSet/>
      <dgm:spPr/>
      <dgm:t>
        <a:bodyPr/>
        <a:lstStyle/>
        <a:p>
          <a:r>
            <a:rPr lang="es-SV" dirty="0"/>
            <a:t>Plazas aprobadas por el FM, en Plan de trabajo 2021, modificado y aprobado al 21 de abril 2021.</a:t>
          </a:r>
          <a:endParaRPr lang="en-US" dirty="0"/>
        </a:p>
      </dgm:t>
    </dgm:pt>
    <dgm:pt modelId="{559E97A7-B3BB-4221-A2C8-324194F4C9FA}" type="parTrans" cxnId="{B6C2B5C1-7613-4D54-BBC7-C1D3B5C0771F}">
      <dgm:prSet/>
      <dgm:spPr/>
      <dgm:t>
        <a:bodyPr/>
        <a:lstStyle/>
        <a:p>
          <a:endParaRPr lang="en-US"/>
        </a:p>
      </dgm:t>
    </dgm:pt>
    <dgm:pt modelId="{819A043C-800E-48E6-8804-9EF354F88BDE}" type="sibTrans" cxnId="{B6C2B5C1-7613-4D54-BBC7-C1D3B5C0771F}">
      <dgm:prSet/>
      <dgm:spPr/>
      <dgm:t>
        <a:bodyPr/>
        <a:lstStyle/>
        <a:p>
          <a:endParaRPr lang="en-US"/>
        </a:p>
      </dgm:t>
    </dgm:pt>
    <dgm:pt modelId="{5731F19A-662F-4C81-ADB5-DC6FEDD523E6}">
      <dgm:prSet/>
      <dgm:spPr>
        <a:solidFill>
          <a:schemeClr val="accent1"/>
        </a:solidFill>
      </dgm:spPr>
      <dgm:t>
        <a:bodyPr/>
        <a:lstStyle/>
        <a:p>
          <a:r>
            <a:rPr lang="es-SV" b="1" dirty="0"/>
            <a:t>C19RM</a:t>
          </a:r>
          <a:r>
            <a:rPr lang="es-SV" dirty="0"/>
            <a:t> </a:t>
          </a:r>
          <a:endParaRPr lang="en-US" dirty="0"/>
        </a:p>
      </dgm:t>
    </dgm:pt>
    <dgm:pt modelId="{DE82D071-E238-49FF-B7C4-D304191D0C96}" type="parTrans" cxnId="{B437155D-B2DD-46EA-85CA-CEB6998DE630}">
      <dgm:prSet/>
      <dgm:spPr/>
      <dgm:t>
        <a:bodyPr/>
        <a:lstStyle/>
        <a:p>
          <a:endParaRPr lang="en-US"/>
        </a:p>
      </dgm:t>
    </dgm:pt>
    <dgm:pt modelId="{CA44FE4F-2B3E-4A7E-8462-C912A04B6D2F}" type="sibTrans" cxnId="{B437155D-B2DD-46EA-85CA-CEB6998DE630}">
      <dgm:prSet/>
      <dgm:spPr/>
      <dgm:t>
        <a:bodyPr/>
        <a:lstStyle/>
        <a:p>
          <a:endParaRPr lang="en-US"/>
        </a:p>
      </dgm:t>
    </dgm:pt>
    <dgm:pt modelId="{3C82D764-24FF-4A2E-BBBA-FCFE8B0D7BD4}">
      <dgm:prSet/>
      <dgm:spPr/>
      <dgm:t>
        <a:bodyPr/>
        <a:lstStyle/>
        <a:p>
          <a:r>
            <a:rPr lang="es-SV" dirty="0"/>
            <a:t>-Plaza: 1 Oficial de Coordinación del C19RM</a:t>
          </a:r>
          <a:endParaRPr lang="en-US" dirty="0"/>
        </a:p>
      </dgm:t>
    </dgm:pt>
    <dgm:pt modelId="{8A70CB8D-D7B6-4A2D-86C1-97CCA6F959D5}" type="parTrans" cxnId="{67465E87-FB52-49A2-AD74-145EF954394E}">
      <dgm:prSet/>
      <dgm:spPr/>
      <dgm:t>
        <a:bodyPr/>
        <a:lstStyle/>
        <a:p>
          <a:endParaRPr lang="en-US"/>
        </a:p>
      </dgm:t>
    </dgm:pt>
    <dgm:pt modelId="{0E415D3F-C490-473F-97EF-84AF394904D9}" type="sibTrans" cxnId="{67465E87-FB52-49A2-AD74-145EF954394E}">
      <dgm:prSet/>
      <dgm:spPr/>
      <dgm:t>
        <a:bodyPr/>
        <a:lstStyle/>
        <a:p>
          <a:endParaRPr lang="en-US"/>
        </a:p>
      </dgm:t>
    </dgm:pt>
    <dgm:pt modelId="{CBB2DE85-8B90-4877-8931-54C522C4C3D1}">
      <dgm:prSet/>
      <dgm:spPr/>
      <dgm:t>
        <a:bodyPr/>
        <a:lstStyle/>
        <a:p>
          <a:r>
            <a:rPr lang="es-SV"/>
            <a:t>-Período: 1 año (1 julio 2021 al 30 de junio 2022)</a:t>
          </a:r>
          <a:endParaRPr lang="en-US"/>
        </a:p>
      </dgm:t>
    </dgm:pt>
    <dgm:pt modelId="{C43A90D0-BA22-44B4-AF80-8965BDE76E5D}" type="parTrans" cxnId="{B56F9DB3-ED86-4E65-9DBE-4B353A1E3DB6}">
      <dgm:prSet/>
      <dgm:spPr/>
      <dgm:t>
        <a:bodyPr/>
        <a:lstStyle/>
        <a:p>
          <a:endParaRPr lang="en-US"/>
        </a:p>
      </dgm:t>
    </dgm:pt>
    <dgm:pt modelId="{1743A4FD-5355-4AA7-AC01-2FBF879DA02B}" type="sibTrans" cxnId="{B56F9DB3-ED86-4E65-9DBE-4B353A1E3DB6}">
      <dgm:prSet/>
      <dgm:spPr/>
      <dgm:t>
        <a:bodyPr/>
        <a:lstStyle/>
        <a:p>
          <a:endParaRPr lang="en-US"/>
        </a:p>
      </dgm:t>
    </dgm:pt>
    <dgm:pt modelId="{B809DC72-6E71-4637-8D48-E1D10D08A076}">
      <dgm:prSet/>
      <dgm:spPr>
        <a:solidFill>
          <a:schemeClr val="accent1"/>
        </a:solidFill>
      </dgm:spPr>
      <dgm:t>
        <a:bodyPr/>
        <a:lstStyle/>
        <a:p>
          <a:r>
            <a:rPr lang="es-SV" b="1" dirty="0"/>
            <a:t>CCM Evolution </a:t>
          </a:r>
          <a:endParaRPr lang="en-US" b="1" dirty="0"/>
        </a:p>
      </dgm:t>
    </dgm:pt>
    <dgm:pt modelId="{631EC21E-571D-4C7A-8CE5-0F1BD594F421}" type="parTrans" cxnId="{C40B924F-7D06-4B1A-8F9A-4476CB59EFC4}">
      <dgm:prSet/>
      <dgm:spPr/>
      <dgm:t>
        <a:bodyPr/>
        <a:lstStyle/>
        <a:p>
          <a:endParaRPr lang="en-US"/>
        </a:p>
      </dgm:t>
    </dgm:pt>
    <dgm:pt modelId="{7E964DDC-293B-4D0D-9B41-FD756C12F533}" type="sibTrans" cxnId="{C40B924F-7D06-4B1A-8F9A-4476CB59EFC4}">
      <dgm:prSet/>
      <dgm:spPr/>
      <dgm:t>
        <a:bodyPr/>
        <a:lstStyle/>
        <a:p>
          <a:endParaRPr lang="en-US"/>
        </a:p>
      </dgm:t>
    </dgm:pt>
    <dgm:pt modelId="{86C40945-7013-45A8-B9C1-C7E3F5F7666C}">
      <dgm:prSet/>
      <dgm:spPr/>
      <dgm:t>
        <a:bodyPr/>
        <a:lstStyle/>
        <a:p>
          <a:r>
            <a:rPr lang="es-SV" dirty="0"/>
            <a:t>-Plaza: 1 Oficial de Monitoreo y transición para el MCP-ES</a:t>
          </a:r>
          <a:endParaRPr lang="en-US" dirty="0"/>
        </a:p>
      </dgm:t>
    </dgm:pt>
    <dgm:pt modelId="{EF347AFC-43E4-4B63-B00F-D9118D6F21FC}" type="parTrans" cxnId="{3DA40CCC-7074-4BD3-B658-D03242E1A272}">
      <dgm:prSet/>
      <dgm:spPr/>
      <dgm:t>
        <a:bodyPr/>
        <a:lstStyle/>
        <a:p>
          <a:endParaRPr lang="en-US"/>
        </a:p>
      </dgm:t>
    </dgm:pt>
    <dgm:pt modelId="{CD4ACE9E-2CBD-48EF-9819-B70216B3F40A}" type="sibTrans" cxnId="{3DA40CCC-7074-4BD3-B658-D03242E1A272}">
      <dgm:prSet/>
      <dgm:spPr/>
      <dgm:t>
        <a:bodyPr/>
        <a:lstStyle/>
        <a:p>
          <a:endParaRPr lang="en-US"/>
        </a:p>
      </dgm:t>
    </dgm:pt>
    <dgm:pt modelId="{A37AD412-E07F-46C9-9483-FFF0062261DC}">
      <dgm:prSet/>
      <dgm:spPr/>
      <dgm:t>
        <a:bodyPr/>
        <a:lstStyle/>
        <a:p>
          <a:r>
            <a:rPr lang="es-SV" dirty="0"/>
            <a:t>-Período: 2 años (1 agosto 2021- 31 julio 2023)</a:t>
          </a:r>
          <a:endParaRPr lang="en-US" dirty="0"/>
        </a:p>
      </dgm:t>
    </dgm:pt>
    <dgm:pt modelId="{21884067-D5E1-4479-B1E5-EF514EA47E39}" type="parTrans" cxnId="{965CFEBB-A23A-43C6-81B4-1E0E8528E970}">
      <dgm:prSet/>
      <dgm:spPr/>
      <dgm:t>
        <a:bodyPr/>
        <a:lstStyle/>
        <a:p>
          <a:endParaRPr lang="en-US"/>
        </a:p>
      </dgm:t>
    </dgm:pt>
    <dgm:pt modelId="{0FBD4027-7D8B-423E-B57D-6D8160635982}" type="sibTrans" cxnId="{965CFEBB-A23A-43C6-81B4-1E0E8528E970}">
      <dgm:prSet/>
      <dgm:spPr/>
      <dgm:t>
        <a:bodyPr/>
        <a:lstStyle/>
        <a:p>
          <a:endParaRPr lang="en-US"/>
        </a:p>
      </dgm:t>
    </dgm:pt>
    <dgm:pt modelId="{B2DA5A60-4200-4394-84A4-B39C8E167D22}" type="pres">
      <dgm:prSet presAssocID="{6D3D7920-4926-464B-9EC5-9644A057F246}" presName="vert0" presStyleCnt="0">
        <dgm:presLayoutVars>
          <dgm:dir/>
          <dgm:animOne val="branch"/>
          <dgm:animLvl val="lvl"/>
        </dgm:presLayoutVars>
      </dgm:prSet>
      <dgm:spPr/>
    </dgm:pt>
    <dgm:pt modelId="{D407D495-3C2F-4F54-AD78-31ADBDD50283}" type="pres">
      <dgm:prSet presAssocID="{18A7B1B8-426F-41F3-81F5-DC3369A7A110}" presName="thickLine" presStyleLbl="alignNode1" presStyleIdx="0" presStyleCnt="7"/>
      <dgm:spPr/>
    </dgm:pt>
    <dgm:pt modelId="{C4F21347-EDB6-478C-BAD2-FEB8B1516394}" type="pres">
      <dgm:prSet presAssocID="{18A7B1B8-426F-41F3-81F5-DC3369A7A110}" presName="horz1" presStyleCnt="0"/>
      <dgm:spPr/>
    </dgm:pt>
    <dgm:pt modelId="{5B551D18-CE38-47D4-BA64-BA8FD0B82670}" type="pres">
      <dgm:prSet presAssocID="{18A7B1B8-426F-41F3-81F5-DC3369A7A110}" presName="tx1" presStyleLbl="revTx" presStyleIdx="0" presStyleCnt="7"/>
      <dgm:spPr/>
    </dgm:pt>
    <dgm:pt modelId="{926D3C2C-9F41-4D25-AB22-AF88267DD2A1}" type="pres">
      <dgm:prSet presAssocID="{18A7B1B8-426F-41F3-81F5-DC3369A7A110}" presName="vert1" presStyleCnt="0"/>
      <dgm:spPr/>
    </dgm:pt>
    <dgm:pt modelId="{F58F7391-20F6-4717-86FA-583070E8187E}" type="pres">
      <dgm:prSet presAssocID="{5731F19A-662F-4C81-ADB5-DC6FEDD523E6}" presName="thickLine" presStyleLbl="alignNode1" presStyleIdx="1" presStyleCnt="7"/>
      <dgm:spPr/>
    </dgm:pt>
    <dgm:pt modelId="{AE53594B-5FBB-4CDB-910D-D05497EFC7C0}" type="pres">
      <dgm:prSet presAssocID="{5731F19A-662F-4C81-ADB5-DC6FEDD523E6}" presName="horz1" presStyleCnt="0"/>
      <dgm:spPr/>
    </dgm:pt>
    <dgm:pt modelId="{1503AD1D-232B-4F82-B1D7-4D8006F71266}" type="pres">
      <dgm:prSet presAssocID="{5731F19A-662F-4C81-ADB5-DC6FEDD523E6}" presName="tx1" presStyleLbl="revTx" presStyleIdx="1" presStyleCnt="7"/>
      <dgm:spPr/>
    </dgm:pt>
    <dgm:pt modelId="{EB5319B7-36B0-49AC-850A-C17FAC009C2A}" type="pres">
      <dgm:prSet presAssocID="{5731F19A-662F-4C81-ADB5-DC6FEDD523E6}" presName="vert1" presStyleCnt="0"/>
      <dgm:spPr/>
    </dgm:pt>
    <dgm:pt modelId="{BB8207FD-0C0F-40E4-BD30-4B3BE8E06230}" type="pres">
      <dgm:prSet presAssocID="{3C82D764-24FF-4A2E-BBBA-FCFE8B0D7BD4}" presName="thickLine" presStyleLbl="alignNode1" presStyleIdx="2" presStyleCnt="7"/>
      <dgm:spPr/>
    </dgm:pt>
    <dgm:pt modelId="{7B1496B9-0F20-4010-8A2F-A9EADAF89F4A}" type="pres">
      <dgm:prSet presAssocID="{3C82D764-24FF-4A2E-BBBA-FCFE8B0D7BD4}" presName="horz1" presStyleCnt="0"/>
      <dgm:spPr/>
    </dgm:pt>
    <dgm:pt modelId="{002443E4-3B45-4076-8342-F11E1124E717}" type="pres">
      <dgm:prSet presAssocID="{3C82D764-24FF-4A2E-BBBA-FCFE8B0D7BD4}" presName="tx1" presStyleLbl="revTx" presStyleIdx="2" presStyleCnt="7"/>
      <dgm:spPr/>
    </dgm:pt>
    <dgm:pt modelId="{9CADD800-EA9C-4F78-BEEA-BEE7B2386EC2}" type="pres">
      <dgm:prSet presAssocID="{3C82D764-24FF-4A2E-BBBA-FCFE8B0D7BD4}" presName="vert1" presStyleCnt="0"/>
      <dgm:spPr/>
    </dgm:pt>
    <dgm:pt modelId="{ED07E3B5-0C9C-4BD4-A9B3-6C4A94383C0B}" type="pres">
      <dgm:prSet presAssocID="{CBB2DE85-8B90-4877-8931-54C522C4C3D1}" presName="thickLine" presStyleLbl="alignNode1" presStyleIdx="3" presStyleCnt="7"/>
      <dgm:spPr/>
    </dgm:pt>
    <dgm:pt modelId="{12B1A639-D443-4068-9BE6-5B057D87565D}" type="pres">
      <dgm:prSet presAssocID="{CBB2DE85-8B90-4877-8931-54C522C4C3D1}" presName="horz1" presStyleCnt="0"/>
      <dgm:spPr/>
    </dgm:pt>
    <dgm:pt modelId="{E02D27DE-1F0C-44C4-9E09-4D2A94EE5A0C}" type="pres">
      <dgm:prSet presAssocID="{CBB2DE85-8B90-4877-8931-54C522C4C3D1}" presName="tx1" presStyleLbl="revTx" presStyleIdx="3" presStyleCnt="7"/>
      <dgm:spPr/>
    </dgm:pt>
    <dgm:pt modelId="{A0F447CB-4256-4935-A868-81A188F465B3}" type="pres">
      <dgm:prSet presAssocID="{CBB2DE85-8B90-4877-8931-54C522C4C3D1}" presName="vert1" presStyleCnt="0"/>
      <dgm:spPr/>
    </dgm:pt>
    <dgm:pt modelId="{46A38B26-801A-4185-93D8-9913F85F3314}" type="pres">
      <dgm:prSet presAssocID="{B809DC72-6E71-4637-8D48-E1D10D08A076}" presName="thickLine" presStyleLbl="alignNode1" presStyleIdx="4" presStyleCnt="7"/>
      <dgm:spPr/>
    </dgm:pt>
    <dgm:pt modelId="{3EC4AB00-447E-46D5-B2AF-1C55D5B86B9A}" type="pres">
      <dgm:prSet presAssocID="{B809DC72-6E71-4637-8D48-E1D10D08A076}" presName="horz1" presStyleCnt="0"/>
      <dgm:spPr/>
    </dgm:pt>
    <dgm:pt modelId="{AC28849B-6E1F-457E-B661-159C5466748C}" type="pres">
      <dgm:prSet presAssocID="{B809DC72-6E71-4637-8D48-E1D10D08A076}" presName="tx1" presStyleLbl="revTx" presStyleIdx="4" presStyleCnt="7"/>
      <dgm:spPr/>
    </dgm:pt>
    <dgm:pt modelId="{FF569FF3-A493-4BAF-B636-DBEC0B9E4A94}" type="pres">
      <dgm:prSet presAssocID="{B809DC72-6E71-4637-8D48-E1D10D08A076}" presName="vert1" presStyleCnt="0"/>
      <dgm:spPr/>
    </dgm:pt>
    <dgm:pt modelId="{2F4D8E4D-5422-4B76-8C40-FA4179AAB3EA}" type="pres">
      <dgm:prSet presAssocID="{86C40945-7013-45A8-B9C1-C7E3F5F7666C}" presName="thickLine" presStyleLbl="alignNode1" presStyleIdx="5" presStyleCnt="7"/>
      <dgm:spPr/>
    </dgm:pt>
    <dgm:pt modelId="{620A0526-5662-4A84-8CB1-E24DC7C0FBBC}" type="pres">
      <dgm:prSet presAssocID="{86C40945-7013-45A8-B9C1-C7E3F5F7666C}" presName="horz1" presStyleCnt="0"/>
      <dgm:spPr/>
    </dgm:pt>
    <dgm:pt modelId="{55D83139-0F51-4F7B-B8BB-82F81CF2C1AA}" type="pres">
      <dgm:prSet presAssocID="{86C40945-7013-45A8-B9C1-C7E3F5F7666C}" presName="tx1" presStyleLbl="revTx" presStyleIdx="5" presStyleCnt="7"/>
      <dgm:spPr/>
    </dgm:pt>
    <dgm:pt modelId="{68B8FB66-9056-4A01-A1D0-22118F3B6E59}" type="pres">
      <dgm:prSet presAssocID="{86C40945-7013-45A8-B9C1-C7E3F5F7666C}" presName="vert1" presStyleCnt="0"/>
      <dgm:spPr/>
    </dgm:pt>
    <dgm:pt modelId="{9C9C2A73-84FB-4791-9D4D-4048139BB9B3}" type="pres">
      <dgm:prSet presAssocID="{A37AD412-E07F-46C9-9483-FFF0062261DC}" presName="thickLine" presStyleLbl="alignNode1" presStyleIdx="6" presStyleCnt="7"/>
      <dgm:spPr/>
    </dgm:pt>
    <dgm:pt modelId="{2D85C868-DCD0-44BC-95AE-7668001281CC}" type="pres">
      <dgm:prSet presAssocID="{A37AD412-E07F-46C9-9483-FFF0062261DC}" presName="horz1" presStyleCnt="0"/>
      <dgm:spPr/>
    </dgm:pt>
    <dgm:pt modelId="{6D2E57B7-3815-4C00-B08F-66BC8AE9DFCB}" type="pres">
      <dgm:prSet presAssocID="{A37AD412-E07F-46C9-9483-FFF0062261DC}" presName="tx1" presStyleLbl="revTx" presStyleIdx="6" presStyleCnt="7"/>
      <dgm:spPr/>
    </dgm:pt>
    <dgm:pt modelId="{0F29C20F-88DD-4138-9F08-722394FF46B5}" type="pres">
      <dgm:prSet presAssocID="{A37AD412-E07F-46C9-9483-FFF0062261DC}" presName="vert1" presStyleCnt="0"/>
      <dgm:spPr/>
    </dgm:pt>
  </dgm:ptLst>
  <dgm:cxnLst>
    <dgm:cxn modelId="{23C98C13-1967-4BA7-8714-1CFD6412863F}" type="presOf" srcId="{B809DC72-6E71-4637-8D48-E1D10D08A076}" destId="{AC28849B-6E1F-457E-B661-159C5466748C}" srcOrd="0" destOrd="0" presId="urn:microsoft.com/office/officeart/2008/layout/LinedList"/>
    <dgm:cxn modelId="{16FBB127-A8C3-44FF-BD39-E25AF03AF9D5}" type="presOf" srcId="{3C82D764-24FF-4A2E-BBBA-FCFE8B0D7BD4}" destId="{002443E4-3B45-4076-8342-F11E1124E717}" srcOrd="0" destOrd="0" presId="urn:microsoft.com/office/officeart/2008/layout/LinedList"/>
    <dgm:cxn modelId="{B437155D-B2DD-46EA-85CA-CEB6998DE630}" srcId="{6D3D7920-4926-464B-9EC5-9644A057F246}" destId="{5731F19A-662F-4C81-ADB5-DC6FEDD523E6}" srcOrd="1" destOrd="0" parTransId="{DE82D071-E238-49FF-B7C4-D304191D0C96}" sibTransId="{CA44FE4F-2B3E-4A7E-8462-C912A04B6D2F}"/>
    <dgm:cxn modelId="{5A15B25D-1B0B-459F-AC20-0E936658A55A}" type="presOf" srcId="{6D3D7920-4926-464B-9EC5-9644A057F246}" destId="{B2DA5A60-4200-4394-84A4-B39C8E167D22}" srcOrd="0" destOrd="0" presId="urn:microsoft.com/office/officeart/2008/layout/LinedList"/>
    <dgm:cxn modelId="{FFF3B967-59E3-40B0-93D1-1A6460812936}" type="presOf" srcId="{A37AD412-E07F-46C9-9483-FFF0062261DC}" destId="{6D2E57B7-3815-4C00-B08F-66BC8AE9DFCB}" srcOrd="0" destOrd="0" presId="urn:microsoft.com/office/officeart/2008/layout/LinedList"/>
    <dgm:cxn modelId="{C40B924F-7D06-4B1A-8F9A-4476CB59EFC4}" srcId="{6D3D7920-4926-464B-9EC5-9644A057F246}" destId="{B809DC72-6E71-4637-8D48-E1D10D08A076}" srcOrd="4" destOrd="0" parTransId="{631EC21E-571D-4C7A-8CE5-0F1BD594F421}" sibTransId="{7E964DDC-293B-4D0D-9B41-FD756C12F533}"/>
    <dgm:cxn modelId="{7805F878-E907-4973-ADD0-F669415F350B}" type="presOf" srcId="{5731F19A-662F-4C81-ADB5-DC6FEDD523E6}" destId="{1503AD1D-232B-4F82-B1D7-4D8006F71266}" srcOrd="0" destOrd="0" presId="urn:microsoft.com/office/officeart/2008/layout/LinedList"/>
    <dgm:cxn modelId="{67465E87-FB52-49A2-AD74-145EF954394E}" srcId="{6D3D7920-4926-464B-9EC5-9644A057F246}" destId="{3C82D764-24FF-4A2E-BBBA-FCFE8B0D7BD4}" srcOrd="2" destOrd="0" parTransId="{8A70CB8D-D7B6-4A2D-86C1-97CCA6F959D5}" sibTransId="{0E415D3F-C490-473F-97EF-84AF394904D9}"/>
    <dgm:cxn modelId="{9F0F3D9C-009F-49BA-AB8C-5EC369B4C1BF}" type="presOf" srcId="{86C40945-7013-45A8-B9C1-C7E3F5F7666C}" destId="{55D83139-0F51-4F7B-B8BB-82F81CF2C1AA}" srcOrd="0" destOrd="0" presId="urn:microsoft.com/office/officeart/2008/layout/LinedList"/>
    <dgm:cxn modelId="{B56F9DB3-ED86-4E65-9DBE-4B353A1E3DB6}" srcId="{6D3D7920-4926-464B-9EC5-9644A057F246}" destId="{CBB2DE85-8B90-4877-8931-54C522C4C3D1}" srcOrd="3" destOrd="0" parTransId="{C43A90D0-BA22-44B4-AF80-8965BDE76E5D}" sibTransId="{1743A4FD-5355-4AA7-AC01-2FBF879DA02B}"/>
    <dgm:cxn modelId="{2E4F02B9-38B6-4375-911A-E94AEBC8C160}" type="presOf" srcId="{CBB2DE85-8B90-4877-8931-54C522C4C3D1}" destId="{E02D27DE-1F0C-44C4-9E09-4D2A94EE5A0C}" srcOrd="0" destOrd="0" presId="urn:microsoft.com/office/officeart/2008/layout/LinedList"/>
    <dgm:cxn modelId="{965CFEBB-A23A-43C6-81B4-1E0E8528E970}" srcId="{6D3D7920-4926-464B-9EC5-9644A057F246}" destId="{A37AD412-E07F-46C9-9483-FFF0062261DC}" srcOrd="6" destOrd="0" parTransId="{21884067-D5E1-4479-B1E5-EF514EA47E39}" sibTransId="{0FBD4027-7D8B-423E-B57D-6D8160635982}"/>
    <dgm:cxn modelId="{B6C2B5C1-7613-4D54-BBC7-C1D3B5C0771F}" srcId="{6D3D7920-4926-464B-9EC5-9644A057F246}" destId="{18A7B1B8-426F-41F3-81F5-DC3369A7A110}" srcOrd="0" destOrd="0" parTransId="{559E97A7-B3BB-4221-A2C8-324194F4C9FA}" sibTransId="{819A043C-800E-48E6-8804-9EF354F88BDE}"/>
    <dgm:cxn modelId="{3DA40CCC-7074-4BD3-B658-D03242E1A272}" srcId="{6D3D7920-4926-464B-9EC5-9644A057F246}" destId="{86C40945-7013-45A8-B9C1-C7E3F5F7666C}" srcOrd="5" destOrd="0" parTransId="{EF347AFC-43E4-4B63-B00F-D9118D6F21FC}" sibTransId="{CD4ACE9E-2CBD-48EF-9819-B70216B3F40A}"/>
    <dgm:cxn modelId="{784A82E1-F7A9-4D96-B46B-4DC835F979B1}" type="presOf" srcId="{18A7B1B8-426F-41F3-81F5-DC3369A7A110}" destId="{5B551D18-CE38-47D4-BA64-BA8FD0B82670}" srcOrd="0" destOrd="0" presId="urn:microsoft.com/office/officeart/2008/layout/LinedList"/>
    <dgm:cxn modelId="{030A23F3-D828-4C30-9370-F6F81B6FE869}" type="presParOf" srcId="{B2DA5A60-4200-4394-84A4-B39C8E167D22}" destId="{D407D495-3C2F-4F54-AD78-31ADBDD50283}" srcOrd="0" destOrd="0" presId="urn:microsoft.com/office/officeart/2008/layout/LinedList"/>
    <dgm:cxn modelId="{80C3B812-6BFC-4AB5-998C-D4B7AEA59F0F}" type="presParOf" srcId="{B2DA5A60-4200-4394-84A4-B39C8E167D22}" destId="{C4F21347-EDB6-478C-BAD2-FEB8B1516394}" srcOrd="1" destOrd="0" presId="urn:microsoft.com/office/officeart/2008/layout/LinedList"/>
    <dgm:cxn modelId="{BDEC7F60-D6BA-4794-BE12-0E8A65D66745}" type="presParOf" srcId="{C4F21347-EDB6-478C-BAD2-FEB8B1516394}" destId="{5B551D18-CE38-47D4-BA64-BA8FD0B82670}" srcOrd="0" destOrd="0" presId="urn:microsoft.com/office/officeart/2008/layout/LinedList"/>
    <dgm:cxn modelId="{A0567F80-92E4-4211-A1A6-F06C939FB495}" type="presParOf" srcId="{C4F21347-EDB6-478C-BAD2-FEB8B1516394}" destId="{926D3C2C-9F41-4D25-AB22-AF88267DD2A1}" srcOrd="1" destOrd="0" presId="urn:microsoft.com/office/officeart/2008/layout/LinedList"/>
    <dgm:cxn modelId="{B477165F-77B5-42D2-87A8-1901E40A8B7C}" type="presParOf" srcId="{B2DA5A60-4200-4394-84A4-B39C8E167D22}" destId="{F58F7391-20F6-4717-86FA-583070E8187E}" srcOrd="2" destOrd="0" presId="urn:microsoft.com/office/officeart/2008/layout/LinedList"/>
    <dgm:cxn modelId="{0565E828-764C-49AF-88EC-AC5C813CFCDF}" type="presParOf" srcId="{B2DA5A60-4200-4394-84A4-B39C8E167D22}" destId="{AE53594B-5FBB-4CDB-910D-D05497EFC7C0}" srcOrd="3" destOrd="0" presId="urn:microsoft.com/office/officeart/2008/layout/LinedList"/>
    <dgm:cxn modelId="{AD0C1357-930D-4304-92CF-1B4A554F69BA}" type="presParOf" srcId="{AE53594B-5FBB-4CDB-910D-D05497EFC7C0}" destId="{1503AD1D-232B-4F82-B1D7-4D8006F71266}" srcOrd="0" destOrd="0" presId="urn:microsoft.com/office/officeart/2008/layout/LinedList"/>
    <dgm:cxn modelId="{D9DBCC5A-1B7D-469C-80AF-D6468AB2E853}" type="presParOf" srcId="{AE53594B-5FBB-4CDB-910D-D05497EFC7C0}" destId="{EB5319B7-36B0-49AC-850A-C17FAC009C2A}" srcOrd="1" destOrd="0" presId="urn:microsoft.com/office/officeart/2008/layout/LinedList"/>
    <dgm:cxn modelId="{F5372A57-A3E6-489E-AD88-5CAFB92BD72B}" type="presParOf" srcId="{B2DA5A60-4200-4394-84A4-B39C8E167D22}" destId="{BB8207FD-0C0F-40E4-BD30-4B3BE8E06230}" srcOrd="4" destOrd="0" presId="urn:microsoft.com/office/officeart/2008/layout/LinedList"/>
    <dgm:cxn modelId="{EFC72B28-D026-4230-A165-A9F0192F1922}" type="presParOf" srcId="{B2DA5A60-4200-4394-84A4-B39C8E167D22}" destId="{7B1496B9-0F20-4010-8A2F-A9EADAF89F4A}" srcOrd="5" destOrd="0" presId="urn:microsoft.com/office/officeart/2008/layout/LinedList"/>
    <dgm:cxn modelId="{78896C7F-FF89-43E1-A5D2-0B8CAD77A21D}" type="presParOf" srcId="{7B1496B9-0F20-4010-8A2F-A9EADAF89F4A}" destId="{002443E4-3B45-4076-8342-F11E1124E717}" srcOrd="0" destOrd="0" presId="urn:microsoft.com/office/officeart/2008/layout/LinedList"/>
    <dgm:cxn modelId="{BDBA7214-9577-408B-A88B-788568EA3D92}" type="presParOf" srcId="{7B1496B9-0F20-4010-8A2F-A9EADAF89F4A}" destId="{9CADD800-EA9C-4F78-BEEA-BEE7B2386EC2}" srcOrd="1" destOrd="0" presId="urn:microsoft.com/office/officeart/2008/layout/LinedList"/>
    <dgm:cxn modelId="{3D3120D3-AC39-4DCC-9373-996750B73D40}" type="presParOf" srcId="{B2DA5A60-4200-4394-84A4-B39C8E167D22}" destId="{ED07E3B5-0C9C-4BD4-A9B3-6C4A94383C0B}" srcOrd="6" destOrd="0" presId="urn:microsoft.com/office/officeart/2008/layout/LinedList"/>
    <dgm:cxn modelId="{937B46E0-E295-4444-A73E-EAB617FE419A}" type="presParOf" srcId="{B2DA5A60-4200-4394-84A4-B39C8E167D22}" destId="{12B1A639-D443-4068-9BE6-5B057D87565D}" srcOrd="7" destOrd="0" presId="urn:microsoft.com/office/officeart/2008/layout/LinedList"/>
    <dgm:cxn modelId="{31414132-2944-4969-9D07-591B4D2C894C}" type="presParOf" srcId="{12B1A639-D443-4068-9BE6-5B057D87565D}" destId="{E02D27DE-1F0C-44C4-9E09-4D2A94EE5A0C}" srcOrd="0" destOrd="0" presId="urn:microsoft.com/office/officeart/2008/layout/LinedList"/>
    <dgm:cxn modelId="{751C72AC-EE34-43D4-8098-4ED93EF8A791}" type="presParOf" srcId="{12B1A639-D443-4068-9BE6-5B057D87565D}" destId="{A0F447CB-4256-4935-A868-81A188F465B3}" srcOrd="1" destOrd="0" presId="urn:microsoft.com/office/officeart/2008/layout/LinedList"/>
    <dgm:cxn modelId="{DBEF6F6F-6B43-4FCF-96E2-60B685DA0610}" type="presParOf" srcId="{B2DA5A60-4200-4394-84A4-B39C8E167D22}" destId="{46A38B26-801A-4185-93D8-9913F85F3314}" srcOrd="8" destOrd="0" presId="urn:microsoft.com/office/officeart/2008/layout/LinedList"/>
    <dgm:cxn modelId="{B28C3A00-C5FE-4413-8E25-DB9C21F9CDF6}" type="presParOf" srcId="{B2DA5A60-4200-4394-84A4-B39C8E167D22}" destId="{3EC4AB00-447E-46D5-B2AF-1C55D5B86B9A}" srcOrd="9" destOrd="0" presId="urn:microsoft.com/office/officeart/2008/layout/LinedList"/>
    <dgm:cxn modelId="{EE42131D-65B4-4F86-8562-D3186CA9AD30}" type="presParOf" srcId="{3EC4AB00-447E-46D5-B2AF-1C55D5B86B9A}" destId="{AC28849B-6E1F-457E-B661-159C5466748C}" srcOrd="0" destOrd="0" presId="urn:microsoft.com/office/officeart/2008/layout/LinedList"/>
    <dgm:cxn modelId="{67325B47-9053-4E58-B230-1504E6BF024E}" type="presParOf" srcId="{3EC4AB00-447E-46D5-B2AF-1C55D5B86B9A}" destId="{FF569FF3-A493-4BAF-B636-DBEC0B9E4A94}" srcOrd="1" destOrd="0" presId="urn:microsoft.com/office/officeart/2008/layout/LinedList"/>
    <dgm:cxn modelId="{C895AFEF-C614-49BD-9EFE-79783D78192C}" type="presParOf" srcId="{B2DA5A60-4200-4394-84A4-B39C8E167D22}" destId="{2F4D8E4D-5422-4B76-8C40-FA4179AAB3EA}" srcOrd="10" destOrd="0" presId="urn:microsoft.com/office/officeart/2008/layout/LinedList"/>
    <dgm:cxn modelId="{BA787778-D159-47C1-B1D0-38B7590B0D11}" type="presParOf" srcId="{B2DA5A60-4200-4394-84A4-B39C8E167D22}" destId="{620A0526-5662-4A84-8CB1-E24DC7C0FBBC}" srcOrd="11" destOrd="0" presId="urn:microsoft.com/office/officeart/2008/layout/LinedList"/>
    <dgm:cxn modelId="{53ACD0C4-9F5A-4795-A3E5-55753355C94C}" type="presParOf" srcId="{620A0526-5662-4A84-8CB1-E24DC7C0FBBC}" destId="{55D83139-0F51-4F7B-B8BB-82F81CF2C1AA}" srcOrd="0" destOrd="0" presId="urn:microsoft.com/office/officeart/2008/layout/LinedList"/>
    <dgm:cxn modelId="{A7BFD8E9-941B-4625-AAD2-58AC69837139}" type="presParOf" srcId="{620A0526-5662-4A84-8CB1-E24DC7C0FBBC}" destId="{68B8FB66-9056-4A01-A1D0-22118F3B6E59}" srcOrd="1" destOrd="0" presId="urn:microsoft.com/office/officeart/2008/layout/LinedList"/>
    <dgm:cxn modelId="{ABF28BE2-0990-4285-BCA8-36FE4F955E41}" type="presParOf" srcId="{B2DA5A60-4200-4394-84A4-B39C8E167D22}" destId="{9C9C2A73-84FB-4791-9D4D-4048139BB9B3}" srcOrd="12" destOrd="0" presId="urn:microsoft.com/office/officeart/2008/layout/LinedList"/>
    <dgm:cxn modelId="{D265B772-8561-4315-ADEB-949A49148472}" type="presParOf" srcId="{B2DA5A60-4200-4394-84A4-B39C8E167D22}" destId="{2D85C868-DCD0-44BC-95AE-7668001281CC}" srcOrd="13" destOrd="0" presId="urn:microsoft.com/office/officeart/2008/layout/LinedList"/>
    <dgm:cxn modelId="{07DDE5C9-E50E-4560-927A-403A7DC08201}" type="presParOf" srcId="{2D85C868-DCD0-44BC-95AE-7668001281CC}" destId="{6D2E57B7-3815-4C00-B08F-66BC8AE9DFCB}" srcOrd="0" destOrd="0" presId="urn:microsoft.com/office/officeart/2008/layout/LinedList"/>
    <dgm:cxn modelId="{451E4582-FE1B-4847-ACDB-C72C992A473C}" type="presParOf" srcId="{2D85C868-DCD0-44BC-95AE-7668001281CC}" destId="{0F29C20F-88DD-4138-9F08-722394FF46B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EBB39-76E5-4FF8-A64B-3A99196A094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5FE6BF-54F1-44E4-B735-D8C971282336}">
      <dgm:prSet/>
      <dgm:spPr/>
      <dgm:t>
        <a:bodyPr/>
        <a:lstStyle/>
        <a:p>
          <a:r>
            <a:rPr lang="es-SV" dirty="0"/>
            <a:t>-El FM puso a disposición de los países TDR´s generales, los cuales fueron adaptados por cada uno. </a:t>
          </a:r>
          <a:r>
            <a:rPr lang="es-SV" dirty="0">
              <a:hlinkClick xmlns:r="http://schemas.openxmlformats.org/officeDocument/2006/relationships" r:id="rId1"/>
            </a:rPr>
            <a:t>TDR</a:t>
          </a:r>
          <a:r>
            <a:rPr lang="es-SV" dirty="0"/>
            <a:t> </a:t>
          </a:r>
          <a:endParaRPr lang="en-US" dirty="0"/>
        </a:p>
      </dgm:t>
    </dgm:pt>
    <dgm:pt modelId="{DD411632-5CB6-4ED4-A463-DF502EF3E688}" type="parTrans" cxnId="{DC0A3CA4-2B57-4823-992E-EB48C18F2CEE}">
      <dgm:prSet/>
      <dgm:spPr/>
      <dgm:t>
        <a:bodyPr/>
        <a:lstStyle/>
        <a:p>
          <a:endParaRPr lang="en-US"/>
        </a:p>
      </dgm:t>
    </dgm:pt>
    <dgm:pt modelId="{E08EFE97-7CC2-42E8-9476-42B9D03D19D2}" type="sibTrans" cxnId="{DC0A3CA4-2B57-4823-992E-EB48C18F2CEE}">
      <dgm:prSet/>
      <dgm:spPr/>
      <dgm:t>
        <a:bodyPr/>
        <a:lstStyle/>
        <a:p>
          <a:endParaRPr lang="en-US"/>
        </a:p>
      </dgm:t>
    </dgm:pt>
    <dgm:pt modelId="{7BDD63A1-E0DD-43A1-9BF4-74CA4614897A}">
      <dgm:prSet/>
      <dgm:spPr/>
      <dgm:t>
        <a:bodyPr/>
        <a:lstStyle/>
        <a:p>
          <a:r>
            <a:rPr lang="es-SV"/>
            <a:t>- Los TDR adaptados fueron aprobados por el equipo de CCM del FM el 4 de junio.</a:t>
          </a:r>
          <a:endParaRPr lang="en-US"/>
        </a:p>
      </dgm:t>
    </dgm:pt>
    <dgm:pt modelId="{73B50C1A-DB2F-4E04-A63E-3CBF27972AF3}" type="parTrans" cxnId="{09F895E6-4B1C-4426-8BC3-A7E09E59C5D4}">
      <dgm:prSet/>
      <dgm:spPr/>
      <dgm:t>
        <a:bodyPr/>
        <a:lstStyle/>
        <a:p>
          <a:endParaRPr lang="en-US"/>
        </a:p>
      </dgm:t>
    </dgm:pt>
    <dgm:pt modelId="{A520F17A-40E1-4ECB-BCEC-A14E6E0614E0}" type="sibTrans" cxnId="{09F895E6-4B1C-4426-8BC3-A7E09E59C5D4}">
      <dgm:prSet/>
      <dgm:spPr/>
      <dgm:t>
        <a:bodyPr/>
        <a:lstStyle/>
        <a:p>
          <a:endParaRPr lang="en-US"/>
        </a:p>
      </dgm:t>
    </dgm:pt>
    <dgm:pt modelId="{2F97BBD7-2E9F-4A54-9C09-8CCDD04E42B0}">
      <dgm:prSet/>
      <dgm:spPr/>
      <dgm:t>
        <a:bodyPr/>
        <a:lstStyle/>
        <a:p>
          <a:r>
            <a:rPr lang="es-SV" dirty="0"/>
            <a:t>-La solicitud para dar inicio al proceso bajo los lineamientos de la SISCA fue enviada el 7 de junio, aprobada por la Secretaria General el 8 de junio.</a:t>
          </a:r>
          <a:endParaRPr lang="en-US" dirty="0"/>
        </a:p>
      </dgm:t>
    </dgm:pt>
    <dgm:pt modelId="{F103B7D0-BF9C-4E15-BF0B-6A46EC79E611}" type="parTrans" cxnId="{D614FAD2-A2F1-4A0F-963C-C4984370EB94}">
      <dgm:prSet/>
      <dgm:spPr/>
      <dgm:t>
        <a:bodyPr/>
        <a:lstStyle/>
        <a:p>
          <a:endParaRPr lang="en-US"/>
        </a:p>
      </dgm:t>
    </dgm:pt>
    <dgm:pt modelId="{26CA0156-ED68-4B6E-943E-C824245CE7B3}" type="sibTrans" cxnId="{D614FAD2-A2F1-4A0F-963C-C4984370EB94}">
      <dgm:prSet/>
      <dgm:spPr/>
      <dgm:t>
        <a:bodyPr/>
        <a:lstStyle/>
        <a:p>
          <a:endParaRPr lang="en-US"/>
        </a:p>
      </dgm:t>
    </dgm:pt>
    <dgm:pt modelId="{E7BE2C89-67A7-4AB1-AE86-3AD9DE0F3A59}">
      <dgm:prSet/>
      <dgm:spPr/>
      <dgm:t>
        <a:bodyPr/>
        <a:lstStyle/>
        <a:p>
          <a:r>
            <a:rPr lang="es-SV" dirty="0"/>
            <a:t>-Publicados en página web SICA, SISCA y MCP y redes sociales, adicionalmente se enviaron invitaciones a una lista corta propuesta por el comité ejecutivo.</a:t>
          </a:r>
          <a:endParaRPr lang="en-US" dirty="0"/>
        </a:p>
      </dgm:t>
    </dgm:pt>
    <dgm:pt modelId="{74FC575B-7206-4B83-9026-9A8FFB90E2AB}" type="parTrans" cxnId="{6B23CF9D-CB78-4563-80F4-45A252B32262}">
      <dgm:prSet/>
      <dgm:spPr/>
      <dgm:t>
        <a:bodyPr/>
        <a:lstStyle/>
        <a:p>
          <a:endParaRPr lang="en-US"/>
        </a:p>
      </dgm:t>
    </dgm:pt>
    <dgm:pt modelId="{9B28739A-1D40-4039-90C0-B6497A502A98}" type="sibTrans" cxnId="{6B23CF9D-CB78-4563-80F4-45A252B32262}">
      <dgm:prSet/>
      <dgm:spPr/>
      <dgm:t>
        <a:bodyPr/>
        <a:lstStyle/>
        <a:p>
          <a:endParaRPr lang="en-US"/>
        </a:p>
      </dgm:t>
    </dgm:pt>
    <dgm:pt modelId="{2AB19AEC-4F5D-4670-87A2-F124B25CE0F8}">
      <dgm:prSet/>
      <dgm:spPr/>
      <dgm:t>
        <a:bodyPr/>
        <a:lstStyle/>
        <a:p>
          <a:r>
            <a:rPr lang="es-SV" dirty="0"/>
            <a:t>-Ultima fecha para recibir postulaciones es el 24 de junio.</a:t>
          </a:r>
          <a:endParaRPr lang="en-US" dirty="0"/>
        </a:p>
      </dgm:t>
    </dgm:pt>
    <dgm:pt modelId="{ECFF5EB0-B9A0-4189-AEFC-5C3C2CF8BBE6}" type="parTrans" cxnId="{56DD13D4-D99F-4CA2-9C79-C0A5F41CDEC7}">
      <dgm:prSet/>
      <dgm:spPr/>
      <dgm:t>
        <a:bodyPr/>
        <a:lstStyle/>
        <a:p>
          <a:endParaRPr lang="en-US"/>
        </a:p>
      </dgm:t>
    </dgm:pt>
    <dgm:pt modelId="{C3DD7368-D9CD-4DB6-B53F-BB77A1A21D09}" type="sibTrans" cxnId="{56DD13D4-D99F-4CA2-9C79-C0A5F41CDEC7}">
      <dgm:prSet/>
      <dgm:spPr/>
      <dgm:t>
        <a:bodyPr/>
        <a:lstStyle/>
        <a:p>
          <a:endParaRPr lang="en-US"/>
        </a:p>
      </dgm:t>
    </dgm:pt>
    <dgm:pt modelId="{379E8190-4C2B-432E-95E7-B67E5776D4BB}">
      <dgm:prSet/>
      <dgm:spPr/>
      <dgm:t>
        <a:bodyPr/>
        <a:lstStyle/>
        <a:p>
          <a:r>
            <a:rPr lang="es-SV" dirty="0"/>
            <a:t>-Se ha creado un panel de evaluación, el cual esta conformado por 2 miembros de SISCA y 2 del MCP y la Directora Ejecutiva.</a:t>
          </a:r>
          <a:endParaRPr lang="en-US" dirty="0"/>
        </a:p>
      </dgm:t>
    </dgm:pt>
    <dgm:pt modelId="{95C1B40E-AAC7-4B47-845E-45C0046EE505}" type="parTrans" cxnId="{DE503929-D239-412F-A025-F0B16E745F8D}">
      <dgm:prSet/>
      <dgm:spPr/>
      <dgm:t>
        <a:bodyPr/>
        <a:lstStyle/>
        <a:p>
          <a:endParaRPr lang="en-US"/>
        </a:p>
      </dgm:t>
    </dgm:pt>
    <dgm:pt modelId="{8C946681-EB24-4D87-B1A0-5095EB9C543C}" type="sibTrans" cxnId="{DE503929-D239-412F-A025-F0B16E745F8D}">
      <dgm:prSet/>
      <dgm:spPr/>
      <dgm:t>
        <a:bodyPr/>
        <a:lstStyle/>
        <a:p>
          <a:endParaRPr lang="en-US"/>
        </a:p>
      </dgm:t>
    </dgm:pt>
    <dgm:pt modelId="{BEC5C09F-7BFE-4C6F-B033-B9BB7B25F4CD}" type="pres">
      <dgm:prSet presAssocID="{46BEBB39-76E5-4FF8-A64B-3A99196A094F}" presName="linear" presStyleCnt="0">
        <dgm:presLayoutVars>
          <dgm:animLvl val="lvl"/>
          <dgm:resizeHandles val="exact"/>
        </dgm:presLayoutVars>
      </dgm:prSet>
      <dgm:spPr/>
    </dgm:pt>
    <dgm:pt modelId="{A2FE9326-9863-47F6-B43B-AE55B852E20F}" type="pres">
      <dgm:prSet presAssocID="{D35FE6BF-54F1-44E4-B735-D8C97128233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D78F3EE-1D6A-4816-9890-A8F9AEEFF552}" type="pres">
      <dgm:prSet presAssocID="{E08EFE97-7CC2-42E8-9476-42B9D03D19D2}" presName="spacer" presStyleCnt="0"/>
      <dgm:spPr/>
    </dgm:pt>
    <dgm:pt modelId="{5BD9018D-E977-479D-BC4D-3C21108ECAFD}" type="pres">
      <dgm:prSet presAssocID="{7BDD63A1-E0DD-43A1-9BF4-74CA4614897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5B5C39D-5309-4F78-B37A-A71747C7BB45}" type="pres">
      <dgm:prSet presAssocID="{A520F17A-40E1-4ECB-BCEC-A14E6E0614E0}" presName="spacer" presStyleCnt="0"/>
      <dgm:spPr/>
    </dgm:pt>
    <dgm:pt modelId="{AA8A9902-8D4F-4D88-9144-DC5AA75FE52D}" type="pres">
      <dgm:prSet presAssocID="{2F97BBD7-2E9F-4A54-9C09-8CCDD04E42B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3212C79-E963-4C90-8AC5-5694C50470CB}" type="pres">
      <dgm:prSet presAssocID="{26CA0156-ED68-4B6E-943E-C824245CE7B3}" presName="spacer" presStyleCnt="0"/>
      <dgm:spPr/>
    </dgm:pt>
    <dgm:pt modelId="{8BEF2BB7-C1B3-4720-91EB-4A059BA3FB71}" type="pres">
      <dgm:prSet presAssocID="{E7BE2C89-67A7-4AB1-AE86-3AD9DE0F3A5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B585B27-3B29-410B-B8BD-7860F7530E60}" type="pres">
      <dgm:prSet presAssocID="{9B28739A-1D40-4039-90C0-B6497A502A98}" presName="spacer" presStyleCnt="0"/>
      <dgm:spPr/>
    </dgm:pt>
    <dgm:pt modelId="{A9A43080-9F38-477A-9CDA-1E627D2921A8}" type="pres">
      <dgm:prSet presAssocID="{2AB19AEC-4F5D-4670-87A2-F124B25CE0F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748DE46-C82D-400A-A14F-3EBD233B339B}" type="pres">
      <dgm:prSet presAssocID="{C3DD7368-D9CD-4DB6-B53F-BB77A1A21D09}" presName="spacer" presStyleCnt="0"/>
      <dgm:spPr/>
    </dgm:pt>
    <dgm:pt modelId="{F542B517-F4B3-461E-B303-0C45E4B55869}" type="pres">
      <dgm:prSet presAssocID="{379E8190-4C2B-432E-95E7-B67E5776D4B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E503929-D239-412F-A025-F0B16E745F8D}" srcId="{46BEBB39-76E5-4FF8-A64B-3A99196A094F}" destId="{379E8190-4C2B-432E-95E7-B67E5776D4BB}" srcOrd="5" destOrd="0" parTransId="{95C1B40E-AAC7-4B47-845E-45C0046EE505}" sibTransId="{8C946681-EB24-4D87-B1A0-5095EB9C543C}"/>
    <dgm:cxn modelId="{B2C87886-28AB-4E79-91C0-02D858336BCB}" type="presOf" srcId="{D35FE6BF-54F1-44E4-B735-D8C971282336}" destId="{A2FE9326-9863-47F6-B43B-AE55B852E20F}" srcOrd="0" destOrd="0" presId="urn:microsoft.com/office/officeart/2005/8/layout/vList2"/>
    <dgm:cxn modelId="{A66CB688-F339-42A8-8A31-F162C7B122A7}" type="presOf" srcId="{46BEBB39-76E5-4FF8-A64B-3A99196A094F}" destId="{BEC5C09F-7BFE-4C6F-B033-B9BB7B25F4CD}" srcOrd="0" destOrd="0" presId="urn:microsoft.com/office/officeart/2005/8/layout/vList2"/>
    <dgm:cxn modelId="{6B23CF9D-CB78-4563-80F4-45A252B32262}" srcId="{46BEBB39-76E5-4FF8-A64B-3A99196A094F}" destId="{E7BE2C89-67A7-4AB1-AE86-3AD9DE0F3A59}" srcOrd="3" destOrd="0" parTransId="{74FC575B-7206-4B83-9026-9A8FFB90E2AB}" sibTransId="{9B28739A-1D40-4039-90C0-B6497A502A98}"/>
    <dgm:cxn modelId="{DC0A3CA4-2B57-4823-992E-EB48C18F2CEE}" srcId="{46BEBB39-76E5-4FF8-A64B-3A99196A094F}" destId="{D35FE6BF-54F1-44E4-B735-D8C971282336}" srcOrd="0" destOrd="0" parTransId="{DD411632-5CB6-4ED4-A463-DF502EF3E688}" sibTransId="{E08EFE97-7CC2-42E8-9476-42B9D03D19D2}"/>
    <dgm:cxn modelId="{F9F38CD0-02E5-4E84-99E0-BC01C1CE6DEE}" type="presOf" srcId="{7BDD63A1-E0DD-43A1-9BF4-74CA4614897A}" destId="{5BD9018D-E977-479D-BC4D-3C21108ECAFD}" srcOrd="0" destOrd="0" presId="urn:microsoft.com/office/officeart/2005/8/layout/vList2"/>
    <dgm:cxn modelId="{D614FAD2-A2F1-4A0F-963C-C4984370EB94}" srcId="{46BEBB39-76E5-4FF8-A64B-3A99196A094F}" destId="{2F97BBD7-2E9F-4A54-9C09-8CCDD04E42B0}" srcOrd="2" destOrd="0" parTransId="{F103B7D0-BF9C-4E15-BF0B-6A46EC79E611}" sibTransId="{26CA0156-ED68-4B6E-943E-C824245CE7B3}"/>
    <dgm:cxn modelId="{56DD13D4-D99F-4CA2-9C79-C0A5F41CDEC7}" srcId="{46BEBB39-76E5-4FF8-A64B-3A99196A094F}" destId="{2AB19AEC-4F5D-4670-87A2-F124B25CE0F8}" srcOrd="4" destOrd="0" parTransId="{ECFF5EB0-B9A0-4189-AEFC-5C3C2CF8BBE6}" sibTransId="{C3DD7368-D9CD-4DB6-B53F-BB77A1A21D09}"/>
    <dgm:cxn modelId="{407F5FDE-B906-4E0E-BEE4-83CA95D83350}" type="presOf" srcId="{2AB19AEC-4F5D-4670-87A2-F124B25CE0F8}" destId="{A9A43080-9F38-477A-9CDA-1E627D2921A8}" srcOrd="0" destOrd="0" presId="urn:microsoft.com/office/officeart/2005/8/layout/vList2"/>
    <dgm:cxn modelId="{09F895E6-4B1C-4426-8BC3-A7E09E59C5D4}" srcId="{46BEBB39-76E5-4FF8-A64B-3A99196A094F}" destId="{7BDD63A1-E0DD-43A1-9BF4-74CA4614897A}" srcOrd="1" destOrd="0" parTransId="{73B50C1A-DB2F-4E04-A63E-3CBF27972AF3}" sibTransId="{A520F17A-40E1-4ECB-BCEC-A14E6E0614E0}"/>
    <dgm:cxn modelId="{B8EBF8E6-ACC3-437A-9B62-21518D05EB29}" type="presOf" srcId="{2F97BBD7-2E9F-4A54-9C09-8CCDD04E42B0}" destId="{AA8A9902-8D4F-4D88-9144-DC5AA75FE52D}" srcOrd="0" destOrd="0" presId="urn:microsoft.com/office/officeart/2005/8/layout/vList2"/>
    <dgm:cxn modelId="{5A28B1F6-7B9E-4655-BD1C-B352E4CFE81B}" type="presOf" srcId="{379E8190-4C2B-432E-95E7-B67E5776D4BB}" destId="{F542B517-F4B3-461E-B303-0C45E4B55869}" srcOrd="0" destOrd="0" presId="urn:microsoft.com/office/officeart/2005/8/layout/vList2"/>
    <dgm:cxn modelId="{F8CA21F8-4A3E-4FC8-98E0-AFB88CFADFBA}" type="presOf" srcId="{E7BE2C89-67A7-4AB1-AE86-3AD9DE0F3A59}" destId="{8BEF2BB7-C1B3-4720-91EB-4A059BA3FB71}" srcOrd="0" destOrd="0" presId="urn:microsoft.com/office/officeart/2005/8/layout/vList2"/>
    <dgm:cxn modelId="{FB138C66-2EC8-4992-BF3E-A8719E025262}" type="presParOf" srcId="{BEC5C09F-7BFE-4C6F-B033-B9BB7B25F4CD}" destId="{A2FE9326-9863-47F6-B43B-AE55B852E20F}" srcOrd="0" destOrd="0" presId="urn:microsoft.com/office/officeart/2005/8/layout/vList2"/>
    <dgm:cxn modelId="{E8720A91-7A92-46D6-AA3E-C9EDD5375884}" type="presParOf" srcId="{BEC5C09F-7BFE-4C6F-B033-B9BB7B25F4CD}" destId="{1D78F3EE-1D6A-4816-9890-A8F9AEEFF552}" srcOrd="1" destOrd="0" presId="urn:microsoft.com/office/officeart/2005/8/layout/vList2"/>
    <dgm:cxn modelId="{15632EAB-63D0-474F-BF3E-7765F99E030D}" type="presParOf" srcId="{BEC5C09F-7BFE-4C6F-B033-B9BB7B25F4CD}" destId="{5BD9018D-E977-479D-BC4D-3C21108ECAFD}" srcOrd="2" destOrd="0" presId="urn:microsoft.com/office/officeart/2005/8/layout/vList2"/>
    <dgm:cxn modelId="{2078F938-1236-41AF-A130-3406207438B2}" type="presParOf" srcId="{BEC5C09F-7BFE-4C6F-B033-B9BB7B25F4CD}" destId="{85B5C39D-5309-4F78-B37A-A71747C7BB45}" srcOrd="3" destOrd="0" presId="urn:microsoft.com/office/officeart/2005/8/layout/vList2"/>
    <dgm:cxn modelId="{3E5B291A-BC3E-4F5C-8447-8929264F50B5}" type="presParOf" srcId="{BEC5C09F-7BFE-4C6F-B033-B9BB7B25F4CD}" destId="{AA8A9902-8D4F-4D88-9144-DC5AA75FE52D}" srcOrd="4" destOrd="0" presId="urn:microsoft.com/office/officeart/2005/8/layout/vList2"/>
    <dgm:cxn modelId="{254DE0C0-91C7-4A7D-81C3-7C6C36CCA4D7}" type="presParOf" srcId="{BEC5C09F-7BFE-4C6F-B033-B9BB7B25F4CD}" destId="{93212C79-E963-4C90-8AC5-5694C50470CB}" srcOrd="5" destOrd="0" presId="urn:microsoft.com/office/officeart/2005/8/layout/vList2"/>
    <dgm:cxn modelId="{A49D7E5C-EA02-43D9-B9A5-7930032EF850}" type="presParOf" srcId="{BEC5C09F-7BFE-4C6F-B033-B9BB7B25F4CD}" destId="{8BEF2BB7-C1B3-4720-91EB-4A059BA3FB71}" srcOrd="6" destOrd="0" presId="urn:microsoft.com/office/officeart/2005/8/layout/vList2"/>
    <dgm:cxn modelId="{4609EBA5-D2D1-413C-86F7-204DF41D7E89}" type="presParOf" srcId="{BEC5C09F-7BFE-4C6F-B033-B9BB7B25F4CD}" destId="{4B585B27-3B29-410B-B8BD-7860F7530E60}" srcOrd="7" destOrd="0" presId="urn:microsoft.com/office/officeart/2005/8/layout/vList2"/>
    <dgm:cxn modelId="{B5F68650-9E56-4FEC-9D1F-FCF71AF74D64}" type="presParOf" srcId="{BEC5C09F-7BFE-4C6F-B033-B9BB7B25F4CD}" destId="{A9A43080-9F38-477A-9CDA-1E627D2921A8}" srcOrd="8" destOrd="0" presId="urn:microsoft.com/office/officeart/2005/8/layout/vList2"/>
    <dgm:cxn modelId="{EBA77E5D-0971-437C-AD0F-FBB8C5A001A3}" type="presParOf" srcId="{BEC5C09F-7BFE-4C6F-B033-B9BB7B25F4CD}" destId="{0748DE46-C82D-400A-A14F-3EBD233B339B}" srcOrd="9" destOrd="0" presId="urn:microsoft.com/office/officeart/2005/8/layout/vList2"/>
    <dgm:cxn modelId="{24020469-15A5-4D52-8788-FE23F6337ECA}" type="presParOf" srcId="{BEC5C09F-7BFE-4C6F-B033-B9BB7B25F4CD}" destId="{F542B517-F4B3-461E-B303-0C45E4B558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9C8278-253E-4671-B027-68DED066603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94593AF-A925-4F9F-A6E3-2B96D229DF4D}">
      <dgm:prSet/>
      <dgm:spPr/>
      <dgm:t>
        <a:bodyPr/>
        <a:lstStyle/>
        <a:p>
          <a:r>
            <a:rPr lang="es-SV" dirty="0"/>
            <a:t>- Al igual que el proceso anterior, el FM puso a disposición de los países TDR´s generales, los cuales fueron adaptados por cada uno. </a:t>
          </a:r>
          <a:endParaRPr lang="en-US" dirty="0"/>
        </a:p>
      </dgm:t>
    </dgm:pt>
    <dgm:pt modelId="{F52670D5-1A46-46BF-B9FE-73A4A856C80E}" type="parTrans" cxnId="{74E4B5E5-BA8B-417B-99C0-458878365FB9}">
      <dgm:prSet/>
      <dgm:spPr/>
      <dgm:t>
        <a:bodyPr/>
        <a:lstStyle/>
        <a:p>
          <a:endParaRPr lang="en-US"/>
        </a:p>
      </dgm:t>
    </dgm:pt>
    <dgm:pt modelId="{00176712-8E65-49D6-8735-983061127472}" type="sibTrans" cxnId="{74E4B5E5-BA8B-417B-99C0-458878365FB9}">
      <dgm:prSet/>
      <dgm:spPr/>
      <dgm:t>
        <a:bodyPr/>
        <a:lstStyle/>
        <a:p>
          <a:endParaRPr lang="en-US"/>
        </a:p>
      </dgm:t>
    </dgm:pt>
    <dgm:pt modelId="{62DA21AE-7551-440B-A034-8AAACE7D3F6B}">
      <dgm:prSet/>
      <dgm:spPr/>
      <dgm:t>
        <a:bodyPr/>
        <a:lstStyle/>
        <a:p>
          <a:r>
            <a:rPr lang="es-SV" dirty="0"/>
            <a:t>- Los TDR adaptados fueron aprobados por el equipo de CCM del FM, el 15 de junio. </a:t>
          </a:r>
          <a:r>
            <a:rPr lang="es-SV" dirty="0">
              <a:hlinkClick xmlns:r="http://schemas.openxmlformats.org/officeDocument/2006/relationships" r:id="rId1" action="ppaction://hlinkfile"/>
            </a:rPr>
            <a:t>TDR</a:t>
          </a:r>
          <a:endParaRPr lang="en-US" dirty="0"/>
        </a:p>
      </dgm:t>
    </dgm:pt>
    <dgm:pt modelId="{2BF67133-35F5-4B5A-9521-7421AAD7D569}" type="parTrans" cxnId="{86B07DF4-C1D8-4CA0-8D05-082A6BDB7570}">
      <dgm:prSet/>
      <dgm:spPr/>
      <dgm:t>
        <a:bodyPr/>
        <a:lstStyle/>
        <a:p>
          <a:endParaRPr lang="en-US"/>
        </a:p>
      </dgm:t>
    </dgm:pt>
    <dgm:pt modelId="{FD6AD9FD-5F8D-4F3D-8969-2DE41B42CEE9}" type="sibTrans" cxnId="{86B07DF4-C1D8-4CA0-8D05-082A6BDB7570}">
      <dgm:prSet/>
      <dgm:spPr/>
      <dgm:t>
        <a:bodyPr/>
        <a:lstStyle/>
        <a:p>
          <a:endParaRPr lang="en-US"/>
        </a:p>
      </dgm:t>
    </dgm:pt>
    <dgm:pt modelId="{6215760B-D37D-49B6-AF56-7365DE3213D5}">
      <dgm:prSet/>
      <dgm:spPr/>
      <dgm:t>
        <a:bodyPr/>
        <a:lstStyle/>
        <a:p>
          <a:r>
            <a:rPr lang="es-SV"/>
            <a:t>- La solicitud para dar inicio al proceso bajo los lineamientos de la SISCA fue enviada el 15 de junio, aprobada por la Secretaria General el 16 de junio.</a:t>
          </a:r>
          <a:endParaRPr lang="en-US"/>
        </a:p>
      </dgm:t>
    </dgm:pt>
    <dgm:pt modelId="{E50BA10D-1C0B-4EA3-B853-CCF1065FD61D}" type="parTrans" cxnId="{5C9A93C3-4157-4B8D-88A1-0700BA4FF53D}">
      <dgm:prSet/>
      <dgm:spPr/>
      <dgm:t>
        <a:bodyPr/>
        <a:lstStyle/>
        <a:p>
          <a:endParaRPr lang="en-US"/>
        </a:p>
      </dgm:t>
    </dgm:pt>
    <dgm:pt modelId="{CC3AA63A-2DC0-4CDB-A7FA-7B5E5E0A7F6B}" type="sibTrans" cxnId="{5C9A93C3-4157-4B8D-88A1-0700BA4FF53D}">
      <dgm:prSet/>
      <dgm:spPr/>
      <dgm:t>
        <a:bodyPr/>
        <a:lstStyle/>
        <a:p>
          <a:endParaRPr lang="en-US"/>
        </a:p>
      </dgm:t>
    </dgm:pt>
    <dgm:pt modelId="{87EF6DFC-BD44-403D-BA49-72C6533C9FCB}">
      <dgm:prSet/>
      <dgm:spPr/>
      <dgm:t>
        <a:bodyPr/>
        <a:lstStyle/>
        <a:p>
          <a:r>
            <a:rPr lang="es-SV"/>
            <a:t>- Publicados en página web SICA, SISCA y MCP y redes sociales, adicionalmente se enviaron invitaciones a una lista corta propuesta por el comité ejecutivo.</a:t>
          </a:r>
          <a:endParaRPr lang="en-US"/>
        </a:p>
      </dgm:t>
    </dgm:pt>
    <dgm:pt modelId="{E7B0FBDC-B00B-486E-8E66-FD01CF9A70E0}" type="parTrans" cxnId="{DB21DC90-03FB-4744-B972-F7876B9769F8}">
      <dgm:prSet/>
      <dgm:spPr/>
      <dgm:t>
        <a:bodyPr/>
        <a:lstStyle/>
        <a:p>
          <a:endParaRPr lang="en-US"/>
        </a:p>
      </dgm:t>
    </dgm:pt>
    <dgm:pt modelId="{9D406AC9-A108-40F0-AF66-819EE465B11B}" type="sibTrans" cxnId="{DB21DC90-03FB-4744-B972-F7876B9769F8}">
      <dgm:prSet/>
      <dgm:spPr/>
      <dgm:t>
        <a:bodyPr/>
        <a:lstStyle/>
        <a:p>
          <a:endParaRPr lang="en-US"/>
        </a:p>
      </dgm:t>
    </dgm:pt>
    <dgm:pt modelId="{37D099F5-4007-4140-B03C-010EB4113B47}">
      <dgm:prSet/>
      <dgm:spPr/>
      <dgm:t>
        <a:bodyPr/>
        <a:lstStyle/>
        <a:p>
          <a:r>
            <a:rPr lang="es-SV"/>
            <a:t>- Ultima fecha para recibir postulaciones es el 9 de julio.</a:t>
          </a:r>
          <a:endParaRPr lang="en-US"/>
        </a:p>
      </dgm:t>
    </dgm:pt>
    <dgm:pt modelId="{5215931C-F346-43B0-90D2-BE714A7CB0FC}" type="parTrans" cxnId="{9A872066-A241-46FE-84ED-E90BEE089A8E}">
      <dgm:prSet/>
      <dgm:spPr/>
      <dgm:t>
        <a:bodyPr/>
        <a:lstStyle/>
        <a:p>
          <a:endParaRPr lang="en-US"/>
        </a:p>
      </dgm:t>
    </dgm:pt>
    <dgm:pt modelId="{17C13E20-28EB-43AA-A101-276789A0104F}" type="sibTrans" cxnId="{9A872066-A241-46FE-84ED-E90BEE089A8E}">
      <dgm:prSet/>
      <dgm:spPr/>
      <dgm:t>
        <a:bodyPr/>
        <a:lstStyle/>
        <a:p>
          <a:endParaRPr lang="en-US"/>
        </a:p>
      </dgm:t>
    </dgm:pt>
    <dgm:pt modelId="{34210C14-0476-4B1A-99A5-A73916B4F6D2}">
      <dgm:prSet/>
      <dgm:spPr/>
      <dgm:t>
        <a:bodyPr/>
        <a:lstStyle/>
        <a:p>
          <a:r>
            <a:rPr lang="es-SV"/>
            <a:t>- Se creará un panel de evaluación y selección, el cual estará conformado por 2 miembros de SISCA, 2 del MCP y la Directora Ejecutiva.</a:t>
          </a:r>
          <a:endParaRPr lang="en-US"/>
        </a:p>
      </dgm:t>
    </dgm:pt>
    <dgm:pt modelId="{ACE7E2C9-B043-4BA0-8B43-A3C4ED60FB50}" type="parTrans" cxnId="{696869FA-84FE-42F1-9E46-E184FE943D0B}">
      <dgm:prSet/>
      <dgm:spPr/>
      <dgm:t>
        <a:bodyPr/>
        <a:lstStyle/>
        <a:p>
          <a:endParaRPr lang="en-US"/>
        </a:p>
      </dgm:t>
    </dgm:pt>
    <dgm:pt modelId="{956824FD-4C61-4248-9937-06B57E587181}" type="sibTrans" cxnId="{696869FA-84FE-42F1-9E46-E184FE943D0B}">
      <dgm:prSet/>
      <dgm:spPr/>
      <dgm:t>
        <a:bodyPr/>
        <a:lstStyle/>
        <a:p>
          <a:endParaRPr lang="en-US"/>
        </a:p>
      </dgm:t>
    </dgm:pt>
    <dgm:pt modelId="{7B0DA576-66B2-4900-AED5-6D0AB3254DAA}" type="pres">
      <dgm:prSet presAssocID="{6C9C8278-253E-4671-B027-68DED0666037}" presName="linear" presStyleCnt="0">
        <dgm:presLayoutVars>
          <dgm:animLvl val="lvl"/>
          <dgm:resizeHandles val="exact"/>
        </dgm:presLayoutVars>
      </dgm:prSet>
      <dgm:spPr/>
    </dgm:pt>
    <dgm:pt modelId="{6E849620-1914-49F0-AC4A-1656E07DFE09}" type="pres">
      <dgm:prSet presAssocID="{E94593AF-A925-4F9F-A6E3-2B96D229DF4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36840CE-C150-4F97-A027-FAAAF84911C0}" type="pres">
      <dgm:prSet presAssocID="{00176712-8E65-49D6-8735-983061127472}" presName="spacer" presStyleCnt="0"/>
      <dgm:spPr/>
    </dgm:pt>
    <dgm:pt modelId="{F833FE3F-2C95-4069-8D30-A84489DBDD01}" type="pres">
      <dgm:prSet presAssocID="{62DA21AE-7551-440B-A034-8AAACE7D3F6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3CA62B7-4890-477A-B526-FA73E9C3DA85}" type="pres">
      <dgm:prSet presAssocID="{FD6AD9FD-5F8D-4F3D-8969-2DE41B42CEE9}" presName="spacer" presStyleCnt="0"/>
      <dgm:spPr/>
    </dgm:pt>
    <dgm:pt modelId="{8EF24265-7B4E-4035-992A-E6023BA9B0FD}" type="pres">
      <dgm:prSet presAssocID="{6215760B-D37D-49B6-AF56-7365DE3213D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F44D959-B686-4E88-988C-7F92D139CE73}" type="pres">
      <dgm:prSet presAssocID="{CC3AA63A-2DC0-4CDB-A7FA-7B5E5E0A7F6B}" presName="spacer" presStyleCnt="0"/>
      <dgm:spPr/>
    </dgm:pt>
    <dgm:pt modelId="{B929DE29-EE72-4482-AB61-B742DAFBA84D}" type="pres">
      <dgm:prSet presAssocID="{87EF6DFC-BD44-403D-BA49-72C6533C9FC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7050797-D055-4ADC-AB81-20A29A68F9AD}" type="pres">
      <dgm:prSet presAssocID="{9D406AC9-A108-40F0-AF66-819EE465B11B}" presName="spacer" presStyleCnt="0"/>
      <dgm:spPr/>
    </dgm:pt>
    <dgm:pt modelId="{7F7EAC54-344C-425E-B371-336388B7EB19}" type="pres">
      <dgm:prSet presAssocID="{37D099F5-4007-4140-B03C-010EB4113B4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FFBEE35-9A0D-4246-975B-EAC00F825A04}" type="pres">
      <dgm:prSet presAssocID="{17C13E20-28EB-43AA-A101-276789A0104F}" presName="spacer" presStyleCnt="0"/>
      <dgm:spPr/>
    </dgm:pt>
    <dgm:pt modelId="{8D606C5D-E35E-4BC1-AAAC-E9444CD10702}" type="pres">
      <dgm:prSet presAssocID="{34210C14-0476-4B1A-99A5-A73916B4F6D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2633E3A-D4AC-481D-B27C-3644B15B841E}" type="presOf" srcId="{34210C14-0476-4B1A-99A5-A73916B4F6D2}" destId="{8D606C5D-E35E-4BC1-AAAC-E9444CD10702}" srcOrd="0" destOrd="0" presId="urn:microsoft.com/office/officeart/2005/8/layout/vList2"/>
    <dgm:cxn modelId="{9A872066-A241-46FE-84ED-E90BEE089A8E}" srcId="{6C9C8278-253E-4671-B027-68DED0666037}" destId="{37D099F5-4007-4140-B03C-010EB4113B47}" srcOrd="4" destOrd="0" parTransId="{5215931C-F346-43B0-90D2-BE714A7CB0FC}" sibTransId="{17C13E20-28EB-43AA-A101-276789A0104F}"/>
    <dgm:cxn modelId="{DB21DC90-03FB-4744-B972-F7876B9769F8}" srcId="{6C9C8278-253E-4671-B027-68DED0666037}" destId="{87EF6DFC-BD44-403D-BA49-72C6533C9FCB}" srcOrd="3" destOrd="0" parTransId="{E7B0FBDC-B00B-486E-8E66-FD01CF9A70E0}" sibTransId="{9D406AC9-A108-40F0-AF66-819EE465B11B}"/>
    <dgm:cxn modelId="{403E2DB4-6AD2-4B94-98A7-BAAA68C5A076}" type="presOf" srcId="{6C9C8278-253E-4671-B027-68DED0666037}" destId="{7B0DA576-66B2-4900-AED5-6D0AB3254DAA}" srcOrd="0" destOrd="0" presId="urn:microsoft.com/office/officeart/2005/8/layout/vList2"/>
    <dgm:cxn modelId="{23BC25C0-002C-4ED4-AC63-BBCDC2AE3340}" type="presOf" srcId="{37D099F5-4007-4140-B03C-010EB4113B47}" destId="{7F7EAC54-344C-425E-B371-336388B7EB19}" srcOrd="0" destOrd="0" presId="urn:microsoft.com/office/officeart/2005/8/layout/vList2"/>
    <dgm:cxn modelId="{5C9A93C3-4157-4B8D-88A1-0700BA4FF53D}" srcId="{6C9C8278-253E-4671-B027-68DED0666037}" destId="{6215760B-D37D-49B6-AF56-7365DE3213D5}" srcOrd="2" destOrd="0" parTransId="{E50BA10D-1C0B-4EA3-B853-CCF1065FD61D}" sibTransId="{CC3AA63A-2DC0-4CDB-A7FA-7B5E5E0A7F6B}"/>
    <dgm:cxn modelId="{84CD65CE-C9FC-46EA-95E1-C11179E22795}" type="presOf" srcId="{62DA21AE-7551-440B-A034-8AAACE7D3F6B}" destId="{F833FE3F-2C95-4069-8D30-A84489DBDD01}" srcOrd="0" destOrd="0" presId="urn:microsoft.com/office/officeart/2005/8/layout/vList2"/>
    <dgm:cxn modelId="{A70781DF-BEAD-48C0-ACF1-AC6FAC04361C}" type="presOf" srcId="{E94593AF-A925-4F9F-A6E3-2B96D229DF4D}" destId="{6E849620-1914-49F0-AC4A-1656E07DFE09}" srcOrd="0" destOrd="0" presId="urn:microsoft.com/office/officeart/2005/8/layout/vList2"/>
    <dgm:cxn modelId="{4F31A5E3-5231-4F16-AD9E-34DFB8CC3BA4}" type="presOf" srcId="{87EF6DFC-BD44-403D-BA49-72C6533C9FCB}" destId="{B929DE29-EE72-4482-AB61-B742DAFBA84D}" srcOrd="0" destOrd="0" presId="urn:microsoft.com/office/officeart/2005/8/layout/vList2"/>
    <dgm:cxn modelId="{74E4B5E5-BA8B-417B-99C0-458878365FB9}" srcId="{6C9C8278-253E-4671-B027-68DED0666037}" destId="{E94593AF-A925-4F9F-A6E3-2B96D229DF4D}" srcOrd="0" destOrd="0" parTransId="{F52670D5-1A46-46BF-B9FE-73A4A856C80E}" sibTransId="{00176712-8E65-49D6-8735-983061127472}"/>
    <dgm:cxn modelId="{5101BEF2-9E49-4404-86C5-77F22D6D9FCA}" type="presOf" srcId="{6215760B-D37D-49B6-AF56-7365DE3213D5}" destId="{8EF24265-7B4E-4035-992A-E6023BA9B0FD}" srcOrd="0" destOrd="0" presId="urn:microsoft.com/office/officeart/2005/8/layout/vList2"/>
    <dgm:cxn modelId="{86B07DF4-C1D8-4CA0-8D05-082A6BDB7570}" srcId="{6C9C8278-253E-4671-B027-68DED0666037}" destId="{62DA21AE-7551-440B-A034-8AAACE7D3F6B}" srcOrd="1" destOrd="0" parTransId="{2BF67133-35F5-4B5A-9521-7421AAD7D569}" sibTransId="{FD6AD9FD-5F8D-4F3D-8969-2DE41B42CEE9}"/>
    <dgm:cxn modelId="{696869FA-84FE-42F1-9E46-E184FE943D0B}" srcId="{6C9C8278-253E-4671-B027-68DED0666037}" destId="{34210C14-0476-4B1A-99A5-A73916B4F6D2}" srcOrd="5" destOrd="0" parTransId="{ACE7E2C9-B043-4BA0-8B43-A3C4ED60FB50}" sibTransId="{956824FD-4C61-4248-9937-06B57E587181}"/>
    <dgm:cxn modelId="{EC2B4518-AF59-46BD-A68F-926FEE0AF707}" type="presParOf" srcId="{7B0DA576-66B2-4900-AED5-6D0AB3254DAA}" destId="{6E849620-1914-49F0-AC4A-1656E07DFE09}" srcOrd="0" destOrd="0" presId="urn:microsoft.com/office/officeart/2005/8/layout/vList2"/>
    <dgm:cxn modelId="{2C4E5B6E-4627-415D-B8D3-F06158026445}" type="presParOf" srcId="{7B0DA576-66B2-4900-AED5-6D0AB3254DAA}" destId="{736840CE-C150-4F97-A027-FAAAF84911C0}" srcOrd="1" destOrd="0" presId="urn:microsoft.com/office/officeart/2005/8/layout/vList2"/>
    <dgm:cxn modelId="{A4F03868-34C7-4B02-91EF-052E22ABC298}" type="presParOf" srcId="{7B0DA576-66B2-4900-AED5-6D0AB3254DAA}" destId="{F833FE3F-2C95-4069-8D30-A84489DBDD01}" srcOrd="2" destOrd="0" presId="urn:microsoft.com/office/officeart/2005/8/layout/vList2"/>
    <dgm:cxn modelId="{7D9458D7-243B-4211-A6A0-DA7B9819C8E1}" type="presParOf" srcId="{7B0DA576-66B2-4900-AED5-6D0AB3254DAA}" destId="{93CA62B7-4890-477A-B526-FA73E9C3DA85}" srcOrd="3" destOrd="0" presId="urn:microsoft.com/office/officeart/2005/8/layout/vList2"/>
    <dgm:cxn modelId="{BA9682C0-E2F1-4689-B9A9-A9F56D33C983}" type="presParOf" srcId="{7B0DA576-66B2-4900-AED5-6D0AB3254DAA}" destId="{8EF24265-7B4E-4035-992A-E6023BA9B0FD}" srcOrd="4" destOrd="0" presId="urn:microsoft.com/office/officeart/2005/8/layout/vList2"/>
    <dgm:cxn modelId="{30877DBB-3B5A-47A7-AE15-803CBDDBB375}" type="presParOf" srcId="{7B0DA576-66B2-4900-AED5-6D0AB3254DAA}" destId="{0F44D959-B686-4E88-988C-7F92D139CE73}" srcOrd="5" destOrd="0" presId="urn:microsoft.com/office/officeart/2005/8/layout/vList2"/>
    <dgm:cxn modelId="{97BECCAC-D160-4C16-84FB-FDFF33CF2AC5}" type="presParOf" srcId="{7B0DA576-66B2-4900-AED5-6D0AB3254DAA}" destId="{B929DE29-EE72-4482-AB61-B742DAFBA84D}" srcOrd="6" destOrd="0" presId="urn:microsoft.com/office/officeart/2005/8/layout/vList2"/>
    <dgm:cxn modelId="{9A1EC6D3-C618-4DF1-9E37-6C8BAA9ED02B}" type="presParOf" srcId="{7B0DA576-66B2-4900-AED5-6D0AB3254DAA}" destId="{67050797-D055-4ADC-AB81-20A29A68F9AD}" srcOrd="7" destOrd="0" presId="urn:microsoft.com/office/officeart/2005/8/layout/vList2"/>
    <dgm:cxn modelId="{F4D4EFFD-B1E8-438D-9FB9-30BA2E1F2630}" type="presParOf" srcId="{7B0DA576-66B2-4900-AED5-6D0AB3254DAA}" destId="{7F7EAC54-344C-425E-B371-336388B7EB19}" srcOrd="8" destOrd="0" presId="urn:microsoft.com/office/officeart/2005/8/layout/vList2"/>
    <dgm:cxn modelId="{FFA468F3-4F19-4466-ACA7-EFBE0D3D28C3}" type="presParOf" srcId="{7B0DA576-66B2-4900-AED5-6D0AB3254DAA}" destId="{BFFBEE35-9A0D-4246-975B-EAC00F825A04}" srcOrd="9" destOrd="0" presId="urn:microsoft.com/office/officeart/2005/8/layout/vList2"/>
    <dgm:cxn modelId="{6BCEAC80-3198-4A4D-A870-F1F62C67DB0C}" type="presParOf" srcId="{7B0DA576-66B2-4900-AED5-6D0AB3254DAA}" destId="{8D606C5D-E35E-4BC1-AAAC-E9444CD1070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7D495-3C2F-4F54-AD78-31ADBDD50283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1D18-CE38-47D4-BA64-BA8FD0B82670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Plazas aprobadas por el FM, en Plan de trabajo 2021, modificado y aprobado al 21 de abril 2021.</a:t>
          </a:r>
          <a:endParaRPr lang="en-US" sz="2000" kern="1200" dirty="0"/>
        </a:p>
      </dsp:txBody>
      <dsp:txXfrm>
        <a:off x="0" y="531"/>
        <a:ext cx="10515600" cy="621467"/>
      </dsp:txXfrm>
    </dsp:sp>
    <dsp:sp modelId="{F58F7391-20F6-4717-86FA-583070E8187E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AD1D-232B-4F82-B1D7-4D8006F71266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C19RM</a:t>
          </a:r>
          <a:r>
            <a:rPr lang="es-SV" sz="2000" kern="1200" dirty="0"/>
            <a:t> </a:t>
          </a:r>
          <a:endParaRPr lang="en-US" sz="2000" kern="1200" dirty="0"/>
        </a:p>
      </dsp:txBody>
      <dsp:txXfrm>
        <a:off x="0" y="621999"/>
        <a:ext cx="10515600" cy="621467"/>
      </dsp:txXfrm>
    </dsp:sp>
    <dsp:sp modelId="{BB8207FD-0C0F-40E4-BD30-4B3BE8E06230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443E4-3B45-4076-8342-F11E1124E717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-Plaza: 1 Oficial de Coordinación del C19RM</a:t>
          </a:r>
          <a:endParaRPr lang="en-US" sz="2000" kern="1200" dirty="0"/>
        </a:p>
      </dsp:txBody>
      <dsp:txXfrm>
        <a:off x="0" y="1243467"/>
        <a:ext cx="10515600" cy="621467"/>
      </dsp:txXfrm>
    </dsp:sp>
    <dsp:sp modelId="{ED07E3B5-0C9C-4BD4-A9B3-6C4A94383C0B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D27DE-1F0C-44C4-9E09-4D2A94EE5A0C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/>
            <a:t>-Período: 1 año (1 julio 2021 al 30 de junio 2022)</a:t>
          </a:r>
          <a:endParaRPr lang="en-US" sz="2000" kern="1200"/>
        </a:p>
      </dsp:txBody>
      <dsp:txXfrm>
        <a:off x="0" y="1864935"/>
        <a:ext cx="10515600" cy="621467"/>
      </dsp:txXfrm>
    </dsp:sp>
    <dsp:sp modelId="{46A38B26-801A-4185-93D8-9913F85F3314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8849B-6E1F-457E-B661-159C5466748C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b="1" kern="1200" dirty="0"/>
            <a:t>CCM Evolution </a:t>
          </a:r>
          <a:endParaRPr lang="en-US" sz="2000" b="1" kern="1200" dirty="0"/>
        </a:p>
      </dsp:txBody>
      <dsp:txXfrm>
        <a:off x="0" y="2486402"/>
        <a:ext cx="10515600" cy="621467"/>
      </dsp:txXfrm>
    </dsp:sp>
    <dsp:sp modelId="{2F4D8E4D-5422-4B76-8C40-FA4179AAB3EA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83139-0F51-4F7B-B8BB-82F81CF2C1AA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-Plaza: 1 Oficial de Monitoreo y transición para el MCP-ES</a:t>
          </a:r>
          <a:endParaRPr lang="en-US" sz="2000" kern="1200" dirty="0"/>
        </a:p>
      </dsp:txBody>
      <dsp:txXfrm>
        <a:off x="0" y="3107870"/>
        <a:ext cx="10515600" cy="621467"/>
      </dsp:txXfrm>
    </dsp:sp>
    <dsp:sp modelId="{9C9C2A73-84FB-4791-9D4D-4048139BB9B3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E57B7-3815-4C00-B08F-66BC8AE9DFCB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000" kern="1200" dirty="0"/>
            <a:t>-Período: 2 años (1 agosto 2021- 31 julio 2023)</a:t>
          </a:r>
          <a:endParaRPr lang="en-US" sz="2000" kern="1200" dirty="0"/>
        </a:p>
      </dsp:txBody>
      <dsp:txXfrm>
        <a:off x="0" y="3729338"/>
        <a:ext cx="10515600" cy="62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E9326-9863-47F6-B43B-AE55B852E20F}">
      <dsp:nvSpPr>
        <dsp:cNvPr id="0" name=""/>
        <dsp:cNvSpPr/>
      </dsp:nvSpPr>
      <dsp:spPr>
        <a:xfrm>
          <a:off x="0" y="101460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-El FM puso a disposición de los países TDR´s generales, los cuales fueron adaptados por cada uno. </a:t>
          </a:r>
          <a:r>
            <a:rPr lang="es-SV" sz="1900" kern="1200" dirty="0">
              <a:hlinkClick xmlns:r="http://schemas.openxmlformats.org/officeDocument/2006/relationships" r:id="rId1"/>
            </a:rPr>
            <a:t>TDR</a:t>
          </a:r>
          <a:r>
            <a:rPr lang="es-SV" sz="1900" kern="1200" dirty="0"/>
            <a:t> </a:t>
          </a:r>
          <a:endParaRPr lang="en-US" sz="1900" kern="1200" dirty="0"/>
        </a:p>
      </dsp:txBody>
      <dsp:txXfrm>
        <a:off x="36896" y="1051498"/>
        <a:ext cx="8080383" cy="682028"/>
      </dsp:txXfrm>
    </dsp:sp>
    <dsp:sp modelId="{5BD9018D-E977-479D-BC4D-3C21108ECAFD}">
      <dsp:nvSpPr>
        <dsp:cNvPr id="0" name=""/>
        <dsp:cNvSpPr/>
      </dsp:nvSpPr>
      <dsp:spPr>
        <a:xfrm>
          <a:off x="0" y="182514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/>
            <a:t>- Los TDR adaptados fueron aprobados por el equipo de CCM del FM el 4 de junio.</a:t>
          </a:r>
          <a:endParaRPr lang="en-US" sz="1900" kern="1200"/>
        </a:p>
      </dsp:txBody>
      <dsp:txXfrm>
        <a:off x="36896" y="1862038"/>
        <a:ext cx="8080383" cy="682028"/>
      </dsp:txXfrm>
    </dsp:sp>
    <dsp:sp modelId="{AA8A9902-8D4F-4D88-9144-DC5AA75FE52D}">
      <dsp:nvSpPr>
        <dsp:cNvPr id="0" name=""/>
        <dsp:cNvSpPr/>
      </dsp:nvSpPr>
      <dsp:spPr>
        <a:xfrm>
          <a:off x="0" y="263568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-La solicitud para dar inicio al proceso bajo los lineamientos de la SISCA fue enviada el 7 de junio, aprobada por la Secretaria General el 8 de junio.</a:t>
          </a:r>
          <a:endParaRPr lang="en-US" sz="1900" kern="1200" dirty="0"/>
        </a:p>
      </dsp:txBody>
      <dsp:txXfrm>
        <a:off x="36896" y="2672578"/>
        <a:ext cx="8080383" cy="682028"/>
      </dsp:txXfrm>
    </dsp:sp>
    <dsp:sp modelId="{8BEF2BB7-C1B3-4720-91EB-4A059BA3FB71}">
      <dsp:nvSpPr>
        <dsp:cNvPr id="0" name=""/>
        <dsp:cNvSpPr/>
      </dsp:nvSpPr>
      <dsp:spPr>
        <a:xfrm>
          <a:off x="0" y="344622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-Publicados en página web SICA, SISCA y MCP y redes sociales, adicionalmente se enviaron invitaciones a una lista corta propuesta por el comité ejecutivo.</a:t>
          </a:r>
          <a:endParaRPr lang="en-US" sz="1900" kern="1200" dirty="0"/>
        </a:p>
      </dsp:txBody>
      <dsp:txXfrm>
        <a:off x="36896" y="3483118"/>
        <a:ext cx="8080383" cy="682028"/>
      </dsp:txXfrm>
    </dsp:sp>
    <dsp:sp modelId="{A9A43080-9F38-477A-9CDA-1E627D2921A8}">
      <dsp:nvSpPr>
        <dsp:cNvPr id="0" name=""/>
        <dsp:cNvSpPr/>
      </dsp:nvSpPr>
      <dsp:spPr>
        <a:xfrm>
          <a:off x="0" y="425676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-Ultima fecha para recibir postulaciones es el 24 de junio.</a:t>
          </a:r>
          <a:endParaRPr lang="en-US" sz="1900" kern="1200" dirty="0"/>
        </a:p>
      </dsp:txBody>
      <dsp:txXfrm>
        <a:off x="36896" y="4293658"/>
        <a:ext cx="8080383" cy="682028"/>
      </dsp:txXfrm>
    </dsp:sp>
    <dsp:sp modelId="{F542B517-F4B3-461E-B303-0C45E4B55869}">
      <dsp:nvSpPr>
        <dsp:cNvPr id="0" name=""/>
        <dsp:cNvSpPr/>
      </dsp:nvSpPr>
      <dsp:spPr>
        <a:xfrm>
          <a:off x="0" y="5067302"/>
          <a:ext cx="8154175" cy="75582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-Se ha creado un panel de evaluación, el cual esta conformado por 2 miembros de SISCA y 2 del MCP y la Directora Ejecutiva.</a:t>
          </a:r>
          <a:endParaRPr lang="en-US" sz="1900" kern="1200" dirty="0"/>
        </a:p>
      </dsp:txBody>
      <dsp:txXfrm>
        <a:off x="36896" y="5104198"/>
        <a:ext cx="8080383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49620-1914-49F0-AC4A-1656E07DFE09}">
      <dsp:nvSpPr>
        <dsp:cNvPr id="0" name=""/>
        <dsp:cNvSpPr/>
      </dsp:nvSpPr>
      <dsp:spPr>
        <a:xfrm>
          <a:off x="0" y="34782"/>
          <a:ext cx="7098792" cy="10628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 Al igual que el proceso anterior, el FM puso a disposición de los países TDR´s generales, los cuales fueron adaptados por cada uno. </a:t>
          </a:r>
          <a:endParaRPr lang="en-US" sz="1900" kern="1200" dirty="0"/>
        </a:p>
      </dsp:txBody>
      <dsp:txXfrm>
        <a:off x="51885" y="86667"/>
        <a:ext cx="6995022" cy="959101"/>
      </dsp:txXfrm>
    </dsp:sp>
    <dsp:sp modelId="{F833FE3F-2C95-4069-8D30-A84489DBDD01}">
      <dsp:nvSpPr>
        <dsp:cNvPr id="0" name=""/>
        <dsp:cNvSpPr/>
      </dsp:nvSpPr>
      <dsp:spPr>
        <a:xfrm>
          <a:off x="0" y="1152374"/>
          <a:ext cx="7098792" cy="1062871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 dirty="0"/>
            <a:t>- Los TDR adaptados fueron aprobados por el equipo de CCM del FM, el 15 de junio. </a:t>
          </a:r>
          <a:r>
            <a:rPr lang="es-SV" sz="1900" kern="1200" dirty="0">
              <a:hlinkClick xmlns:r="http://schemas.openxmlformats.org/officeDocument/2006/relationships" r:id="rId1"/>
            </a:rPr>
            <a:t>TDR</a:t>
          </a:r>
          <a:endParaRPr lang="en-US" sz="1900" kern="1200" dirty="0"/>
        </a:p>
      </dsp:txBody>
      <dsp:txXfrm>
        <a:off x="51885" y="1204259"/>
        <a:ext cx="6995022" cy="959101"/>
      </dsp:txXfrm>
    </dsp:sp>
    <dsp:sp modelId="{8EF24265-7B4E-4035-992A-E6023BA9B0FD}">
      <dsp:nvSpPr>
        <dsp:cNvPr id="0" name=""/>
        <dsp:cNvSpPr/>
      </dsp:nvSpPr>
      <dsp:spPr>
        <a:xfrm>
          <a:off x="0" y="2269966"/>
          <a:ext cx="7098792" cy="1062871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/>
            <a:t>- La solicitud para dar inicio al proceso bajo los lineamientos de la SISCA fue enviada el 15 de junio, aprobada por la Secretaria General el 16 de junio.</a:t>
          </a:r>
          <a:endParaRPr lang="en-US" sz="1900" kern="1200"/>
        </a:p>
      </dsp:txBody>
      <dsp:txXfrm>
        <a:off x="51885" y="2321851"/>
        <a:ext cx="6995022" cy="959101"/>
      </dsp:txXfrm>
    </dsp:sp>
    <dsp:sp modelId="{B929DE29-EE72-4482-AB61-B742DAFBA84D}">
      <dsp:nvSpPr>
        <dsp:cNvPr id="0" name=""/>
        <dsp:cNvSpPr/>
      </dsp:nvSpPr>
      <dsp:spPr>
        <a:xfrm>
          <a:off x="0" y="3387558"/>
          <a:ext cx="7098792" cy="1062871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/>
            <a:t>- Publicados en página web SICA, SISCA y MCP y redes sociales, adicionalmente se enviaron invitaciones a una lista corta propuesta por el comité ejecutivo.</a:t>
          </a:r>
          <a:endParaRPr lang="en-US" sz="1900" kern="1200"/>
        </a:p>
      </dsp:txBody>
      <dsp:txXfrm>
        <a:off x="51885" y="3439443"/>
        <a:ext cx="6995022" cy="959101"/>
      </dsp:txXfrm>
    </dsp:sp>
    <dsp:sp modelId="{7F7EAC54-344C-425E-B371-336388B7EB19}">
      <dsp:nvSpPr>
        <dsp:cNvPr id="0" name=""/>
        <dsp:cNvSpPr/>
      </dsp:nvSpPr>
      <dsp:spPr>
        <a:xfrm>
          <a:off x="0" y="4505149"/>
          <a:ext cx="7098792" cy="1062871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/>
            <a:t>- Ultima fecha para recibir postulaciones es el 9 de julio.</a:t>
          </a:r>
          <a:endParaRPr lang="en-US" sz="1900" kern="1200"/>
        </a:p>
      </dsp:txBody>
      <dsp:txXfrm>
        <a:off x="51885" y="4557034"/>
        <a:ext cx="6995022" cy="959101"/>
      </dsp:txXfrm>
    </dsp:sp>
    <dsp:sp modelId="{8D606C5D-E35E-4BC1-AAAC-E9444CD10702}">
      <dsp:nvSpPr>
        <dsp:cNvPr id="0" name=""/>
        <dsp:cNvSpPr/>
      </dsp:nvSpPr>
      <dsp:spPr>
        <a:xfrm>
          <a:off x="0" y="5622741"/>
          <a:ext cx="7098792" cy="106287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900" kern="1200"/>
            <a:t>- Se creará un panel de evaluación y selección, el cual estará conformado por 2 miembros de SISCA, 2 del MCP y la Directora Ejecutiva.</a:t>
          </a:r>
          <a:endParaRPr lang="en-US" sz="1900" kern="1200"/>
        </a:p>
      </dsp:txBody>
      <dsp:txXfrm>
        <a:off x="51885" y="5674626"/>
        <a:ext cx="6995022" cy="959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23/6/2021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057" y="3432512"/>
            <a:ext cx="7729728" cy="1934309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Avances en procesos de contratación </a:t>
            </a:r>
            <a:br>
              <a:rPr lang="es-SV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s-SV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2 recursos humanos para MCP-ES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571348" y="6204743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06-2021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Junio 24, 2021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409" y="526755"/>
            <a:ext cx="6309182" cy="21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33FC0-53CB-4BBD-9828-9C6C2D31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7"/>
            <a:ext cx="10515600" cy="1325563"/>
          </a:xfrm>
        </p:spPr>
        <p:txBody>
          <a:bodyPr>
            <a:normAutofit/>
          </a:bodyPr>
          <a:lstStyle/>
          <a:p>
            <a:r>
              <a:rPr lang="es-SV" sz="7200" b="1" dirty="0">
                <a:solidFill>
                  <a:schemeClr val="accent1"/>
                </a:solidFill>
              </a:rPr>
              <a:t>Contexto </a:t>
            </a: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9266A797-B9A0-4C25-8866-622D19EE1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005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33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22474F-33D4-41E9-9938-556F5CCF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s-SV" sz="4000" b="1">
                <a:solidFill>
                  <a:srgbClr val="FFFFFF"/>
                </a:solidFill>
              </a:rPr>
              <a:t>Oficial de coordinación del C19RM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D4F3E87-E886-4E9F-84C1-6DAE3E4F7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919323"/>
              </p:ext>
            </p:extLst>
          </p:nvPr>
        </p:nvGraphicFramePr>
        <p:xfrm>
          <a:off x="4037824" y="10138"/>
          <a:ext cx="8154175" cy="683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3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A73EF6-9984-47F3-A378-309A29DF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SV" sz="6000" b="1">
                <a:solidFill>
                  <a:schemeClr val="bg1"/>
                </a:solidFill>
              </a:rPr>
              <a:t>Oficial de Monitoreo y transición para el MCP-ES</a:t>
            </a:r>
            <a:br>
              <a:rPr lang="es-SV" sz="6000" b="1">
                <a:solidFill>
                  <a:schemeClr val="bg1"/>
                </a:solidFill>
              </a:rPr>
            </a:br>
            <a:endParaRPr lang="es-SV" sz="6000">
              <a:solidFill>
                <a:schemeClr val="bg1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CC7E113-0515-4412-A8F2-E77A73BB2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82931"/>
              </p:ext>
            </p:extLst>
          </p:nvPr>
        </p:nvGraphicFramePr>
        <p:xfrm>
          <a:off x="5093208" y="0"/>
          <a:ext cx="7098792" cy="672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0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436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Avances en procesos de contratación  de 2 recursos humanos para MCP-ES</vt:lpstr>
      <vt:lpstr>Contexto </vt:lpstr>
      <vt:lpstr>Oficial de coordinación del C19RM </vt:lpstr>
      <vt:lpstr>Oficial de Monitoreo y transición para el MCP-ES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26</cp:revision>
  <dcterms:created xsi:type="dcterms:W3CDTF">2020-01-27T22:36:24Z</dcterms:created>
  <dcterms:modified xsi:type="dcterms:W3CDTF">2021-06-23T18:31:48Z</dcterms:modified>
</cp:coreProperties>
</file>