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2" r:id="rId3"/>
    <p:sldId id="314" r:id="rId4"/>
    <p:sldId id="315" r:id="rId5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11/11/2021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11/11/2021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FormaDescripción generada automáticamente">
            <a:extLst>
              <a:ext uri="{FF2B5EF4-FFF2-40B4-BE49-F238E27FC236}">
                <a16:creationId xmlns:a16="http://schemas.microsoft.com/office/drawing/2014/main" id="{9A865A71-E724-4996-BF44-8FC9E222FA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"/>
          <a:stretch/>
        </p:blipFill>
        <p:spPr bwMode="auto">
          <a:xfrm>
            <a:off x="4600" y="0"/>
            <a:ext cx="12191980" cy="6857990"/>
          </a:xfrm>
          <a:prstGeom prst="rect">
            <a:avLst/>
          </a:prstGeom>
          <a:noFill/>
        </p:spPr>
      </p:pic>
      <p:sp>
        <p:nvSpPr>
          <p:cNvPr id="28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6FB3C421-73C3-4DC1-8085-07928187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021" y="3231931"/>
            <a:ext cx="3852041" cy="1834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000"/>
              <a:t>CCM EVOLUTION</a:t>
            </a:r>
            <a:br>
              <a:rPr lang="en-US" sz="4000"/>
            </a:br>
            <a:r>
              <a:rPr lang="en-US" sz="4000"/>
              <a:t>Mentoría Sur-Sur Secretariados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1078689" y="4696655"/>
            <a:ext cx="5414077" cy="12557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ts val="1000"/>
              </a:spcBef>
              <a:spcAft>
                <a:spcPts val="600"/>
              </a:spcAft>
            </a:pPr>
            <a:r>
              <a:rPr lang="en-US" dirty="0"/>
              <a:t>Presenta:</a:t>
            </a:r>
          </a:p>
          <a:p>
            <a:pPr algn="ctr">
              <a:spcBef>
                <a:spcPts val="1000"/>
              </a:spcBef>
              <a:spcAft>
                <a:spcPts val="600"/>
              </a:spcAft>
            </a:pPr>
            <a:r>
              <a:rPr lang="en-US" dirty="0"/>
              <a:t>Lcda. Marta Alicia de Magaña</a:t>
            </a:r>
          </a:p>
          <a:p>
            <a:pPr algn="ctr">
              <a:spcBef>
                <a:spcPts val="1000"/>
              </a:spcBef>
              <a:spcAft>
                <a:spcPts val="600"/>
              </a:spcAft>
            </a:pPr>
            <a:r>
              <a:rPr lang="en-US" dirty="0"/>
              <a:t>Directora Ejecutiva MCP-ES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1501590A-BE7C-4A50-8EE8-20CFD99338F8}"/>
              </a:ext>
            </a:extLst>
          </p:cNvPr>
          <p:cNvSpPr txBox="1"/>
          <p:nvPr/>
        </p:nvSpPr>
        <p:spPr>
          <a:xfrm>
            <a:off x="2698617" y="6220552"/>
            <a:ext cx="2091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Noviembre 15, 2021</a:t>
            </a:r>
          </a:p>
        </p:txBody>
      </p:sp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8703029-722D-423F-8E98-9BA594815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98722"/>
            <a:ext cx="8495070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Objetivos de la reunión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áfico 5" descr="Internet contorno">
            <a:extLst>
              <a:ext uri="{FF2B5EF4-FFF2-40B4-BE49-F238E27FC236}">
                <a16:creationId xmlns:a16="http://schemas.microsoft.com/office/drawing/2014/main" id="{4A229ED2-DE26-4B55-8B94-101CD276C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53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0246F1-4984-4133-BE17-A4DC12DDD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SV" sz="4800" dirty="0"/>
              <a:t>Intercambio de experiencias entre secretariados de América Latina para el posicionamiento de los MCP´s de la región.</a:t>
            </a:r>
          </a:p>
        </p:txBody>
      </p:sp>
      <p:pic>
        <p:nvPicPr>
          <p:cNvPr id="4" name="Imagen 3" descr="FormaDescripción generada automáticamente">
            <a:extLst>
              <a:ext uri="{FF2B5EF4-FFF2-40B4-BE49-F238E27FC236}">
                <a16:creationId xmlns:a16="http://schemas.microsoft.com/office/drawing/2014/main" id="{8A64BE7E-A2A8-4DD5-8E36-B45C68D7A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178" y="308564"/>
            <a:ext cx="2434501" cy="1369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607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FormaDescripción generada automáticamente">
            <a:extLst>
              <a:ext uri="{FF2B5EF4-FFF2-40B4-BE49-F238E27FC236}">
                <a16:creationId xmlns:a16="http://schemas.microsoft.com/office/drawing/2014/main" id="{421FFF00-3218-4963-B2A2-E8E826427D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5875" y="643466"/>
            <a:ext cx="9900250" cy="55710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2534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45</Words>
  <Application>Microsoft Office PowerPoint</Application>
  <PresentationFormat>Panorámica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CCM EVOLUTION Mentoría Sur-Sur Secretariados</vt:lpstr>
      <vt:lpstr>Objetivos de la reunión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Conformación y Ratificación Miembros Comités Permanentes 2020</dc:title>
  <dc:creator>Karla Eugenia Rivera Arévalo</dc:creator>
  <cp:lastModifiedBy>Karla Eugenia Rivera Arévalo</cp:lastModifiedBy>
  <cp:revision>38</cp:revision>
  <dcterms:created xsi:type="dcterms:W3CDTF">2020-01-27T22:36:24Z</dcterms:created>
  <dcterms:modified xsi:type="dcterms:W3CDTF">2021-11-11T22:16:16Z</dcterms:modified>
</cp:coreProperties>
</file>