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Lst>
  <p:notesMasterIdLst>
    <p:notesMasterId r:id="rId30"/>
  </p:notesMasterIdLst>
  <p:sldIdLst>
    <p:sldId id="2145706076" r:id="rId5"/>
    <p:sldId id="2145706070" r:id="rId6"/>
    <p:sldId id="2145706071" r:id="rId7"/>
    <p:sldId id="2145706084" r:id="rId8"/>
    <p:sldId id="2145706085" r:id="rId9"/>
    <p:sldId id="2145706086" r:id="rId10"/>
    <p:sldId id="341" r:id="rId11"/>
    <p:sldId id="2145706089" r:id="rId12"/>
    <p:sldId id="615" r:id="rId13"/>
    <p:sldId id="614" r:id="rId14"/>
    <p:sldId id="257" r:id="rId15"/>
    <p:sldId id="603" r:id="rId16"/>
    <p:sldId id="2145706072" r:id="rId17"/>
    <p:sldId id="2145706024" r:id="rId18"/>
    <p:sldId id="2145706051" r:id="rId19"/>
    <p:sldId id="2145706017" r:id="rId20"/>
    <p:sldId id="2145706030" r:id="rId21"/>
    <p:sldId id="2145706019" r:id="rId22"/>
    <p:sldId id="4690" r:id="rId23"/>
    <p:sldId id="617" r:id="rId24"/>
    <p:sldId id="2145706062" r:id="rId25"/>
    <p:sldId id="2145706063" r:id="rId26"/>
    <p:sldId id="2145706083" r:id="rId27"/>
    <p:sldId id="2145706088" r:id="rId28"/>
    <p:sldId id="2145706073" r:id="rId29"/>
  </p:sldIdLst>
  <p:sldSz cx="9144000" cy="5143500" type="screen16x9"/>
  <p:notesSz cx="7315200" cy="9601200"/>
  <p:embeddedFontLst>
    <p:embeddedFont>
      <p:font typeface="Arial Black" panose="020B0A04020102020204" pitchFamily="34" charset="0"/>
      <p:bold r:id="rId31"/>
    </p:embeddedFon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Libre Franklin" pitchFamily="2" charset="0"/>
      <p:regular r:id="rId38"/>
      <p:bold r:id="rId39"/>
      <p:italic r:id="rId40"/>
      <p:boldItalic r:id="rId41"/>
    </p:embeddedFont>
    <p:embeddedFont>
      <p:font typeface="Myriad Web Pro" panose="020B0604020202020204" charset="0"/>
      <p:regular r:id="rId42"/>
      <p:bold r:id="rId43"/>
      <p:italic r:id="rId44"/>
      <p:boldItalic r:id="rId45"/>
    </p:embeddedFont>
    <p:embeddedFont>
      <p:font typeface="Poppins" panose="00000500000000000000" pitchFamily="2" charset="0"/>
      <p:regular r:id="rId46"/>
      <p:bold r:id="rId47"/>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100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eenan Farrar" initials="KF" lastIdx="6" clrIdx="6">
    <p:extLst>
      <p:ext uri="{19B8F6BF-5375-455C-9EA6-DF929625EA0E}">
        <p15:presenceInfo xmlns:p15="http://schemas.microsoft.com/office/powerpoint/2012/main" userId="406fe6a504782cdd" providerId="Windows Live"/>
      </p:ext>
    </p:extLst>
  </p:cmAuthor>
  <p:cmAuthor id="1" name="Gorwitz, Rachel (CDC/DDID/NCIRD/DBD)" initials="G(" lastIdx="3" clrIdx="0">
    <p:extLst>
      <p:ext uri="{19B8F6BF-5375-455C-9EA6-DF929625EA0E}">
        <p15:presenceInfo xmlns:p15="http://schemas.microsoft.com/office/powerpoint/2012/main" userId="S::rxg9@cdc.gov::da33f2de-0b6c-41de-9b77-8a511e5fff40" providerId="AD"/>
      </p:ext>
    </p:extLst>
  </p:cmAuthor>
  <p:cmAuthor id="8" name="Amy Mills" initials="AM" lastIdx="9" clrIdx="7">
    <p:extLst>
      <p:ext uri="{19B8F6BF-5375-455C-9EA6-DF929625EA0E}">
        <p15:presenceInfo xmlns:p15="http://schemas.microsoft.com/office/powerpoint/2012/main" userId="S::amills@brunetgarcia.com::33bf2ffe-919b-4620-b558-46f770ad716c" providerId="AD"/>
      </p:ext>
    </p:extLst>
  </p:cmAuthor>
  <p:cmAuthor id="2" name="Stokley, Shannon (CDC/DDID/NCIRD/ISD)" initials="SS(" lastIdx="3" clrIdx="1">
    <p:extLst>
      <p:ext uri="{19B8F6BF-5375-455C-9EA6-DF929625EA0E}">
        <p15:presenceInfo xmlns:p15="http://schemas.microsoft.com/office/powerpoint/2012/main" userId="S::zma2@cdc.gov::297bf023-3e7c-4b85-897f-b90e1c240489" providerId="AD"/>
      </p:ext>
    </p:extLst>
  </p:cmAuthor>
  <p:cmAuthor id="9" name="Bronie Brunet" initials="BB" lastIdx="1" clrIdx="8">
    <p:extLst>
      <p:ext uri="{19B8F6BF-5375-455C-9EA6-DF929625EA0E}">
        <p15:presenceInfo xmlns:p15="http://schemas.microsoft.com/office/powerpoint/2012/main" userId="S::bbrunet@brunetgarcia.com::1ea7694b-2cdb-489b-a99f-fa7622761b6f" providerId="AD"/>
      </p:ext>
    </p:extLst>
  </p:cmAuthor>
  <p:cmAuthor id="3" name="Morelli, Valerie (CDC/DDID/NCIRD/ISD)" initials="MV(" lastIdx="14" clrIdx="2">
    <p:extLst>
      <p:ext uri="{19B8F6BF-5375-455C-9EA6-DF929625EA0E}">
        <p15:presenceInfo xmlns:p15="http://schemas.microsoft.com/office/powerpoint/2012/main" userId="S::vxm4@cdc.gov::d870f4aa-845c-472a-80c1-fb1929feec33" providerId="AD"/>
      </p:ext>
    </p:extLst>
  </p:cmAuthor>
  <p:cmAuthor id="10" name="Yang, Tong (CDC/DDPHSS/CSELS/OD) (CTR)" initials="YT((" lastIdx="66" clrIdx="9">
    <p:extLst>
      <p:ext uri="{19B8F6BF-5375-455C-9EA6-DF929625EA0E}">
        <p15:presenceInfo xmlns:p15="http://schemas.microsoft.com/office/powerpoint/2012/main" userId="S::lnq5@cdc.gov::036309e3-c231-4fd2-918a-c14a881eafb1" providerId="AD"/>
      </p:ext>
    </p:extLst>
  </p:cmAuthor>
  <p:cmAuthor id="4" name="Stone, Nimalie (CDC/DDID/NCEZID/DHQP)" initials="SN(" lastIdx="1" clrIdx="3">
    <p:extLst>
      <p:ext uri="{19B8F6BF-5375-455C-9EA6-DF929625EA0E}">
        <p15:presenceInfo xmlns:p15="http://schemas.microsoft.com/office/powerpoint/2012/main" userId="S::eiy2@cdc.gov::45aed366-3320-43eb-9b9b-300393fa1bc7" providerId="AD"/>
      </p:ext>
    </p:extLst>
  </p:cmAuthor>
  <p:cmAuthor id="11" name="Microsoft Office User" initials="MOU" lastIdx="3" clrIdx="10">
    <p:extLst>
      <p:ext uri="{19B8F6BF-5375-455C-9EA6-DF929625EA0E}">
        <p15:presenceInfo xmlns:p15="http://schemas.microsoft.com/office/powerpoint/2012/main" userId="Microsoft Office User" providerId="None"/>
      </p:ext>
    </p:extLst>
  </p:cmAuthor>
  <p:cmAuthor id="5" name="Smith, Tiffany (CDC/DDID/NCIRD/OD) (CTR)" initials="ST((" lastIdx="12" clrIdx="4">
    <p:extLst>
      <p:ext uri="{19B8F6BF-5375-455C-9EA6-DF929625EA0E}">
        <p15:presenceInfo xmlns:p15="http://schemas.microsoft.com/office/powerpoint/2012/main" userId="S::ync1@cdc.gov::45e5126e-575c-427e-8bb4-73d253c8e5bc" providerId="AD"/>
      </p:ext>
    </p:extLst>
  </p:cmAuthor>
  <p:cmAuthor id="12" name="Mike Haefeli" initials="MH" lastIdx="3" clrIdx="11">
    <p:extLst>
      <p:ext uri="{19B8F6BF-5375-455C-9EA6-DF929625EA0E}">
        <p15:presenceInfo xmlns:p15="http://schemas.microsoft.com/office/powerpoint/2012/main" userId="S::mhaefeli@brunetgarcia.com::69c0bf2d-0c3e-4e2c-842f-38a8a21bd872" providerId="AD"/>
      </p:ext>
    </p:extLst>
  </p:cmAuthor>
  <p:cmAuthor id="6" name="Maiuri, Allison M. (CDC/DDID/NCHHSTP/DTE)" initials="MAM(" lastIdx="5" clrIdx="5">
    <p:extLst>
      <p:ext uri="{19B8F6BF-5375-455C-9EA6-DF929625EA0E}">
        <p15:presenceInfo xmlns:p15="http://schemas.microsoft.com/office/powerpoint/2012/main" userId="S::fpg3@cdc.gov::e501f85d-6eaf-4562-8784-330c8872bd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8539"/>
    <a:srgbClr val="2D2C2C"/>
    <a:srgbClr val="F7931F"/>
    <a:srgbClr val="000000"/>
    <a:srgbClr val="B95E04"/>
    <a:srgbClr val="FFFFFF"/>
    <a:srgbClr val="3A7AB6"/>
    <a:srgbClr val="1D624D"/>
    <a:srgbClr val="4EA346"/>
    <a:srgbClr val="FBAB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83" autoAdjust="0"/>
    <p:restoredTop sz="86395" autoAdjust="0"/>
  </p:normalViewPr>
  <p:slideViewPr>
    <p:cSldViewPr snapToGrid="0">
      <p:cViewPr varScale="1">
        <p:scale>
          <a:sx n="82" d="100"/>
          <a:sy n="82" d="100"/>
        </p:scale>
        <p:origin x="954" y="84"/>
      </p:cViewPr>
      <p:guideLst>
        <p:guide orient="horz" pos="1620"/>
        <p:guide pos="1008"/>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4" d="100"/>
          <a:sy n="94" d="100"/>
        </p:scale>
        <p:origin x="4256"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6.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1DC389-E056-45B4-BCC8-E34DC6EA6B0A}" type="doc">
      <dgm:prSet loTypeId="urn:microsoft.com/office/officeart/2016/7/layout/RepeatingBendingProcessNew" loCatId="process" qsTypeId="urn:microsoft.com/office/officeart/2005/8/quickstyle/simple2" qsCatId="simple" csTypeId="urn:microsoft.com/office/officeart/2005/8/colors/colorful2" csCatId="colorful" phldr="1"/>
      <dgm:spPr/>
      <dgm:t>
        <a:bodyPr/>
        <a:lstStyle/>
        <a:p>
          <a:endParaRPr lang="en-US"/>
        </a:p>
      </dgm:t>
    </dgm:pt>
    <dgm:pt modelId="{F5CB6008-9942-48DE-9150-FF89B1C64F3A}">
      <dgm:prSet/>
      <dgm:spPr>
        <a:solidFill>
          <a:schemeClr val="accent6">
            <a:lumMod val="90000"/>
            <a:lumOff val="10000"/>
          </a:schemeClr>
        </a:solidFill>
        <a:ln>
          <a:solidFill>
            <a:schemeClr val="accent6">
              <a:lumMod val="75000"/>
              <a:lumOff val="25000"/>
            </a:schemeClr>
          </a:solidFill>
        </a:ln>
      </dgm:spPr>
      <dgm:t>
        <a:bodyPr/>
        <a:lstStyle/>
        <a:p>
          <a:r>
            <a:rPr lang="en-US" b="0" i="0" dirty="0" err="1"/>
            <a:t>Fecha</a:t>
          </a:r>
          <a:r>
            <a:rPr lang="en-US" b="0" i="0" dirty="0"/>
            <a:t>: 8 NOV 2021</a:t>
          </a:r>
          <a:endParaRPr lang="en-US" dirty="0"/>
        </a:p>
      </dgm:t>
    </dgm:pt>
    <dgm:pt modelId="{349E0D5E-3076-4193-B8AF-251A8F4ACC66}" type="parTrans" cxnId="{71D6AED9-3B49-4705-B641-033EE4F6025E}">
      <dgm:prSet/>
      <dgm:spPr/>
      <dgm:t>
        <a:bodyPr/>
        <a:lstStyle/>
        <a:p>
          <a:endParaRPr lang="en-US"/>
        </a:p>
      </dgm:t>
    </dgm:pt>
    <dgm:pt modelId="{5ED15D1F-DEED-4E43-BF3F-815F3AD3237D}" type="sibTrans" cxnId="{71D6AED9-3B49-4705-B641-033EE4F6025E}">
      <dgm:prSet/>
      <dgm:spPr/>
      <dgm:t>
        <a:bodyPr/>
        <a:lstStyle/>
        <a:p>
          <a:endParaRPr lang="en-US"/>
        </a:p>
      </dgm:t>
    </dgm:pt>
    <dgm:pt modelId="{FE395D48-75F4-4713-8922-B53BF1AFC076}">
      <dgm:prSet/>
      <dgm:spPr>
        <a:solidFill>
          <a:srgbClr val="2D2C2C"/>
        </a:solidFill>
        <a:ln>
          <a:solidFill>
            <a:schemeClr val="accent6"/>
          </a:solidFill>
        </a:ln>
      </dgm:spPr>
      <dgm:t>
        <a:bodyPr/>
        <a:lstStyle/>
        <a:p>
          <a:r>
            <a:rPr lang="en-US" b="0" i="0" dirty="0"/>
            <a:t>Casos </a:t>
          </a:r>
          <a:r>
            <a:rPr lang="en-US" b="0" i="0" dirty="0" err="1"/>
            <a:t>confirmados</a:t>
          </a:r>
          <a:r>
            <a:rPr lang="en-US" b="0" i="0" dirty="0"/>
            <a:t>: 116,258</a:t>
          </a:r>
          <a:endParaRPr lang="en-US" dirty="0"/>
        </a:p>
      </dgm:t>
    </dgm:pt>
    <dgm:pt modelId="{12C06A8C-C871-44F5-90B9-B1E3B72DB340}" type="parTrans" cxnId="{2FE3E396-30EA-4426-B934-9D2B0FF84F71}">
      <dgm:prSet/>
      <dgm:spPr/>
      <dgm:t>
        <a:bodyPr/>
        <a:lstStyle/>
        <a:p>
          <a:endParaRPr lang="en-US"/>
        </a:p>
      </dgm:t>
    </dgm:pt>
    <dgm:pt modelId="{242743AE-D8A8-448C-B1F9-D6C4F60BBBC0}" type="sibTrans" cxnId="{2FE3E396-30EA-4426-B934-9D2B0FF84F71}">
      <dgm:prSet/>
      <dgm:spPr/>
      <dgm:t>
        <a:bodyPr/>
        <a:lstStyle/>
        <a:p>
          <a:endParaRPr lang="en-US"/>
        </a:p>
      </dgm:t>
    </dgm:pt>
    <dgm:pt modelId="{71BD002B-279C-4488-9ECA-8F7985F6C216}">
      <dgm:prSet/>
      <dgm:spPr>
        <a:solidFill>
          <a:srgbClr val="3F8539"/>
        </a:solidFill>
        <a:ln>
          <a:solidFill>
            <a:srgbClr val="3F8539"/>
          </a:solidFill>
        </a:ln>
      </dgm:spPr>
      <dgm:t>
        <a:bodyPr/>
        <a:lstStyle/>
        <a:p>
          <a:r>
            <a:rPr lang="en-US" b="0" i="0" dirty="0">
              <a:solidFill>
                <a:schemeClr val="tx2"/>
              </a:solidFill>
            </a:rPr>
            <a:t>Casos </a:t>
          </a:r>
          <a:r>
            <a:rPr lang="en-US" b="0" i="0" dirty="0" err="1">
              <a:solidFill>
                <a:schemeClr val="tx2"/>
              </a:solidFill>
            </a:rPr>
            <a:t>Fallecidos</a:t>
          </a:r>
          <a:r>
            <a:rPr lang="en-US" b="0" i="0" dirty="0">
              <a:solidFill>
                <a:schemeClr val="tx2"/>
              </a:solidFill>
            </a:rPr>
            <a:t>: 3,690</a:t>
          </a:r>
          <a:endParaRPr lang="en-US" dirty="0">
            <a:solidFill>
              <a:schemeClr val="tx2"/>
            </a:solidFill>
          </a:endParaRPr>
        </a:p>
      </dgm:t>
    </dgm:pt>
    <dgm:pt modelId="{ABE5B91A-219A-43FA-BF14-2031814F36E7}" type="parTrans" cxnId="{48036E5C-D54C-4F17-A850-D4A7AD600062}">
      <dgm:prSet/>
      <dgm:spPr/>
      <dgm:t>
        <a:bodyPr/>
        <a:lstStyle/>
        <a:p>
          <a:endParaRPr lang="en-US"/>
        </a:p>
      </dgm:t>
    </dgm:pt>
    <dgm:pt modelId="{D5513B75-B450-4CB7-ABA8-02EC9361B0CF}" type="sibTrans" cxnId="{48036E5C-D54C-4F17-A850-D4A7AD600062}">
      <dgm:prSet/>
      <dgm:spPr/>
      <dgm:t>
        <a:bodyPr/>
        <a:lstStyle/>
        <a:p>
          <a:endParaRPr lang="en-US"/>
        </a:p>
      </dgm:t>
    </dgm:pt>
    <dgm:pt modelId="{4DE01F72-3E9F-4316-AE00-1FB6AFBBB50B}">
      <dgm:prSet/>
      <dgm:spPr>
        <a:solidFill>
          <a:schemeClr val="accent3">
            <a:lumMod val="75000"/>
          </a:schemeClr>
        </a:solidFill>
        <a:ln>
          <a:solidFill>
            <a:schemeClr val="accent3">
              <a:lumMod val="75000"/>
            </a:schemeClr>
          </a:solidFill>
        </a:ln>
      </dgm:spPr>
      <dgm:t>
        <a:bodyPr/>
        <a:lstStyle/>
        <a:p>
          <a:r>
            <a:rPr lang="en-US" b="0" i="0" dirty="0">
              <a:solidFill>
                <a:schemeClr val="tx2"/>
              </a:solidFill>
            </a:rPr>
            <a:t>Casos </a:t>
          </a:r>
          <a:r>
            <a:rPr lang="en-US" b="0" i="0" dirty="0" err="1">
              <a:solidFill>
                <a:schemeClr val="tx2"/>
              </a:solidFill>
            </a:rPr>
            <a:t>Activos</a:t>
          </a:r>
          <a:r>
            <a:rPr lang="en-US" b="0" i="0" dirty="0">
              <a:solidFill>
                <a:schemeClr val="tx2"/>
              </a:solidFill>
            </a:rPr>
            <a:t>: 14,477</a:t>
          </a:r>
          <a:endParaRPr lang="en-US" dirty="0">
            <a:solidFill>
              <a:schemeClr val="tx2"/>
            </a:solidFill>
          </a:endParaRPr>
        </a:p>
      </dgm:t>
    </dgm:pt>
    <dgm:pt modelId="{1D7F673D-0AEC-44C6-9E69-EAF7489E6357}" type="parTrans" cxnId="{EDE1A86A-77D3-4A03-9814-28829C57385F}">
      <dgm:prSet/>
      <dgm:spPr/>
      <dgm:t>
        <a:bodyPr/>
        <a:lstStyle/>
        <a:p>
          <a:endParaRPr lang="en-US"/>
        </a:p>
      </dgm:t>
    </dgm:pt>
    <dgm:pt modelId="{F6D5D780-BB29-47A8-9373-3114A25092C4}" type="sibTrans" cxnId="{EDE1A86A-77D3-4A03-9814-28829C57385F}">
      <dgm:prSet/>
      <dgm:spPr/>
      <dgm:t>
        <a:bodyPr/>
        <a:lstStyle/>
        <a:p>
          <a:endParaRPr lang="en-US"/>
        </a:p>
      </dgm:t>
    </dgm:pt>
    <dgm:pt modelId="{B92E2E8E-DDE0-482E-8224-1F6B685055E3}">
      <dgm:prSet/>
      <dgm:spPr>
        <a:solidFill>
          <a:schemeClr val="accent2">
            <a:lumMod val="50000"/>
          </a:schemeClr>
        </a:solidFill>
        <a:ln>
          <a:solidFill>
            <a:srgbClr val="3F8539"/>
          </a:solidFill>
        </a:ln>
      </dgm:spPr>
      <dgm:t>
        <a:bodyPr/>
        <a:lstStyle/>
        <a:p>
          <a:r>
            <a:rPr lang="en-US" b="0" i="0" dirty="0">
              <a:solidFill>
                <a:schemeClr val="tx2"/>
              </a:solidFill>
            </a:rPr>
            <a:t>Casos </a:t>
          </a:r>
          <a:r>
            <a:rPr lang="en-US" b="0" i="0" dirty="0" err="1">
              <a:solidFill>
                <a:schemeClr val="tx2"/>
              </a:solidFill>
            </a:rPr>
            <a:t>Recuperados</a:t>
          </a:r>
          <a:r>
            <a:rPr lang="en-US" b="0" i="0" dirty="0">
              <a:solidFill>
                <a:schemeClr val="tx2"/>
              </a:solidFill>
            </a:rPr>
            <a:t> 98,091</a:t>
          </a:r>
          <a:endParaRPr lang="en-US" dirty="0">
            <a:solidFill>
              <a:schemeClr val="tx2"/>
            </a:solidFill>
          </a:endParaRPr>
        </a:p>
      </dgm:t>
    </dgm:pt>
    <dgm:pt modelId="{491E5EB9-B18C-4A1D-850D-49B83B83C1EB}" type="parTrans" cxnId="{A42002E1-62C7-4E2B-9DB6-5767AF93E498}">
      <dgm:prSet/>
      <dgm:spPr/>
      <dgm:t>
        <a:bodyPr/>
        <a:lstStyle/>
        <a:p>
          <a:endParaRPr lang="en-US"/>
        </a:p>
      </dgm:t>
    </dgm:pt>
    <dgm:pt modelId="{0F0BC356-218E-4455-BABD-8D01A0889505}" type="sibTrans" cxnId="{A42002E1-62C7-4E2B-9DB6-5767AF93E498}">
      <dgm:prSet/>
      <dgm:spPr/>
      <dgm:t>
        <a:bodyPr/>
        <a:lstStyle/>
        <a:p>
          <a:endParaRPr lang="en-US"/>
        </a:p>
      </dgm:t>
    </dgm:pt>
    <dgm:pt modelId="{58D3AE73-B0AE-4820-9840-371F002562FE}">
      <dgm:prSet/>
      <dgm:spPr>
        <a:solidFill>
          <a:srgbClr val="7030A0"/>
        </a:solidFill>
        <a:ln>
          <a:solidFill>
            <a:srgbClr val="7030A0"/>
          </a:solidFill>
        </a:ln>
      </dgm:spPr>
      <dgm:t>
        <a:bodyPr/>
        <a:lstStyle/>
        <a:p>
          <a:r>
            <a:rPr lang="en-US" b="0" i="0" dirty="0">
              <a:solidFill>
                <a:schemeClr val="tx2"/>
              </a:solidFill>
            </a:rPr>
            <a:t>Casos </a:t>
          </a:r>
          <a:r>
            <a:rPr lang="en-US" b="0" i="0" dirty="0" err="1">
              <a:solidFill>
                <a:schemeClr val="tx2"/>
              </a:solidFill>
            </a:rPr>
            <a:t>Sospechosos</a:t>
          </a:r>
          <a:r>
            <a:rPr lang="en-US" b="0" i="0" dirty="0">
              <a:solidFill>
                <a:schemeClr val="tx2"/>
              </a:solidFill>
            </a:rPr>
            <a:t>: 12,149</a:t>
          </a:r>
          <a:endParaRPr lang="en-US" dirty="0">
            <a:solidFill>
              <a:schemeClr val="tx2"/>
            </a:solidFill>
          </a:endParaRPr>
        </a:p>
      </dgm:t>
    </dgm:pt>
    <dgm:pt modelId="{C46DC9C7-2B72-4195-B513-346C61F0A5C6}" type="parTrans" cxnId="{79E2E727-7F02-4CA7-9289-2B946EA9C93A}">
      <dgm:prSet/>
      <dgm:spPr/>
      <dgm:t>
        <a:bodyPr/>
        <a:lstStyle/>
        <a:p>
          <a:endParaRPr lang="en-US"/>
        </a:p>
      </dgm:t>
    </dgm:pt>
    <dgm:pt modelId="{0D312B21-8FDB-47D6-B379-1D810AE752AE}" type="sibTrans" cxnId="{79E2E727-7F02-4CA7-9289-2B946EA9C93A}">
      <dgm:prSet/>
      <dgm:spPr/>
      <dgm:t>
        <a:bodyPr/>
        <a:lstStyle/>
        <a:p>
          <a:endParaRPr lang="en-US"/>
        </a:p>
      </dgm:t>
    </dgm:pt>
    <dgm:pt modelId="{EB914266-F835-4676-9F00-68A576D9A8A3}">
      <dgm:prSet/>
      <dgm:spPr>
        <a:solidFill>
          <a:schemeClr val="tx1">
            <a:lumMod val="50000"/>
          </a:schemeClr>
        </a:solidFill>
      </dgm:spPr>
      <dgm:t>
        <a:bodyPr/>
        <a:lstStyle/>
        <a:p>
          <a:r>
            <a:rPr lang="en-US" b="0" i="0" dirty="0" err="1">
              <a:solidFill>
                <a:schemeClr val="tx2"/>
              </a:solidFill>
            </a:rPr>
            <a:t>Pruebas</a:t>
          </a:r>
          <a:r>
            <a:rPr lang="en-US" b="0" i="0" dirty="0">
              <a:solidFill>
                <a:schemeClr val="tx2"/>
              </a:solidFill>
            </a:rPr>
            <a:t> Covid 19 </a:t>
          </a:r>
          <a:r>
            <a:rPr lang="en-US" b="0" i="0" dirty="0" err="1">
              <a:solidFill>
                <a:schemeClr val="tx2"/>
              </a:solidFill>
            </a:rPr>
            <a:t>realizadas</a:t>
          </a:r>
          <a:r>
            <a:rPr lang="en-US" b="0" i="0" dirty="0">
              <a:solidFill>
                <a:schemeClr val="tx2"/>
              </a:solidFill>
            </a:rPr>
            <a:t> hasta hoy: 1,385,010</a:t>
          </a:r>
          <a:endParaRPr lang="en-US" dirty="0">
            <a:solidFill>
              <a:schemeClr val="tx2"/>
            </a:solidFill>
          </a:endParaRPr>
        </a:p>
      </dgm:t>
    </dgm:pt>
    <dgm:pt modelId="{3B01CCAE-5A40-40EC-8055-A924FC6CA0AC}" type="parTrans" cxnId="{3ED7B900-5D52-4D91-9BA2-031F9C89EEE1}">
      <dgm:prSet/>
      <dgm:spPr/>
      <dgm:t>
        <a:bodyPr/>
        <a:lstStyle/>
        <a:p>
          <a:endParaRPr lang="en-US"/>
        </a:p>
      </dgm:t>
    </dgm:pt>
    <dgm:pt modelId="{2D11A62E-97CB-4E5B-ADB6-4521E603F49C}" type="sibTrans" cxnId="{3ED7B900-5D52-4D91-9BA2-031F9C89EEE1}">
      <dgm:prSet/>
      <dgm:spPr/>
      <dgm:t>
        <a:bodyPr/>
        <a:lstStyle/>
        <a:p>
          <a:endParaRPr lang="en-US"/>
        </a:p>
      </dgm:t>
    </dgm:pt>
    <dgm:pt modelId="{AE363F82-45D3-439B-88C5-F797269CAE7D}" type="pres">
      <dgm:prSet presAssocID="{CA1DC389-E056-45B4-BCC8-E34DC6EA6B0A}" presName="Name0" presStyleCnt="0">
        <dgm:presLayoutVars>
          <dgm:dir/>
          <dgm:resizeHandles val="exact"/>
        </dgm:presLayoutVars>
      </dgm:prSet>
      <dgm:spPr/>
    </dgm:pt>
    <dgm:pt modelId="{F7304A34-F829-4A87-AD6E-66B1EC6E9BAC}" type="pres">
      <dgm:prSet presAssocID="{F5CB6008-9942-48DE-9150-FF89B1C64F3A}" presName="node" presStyleLbl="node1" presStyleIdx="0" presStyleCnt="7">
        <dgm:presLayoutVars>
          <dgm:bulletEnabled val="1"/>
        </dgm:presLayoutVars>
      </dgm:prSet>
      <dgm:spPr/>
    </dgm:pt>
    <dgm:pt modelId="{0B9BCB9D-3DB4-4225-9238-F9B353CCDC8A}" type="pres">
      <dgm:prSet presAssocID="{5ED15D1F-DEED-4E43-BF3F-815F3AD3237D}" presName="sibTrans" presStyleLbl="sibTrans1D1" presStyleIdx="0" presStyleCnt="6"/>
      <dgm:spPr/>
    </dgm:pt>
    <dgm:pt modelId="{16AAC99D-4CA2-4924-B0B1-CB951BC2B4DF}" type="pres">
      <dgm:prSet presAssocID="{5ED15D1F-DEED-4E43-BF3F-815F3AD3237D}" presName="connectorText" presStyleLbl="sibTrans1D1" presStyleIdx="0" presStyleCnt="6"/>
      <dgm:spPr/>
    </dgm:pt>
    <dgm:pt modelId="{7049F134-9418-4255-8E1E-56A6176AF7E7}" type="pres">
      <dgm:prSet presAssocID="{FE395D48-75F4-4713-8922-B53BF1AFC076}" presName="node" presStyleLbl="node1" presStyleIdx="1" presStyleCnt="7">
        <dgm:presLayoutVars>
          <dgm:bulletEnabled val="1"/>
        </dgm:presLayoutVars>
      </dgm:prSet>
      <dgm:spPr/>
    </dgm:pt>
    <dgm:pt modelId="{AD7928DA-00C6-49A6-8C5A-5CC905389BED}" type="pres">
      <dgm:prSet presAssocID="{242743AE-D8A8-448C-B1F9-D6C4F60BBBC0}" presName="sibTrans" presStyleLbl="sibTrans1D1" presStyleIdx="1" presStyleCnt="6"/>
      <dgm:spPr/>
    </dgm:pt>
    <dgm:pt modelId="{08FACA09-0A07-451C-8393-12691EF4487D}" type="pres">
      <dgm:prSet presAssocID="{242743AE-D8A8-448C-B1F9-D6C4F60BBBC0}" presName="connectorText" presStyleLbl="sibTrans1D1" presStyleIdx="1" presStyleCnt="6"/>
      <dgm:spPr/>
    </dgm:pt>
    <dgm:pt modelId="{3795737A-2AF3-4B45-A712-A031FA12D282}" type="pres">
      <dgm:prSet presAssocID="{71BD002B-279C-4488-9ECA-8F7985F6C216}" presName="node" presStyleLbl="node1" presStyleIdx="2" presStyleCnt="7">
        <dgm:presLayoutVars>
          <dgm:bulletEnabled val="1"/>
        </dgm:presLayoutVars>
      </dgm:prSet>
      <dgm:spPr/>
    </dgm:pt>
    <dgm:pt modelId="{C497CF12-B966-4C88-9082-49457ECE34A4}" type="pres">
      <dgm:prSet presAssocID="{D5513B75-B450-4CB7-ABA8-02EC9361B0CF}" presName="sibTrans" presStyleLbl="sibTrans1D1" presStyleIdx="2" presStyleCnt="6"/>
      <dgm:spPr/>
    </dgm:pt>
    <dgm:pt modelId="{6901790B-FDD5-440B-AA15-6F9014C48205}" type="pres">
      <dgm:prSet presAssocID="{D5513B75-B450-4CB7-ABA8-02EC9361B0CF}" presName="connectorText" presStyleLbl="sibTrans1D1" presStyleIdx="2" presStyleCnt="6"/>
      <dgm:spPr/>
    </dgm:pt>
    <dgm:pt modelId="{E29DC2C8-7C34-441C-8FAC-6DED691F61C8}" type="pres">
      <dgm:prSet presAssocID="{4DE01F72-3E9F-4316-AE00-1FB6AFBBB50B}" presName="node" presStyleLbl="node1" presStyleIdx="3" presStyleCnt="7">
        <dgm:presLayoutVars>
          <dgm:bulletEnabled val="1"/>
        </dgm:presLayoutVars>
      </dgm:prSet>
      <dgm:spPr/>
    </dgm:pt>
    <dgm:pt modelId="{AD93288D-D856-452A-8A0A-83A023AA9D1E}" type="pres">
      <dgm:prSet presAssocID="{F6D5D780-BB29-47A8-9373-3114A25092C4}" presName="sibTrans" presStyleLbl="sibTrans1D1" presStyleIdx="3" presStyleCnt="6"/>
      <dgm:spPr/>
    </dgm:pt>
    <dgm:pt modelId="{A83A5D61-0A86-4605-959C-CA14C63B4756}" type="pres">
      <dgm:prSet presAssocID="{F6D5D780-BB29-47A8-9373-3114A25092C4}" presName="connectorText" presStyleLbl="sibTrans1D1" presStyleIdx="3" presStyleCnt="6"/>
      <dgm:spPr/>
    </dgm:pt>
    <dgm:pt modelId="{942D7077-36AE-48D9-B49E-EB4B86F5BE3E}" type="pres">
      <dgm:prSet presAssocID="{B92E2E8E-DDE0-482E-8224-1F6B685055E3}" presName="node" presStyleLbl="node1" presStyleIdx="4" presStyleCnt="7">
        <dgm:presLayoutVars>
          <dgm:bulletEnabled val="1"/>
        </dgm:presLayoutVars>
      </dgm:prSet>
      <dgm:spPr/>
    </dgm:pt>
    <dgm:pt modelId="{59E65A52-CDBA-463E-8BC3-9E92BF910FAC}" type="pres">
      <dgm:prSet presAssocID="{0F0BC356-218E-4455-BABD-8D01A0889505}" presName="sibTrans" presStyleLbl="sibTrans1D1" presStyleIdx="4" presStyleCnt="6"/>
      <dgm:spPr/>
    </dgm:pt>
    <dgm:pt modelId="{47943629-103E-4B14-B923-4B205827718E}" type="pres">
      <dgm:prSet presAssocID="{0F0BC356-218E-4455-BABD-8D01A0889505}" presName="connectorText" presStyleLbl="sibTrans1D1" presStyleIdx="4" presStyleCnt="6"/>
      <dgm:spPr/>
    </dgm:pt>
    <dgm:pt modelId="{79D7D465-D185-470E-93BB-83077378746C}" type="pres">
      <dgm:prSet presAssocID="{58D3AE73-B0AE-4820-9840-371F002562FE}" presName="node" presStyleLbl="node1" presStyleIdx="5" presStyleCnt="7">
        <dgm:presLayoutVars>
          <dgm:bulletEnabled val="1"/>
        </dgm:presLayoutVars>
      </dgm:prSet>
      <dgm:spPr/>
    </dgm:pt>
    <dgm:pt modelId="{9459D604-4D9E-43FA-974F-225426053290}" type="pres">
      <dgm:prSet presAssocID="{0D312B21-8FDB-47D6-B379-1D810AE752AE}" presName="sibTrans" presStyleLbl="sibTrans1D1" presStyleIdx="5" presStyleCnt="6"/>
      <dgm:spPr/>
    </dgm:pt>
    <dgm:pt modelId="{27E920D2-3B3D-47A9-AE2E-FE8E21D145D5}" type="pres">
      <dgm:prSet presAssocID="{0D312B21-8FDB-47D6-B379-1D810AE752AE}" presName="connectorText" presStyleLbl="sibTrans1D1" presStyleIdx="5" presStyleCnt="6"/>
      <dgm:spPr/>
    </dgm:pt>
    <dgm:pt modelId="{A4362D33-61C2-4819-A8B8-0BC7FC798E11}" type="pres">
      <dgm:prSet presAssocID="{EB914266-F835-4676-9F00-68A576D9A8A3}" presName="node" presStyleLbl="node1" presStyleIdx="6" presStyleCnt="7">
        <dgm:presLayoutVars>
          <dgm:bulletEnabled val="1"/>
        </dgm:presLayoutVars>
      </dgm:prSet>
      <dgm:spPr/>
    </dgm:pt>
  </dgm:ptLst>
  <dgm:cxnLst>
    <dgm:cxn modelId="{3ED7B900-5D52-4D91-9BA2-031F9C89EEE1}" srcId="{CA1DC389-E056-45B4-BCC8-E34DC6EA6B0A}" destId="{EB914266-F835-4676-9F00-68A576D9A8A3}" srcOrd="6" destOrd="0" parTransId="{3B01CCAE-5A40-40EC-8055-A924FC6CA0AC}" sibTransId="{2D11A62E-97CB-4E5B-ADB6-4521E603F49C}"/>
    <dgm:cxn modelId="{F9935411-57B4-4025-BBFD-C09E75A9C215}" type="presOf" srcId="{F5CB6008-9942-48DE-9150-FF89B1C64F3A}" destId="{F7304A34-F829-4A87-AD6E-66B1EC6E9BAC}" srcOrd="0" destOrd="0" presId="urn:microsoft.com/office/officeart/2016/7/layout/RepeatingBendingProcessNew"/>
    <dgm:cxn modelId="{1FF8D015-AD39-449D-837B-77D8540C1C8E}" type="presOf" srcId="{0F0BC356-218E-4455-BABD-8D01A0889505}" destId="{59E65A52-CDBA-463E-8BC3-9E92BF910FAC}" srcOrd="0" destOrd="0" presId="urn:microsoft.com/office/officeart/2016/7/layout/RepeatingBendingProcessNew"/>
    <dgm:cxn modelId="{A9A30F20-B01C-4A10-8B57-DD29A3C6213E}" type="presOf" srcId="{0F0BC356-218E-4455-BABD-8D01A0889505}" destId="{47943629-103E-4B14-B923-4B205827718E}" srcOrd="1" destOrd="0" presId="urn:microsoft.com/office/officeart/2016/7/layout/RepeatingBendingProcessNew"/>
    <dgm:cxn modelId="{79E2E727-7F02-4CA7-9289-2B946EA9C93A}" srcId="{CA1DC389-E056-45B4-BCC8-E34DC6EA6B0A}" destId="{58D3AE73-B0AE-4820-9840-371F002562FE}" srcOrd="5" destOrd="0" parTransId="{C46DC9C7-2B72-4195-B513-346C61F0A5C6}" sibTransId="{0D312B21-8FDB-47D6-B379-1D810AE752AE}"/>
    <dgm:cxn modelId="{3CEB632E-7DCB-4409-AA48-218A6749E2C4}" type="presOf" srcId="{B92E2E8E-DDE0-482E-8224-1F6B685055E3}" destId="{942D7077-36AE-48D9-B49E-EB4B86F5BE3E}" srcOrd="0" destOrd="0" presId="urn:microsoft.com/office/officeart/2016/7/layout/RepeatingBendingProcessNew"/>
    <dgm:cxn modelId="{581C0438-4749-4475-8743-85DE9D12FDC1}" type="presOf" srcId="{5ED15D1F-DEED-4E43-BF3F-815F3AD3237D}" destId="{0B9BCB9D-3DB4-4225-9238-F9B353CCDC8A}" srcOrd="0" destOrd="0" presId="urn:microsoft.com/office/officeart/2016/7/layout/RepeatingBendingProcessNew"/>
    <dgm:cxn modelId="{48036E5C-D54C-4F17-A850-D4A7AD600062}" srcId="{CA1DC389-E056-45B4-BCC8-E34DC6EA6B0A}" destId="{71BD002B-279C-4488-9ECA-8F7985F6C216}" srcOrd="2" destOrd="0" parTransId="{ABE5B91A-219A-43FA-BF14-2031814F36E7}" sibTransId="{D5513B75-B450-4CB7-ABA8-02EC9361B0CF}"/>
    <dgm:cxn modelId="{106E0E5E-AC67-4B5B-80E6-D9D141263FAB}" type="presOf" srcId="{D5513B75-B450-4CB7-ABA8-02EC9361B0CF}" destId="{6901790B-FDD5-440B-AA15-6F9014C48205}" srcOrd="1" destOrd="0" presId="urn:microsoft.com/office/officeart/2016/7/layout/RepeatingBendingProcessNew"/>
    <dgm:cxn modelId="{0D66DE44-815D-4A7A-8663-59FD38EDF33D}" type="presOf" srcId="{FE395D48-75F4-4713-8922-B53BF1AFC076}" destId="{7049F134-9418-4255-8E1E-56A6176AF7E7}" srcOrd="0" destOrd="0" presId="urn:microsoft.com/office/officeart/2016/7/layout/RepeatingBendingProcessNew"/>
    <dgm:cxn modelId="{40A2EA45-3BA1-426E-BD4A-1ECC8FE2EE42}" type="presOf" srcId="{71BD002B-279C-4488-9ECA-8F7985F6C216}" destId="{3795737A-2AF3-4B45-A712-A031FA12D282}" srcOrd="0" destOrd="0" presId="urn:microsoft.com/office/officeart/2016/7/layout/RepeatingBendingProcessNew"/>
    <dgm:cxn modelId="{5AA05469-6D8E-49B6-BB1A-C53D6093CBF1}" type="presOf" srcId="{D5513B75-B450-4CB7-ABA8-02EC9361B0CF}" destId="{C497CF12-B966-4C88-9082-49457ECE34A4}" srcOrd="0" destOrd="0" presId="urn:microsoft.com/office/officeart/2016/7/layout/RepeatingBendingProcessNew"/>
    <dgm:cxn modelId="{EDE1A86A-77D3-4A03-9814-28829C57385F}" srcId="{CA1DC389-E056-45B4-BCC8-E34DC6EA6B0A}" destId="{4DE01F72-3E9F-4316-AE00-1FB6AFBBB50B}" srcOrd="3" destOrd="0" parTransId="{1D7F673D-0AEC-44C6-9E69-EAF7489E6357}" sibTransId="{F6D5D780-BB29-47A8-9373-3114A25092C4}"/>
    <dgm:cxn modelId="{BE128276-38E7-4D0F-92E6-2E850896BEC3}" type="presOf" srcId="{0D312B21-8FDB-47D6-B379-1D810AE752AE}" destId="{9459D604-4D9E-43FA-974F-225426053290}" srcOrd="0" destOrd="0" presId="urn:microsoft.com/office/officeart/2016/7/layout/RepeatingBendingProcessNew"/>
    <dgm:cxn modelId="{75E15E79-5F76-4047-9FDD-236A6F9B8DAD}" type="presOf" srcId="{242743AE-D8A8-448C-B1F9-D6C4F60BBBC0}" destId="{AD7928DA-00C6-49A6-8C5A-5CC905389BED}" srcOrd="0" destOrd="0" presId="urn:microsoft.com/office/officeart/2016/7/layout/RepeatingBendingProcessNew"/>
    <dgm:cxn modelId="{9D945D8D-6BA1-4C6E-A6CC-BD121ED59F64}" type="presOf" srcId="{58D3AE73-B0AE-4820-9840-371F002562FE}" destId="{79D7D465-D185-470E-93BB-83077378746C}" srcOrd="0" destOrd="0" presId="urn:microsoft.com/office/officeart/2016/7/layout/RepeatingBendingProcessNew"/>
    <dgm:cxn modelId="{2FE3E396-30EA-4426-B934-9D2B0FF84F71}" srcId="{CA1DC389-E056-45B4-BCC8-E34DC6EA6B0A}" destId="{FE395D48-75F4-4713-8922-B53BF1AFC076}" srcOrd="1" destOrd="0" parTransId="{12C06A8C-C871-44F5-90B9-B1E3B72DB340}" sibTransId="{242743AE-D8A8-448C-B1F9-D6C4F60BBBC0}"/>
    <dgm:cxn modelId="{E295FDB8-B818-41DD-80F8-258107655DB0}" type="presOf" srcId="{242743AE-D8A8-448C-B1F9-D6C4F60BBBC0}" destId="{08FACA09-0A07-451C-8393-12691EF4487D}" srcOrd="1" destOrd="0" presId="urn:microsoft.com/office/officeart/2016/7/layout/RepeatingBendingProcessNew"/>
    <dgm:cxn modelId="{98BE89BA-8C23-4331-8E30-8A401709EDE9}" type="presOf" srcId="{EB914266-F835-4676-9F00-68A576D9A8A3}" destId="{A4362D33-61C2-4819-A8B8-0BC7FC798E11}" srcOrd="0" destOrd="0" presId="urn:microsoft.com/office/officeart/2016/7/layout/RepeatingBendingProcessNew"/>
    <dgm:cxn modelId="{BE641DC4-718E-4EE9-A485-09E9F8681811}" type="presOf" srcId="{F6D5D780-BB29-47A8-9373-3114A25092C4}" destId="{A83A5D61-0A86-4605-959C-CA14C63B4756}" srcOrd="1" destOrd="0" presId="urn:microsoft.com/office/officeart/2016/7/layout/RepeatingBendingProcessNew"/>
    <dgm:cxn modelId="{1F30D9C7-928F-4C08-86D5-035F1E976BBE}" type="presOf" srcId="{4DE01F72-3E9F-4316-AE00-1FB6AFBBB50B}" destId="{E29DC2C8-7C34-441C-8FAC-6DED691F61C8}" srcOrd="0" destOrd="0" presId="urn:microsoft.com/office/officeart/2016/7/layout/RepeatingBendingProcessNew"/>
    <dgm:cxn modelId="{914010CD-C872-4717-8BEF-35A171701496}" type="presOf" srcId="{5ED15D1F-DEED-4E43-BF3F-815F3AD3237D}" destId="{16AAC99D-4CA2-4924-B0B1-CB951BC2B4DF}" srcOrd="1" destOrd="0" presId="urn:microsoft.com/office/officeart/2016/7/layout/RepeatingBendingProcessNew"/>
    <dgm:cxn modelId="{0EE439CE-E111-43D2-8A9D-EBD2D591C779}" type="presOf" srcId="{F6D5D780-BB29-47A8-9373-3114A25092C4}" destId="{AD93288D-D856-452A-8A0A-83A023AA9D1E}" srcOrd="0" destOrd="0" presId="urn:microsoft.com/office/officeart/2016/7/layout/RepeatingBendingProcessNew"/>
    <dgm:cxn modelId="{71D6AED9-3B49-4705-B641-033EE4F6025E}" srcId="{CA1DC389-E056-45B4-BCC8-E34DC6EA6B0A}" destId="{F5CB6008-9942-48DE-9150-FF89B1C64F3A}" srcOrd="0" destOrd="0" parTransId="{349E0D5E-3076-4193-B8AF-251A8F4ACC66}" sibTransId="{5ED15D1F-DEED-4E43-BF3F-815F3AD3237D}"/>
    <dgm:cxn modelId="{A42002E1-62C7-4E2B-9DB6-5767AF93E498}" srcId="{CA1DC389-E056-45B4-BCC8-E34DC6EA6B0A}" destId="{B92E2E8E-DDE0-482E-8224-1F6B685055E3}" srcOrd="4" destOrd="0" parTransId="{491E5EB9-B18C-4A1D-850D-49B83B83C1EB}" sibTransId="{0F0BC356-218E-4455-BABD-8D01A0889505}"/>
    <dgm:cxn modelId="{05F633E4-E105-4F33-86C9-A4E6B17E5464}" type="presOf" srcId="{0D312B21-8FDB-47D6-B379-1D810AE752AE}" destId="{27E920D2-3B3D-47A9-AE2E-FE8E21D145D5}" srcOrd="1" destOrd="0" presId="urn:microsoft.com/office/officeart/2016/7/layout/RepeatingBendingProcessNew"/>
    <dgm:cxn modelId="{15D966F3-2A64-4D2A-BEBD-678D99DC251B}" type="presOf" srcId="{CA1DC389-E056-45B4-BCC8-E34DC6EA6B0A}" destId="{AE363F82-45D3-439B-88C5-F797269CAE7D}" srcOrd="0" destOrd="0" presId="urn:microsoft.com/office/officeart/2016/7/layout/RepeatingBendingProcessNew"/>
    <dgm:cxn modelId="{37F12A42-1AC6-4447-92AE-125F2B07C1E4}" type="presParOf" srcId="{AE363F82-45D3-439B-88C5-F797269CAE7D}" destId="{F7304A34-F829-4A87-AD6E-66B1EC6E9BAC}" srcOrd="0" destOrd="0" presId="urn:microsoft.com/office/officeart/2016/7/layout/RepeatingBendingProcessNew"/>
    <dgm:cxn modelId="{300F0BE4-49E5-4319-81B8-39A60B97BA12}" type="presParOf" srcId="{AE363F82-45D3-439B-88C5-F797269CAE7D}" destId="{0B9BCB9D-3DB4-4225-9238-F9B353CCDC8A}" srcOrd="1" destOrd="0" presId="urn:microsoft.com/office/officeart/2016/7/layout/RepeatingBendingProcessNew"/>
    <dgm:cxn modelId="{B194625F-E2C1-4099-B755-EE93D398E058}" type="presParOf" srcId="{0B9BCB9D-3DB4-4225-9238-F9B353CCDC8A}" destId="{16AAC99D-4CA2-4924-B0B1-CB951BC2B4DF}" srcOrd="0" destOrd="0" presId="urn:microsoft.com/office/officeart/2016/7/layout/RepeatingBendingProcessNew"/>
    <dgm:cxn modelId="{797B47F6-D240-4CD0-BE47-99993C10C87D}" type="presParOf" srcId="{AE363F82-45D3-439B-88C5-F797269CAE7D}" destId="{7049F134-9418-4255-8E1E-56A6176AF7E7}" srcOrd="2" destOrd="0" presId="urn:microsoft.com/office/officeart/2016/7/layout/RepeatingBendingProcessNew"/>
    <dgm:cxn modelId="{6273B404-20BA-4684-B5C0-7099919192A7}" type="presParOf" srcId="{AE363F82-45D3-439B-88C5-F797269CAE7D}" destId="{AD7928DA-00C6-49A6-8C5A-5CC905389BED}" srcOrd="3" destOrd="0" presId="urn:microsoft.com/office/officeart/2016/7/layout/RepeatingBendingProcessNew"/>
    <dgm:cxn modelId="{D5CDF29E-F07B-4425-AA7D-5FB797E2DC5B}" type="presParOf" srcId="{AD7928DA-00C6-49A6-8C5A-5CC905389BED}" destId="{08FACA09-0A07-451C-8393-12691EF4487D}" srcOrd="0" destOrd="0" presId="urn:microsoft.com/office/officeart/2016/7/layout/RepeatingBendingProcessNew"/>
    <dgm:cxn modelId="{7508A70F-0439-416C-AD09-D0F8C6AF1C35}" type="presParOf" srcId="{AE363F82-45D3-439B-88C5-F797269CAE7D}" destId="{3795737A-2AF3-4B45-A712-A031FA12D282}" srcOrd="4" destOrd="0" presId="urn:microsoft.com/office/officeart/2016/7/layout/RepeatingBendingProcessNew"/>
    <dgm:cxn modelId="{6B4DE948-4E8E-430A-B3BF-9C52E32F1AA2}" type="presParOf" srcId="{AE363F82-45D3-439B-88C5-F797269CAE7D}" destId="{C497CF12-B966-4C88-9082-49457ECE34A4}" srcOrd="5" destOrd="0" presId="urn:microsoft.com/office/officeart/2016/7/layout/RepeatingBendingProcessNew"/>
    <dgm:cxn modelId="{798F85C8-A1FE-4DBF-B896-E59F4EA5BF36}" type="presParOf" srcId="{C497CF12-B966-4C88-9082-49457ECE34A4}" destId="{6901790B-FDD5-440B-AA15-6F9014C48205}" srcOrd="0" destOrd="0" presId="urn:microsoft.com/office/officeart/2016/7/layout/RepeatingBendingProcessNew"/>
    <dgm:cxn modelId="{8B5AD94B-A47B-4636-A1A7-08C7765C6B31}" type="presParOf" srcId="{AE363F82-45D3-439B-88C5-F797269CAE7D}" destId="{E29DC2C8-7C34-441C-8FAC-6DED691F61C8}" srcOrd="6" destOrd="0" presId="urn:microsoft.com/office/officeart/2016/7/layout/RepeatingBendingProcessNew"/>
    <dgm:cxn modelId="{2C0B0DB5-E817-4168-9902-2B3170315CEF}" type="presParOf" srcId="{AE363F82-45D3-439B-88C5-F797269CAE7D}" destId="{AD93288D-D856-452A-8A0A-83A023AA9D1E}" srcOrd="7" destOrd="0" presId="urn:microsoft.com/office/officeart/2016/7/layout/RepeatingBendingProcessNew"/>
    <dgm:cxn modelId="{4BE62578-65D2-433F-A77D-C90BD6A01002}" type="presParOf" srcId="{AD93288D-D856-452A-8A0A-83A023AA9D1E}" destId="{A83A5D61-0A86-4605-959C-CA14C63B4756}" srcOrd="0" destOrd="0" presId="urn:microsoft.com/office/officeart/2016/7/layout/RepeatingBendingProcessNew"/>
    <dgm:cxn modelId="{BBBA4248-BCD0-4DC3-A9B9-5D52CDA62371}" type="presParOf" srcId="{AE363F82-45D3-439B-88C5-F797269CAE7D}" destId="{942D7077-36AE-48D9-B49E-EB4B86F5BE3E}" srcOrd="8" destOrd="0" presId="urn:microsoft.com/office/officeart/2016/7/layout/RepeatingBendingProcessNew"/>
    <dgm:cxn modelId="{BA372B2B-E1E9-49D3-B674-B1BD038B8A69}" type="presParOf" srcId="{AE363F82-45D3-439B-88C5-F797269CAE7D}" destId="{59E65A52-CDBA-463E-8BC3-9E92BF910FAC}" srcOrd="9" destOrd="0" presId="urn:microsoft.com/office/officeart/2016/7/layout/RepeatingBendingProcessNew"/>
    <dgm:cxn modelId="{941132CB-AF58-4A97-A5C5-19DE1D3CA082}" type="presParOf" srcId="{59E65A52-CDBA-463E-8BC3-9E92BF910FAC}" destId="{47943629-103E-4B14-B923-4B205827718E}" srcOrd="0" destOrd="0" presId="urn:microsoft.com/office/officeart/2016/7/layout/RepeatingBendingProcessNew"/>
    <dgm:cxn modelId="{0DBE434A-2B54-43D8-A9CD-A18315614096}" type="presParOf" srcId="{AE363F82-45D3-439B-88C5-F797269CAE7D}" destId="{79D7D465-D185-470E-93BB-83077378746C}" srcOrd="10" destOrd="0" presId="urn:microsoft.com/office/officeart/2016/7/layout/RepeatingBendingProcessNew"/>
    <dgm:cxn modelId="{A9C3F3DA-91C0-404F-9C2A-07936D48F633}" type="presParOf" srcId="{AE363F82-45D3-439B-88C5-F797269CAE7D}" destId="{9459D604-4D9E-43FA-974F-225426053290}" srcOrd="11" destOrd="0" presId="urn:microsoft.com/office/officeart/2016/7/layout/RepeatingBendingProcessNew"/>
    <dgm:cxn modelId="{0698234B-2B9B-4E22-B5AB-4912016A34D8}" type="presParOf" srcId="{9459D604-4D9E-43FA-974F-225426053290}" destId="{27E920D2-3B3D-47A9-AE2E-FE8E21D145D5}" srcOrd="0" destOrd="0" presId="urn:microsoft.com/office/officeart/2016/7/layout/RepeatingBendingProcessNew"/>
    <dgm:cxn modelId="{DBF76361-5C65-4AF5-B906-9E3400D9F722}" type="presParOf" srcId="{AE363F82-45D3-439B-88C5-F797269CAE7D}" destId="{A4362D33-61C2-4819-A8B8-0BC7FC798E11}" srcOrd="1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B691A5-DAA5-434B-88F1-A68FF494A87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E30DDAB-0A7D-48A9-BFD0-45C2E29A4637}">
      <dgm:prSet/>
      <dgm:spPr>
        <a:solidFill>
          <a:schemeClr val="tx1">
            <a:lumMod val="50000"/>
          </a:schemeClr>
        </a:solidFill>
      </dgm:spPr>
      <dgm:t>
        <a:bodyPr/>
        <a:lstStyle/>
        <a:p>
          <a:r>
            <a:rPr lang="en-US" dirty="0" err="1"/>
            <a:t>Fecha</a:t>
          </a:r>
          <a:r>
            <a:rPr lang="en-US" dirty="0"/>
            <a:t> 8 de </a:t>
          </a:r>
          <a:r>
            <a:rPr lang="en-US" dirty="0" err="1"/>
            <a:t>nov.</a:t>
          </a:r>
          <a:r>
            <a:rPr lang="en-US" dirty="0"/>
            <a:t> 2012</a:t>
          </a:r>
        </a:p>
      </dgm:t>
    </dgm:pt>
    <dgm:pt modelId="{978AD93B-B1C7-4AFD-8A55-CE70B9AB25EC}" type="parTrans" cxnId="{75404488-A1F3-4114-9A3E-81A75BC75E9C}">
      <dgm:prSet/>
      <dgm:spPr/>
      <dgm:t>
        <a:bodyPr/>
        <a:lstStyle/>
        <a:p>
          <a:endParaRPr lang="en-US"/>
        </a:p>
      </dgm:t>
    </dgm:pt>
    <dgm:pt modelId="{5172BD58-6B11-486B-97A2-96FD9A388702}" type="sibTrans" cxnId="{75404488-A1F3-4114-9A3E-81A75BC75E9C}">
      <dgm:prSet/>
      <dgm:spPr/>
      <dgm:t>
        <a:bodyPr/>
        <a:lstStyle/>
        <a:p>
          <a:endParaRPr lang="en-US"/>
        </a:p>
      </dgm:t>
    </dgm:pt>
    <dgm:pt modelId="{90CE7CB7-4B6B-421E-A6DC-32E2B241B269}">
      <dgm:prSet/>
      <dgm:spPr>
        <a:solidFill>
          <a:schemeClr val="tx1">
            <a:lumMod val="50000"/>
          </a:schemeClr>
        </a:solidFill>
      </dgm:spPr>
      <dgm:t>
        <a:bodyPr/>
        <a:lstStyle/>
        <a:p>
          <a:r>
            <a:rPr lang="en-US" dirty="0"/>
            <a:t>TOTAL: 8,721,286</a:t>
          </a:r>
        </a:p>
      </dgm:t>
    </dgm:pt>
    <dgm:pt modelId="{21AD5DE9-1B73-464A-8CCC-6C661640C499}" type="parTrans" cxnId="{9775680F-DC71-429D-A6D9-CFF60109121A}">
      <dgm:prSet/>
      <dgm:spPr/>
      <dgm:t>
        <a:bodyPr/>
        <a:lstStyle/>
        <a:p>
          <a:endParaRPr lang="en-US"/>
        </a:p>
      </dgm:t>
    </dgm:pt>
    <dgm:pt modelId="{19C3E132-CF62-4117-9149-D39DE923347F}" type="sibTrans" cxnId="{9775680F-DC71-429D-A6D9-CFF60109121A}">
      <dgm:prSet/>
      <dgm:spPr/>
      <dgm:t>
        <a:bodyPr/>
        <a:lstStyle/>
        <a:p>
          <a:endParaRPr lang="en-US"/>
        </a:p>
      </dgm:t>
    </dgm:pt>
    <dgm:pt modelId="{1687CF1D-CDC6-4AF7-AC29-954497B7A4D1}">
      <dgm:prSet/>
      <dgm:spPr>
        <a:solidFill>
          <a:schemeClr val="tx1">
            <a:lumMod val="50000"/>
          </a:schemeClr>
        </a:solidFill>
      </dgm:spPr>
      <dgm:t>
        <a:bodyPr/>
        <a:lstStyle/>
        <a:p>
          <a:r>
            <a:rPr lang="en-US" dirty="0"/>
            <a:t>1ra </a:t>
          </a:r>
          <a:r>
            <a:rPr lang="en-US" dirty="0" err="1"/>
            <a:t>Dosis</a:t>
          </a:r>
          <a:r>
            <a:rPr lang="en-US" dirty="0"/>
            <a:t>: 4,342,540</a:t>
          </a:r>
        </a:p>
      </dgm:t>
    </dgm:pt>
    <dgm:pt modelId="{196DF76D-AFC3-464A-B574-4A32476E9CD7}" type="parTrans" cxnId="{92D3685A-A675-456E-82F5-32A275488CE2}">
      <dgm:prSet/>
      <dgm:spPr/>
      <dgm:t>
        <a:bodyPr/>
        <a:lstStyle/>
        <a:p>
          <a:endParaRPr lang="en-US"/>
        </a:p>
      </dgm:t>
    </dgm:pt>
    <dgm:pt modelId="{43E891F5-AAE1-4EDB-A8D6-109180C47F2D}" type="sibTrans" cxnId="{92D3685A-A675-456E-82F5-32A275488CE2}">
      <dgm:prSet/>
      <dgm:spPr/>
      <dgm:t>
        <a:bodyPr/>
        <a:lstStyle/>
        <a:p>
          <a:endParaRPr lang="en-US"/>
        </a:p>
      </dgm:t>
    </dgm:pt>
    <dgm:pt modelId="{5A0D1DE3-ED2D-43E5-9E37-0DE09F1F3157}">
      <dgm:prSet/>
      <dgm:spPr>
        <a:solidFill>
          <a:schemeClr val="tx1">
            <a:lumMod val="50000"/>
          </a:schemeClr>
        </a:solidFill>
      </dgm:spPr>
      <dgm:t>
        <a:bodyPr/>
        <a:lstStyle/>
        <a:p>
          <a:r>
            <a:rPr lang="en-US" dirty="0"/>
            <a:t>2da </a:t>
          </a:r>
          <a:r>
            <a:rPr lang="en-US" dirty="0" err="1"/>
            <a:t>Dosis</a:t>
          </a:r>
          <a:r>
            <a:rPr lang="en-US" dirty="0"/>
            <a:t>: 3,905,052</a:t>
          </a:r>
        </a:p>
      </dgm:t>
    </dgm:pt>
    <dgm:pt modelId="{D472955F-4362-44A7-B5DA-DF8E63042F2F}" type="parTrans" cxnId="{B08E0319-9E92-4EC1-A5C7-E3208D4D9B05}">
      <dgm:prSet/>
      <dgm:spPr/>
      <dgm:t>
        <a:bodyPr/>
        <a:lstStyle/>
        <a:p>
          <a:endParaRPr lang="en-US"/>
        </a:p>
      </dgm:t>
    </dgm:pt>
    <dgm:pt modelId="{735BDACC-431C-4FC5-93B7-37D5C85EF1EE}" type="sibTrans" cxnId="{B08E0319-9E92-4EC1-A5C7-E3208D4D9B05}">
      <dgm:prSet/>
      <dgm:spPr/>
      <dgm:t>
        <a:bodyPr/>
        <a:lstStyle/>
        <a:p>
          <a:endParaRPr lang="en-US"/>
        </a:p>
      </dgm:t>
    </dgm:pt>
    <dgm:pt modelId="{E2E6E0CE-2548-4057-8E13-A80D697EE2BE}">
      <dgm:prSet/>
      <dgm:spPr>
        <a:solidFill>
          <a:schemeClr val="tx1">
            <a:lumMod val="50000"/>
          </a:schemeClr>
        </a:solidFill>
      </dgm:spPr>
      <dgm:t>
        <a:bodyPr/>
        <a:lstStyle/>
        <a:p>
          <a:r>
            <a:rPr lang="en-US" dirty="0"/>
            <a:t>3ra </a:t>
          </a:r>
          <a:r>
            <a:rPr lang="en-US" dirty="0" err="1"/>
            <a:t>Dosis</a:t>
          </a:r>
          <a:r>
            <a:rPr lang="en-US" dirty="0"/>
            <a:t>  465,930</a:t>
          </a:r>
        </a:p>
      </dgm:t>
    </dgm:pt>
    <dgm:pt modelId="{057D8D26-D59A-4EFA-BA03-D86ABD5C4796}" type="parTrans" cxnId="{5404DD85-4869-467B-9C92-391DF6207C4B}">
      <dgm:prSet/>
      <dgm:spPr/>
      <dgm:t>
        <a:bodyPr/>
        <a:lstStyle/>
        <a:p>
          <a:endParaRPr lang="en-US"/>
        </a:p>
      </dgm:t>
    </dgm:pt>
    <dgm:pt modelId="{ACA5344C-7083-447D-BFFF-159B5AE7C249}" type="sibTrans" cxnId="{5404DD85-4869-467B-9C92-391DF6207C4B}">
      <dgm:prSet/>
      <dgm:spPr/>
      <dgm:t>
        <a:bodyPr/>
        <a:lstStyle/>
        <a:p>
          <a:endParaRPr lang="en-US"/>
        </a:p>
      </dgm:t>
    </dgm:pt>
    <dgm:pt modelId="{53EDC200-5DFA-45A6-843F-806003B52617}">
      <dgm:prSet/>
      <dgm:spPr>
        <a:solidFill>
          <a:schemeClr val="tx1">
            <a:lumMod val="50000"/>
          </a:schemeClr>
        </a:solidFill>
      </dgm:spPr>
      <dgm:t>
        <a:bodyPr/>
        <a:lstStyle/>
        <a:p>
          <a:r>
            <a:rPr lang="en-US" dirty="0"/>
            <a:t>Total </a:t>
          </a:r>
          <a:r>
            <a:rPr lang="en-US" dirty="0" err="1"/>
            <a:t>diario</a:t>
          </a:r>
          <a:r>
            <a:rPr lang="en-US" dirty="0"/>
            <a:t>: 46,299</a:t>
          </a:r>
        </a:p>
      </dgm:t>
    </dgm:pt>
    <dgm:pt modelId="{ED79FC5A-22DA-4DB6-9DF1-EF3F77015625}" type="parTrans" cxnId="{607EE0B7-BDC7-4195-8F81-FC3C4FC87CDA}">
      <dgm:prSet/>
      <dgm:spPr/>
      <dgm:t>
        <a:bodyPr/>
        <a:lstStyle/>
        <a:p>
          <a:endParaRPr lang="en-US"/>
        </a:p>
      </dgm:t>
    </dgm:pt>
    <dgm:pt modelId="{8481DB59-8BC0-4FDA-BD3B-90F4038CB180}" type="sibTrans" cxnId="{607EE0B7-BDC7-4195-8F81-FC3C4FC87CDA}">
      <dgm:prSet/>
      <dgm:spPr/>
      <dgm:t>
        <a:bodyPr/>
        <a:lstStyle/>
        <a:p>
          <a:endParaRPr lang="en-US"/>
        </a:p>
      </dgm:t>
    </dgm:pt>
    <dgm:pt modelId="{E2923492-BB2D-4040-98A6-12B4B76CF4C8}" type="pres">
      <dgm:prSet presAssocID="{5FB691A5-DAA5-434B-88F1-A68FF494A873}" presName="diagram" presStyleCnt="0">
        <dgm:presLayoutVars>
          <dgm:dir/>
          <dgm:resizeHandles val="exact"/>
        </dgm:presLayoutVars>
      </dgm:prSet>
      <dgm:spPr/>
    </dgm:pt>
    <dgm:pt modelId="{CACFB9CE-2EC7-4D89-813C-C39DE7C42609}" type="pres">
      <dgm:prSet presAssocID="{DE30DDAB-0A7D-48A9-BFD0-45C2E29A4637}" presName="node" presStyleLbl="node1" presStyleIdx="0" presStyleCnt="6">
        <dgm:presLayoutVars>
          <dgm:bulletEnabled val="1"/>
        </dgm:presLayoutVars>
      </dgm:prSet>
      <dgm:spPr/>
    </dgm:pt>
    <dgm:pt modelId="{CE5EF191-3AFB-42A7-9657-144A43C4D788}" type="pres">
      <dgm:prSet presAssocID="{5172BD58-6B11-486B-97A2-96FD9A388702}" presName="sibTrans" presStyleCnt="0"/>
      <dgm:spPr/>
    </dgm:pt>
    <dgm:pt modelId="{40D271D4-DFA7-47A8-AC1A-4D8E23BF78DF}" type="pres">
      <dgm:prSet presAssocID="{90CE7CB7-4B6B-421E-A6DC-32E2B241B269}" presName="node" presStyleLbl="node1" presStyleIdx="1" presStyleCnt="6">
        <dgm:presLayoutVars>
          <dgm:bulletEnabled val="1"/>
        </dgm:presLayoutVars>
      </dgm:prSet>
      <dgm:spPr/>
    </dgm:pt>
    <dgm:pt modelId="{52819A0F-836A-4C76-84BA-379F6EDD6D87}" type="pres">
      <dgm:prSet presAssocID="{19C3E132-CF62-4117-9149-D39DE923347F}" presName="sibTrans" presStyleCnt="0"/>
      <dgm:spPr/>
    </dgm:pt>
    <dgm:pt modelId="{C72CD2F8-3F53-4025-B985-23A7F2ECDD86}" type="pres">
      <dgm:prSet presAssocID="{1687CF1D-CDC6-4AF7-AC29-954497B7A4D1}" presName="node" presStyleLbl="node1" presStyleIdx="2" presStyleCnt="6">
        <dgm:presLayoutVars>
          <dgm:bulletEnabled val="1"/>
        </dgm:presLayoutVars>
      </dgm:prSet>
      <dgm:spPr/>
    </dgm:pt>
    <dgm:pt modelId="{BE8A6EE2-7D6B-4EA1-BF48-0552DB5488D3}" type="pres">
      <dgm:prSet presAssocID="{43E891F5-AAE1-4EDB-A8D6-109180C47F2D}" presName="sibTrans" presStyleCnt="0"/>
      <dgm:spPr/>
    </dgm:pt>
    <dgm:pt modelId="{122E6DCB-2788-43F6-A90D-8D8F1846924B}" type="pres">
      <dgm:prSet presAssocID="{5A0D1DE3-ED2D-43E5-9E37-0DE09F1F3157}" presName="node" presStyleLbl="node1" presStyleIdx="3" presStyleCnt="6">
        <dgm:presLayoutVars>
          <dgm:bulletEnabled val="1"/>
        </dgm:presLayoutVars>
      </dgm:prSet>
      <dgm:spPr/>
    </dgm:pt>
    <dgm:pt modelId="{BB4D67A4-2D60-424A-B271-C29453A9E1C7}" type="pres">
      <dgm:prSet presAssocID="{735BDACC-431C-4FC5-93B7-37D5C85EF1EE}" presName="sibTrans" presStyleCnt="0"/>
      <dgm:spPr/>
    </dgm:pt>
    <dgm:pt modelId="{9D6F7176-E8AF-4A45-9321-8D068B0DCAC3}" type="pres">
      <dgm:prSet presAssocID="{E2E6E0CE-2548-4057-8E13-A80D697EE2BE}" presName="node" presStyleLbl="node1" presStyleIdx="4" presStyleCnt="6">
        <dgm:presLayoutVars>
          <dgm:bulletEnabled val="1"/>
        </dgm:presLayoutVars>
      </dgm:prSet>
      <dgm:spPr/>
    </dgm:pt>
    <dgm:pt modelId="{CEDB48B5-4C20-4D5C-9AFB-7634B6838037}" type="pres">
      <dgm:prSet presAssocID="{ACA5344C-7083-447D-BFFF-159B5AE7C249}" presName="sibTrans" presStyleCnt="0"/>
      <dgm:spPr/>
    </dgm:pt>
    <dgm:pt modelId="{EDCFBEBB-894E-4298-9DC5-7AC4BBD75D26}" type="pres">
      <dgm:prSet presAssocID="{53EDC200-5DFA-45A6-843F-806003B52617}" presName="node" presStyleLbl="node1" presStyleIdx="5" presStyleCnt="6">
        <dgm:presLayoutVars>
          <dgm:bulletEnabled val="1"/>
        </dgm:presLayoutVars>
      </dgm:prSet>
      <dgm:spPr/>
    </dgm:pt>
  </dgm:ptLst>
  <dgm:cxnLst>
    <dgm:cxn modelId="{9775680F-DC71-429D-A6D9-CFF60109121A}" srcId="{5FB691A5-DAA5-434B-88F1-A68FF494A873}" destId="{90CE7CB7-4B6B-421E-A6DC-32E2B241B269}" srcOrd="1" destOrd="0" parTransId="{21AD5DE9-1B73-464A-8CCC-6C661640C499}" sibTransId="{19C3E132-CF62-4117-9149-D39DE923347F}"/>
    <dgm:cxn modelId="{B08E0319-9E92-4EC1-A5C7-E3208D4D9B05}" srcId="{5FB691A5-DAA5-434B-88F1-A68FF494A873}" destId="{5A0D1DE3-ED2D-43E5-9E37-0DE09F1F3157}" srcOrd="3" destOrd="0" parTransId="{D472955F-4362-44A7-B5DA-DF8E63042F2F}" sibTransId="{735BDACC-431C-4FC5-93B7-37D5C85EF1EE}"/>
    <dgm:cxn modelId="{F2D8B721-1B0A-4575-8B20-2721816C8648}" type="presOf" srcId="{E2E6E0CE-2548-4057-8E13-A80D697EE2BE}" destId="{9D6F7176-E8AF-4A45-9321-8D068B0DCAC3}" srcOrd="0" destOrd="0" presId="urn:microsoft.com/office/officeart/2005/8/layout/default"/>
    <dgm:cxn modelId="{7C36DD43-8600-4FA8-926F-D8B444DE0E0E}" type="presOf" srcId="{53EDC200-5DFA-45A6-843F-806003B52617}" destId="{EDCFBEBB-894E-4298-9DC5-7AC4BBD75D26}" srcOrd="0" destOrd="0" presId="urn:microsoft.com/office/officeart/2005/8/layout/default"/>
    <dgm:cxn modelId="{6CDDFA43-CAC1-4CAE-B89E-5EDE5251C7E6}" type="presOf" srcId="{DE30DDAB-0A7D-48A9-BFD0-45C2E29A4637}" destId="{CACFB9CE-2EC7-4D89-813C-C39DE7C42609}" srcOrd="0" destOrd="0" presId="urn:microsoft.com/office/officeart/2005/8/layout/default"/>
    <dgm:cxn modelId="{C8F8EE75-6A19-4E8D-B040-74756FC4C852}" type="presOf" srcId="{90CE7CB7-4B6B-421E-A6DC-32E2B241B269}" destId="{40D271D4-DFA7-47A8-AC1A-4D8E23BF78DF}" srcOrd="0" destOrd="0" presId="urn:microsoft.com/office/officeart/2005/8/layout/default"/>
    <dgm:cxn modelId="{92D3685A-A675-456E-82F5-32A275488CE2}" srcId="{5FB691A5-DAA5-434B-88F1-A68FF494A873}" destId="{1687CF1D-CDC6-4AF7-AC29-954497B7A4D1}" srcOrd="2" destOrd="0" parTransId="{196DF76D-AFC3-464A-B574-4A32476E9CD7}" sibTransId="{43E891F5-AAE1-4EDB-A8D6-109180C47F2D}"/>
    <dgm:cxn modelId="{A8D3D47E-ADBC-4B30-B93C-4C9B581A61D2}" type="presOf" srcId="{1687CF1D-CDC6-4AF7-AC29-954497B7A4D1}" destId="{C72CD2F8-3F53-4025-B985-23A7F2ECDD86}" srcOrd="0" destOrd="0" presId="urn:microsoft.com/office/officeart/2005/8/layout/default"/>
    <dgm:cxn modelId="{5404DD85-4869-467B-9C92-391DF6207C4B}" srcId="{5FB691A5-DAA5-434B-88F1-A68FF494A873}" destId="{E2E6E0CE-2548-4057-8E13-A80D697EE2BE}" srcOrd="4" destOrd="0" parTransId="{057D8D26-D59A-4EFA-BA03-D86ABD5C4796}" sibTransId="{ACA5344C-7083-447D-BFFF-159B5AE7C249}"/>
    <dgm:cxn modelId="{75404488-A1F3-4114-9A3E-81A75BC75E9C}" srcId="{5FB691A5-DAA5-434B-88F1-A68FF494A873}" destId="{DE30DDAB-0A7D-48A9-BFD0-45C2E29A4637}" srcOrd="0" destOrd="0" parTransId="{978AD93B-B1C7-4AFD-8A55-CE70B9AB25EC}" sibTransId="{5172BD58-6B11-486B-97A2-96FD9A388702}"/>
    <dgm:cxn modelId="{FBDE1993-7CDF-4837-BB73-AE0639796114}" type="presOf" srcId="{5FB691A5-DAA5-434B-88F1-A68FF494A873}" destId="{E2923492-BB2D-4040-98A6-12B4B76CF4C8}" srcOrd="0" destOrd="0" presId="urn:microsoft.com/office/officeart/2005/8/layout/default"/>
    <dgm:cxn modelId="{607EE0B7-BDC7-4195-8F81-FC3C4FC87CDA}" srcId="{5FB691A5-DAA5-434B-88F1-A68FF494A873}" destId="{53EDC200-5DFA-45A6-843F-806003B52617}" srcOrd="5" destOrd="0" parTransId="{ED79FC5A-22DA-4DB6-9DF1-EF3F77015625}" sibTransId="{8481DB59-8BC0-4FDA-BD3B-90F4038CB180}"/>
    <dgm:cxn modelId="{2CC19CC1-1C0E-4252-95A5-14027F9803FD}" type="presOf" srcId="{5A0D1DE3-ED2D-43E5-9E37-0DE09F1F3157}" destId="{122E6DCB-2788-43F6-A90D-8D8F1846924B}" srcOrd="0" destOrd="0" presId="urn:microsoft.com/office/officeart/2005/8/layout/default"/>
    <dgm:cxn modelId="{94E46E34-E8FE-453F-BA81-C1E2B4A5F7BC}" type="presParOf" srcId="{E2923492-BB2D-4040-98A6-12B4B76CF4C8}" destId="{CACFB9CE-2EC7-4D89-813C-C39DE7C42609}" srcOrd="0" destOrd="0" presId="urn:microsoft.com/office/officeart/2005/8/layout/default"/>
    <dgm:cxn modelId="{D3BB718B-DE23-42E1-A3EB-B2CCA45608C7}" type="presParOf" srcId="{E2923492-BB2D-4040-98A6-12B4B76CF4C8}" destId="{CE5EF191-3AFB-42A7-9657-144A43C4D788}" srcOrd="1" destOrd="0" presId="urn:microsoft.com/office/officeart/2005/8/layout/default"/>
    <dgm:cxn modelId="{430DAC43-2834-42F0-BFD1-F67DB213FE10}" type="presParOf" srcId="{E2923492-BB2D-4040-98A6-12B4B76CF4C8}" destId="{40D271D4-DFA7-47A8-AC1A-4D8E23BF78DF}" srcOrd="2" destOrd="0" presId="urn:microsoft.com/office/officeart/2005/8/layout/default"/>
    <dgm:cxn modelId="{C230AF9B-A8CE-4C14-A1C7-01AF55AC1BAC}" type="presParOf" srcId="{E2923492-BB2D-4040-98A6-12B4B76CF4C8}" destId="{52819A0F-836A-4C76-84BA-379F6EDD6D87}" srcOrd="3" destOrd="0" presId="urn:microsoft.com/office/officeart/2005/8/layout/default"/>
    <dgm:cxn modelId="{6EE47962-3473-4535-A894-9B0CE0173D8C}" type="presParOf" srcId="{E2923492-BB2D-4040-98A6-12B4B76CF4C8}" destId="{C72CD2F8-3F53-4025-B985-23A7F2ECDD86}" srcOrd="4" destOrd="0" presId="urn:microsoft.com/office/officeart/2005/8/layout/default"/>
    <dgm:cxn modelId="{B1729287-853E-4525-B088-707F1F25D3C6}" type="presParOf" srcId="{E2923492-BB2D-4040-98A6-12B4B76CF4C8}" destId="{BE8A6EE2-7D6B-4EA1-BF48-0552DB5488D3}" srcOrd="5" destOrd="0" presId="urn:microsoft.com/office/officeart/2005/8/layout/default"/>
    <dgm:cxn modelId="{5B84E1C0-FAA9-4D34-B350-C635B1BBC79F}" type="presParOf" srcId="{E2923492-BB2D-4040-98A6-12B4B76CF4C8}" destId="{122E6DCB-2788-43F6-A90D-8D8F1846924B}" srcOrd="6" destOrd="0" presId="urn:microsoft.com/office/officeart/2005/8/layout/default"/>
    <dgm:cxn modelId="{82083D0C-ADB6-442B-AC4E-C83EAF4DF1D0}" type="presParOf" srcId="{E2923492-BB2D-4040-98A6-12B4B76CF4C8}" destId="{BB4D67A4-2D60-424A-B271-C29453A9E1C7}" srcOrd="7" destOrd="0" presId="urn:microsoft.com/office/officeart/2005/8/layout/default"/>
    <dgm:cxn modelId="{21AF0704-94AC-48A2-A159-8C1EF7AE5B37}" type="presParOf" srcId="{E2923492-BB2D-4040-98A6-12B4B76CF4C8}" destId="{9D6F7176-E8AF-4A45-9321-8D068B0DCAC3}" srcOrd="8" destOrd="0" presId="urn:microsoft.com/office/officeart/2005/8/layout/default"/>
    <dgm:cxn modelId="{F4731285-F5C0-4B84-97EC-316D503407A2}" type="presParOf" srcId="{E2923492-BB2D-4040-98A6-12B4B76CF4C8}" destId="{CEDB48B5-4C20-4D5C-9AFB-7634B6838037}" srcOrd="9" destOrd="0" presId="urn:microsoft.com/office/officeart/2005/8/layout/default"/>
    <dgm:cxn modelId="{A60ED204-A754-483D-8F00-169E41843479}" type="presParOf" srcId="{E2923492-BB2D-4040-98A6-12B4B76CF4C8}" destId="{EDCFBEBB-894E-4298-9DC5-7AC4BBD75D2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BCB9D-3DB4-4225-9238-F9B353CCDC8A}">
      <dsp:nvSpPr>
        <dsp:cNvPr id="0" name=""/>
        <dsp:cNvSpPr/>
      </dsp:nvSpPr>
      <dsp:spPr>
        <a:xfrm>
          <a:off x="1680699" y="888446"/>
          <a:ext cx="356013" cy="91440"/>
        </a:xfrm>
        <a:custGeom>
          <a:avLst/>
          <a:gdLst/>
          <a:ahLst/>
          <a:cxnLst/>
          <a:rect l="0" t="0" r="0" b="0"/>
          <a:pathLst>
            <a:path>
              <a:moveTo>
                <a:pt x="0" y="45720"/>
              </a:moveTo>
              <a:lnTo>
                <a:pt x="356013"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49040" y="932232"/>
        <a:ext cx="19330" cy="3866"/>
      </dsp:txXfrm>
    </dsp:sp>
    <dsp:sp modelId="{F7304A34-F829-4A87-AD6E-66B1EC6E9BAC}">
      <dsp:nvSpPr>
        <dsp:cNvPr id="0" name=""/>
        <dsp:cNvSpPr/>
      </dsp:nvSpPr>
      <dsp:spPr>
        <a:xfrm>
          <a:off x="1569" y="429887"/>
          <a:ext cx="1680929" cy="1008557"/>
        </a:xfrm>
        <a:prstGeom prst="rect">
          <a:avLst/>
        </a:prstGeom>
        <a:solidFill>
          <a:schemeClr val="accent6">
            <a:lumMod val="90000"/>
            <a:lumOff val="10000"/>
          </a:schemeClr>
        </a:solidFill>
        <a:ln w="38100" cap="flat" cmpd="sng" algn="ctr">
          <a:solidFill>
            <a:schemeClr val="accent6">
              <a:lumMod val="75000"/>
              <a:lumOff val="2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2367" tIns="86459" rIns="82367" bIns="86459" numCol="1" spcCol="1270" anchor="ctr" anchorCtr="0">
          <a:noAutofit/>
        </a:bodyPr>
        <a:lstStyle/>
        <a:p>
          <a:pPr marL="0" lvl="0" indent="0" algn="ctr" defTabSz="711200">
            <a:lnSpc>
              <a:spcPct val="90000"/>
            </a:lnSpc>
            <a:spcBef>
              <a:spcPct val="0"/>
            </a:spcBef>
            <a:spcAft>
              <a:spcPct val="35000"/>
            </a:spcAft>
            <a:buNone/>
          </a:pPr>
          <a:r>
            <a:rPr lang="en-US" sz="1600" b="0" i="0" kern="1200" dirty="0" err="1"/>
            <a:t>Fecha</a:t>
          </a:r>
          <a:r>
            <a:rPr lang="en-US" sz="1600" b="0" i="0" kern="1200" dirty="0"/>
            <a:t>: 8 NOV 2021</a:t>
          </a:r>
          <a:endParaRPr lang="en-US" sz="1600" kern="1200" dirty="0"/>
        </a:p>
      </dsp:txBody>
      <dsp:txXfrm>
        <a:off x="1569" y="429887"/>
        <a:ext cx="1680929" cy="1008557"/>
      </dsp:txXfrm>
    </dsp:sp>
    <dsp:sp modelId="{AD7928DA-00C6-49A6-8C5A-5CC905389BED}">
      <dsp:nvSpPr>
        <dsp:cNvPr id="0" name=""/>
        <dsp:cNvSpPr/>
      </dsp:nvSpPr>
      <dsp:spPr>
        <a:xfrm>
          <a:off x="3748243" y="888446"/>
          <a:ext cx="356013" cy="91440"/>
        </a:xfrm>
        <a:custGeom>
          <a:avLst/>
          <a:gdLst/>
          <a:ahLst/>
          <a:cxnLst/>
          <a:rect l="0" t="0" r="0" b="0"/>
          <a:pathLst>
            <a:path>
              <a:moveTo>
                <a:pt x="0" y="45720"/>
              </a:moveTo>
              <a:lnTo>
                <a:pt x="356013" y="45720"/>
              </a:lnTo>
            </a:path>
          </a:pathLst>
        </a:custGeom>
        <a:noFill/>
        <a:ln w="9525" cap="flat" cmpd="sng" algn="ctr">
          <a:solidFill>
            <a:schemeClr val="accent2">
              <a:hueOff val="-1810745"/>
              <a:satOff val="-7916"/>
              <a:lumOff val="262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6584" y="932232"/>
        <a:ext cx="19330" cy="3866"/>
      </dsp:txXfrm>
    </dsp:sp>
    <dsp:sp modelId="{7049F134-9418-4255-8E1E-56A6176AF7E7}">
      <dsp:nvSpPr>
        <dsp:cNvPr id="0" name=""/>
        <dsp:cNvSpPr/>
      </dsp:nvSpPr>
      <dsp:spPr>
        <a:xfrm>
          <a:off x="2069113" y="429887"/>
          <a:ext cx="1680929" cy="1008557"/>
        </a:xfrm>
        <a:prstGeom prst="rect">
          <a:avLst/>
        </a:prstGeom>
        <a:solidFill>
          <a:srgbClr val="2D2C2C"/>
        </a:solidFill>
        <a:ln w="38100" cap="flat" cmpd="sng" algn="ctr">
          <a:solidFill>
            <a:schemeClr val="accent6"/>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2367" tIns="86459" rIns="82367" bIns="86459" numCol="1" spcCol="1270" anchor="ctr" anchorCtr="0">
          <a:noAutofit/>
        </a:bodyPr>
        <a:lstStyle/>
        <a:p>
          <a:pPr marL="0" lvl="0" indent="0" algn="ctr" defTabSz="711200">
            <a:lnSpc>
              <a:spcPct val="90000"/>
            </a:lnSpc>
            <a:spcBef>
              <a:spcPct val="0"/>
            </a:spcBef>
            <a:spcAft>
              <a:spcPct val="35000"/>
            </a:spcAft>
            <a:buNone/>
          </a:pPr>
          <a:r>
            <a:rPr lang="en-US" sz="1600" b="0" i="0" kern="1200" dirty="0"/>
            <a:t>Casos </a:t>
          </a:r>
          <a:r>
            <a:rPr lang="en-US" sz="1600" b="0" i="0" kern="1200" dirty="0" err="1"/>
            <a:t>confirmados</a:t>
          </a:r>
          <a:r>
            <a:rPr lang="en-US" sz="1600" b="0" i="0" kern="1200" dirty="0"/>
            <a:t>: 116,258</a:t>
          </a:r>
          <a:endParaRPr lang="en-US" sz="1600" kern="1200" dirty="0"/>
        </a:p>
      </dsp:txBody>
      <dsp:txXfrm>
        <a:off x="2069113" y="429887"/>
        <a:ext cx="1680929" cy="1008557"/>
      </dsp:txXfrm>
    </dsp:sp>
    <dsp:sp modelId="{C497CF12-B966-4C88-9082-49457ECE34A4}">
      <dsp:nvSpPr>
        <dsp:cNvPr id="0" name=""/>
        <dsp:cNvSpPr/>
      </dsp:nvSpPr>
      <dsp:spPr>
        <a:xfrm>
          <a:off x="5815786" y="888446"/>
          <a:ext cx="356013" cy="91440"/>
        </a:xfrm>
        <a:custGeom>
          <a:avLst/>
          <a:gdLst/>
          <a:ahLst/>
          <a:cxnLst/>
          <a:rect l="0" t="0" r="0" b="0"/>
          <a:pathLst>
            <a:path>
              <a:moveTo>
                <a:pt x="0" y="45720"/>
              </a:moveTo>
              <a:lnTo>
                <a:pt x="356013" y="45720"/>
              </a:lnTo>
            </a:path>
          </a:pathLst>
        </a:custGeom>
        <a:noFill/>
        <a:ln w="9525" cap="flat" cmpd="sng" algn="ctr">
          <a:solidFill>
            <a:schemeClr val="accent2">
              <a:hueOff val="-3621489"/>
              <a:satOff val="-15832"/>
              <a:lumOff val="525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84128" y="932232"/>
        <a:ext cx="19330" cy="3866"/>
      </dsp:txXfrm>
    </dsp:sp>
    <dsp:sp modelId="{3795737A-2AF3-4B45-A712-A031FA12D282}">
      <dsp:nvSpPr>
        <dsp:cNvPr id="0" name=""/>
        <dsp:cNvSpPr/>
      </dsp:nvSpPr>
      <dsp:spPr>
        <a:xfrm>
          <a:off x="4136656" y="429887"/>
          <a:ext cx="1680929" cy="1008557"/>
        </a:xfrm>
        <a:prstGeom prst="rect">
          <a:avLst/>
        </a:prstGeom>
        <a:solidFill>
          <a:srgbClr val="3F8539"/>
        </a:solidFill>
        <a:ln w="38100" cap="flat" cmpd="sng" algn="ctr">
          <a:solidFill>
            <a:srgbClr val="3F8539"/>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2367" tIns="86459" rIns="82367" bIns="86459"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tx2"/>
              </a:solidFill>
            </a:rPr>
            <a:t>Casos </a:t>
          </a:r>
          <a:r>
            <a:rPr lang="en-US" sz="1600" b="0" i="0" kern="1200" dirty="0" err="1">
              <a:solidFill>
                <a:schemeClr val="tx2"/>
              </a:solidFill>
            </a:rPr>
            <a:t>Fallecidos</a:t>
          </a:r>
          <a:r>
            <a:rPr lang="en-US" sz="1600" b="0" i="0" kern="1200" dirty="0">
              <a:solidFill>
                <a:schemeClr val="tx2"/>
              </a:solidFill>
            </a:rPr>
            <a:t>: 3,690</a:t>
          </a:r>
          <a:endParaRPr lang="en-US" sz="1600" kern="1200" dirty="0">
            <a:solidFill>
              <a:schemeClr val="tx2"/>
            </a:solidFill>
          </a:endParaRPr>
        </a:p>
      </dsp:txBody>
      <dsp:txXfrm>
        <a:off x="4136656" y="429887"/>
        <a:ext cx="1680929" cy="1008557"/>
      </dsp:txXfrm>
    </dsp:sp>
    <dsp:sp modelId="{AD93288D-D856-452A-8A0A-83A023AA9D1E}">
      <dsp:nvSpPr>
        <dsp:cNvPr id="0" name=""/>
        <dsp:cNvSpPr/>
      </dsp:nvSpPr>
      <dsp:spPr>
        <a:xfrm>
          <a:off x="842034" y="1436645"/>
          <a:ext cx="6202631" cy="356013"/>
        </a:xfrm>
        <a:custGeom>
          <a:avLst/>
          <a:gdLst/>
          <a:ahLst/>
          <a:cxnLst/>
          <a:rect l="0" t="0" r="0" b="0"/>
          <a:pathLst>
            <a:path>
              <a:moveTo>
                <a:pt x="6202631" y="0"/>
              </a:moveTo>
              <a:lnTo>
                <a:pt x="6202631" y="195106"/>
              </a:lnTo>
              <a:lnTo>
                <a:pt x="0" y="195106"/>
              </a:lnTo>
              <a:lnTo>
                <a:pt x="0" y="356013"/>
              </a:lnTo>
            </a:path>
          </a:pathLst>
        </a:custGeom>
        <a:noFill/>
        <a:ln w="9525" cap="flat" cmpd="sng" algn="ctr">
          <a:solidFill>
            <a:schemeClr val="accent2">
              <a:hueOff val="-5432234"/>
              <a:satOff val="-23749"/>
              <a:lumOff val="788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87983" y="1612718"/>
        <a:ext cx="310733" cy="3866"/>
      </dsp:txXfrm>
    </dsp:sp>
    <dsp:sp modelId="{E29DC2C8-7C34-441C-8FAC-6DED691F61C8}">
      <dsp:nvSpPr>
        <dsp:cNvPr id="0" name=""/>
        <dsp:cNvSpPr/>
      </dsp:nvSpPr>
      <dsp:spPr>
        <a:xfrm>
          <a:off x="6204200" y="429887"/>
          <a:ext cx="1680929" cy="1008557"/>
        </a:xfrm>
        <a:prstGeom prst="rect">
          <a:avLst/>
        </a:prstGeom>
        <a:solidFill>
          <a:schemeClr val="accent3">
            <a:lumMod val="75000"/>
          </a:schemeClr>
        </a:solidFill>
        <a:ln w="38100" cap="flat" cmpd="sng" algn="ctr">
          <a:solidFill>
            <a:schemeClr val="accent3">
              <a:lumMod val="7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2367" tIns="86459" rIns="82367" bIns="86459"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tx2"/>
              </a:solidFill>
            </a:rPr>
            <a:t>Casos </a:t>
          </a:r>
          <a:r>
            <a:rPr lang="en-US" sz="1600" b="0" i="0" kern="1200" dirty="0" err="1">
              <a:solidFill>
                <a:schemeClr val="tx2"/>
              </a:solidFill>
            </a:rPr>
            <a:t>Activos</a:t>
          </a:r>
          <a:r>
            <a:rPr lang="en-US" sz="1600" b="0" i="0" kern="1200" dirty="0">
              <a:solidFill>
                <a:schemeClr val="tx2"/>
              </a:solidFill>
            </a:rPr>
            <a:t>: 14,477</a:t>
          </a:r>
          <a:endParaRPr lang="en-US" sz="1600" kern="1200" dirty="0">
            <a:solidFill>
              <a:schemeClr val="tx2"/>
            </a:solidFill>
          </a:endParaRPr>
        </a:p>
      </dsp:txBody>
      <dsp:txXfrm>
        <a:off x="6204200" y="429887"/>
        <a:ext cx="1680929" cy="1008557"/>
      </dsp:txXfrm>
    </dsp:sp>
    <dsp:sp modelId="{59E65A52-CDBA-463E-8BC3-9E92BF910FAC}">
      <dsp:nvSpPr>
        <dsp:cNvPr id="0" name=""/>
        <dsp:cNvSpPr/>
      </dsp:nvSpPr>
      <dsp:spPr>
        <a:xfrm>
          <a:off x="1680699" y="2283617"/>
          <a:ext cx="356013" cy="91440"/>
        </a:xfrm>
        <a:custGeom>
          <a:avLst/>
          <a:gdLst/>
          <a:ahLst/>
          <a:cxnLst/>
          <a:rect l="0" t="0" r="0" b="0"/>
          <a:pathLst>
            <a:path>
              <a:moveTo>
                <a:pt x="0" y="45720"/>
              </a:moveTo>
              <a:lnTo>
                <a:pt x="356013" y="45720"/>
              </a:lnTo>
            </a:path>
          </a:pathLst>
        </a:custGeom>
        <a:noFill/>
        <a:ln w="9525" cap="flat" cmpd="sng" algn="ctr">
          <a:solidFill>
            <a:schemeClr val="accent2">
              <a:hueOff val="-7242979"/>
              <a:satOff val="-31665"/>
              <a:lumOff val="1050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49040" y="2327404"/>
        <a:ext cx="19330" cy="3866"/>
      </dsp:txXfrm>
    </dsp:sp>
    <dsp:sp modelId="{942D7077-36AE-48D9-B49E-EB4B86F5BE3E}">
      <dsp:nvSpPr>
        <dsp:cNvPr id="0" name=""/>
        <dsp:cNvSpPr/>
      </dsp:nvSpPr>
      <dsp:spPr>
        <a:xfrm>
          <a:off x="1569" y="1825058"/>
          <a:ext cx="1680929" cy="1008557"/>
        </a:xfrm>
        <a:prstGeom prst="rect">
          <a:avLst/>
        </a:prstGeom>
        <a:solidFill>
          <a:schemeClr val="accent2">
            <a:lumMod val="50000"/>
          </a:schemeClr>
        </a:solidFill>
        <a:ln w="38100" cap="flat" cmpd="sng" algn="ctr">
          <a:solidFill>
            <a:srgbClr val="3F8539"/>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2367" tIns="86459" rIns="82367" bIns="86459"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tx2"/>
              </a:solidFill>
            </a:rPr>
            <a:t>Casos </a:t>
          </a:r>
          <a:r>
            <a:rPr lang="en-US" sz="1600" b="0" i="0" kern="1200" dirty="0" err="1">
              <a:solidFill>
                <a:schemeClr val="tx2"/>
              </a:solidFill>
            </a:rPr>
            <a:t>Recuperados</a:t>
          </a:r>
          <a:r>
            <a:rPr lang="en-US" sz="1600" b="0" i="0" kern="1200" dirty="0">
              <a:solidFill>
                <a:schemeClr val="tx2"/>
              </a:solidFill>
            </a:rPr>
            <a:t> 98,091</a:t>
          </a:r>
          <a:endParaRPr lang="en-US" sz="1600" kern="1200" dirty="0">
            <a:solidFill>
              <a:schemeClr val="tx2"/>
            </a:solidFill>
          </a:endParaRPr>
        </a:p>
      </dsp:txBody>
      <dsp:txXfrm>
        <a:off x="1569" y="1825058"/>
        <a:ext cx="1680929" cy="1008557"/>
      </dsp:txXfrm>
    </dsp:sp>
    <dsp:sp modelId="{9459D604-4D9E-43FA-974F-225426053290}">
      <dsp:nvSpPr>
        <dsp:cNvPr id="0" name=""/>
        <dsp:cNvSpPr/>
      </dsp:nvSpPr>
      <dsp:spPr>
        <a:xfrm>
          <a:off x="3748243" y="2283617"/>
          <a:ext cx="356013" cy="91440"/>
        </a:xfrm>
        <a:custGeom>
          <a:avLst/>
          <a:gdLst/>
          <a:ahLst/>
          <a:cxnLst/>
          <a:rect l="0" t="0" r="0" b="0"/>
          <a:pathLst>
            <a:path>
              <a:moveTo>
                <a:pt x="0" y="45720"/>
              </a:moveTo>
              <a:lnTo>
                <a:pt x="356013" y="45720"/>
              </a:lnTo>
            </a:path>
          </a:pathLst>
        </a:custGeom>
        <a:noFill/>
        <a:ln w="9525" cap="flat" cmpd="sng" algn="ctr">
          <a:solidFill>
            <a:schemeClr val="accent2">
              <a:hueOff val="-9053723"/>
              <a:satOff val="-39581"/>
              <a:lumOff val="1313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6584" y="2327404"/>
        <a:ext cx="19330" cy="3866"/>
      </dsp:txXfrm>
    </dsp:sp>
    <dsp:sp modelId="{79D7D465-D185-470E-93BB-83077378746C}">
      <dsp:nvSpPr>
        <dsp:cNvPr id="0" name=""/>
        <dsp:cNvSpPr/>
      </dsp:nvSpPr>
      <dsp:spPr>
        <a:xfrm>
          <a:off x="2069113" y="1825058"/>
          <a:ext cx="1680929" cy="1008557"/>
        </a:xfrm>
        <a:prstGeom prst="rect">
          <a:avLst/>
        </a:prstGeom>
        <a:solidFill>
          <a:srgbClr val="7030A0"/>
        </a:solidFill>
        <a:ln w="38100" cap="flat" cmpd="sng" algn="ctr">
          <a:solidFill>
            <a:srgbClr val="7030A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2367" tIns="86459" rIns="82367" bIns="86459"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tx2"/>
              </a:solidFill>
            </a:rPr>
            <a:t>Casos </a:t>
          </a:r>
          <a:r>
            <a:rPr lang="en-US" sz="1600" b="0" i="0" kern="1200" dirty="0" err="1">
              <a:solidFill>
                <a:schemeClr val="tx2"/>
              </a:solidFill>
            </a:rPr>
            <a:t>Sospechosos</a:t>
          </a:r>
          <a:r>
            <a:rPr lang="en-US" sz="1600" b="0" i="0" kern="1200" dirty="0">
              <a:solidFill>
                <a:schemeClr val="tx2"/>
              </a:solidFill>
            </a:rPr>
            <a:t>: 12,149</a:t>
          </a:r>
          <a:endParaRPr lang="en-US" sz="1600" kern="1200" dirty="0">
            <a:solidFill>
              <a:schemeClr val="tx2"/>
            </a:solidFill>
          </a:endParaRPr>
        </a:p>
      </dsp:txBody>
      <dsp:txXfrm>
        <a:off x="2069113" y="1825058"/>
        <a:ext cx="1680929" cy="1008557"/>
      </dsp:txXfrm>
    </dsp:sp>
    <dsp:sp modelId="{A4362D33-61C2-4819-A8B8-0BC7FC798E11}">
      <dsp:nvSpPr>
        <dsp:cNvPr id="0" name=""/>
        <dsp:cNvSpPr/>
      </dsp:nvSpPr>
      <dsp:spPr>
        <a:xfrm>
          <a:off x="4136656" y="1825058"/>
          <a:ext cx="1680929" cy="1008557"/>
        </a:xfrm>
        <a:prstGeom prst="rect">
          <a:avLst/>
        </a:prstGeom>
        <a:solidFill>
          <a:schemeClr val="tx1">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2367" tIns="86459" rIns="82367" bIns="86459" numCol="1" spcCol="1270" anchor="ctr" anchorCtr="0">
          <a:noAutofit/>
        </a:bodyPr>
        <a:lstStyle/>
        <a:p>
          <a:pPr marL="0" lvl="0" indent="0" algn="ctr" defTabSz="711200">
            <a:lnSpc>
              <a:spcPct val="90000"/>
            </a:lnSpc>
            <a:spcBef>
              <a:spcPct val="0"/>
            </a:spcBef>
            <a:spcAft>
              <a:spcPct val="35000"/>
            </a:spcAft>
            <a:buNone/>
          </a:pPr>
          <a:r>
            <a:rPr lang="en-US" sz="1600" b="0" i="0" kern="1200" dirty="0" err="1">
              <a:solidFill>
                <a:schemeClr val="tx2"/>
              </a:solidFill>
            </a:rPr>
            <a:t>Pruebas</a:t>
          </a:r>
          <a:r>
            <a:rPr lang="en-US" sz="1600" b="0" i="0" kern="1200" dirty="0">
              <a:solidFill>
                <a:schemeClr val="tx2"/>
              </a:solidFill>
            </a:rPr>
            <a:t> Covid 19 </a:t>
          </a:r>
          <a:r>
            <a:rPr lang="en-US" sz="1600" b="0" i="0" kern="1200" dirty="0" err="1">
              <a:solidFill>
                <a:schemeClr val="tx2"/>
              </a:solidFill>
            </a:rPr>
            <a:t>realizadas</a:t>
          </a:r>
          <a:r>
            <a:rPr lang="en-US" sz="1600" b="0" i="0" kern="1200" dirty="0">
              <a:solidFill>
                <a:schemeClr val="tx2"/>
              </a:solidFill>
            </a:rPr>
            <a:t> hasta hoy: 1,385,010</a:t>
          </a:r>
          <a:endParaRPr lang="en-US" sz="1600" kern="1200" dirty="0">
            <a:solidFill>
              <a:schemeClr val="tx2"/>
            </a:solidFill>
          </a:endParaRPr>
        </a:p>
      </dsp:txBody>
      <dsp:txXfrm>
        <a:off x="4136656" y="1825058"/>
        <a:ext cx="1680929" cy="10085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FB9CE-2EC7-4D89-813C-C39DE7C42609}">
      <dsp:nvSpPr>
        <dsp:cNvPr id="0" name=""/>
        <dsp:cNvSpPr/>
      </dsp:nvSpPr>
      <dsp:spPr>
        <a:xfrm>
          <a:off x="503210" y="523"/>
          <a:ext cx="1458178" cy="874907"/>
        </a:xfrm>
        <a:prstGeom prst="rect">
          <a:avLst/>
        </a:prstGeom>
        <a:solidFill>
          <a:schemeClr val="tx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Fecha</a:t>
          </a:r>
          <a:r>
            <a:rPr lang="en-US" sz="2000" kern="1200" dirty="0"/>
            <a:t> 8 de </a:t>
          </a:r>
          <a:r>
            <a:rPr lang="en-US" sz="2000" kern="1200" dirty="0" err="1"/>
            <a:t>nov.</a:t>
          </a:r>
          <a:r>
            <a:rPr lang="en-US" sz="2000" kern="1200" dirty="0"/>
            <a:t> 2012</a:t>
          </a:r>
        </a:p>
      </dsp:txBody>
      <dsp:txXfrm>
        <a:off x="503210" y="523"/>
        <a:ext cx="1458178" cy="874907"/>
      </dsp:txXfrm>
    </dsp:sp>
    <dsp:sp modelId="{40D271D4-DFA7-47A8-AC1A-4D8E23BF78DF}">
      <dsp:nvSpPr>
        <dsp:cNvPr id="0" name=""/>
        <dsp:cNvSpPr/>
      </dsp:nvSpPr>
      <dsp:spPr>
        <a:xfrm>
          <a:off x="2107206" y="523"/>
          <a:ext cx="1458178" cy="874907"/>
        </a:xfrm>
        <a:prstGeom prst="rect">
          <a:avLst/>
        </a:prstGeom>
        <a:solidFill>
          <a:schemeClr val="tx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TOTAL: 8,721,286</a:t>
          </a:r>
        </a:p>
      </dsp:txBody>
      <dsp:txXfrm>
        <a:off x="2107206" y="523"/>
        <a:ext cx="1458178" cy="874907"/>
      </dsp:txXfrm>
    </dsp:sp>
    <dsp:sp modelId="{C72CD2F8-3F53-4025-B985-23A7F2ECDD86}">
      <dsp:nvSpPr>
        <dsp:cNvPr id="0" name=""/>
        <dsp:cNvSpPr/>
      </dsp:nvSpPr>
      <dsp:spPr>
        <a:xfrm>
          <a:off x="503210" y="1021248"/>
          <a:ext cx="1458178" cy="874907"/>
        </a:xfrm>
        <a:prstGeom prst="rect">
          <a:avLst/>
        </a:prstGeom>
        <a:solidFill>
          <a:schemeClr val="tx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1ra </a:t>
          </a:r>
          <a:r>
            <a:rPr lang="en-US" sz="2000" kern="1200" dirty="0" err="1"/>
            <a:t>Dosis</a:t>
          </a:r>
          <a:r>
            <a:rPr lang="en-US" sz="2000" kern="1200" dirty="0"/>
            <a:t>: 4,342,540</a:t>
          </a:r>
        </a:p>
      </dsp:txBody>
      <dsp:txXfrm>
        <a:off x="503210" y="1021248"/>
        <a:ext cx="1458178" cy="874907"/>
      </dsp:txXfrm>
    </dsp:sp>
    <dsp:sp modelId="{122E6DCB-2788-43F6-A90D-8D8F1846924B}">
      <dsp:nvSpPr>
        <dsp:cNvPr id="0" name=""/>
        <dsp:cNvSpPr/>
      </dsp:nvSpPr>
      <dsp:spPr>
        <a:xfrm>
          <a:off x="2107206" y="1021248"/>
          <a:ext cx="1458178" cy="874907"/>
        </a:xfrm>
        <a:prstGeom prst="rect">
          <a:avLst/>
        </a:prstGeom>
        <a:solidFill>
          <a:schemeClr val="tx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2da </a:t>
          </a:r>
          <a:r>
            <a:rPr lang="en-US" sz="2000" kern="1200" dirty="0" err="1"/>
            <a:t>Dosis</a:t>
          </a:r>
          <a:r>
            <a:rPr lang="en-US" sz="2000" kern="1200" dirty="0"/>
            <a:t>: 3,905,052</a:t>
          </a:r>
        </a:p>
      </dsp:txBody>
      <dsp:txXfrm>
        <a:off x="2107206" y="1021248"/>
        <a:ext cx="1458178" cy="874907"/>
      </dsp:txXfrm>
    </dsp:sp>
    <dsp:sp modelId="{9D6F7176-E8AF-4A45-9321-8D068B0DCAC3}">
      <dsp:nvSpPr>
        <dsp:cNvPr id="0" name=""/>
        <dsp:cNvSpPr/>
      </dsp:nvSpPr>
      <dsp:spPr>
        <a:xfrm>
          <a:off x="503210" y="2041973"/>
          <a:ext cx="1458178" cy="874907"/>
        </a:xfrm>
        <a:prstGeom prst="rect">
          <a:avLst/>
        </a:prstGeom>
        <a:solidFill>
          <a:schemeClr val="tx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3ra </a:t>
          </a:r>
          <a:r>
            <a:rPr lang="en-US" sz="2000" kern="1200" dirty="0" err="1"/>
            <a:t>Dosis</a:t>
          </a:r>
          <a:r>
            <a:rPr lang="en-US" sz="2000" kern="1200" dirty="0"/>
            <a:t>  465,930</a:t>
          </a:r>
        </a:p>
      </dsp:txBody>
      <dsp:txXfrm>
        <a:off x="503210" y="2041973"/>
        <a:ext cx="1458178" cy="874907"/>
      </dsp:txXfrm>
    </dsp:sp>
    <dsp:sp modelId="{EDCFBEBB-894E-4298-9DC5-7AC4BBD75D26}">
      <dsp:nvSpPr>
        <dsp:cNvPr id="0" name=""/>
        <dsp:cNvSpPr/>
      </dsp:nvSpPr>
      <dsp:spPr>
        <a:xfrm>
          <a:off x="2107206" y="2041973"/>
          <a:ext cx="1458178" cy="874907"/>
        </a:xfrm>
        <a:prstGeom prst="rect">
          <a:avLst/>
        </a:prstGeom>
        <a:solidFill>
          <a:schemeClr val="tx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Total </a:t>
          </a:r>
          <a:r>
            <a:rPr lang="en-US" sz="2000" kern="1200" dirty="0" err="1"/>
            <a:t>diario</a:t>
          </a:r>
          <a:r>
            <a:rPr lang="en-US" sz="2000" kern="1200" dirty="0"/>
            <a:t>: 46,299</a:t>
          </a:r>
        </a:p>
      </dsp:txBody>
      <dsp:txXfrm>
        <a:off x="2107206" y="2041973"/>
        <a:ext cx="1458178" cy="874907"/>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11/8/2021</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‹Nº›</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vaers.hhs.gov/reporteventspan.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espanol.cdc.gov/coronavirus/2019-ncov/vaccines/safety/vsafe.html"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376679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s-ES" dirty="0"/>
              <a:t>La vacunación contra el COVID-19 puede protegerlo a usted, a su familia, a sus amigos y a su comunidad. Elija vacunarse. Participe en </a:t>
            </a:r>
            <a:r>
              <a:rPr lang="es-ES" b="1" dirty="0"/>
              <a:t>v-</a:t>
            </a:r>
            <a:r>
              <a:rPr lang="es-ES" b="1" dirty="0" err="1"/>
              <a:t>safe</a:t>
            </a:r>
            <a:r>
              <a:rPr lang="es-ES" dirty="0"/>
              <a:t> y ayude a los CDC a monitorear cualquier efecto en la salud después de la vacunación. Comparta su experiencia con sus compañeros de trabajo, amigos y familiares. Y muestre visiblemente que le administraron una vacuna, usando una etiqueta o prendedor que lo diga. Usted tiene una función en el aumento de la confianza en la vacunación contra el COVID-19 y compartir su experiencia podría influenciar a sus seres queridos.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1429735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highlight>
                  <a:srgbClr val="FFFF00"/>
                </a:highlight>
              </a:rPr>
              <a:t>Agregue información aquí sobre dónde se les ofrecerá a sus afiliados la vacuna contra el COVID-19, cómo pedir una cita y adónde ir. </a:t>
            </a:r>
          </a:p>
          <a:p>
            <a:endParaRPr lang="en-US" dirty="0">
              <a:highlight>
                <a:srgbClr val="FFFF00"/>
              </a:highlight>
            </a:endParaRPr>
          </a:p>
          <a:p>
            <a:pPr>
              <a:defRPr/>
            </a:pPr>
            <a:r>
              <a:rPr lang="es-ES" dirty="0"/>
              <a:t>El Gobierno federal está proporcionando la vacuna en forma gratuita a todas las personas que viven en los Estados Unidos. </a:t>
            </a:r>
          </a:p>
          <a:p>
            <a:endParaRPr lang="en-US" dirty="0"/>
          </a:p>
          <a:p>
            <a:r>
              <a:rPr lang="es-ES" dirty="0"/>
              <a:t>Si tiene preguntas acerca de su salud y la vacunación, llame a su médico, personal de enfermería o centro médico.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2141859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s-ES" dirty="0"/>
              <a:t>Si tiene fiebre después de vacunarse, debería quedarse en casa si puede.</a:t>
            </a:r>
            <a:r>
              <a:rPr lang="es-ES" sz="1200" dirty="0">
                <a:solidFill>
                  <a:schemeClr val="tx1"/>
                </a:solidFill>
                <a:latin typeface="+mn-lt"/>
                <a:ea typeface="+mn-ea"/>
                <a:cs typeface="+mn-cs"/>
              </a:rPr>
              <a:t> La mayoría de los efectos secundarios después de la vacunación no duran mucho. La vacuna no le dará COVID-19. </a:t>
            </a:r>
            <a:r>
              <a:rPr lang="es-ES" dirty="0"/>
              <a:t>Sin embargo, usted podría haber estado expuesto al virus antes de que lo vacunaran; por eso, si continúa sintiéndose enfermo, debería pensar en hacerse una prueba de COVID-19.</a:t>
            </a:r>
            <a:r>
              <a:rPr lang="es-ES" sz="1200" dirty="0">
                <a:solidFill>
                  <a:schemeClr val="tx1"/>
                </a:solidFill>
                <a:latin typeface="+mn-lt"/>
                <a:ea typeface="+mn-ea"/>
                <a:cs typeface="+mn-cs"/>
              </a:rPr>
              <a:t> Los CDC y la FDA alientan a que el público informe los posibles efectos secundarios al </a:t>
            </a:r>
            <a:r>
              <a:rPr lang="es-ES" sz="1200" u="sng" dirty="0">
                <a:solidFill>
                  <a:schemeClr val="tx1"/>
                </a:solidFill>
                <a:latin typeface="+mn-lt"/>
                <a:ea typeface="+mn-ea"/>
                <a:cs typeface="+mn-cs"/>
                <a:hlinkClick r:id="rId3"/>
              </a:rPr>
              <a:t>Sistema de Notificación de Reacciones Adversas a las Vacunas (VAERS)</a:t>
            </a:r>
            <a:r>
              <a:rPr lang="es-ES" sz="1200" dirty="0">
                <a:solidFill>
                  <a:schemeClr val="tx1"/>
                </a:solidFill>
                <a:latin typeface="+mn-lt"/>
                <a:ea typeface="+mn-ea"/>
                <a:cs typeface="+mn-cs"/>
              </a:rPr>
              <a:t>. Los CDC también están implementando una nueva herramienta para </a:t>
            </a:r>
            <a:r>
              <a:rPr lang="es-ES" sz="1200" i="1" dirty="0">
                <a:solidFill>
                  <a:schemeClr val="tx1"/>
                </a:solidFill>
                <a:latin typeface="+mn-lt"/>
                <a:ea typeface="+mn-ea"/>
                <a:cs typeface="+mn-cs"/>
              </a:rPr>
              <a:t>smartphones</a:t>
            </a:r>
            <a:r>
              <a:rPr lang="es-ES" sz="1200" dirty="0">
                <a:solidFill>
                  <a:schemeClr val="tx1"/>
                </a:solidFill>
                <a:latin typeface="+mn-lt"/>
                <a:ea typeface="+mn-ea"/>
                <a:cs typeface="+mn-cs"/>
              </a:rPr>
              <a:t> llamada v-</a:t>
            </a:r>
            <a:r>
              <a:rPr lang="es-ES" sz="1200" dirty="0" err="1">
                <a:solidFill>
                  <a:schemeClr val="tx1"/>
                </a:solidFill>
                <a:latin typeface="+mn-lt"/>
                <a:ea typeface="+mn-ea"/>
                <a:cs typeface="+mn-cs"/>
              </a:rPr>
              <a:t>safe</a:t>
            </a:r>
            <a:r>
              <a:rPr lang="es-ES" sz="1200" dirty="0">
                <a:solidFill>
                  <a:schemeClr val="tx1"/>
                </a:solidFill>
                <a:latin typeface="+mn-lt"/>
                <a:ea typeface="+mn-ea"/>
                <a:cs typeface="+mn-cs"/>
              </a:rPr>
              <a:t> para verificar la salud de las personas después de que se apliquen la vacuna contra el COVID-19. Si se </a:t>
            </a:r>
            <a:r>
              <a:rPr lang="es-ES" sz="1200" u="sng" dirty="0">
                <a:solidFill>
                  <a:schemeClr val="tx1"/>
                </a:solidFill>
                <a:latin typeface="+mn-lt"/>
                <a:ea typeface="+mn-ea"/>
                <a:cs typeface="+mn-cs"/>
                <a:hlinkClick r:id="rId4"/>
              </a:rPr>
              <a:t>inscribe en v-</a:t>
            </a:r>
            <a:r>
              <a:rPr lang="es-ES" sz="1200" u="sng" dirty="0" err="1">
                <a:solidFill>
                  <a:schemeClr val="tx1"/>
                </a:solidFill>
                <a:latin typeface="+mn-lt"/>
                <a:ea typeface="+mn-ea"/>
                <a:cs typeface="+mn-cs"/>
                <a:hlinkClick r:id="rId4"/>
              </a:rPr>
              <a:t>safe</a:t>
            </a:r>
            <a:r>
              <a:rPr lang="es-ES" sz="1200" dirty="0">
                <a:solidFill>
                  <a:schemeClr val="tx1"/>
                </a:solidFill>
                <a:latin typeface="+mn-lt"/>
                <a:ea typeface="+mn-ea"/>
                <a:cs typeface="+mn-cs"/>
              </a:rPr>
              <a:t>, usted puede decirles a los CDC si tiene algún efecto secundario después de vacunarse contra el COVID-19. Si usted reporta efectos secundarios graves, alguien de los CDC lo llamará para darle seguimiento.</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1161976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25</a:t>
            </a:fld>
            <a:endParaRPr lang="en-US"/>
          </a:p>
        </p:txBody>
      </p:sp>
    </p:spTree>
    <p:extLst>
      <p:ext uri="{BB962C8B-B14F-4D97-AF65-F5344CB8AC3E}">
        <p14:creationId xmlns:p14="http://schemas.microsoft.com/office/powerpoint/2010/main" val="583502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s-ES" dirty="0"/>
              <a:t>Se sabe que la infección por SARS-CoV-2, el virus que causa el COVID-19, puede provocar una enfermedad que varía desde la presentación de síntomas leves a casos graves de enfermedad y muerte</a:t>
            </a:r>
            <a:r>
              <a:rPr lang="es-ES" strike="noStrike" baseline="0" dirty="0"/>
              <a:t>.</a:t>
            </a:r>
            <a:r>
              <a:rPr lang="es-ES" dirty="0"/>
              <a:t> Alrededor del 30 % de las personas infectadas por el SARS-CoV-2 no tienen síntomas. Nadie puede predecir cuán grave podría ser la enfermedad de una persona, pero hay ciertos factores que pueden aumentar su riesgo.</a:t>
            </a:r>
            <a:r>
              <a:rPr lang="es-ES" sz="1200" dirty="0">
                <a:solidFill>
                  <a:schemeClr val="tx1"/>
                </a:solidFill>
                <a:latin typeface="+mn-lt"/>
                <a:ea typeface="+mn-ea"/>
                <a:cs typeface="+mn-cs"/>
              </a:rPr>
              <a:t> Algunas personas tienen más probabilidades que otras de enfermarse gravemente cuando se infectan, como los adultos mayores o quienes tienen ciertas afecciones, como diabetes, obesidad, cáncer o enfermedad cardiaca.</a:t>
            </a:r>
            <a:r>
              <a:rPr lang="es-ES" dirty="0"/>
              <a:t>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817749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2545193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Medidas que todos deberían tomar para ayudar a prevenir el COVID-19. </a:t>
            </a:r>
          </a:p>
          <a:p>
            <a:endParaRPr lang="en-US" sz="1200" b="0" i="0" kern="1200" dirty="0">
              <a:solidFill>
                <a:schemeClr val="tx1"/>
              </a:solidFill>
              <a:effectLst/>
              <a:latin typeface="+mn-lt"/>
              <a:ea typeface="+mn-ea"/>
              <a:cs typeface="+mn-cs"/>
            </a:endParaRPr>
          </a:p>
          <a:p>
            <a:r>
              <a:rPr lang="es-ES" sz="1200" b="0" i="0" dirty="0">
                <a:solidFill>
                  <a:schemeClr val="tx1"/>
                </a:solidFill>
                <a:latin typeface="+mn-lt"/>
                <a:ea typeface="+mn-ea"/>
                <a:cs typeface="+mn-cs"/>
              </a:rPr>
              <a:t>Póngase una mascarilla que le cubra la nariz y la boca. Evite el contacto cercano con otras personas lo más que pueda. Evite tocarse la cara —los ojos, la nariz y la boca— con las manos sin lavar. Limpie las superficies que se tocan con frecuencia. Lávese las manos a menudo con agua y jabón por al menos 20 segundos. Y use un desinfectante de manos que contenga al menos un 60 % de alcohol si no hay agua y jabón fácilmente disponibles. Todas estas son herramientas que forman parte de nuestro kit, y cuantas más de ellas usemos para prevenir la propagación del virus que causa el COVID-19, más seguros estaremos todos.</a:t>
            </a:r>
            <a:r>
              <a:rPr lang="es-ES" dirty="0"/>
              <a:t>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2657357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s-ES" dirty="0"/>
              <a:t>La vacunación contra el COVID-19 es una manera más segura de ayudar a desarrollar protección. Infectarse con el </a:t>
            </a:r>
            <a:r>
              <a:rPr lang="es-ES" u="none" dirty="0"/>
              <a:t>virus que causa</a:t>
            </a:r>
            <a:r>
              <a:rPr lang="es-ES" dirty="0"/>
              <a:t> el COVID-19 quizás ofrezca algo de protección natural, conocida como inmunidad. Pero los expertos no saben cuánto tiempo dura esta protección, y el riesgo de enfermarse gravemente o de morir a causa del COVID-19 supera con creces cualquier beneficio de la inmunidad natural. La vacunación contra el COVID-19 ayudará a protegerlo a usted.</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1715376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Es fácil confundirse con toda la información que está circulando, parte de la cual podría ser contradictoria. En esta página, los CDC tienen información para contrarrestar mitos comunes:</a:t>
            </a:r>
          </a:p>
          <a:p>
            <a:endParaRPr lang="en-US" dirty="0">
              <a:cs typeface="Calibri"/>
            </a:endParaRPr>
          </a:p>
          <a:p>
            <a:pPr marL="171450" indent="-171450">
              <a:buFont typeface="Arial"/>
              <a:buChar char="•"/>
            </a:pPr>
            <a:r>
              <a:rPr lang="es-ES" dirty="0"/>
              <a:t>Las vacunas contra el COVID-19 no le darán COVID-19.</a:t>
            </a:r>
          </a:p>
          <a:p>
            <a:pPr marL="171450" indent="-171450">
              <a:buFont typeface="Arial"/>
              <a:buChar char="•"/>
            </a:pPr>
            <a:r>
              <a:rPr lang="es-ES" dirty="0"/>
              <a:t>Las personas que se hayan enfermado de COVID-19 aún podrían beneficiarse al vacunarse.</a:t>
            </a:r>
          </a:p>
          <a:p>
            <a:pPr marL="171450" indent="-171450">
              <a:buFont typeface="Arial"/>
              <a:buChar char="•"/>
            </a:pPr>
            <a:r>
              <a:rPr lang="es-ES" dirty="0"/>
              <a:t>Vacunarse puede ayudar a prevenir que las personas se enfermen de COVID-19.</a:t>
            </a:r>
          </a:p>
          <a:p>
            <a:pPr marL="171450" indent="-171450">
              <a:buFont typeface="Arial"/>
              <a:buChar char="•"/>
            </a:pPr>
            <a:r>
              <a:rPr lang="es-ES" dirty="0"/>
              <a:t>Las vacunas contra el COVID-19 no harán que dé positivo en las pruebas </a:t>
            </a:r>
            <a:r>
              <a:rPr lang="es-ES" b="1" dirty="0"/>
              <a:t>virales</a:t>
            </a:r>
            <a:r>
              <a:rPr lang="es-ES" dirty="0"/>
              <a:t> de COVID-19*</a:t>
            </a:r>
          </a:p>
          <a:p>
            <a:endParaRPr lang="en-US" dirty="0">
              <a:cs typeface="Calibri"/>
            </a:endParaRPr>
          </a:p>
          <a:p>
            <a:r>
              <a:rPr lang="es-ES" dirty="0"/>
              <a:t>Consulte la página de los CDC https://espanol.cdc.gov/coronavirus/2019-ncov/vaccines/facts.html para leer más sobre estos mitos relativos a las vacunas y la verdad sobre la vacuna contra el COVID-19. </a:t>
            </a:r>
          </a:p>
          <a:p>
            <a:endParaRPr lang="en-US" dirty="0">
              <a:cs typeface="Calibri" panose="020F0502020204030204"/>
            </a:endParaRPr>
          </a:p>
          <a:p>
            <a:r>
              <a:rPr lang="es-ES" dirty="0"/>
              <a:t>NOTA:  Si bien la vacunación contra el COVID-19 no causará un resultado positivo en las pruebas </a:t>
            </a:r>
            <a:r>
              <a:rPr lang="es-ES" u="sng" dirty="0"/>
              <a:t>virales</a:t>
            </a:r>
            <a:r>
              <a:rPr lang="es-ES" dirty="0"/>
              <a:t>, hay una posibilidad de que podría causar un resultado positivo en una prueba </a:t>
            </a:r>
            <a:r>
              <a:rPr lang="es-ES" u="sng" dirty="0"/>
              <a:t>serológica</a:t>
            </a:r>
            <a:r>
              <a:rPr lang="es-ES" dirty="0"/>
              <a:t> (de anticuerpos).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dirty="0"/>
          </a:p>
        </p:txBody>
      </p:sp>
    </p:spTree>
    <p:extLst>
      <p:ext uri="{BB962C8B-B14F-4D97-AF65-F5344CB8AC3E}">
        <p14:creationId xmlns:p14="http://schemas.microsoft.com/office/powerpoint/2010/main" val="1350820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s-ES" dirty="0"/>
              <a:t>La vacunación contra el COVID-19 ayudará a evitar que contraiga la enfermedad. Vacunarse contra el COVID-19 ayudará a su cuerpo a desarrollar una respuesta inmunitaria contra el virus sin que tenga que enfermarse. Según lo que se sabe sobre las vacunas contra otras enfermedades, los expertos creen que vacunarse contra el COVID-19 podría ayudarlo a evitar que se enferme gravemente en el caso de que contraiga esta enfermedad.</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1477524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s-ES" sz="1200" dirty="0">
                <a:solidFill>
                  <a:schemeClr val="tx1"/>
                </a:solidFill>
                <a:latin typeface="+mn-lt"/>
                <a:ea typeface="+mn-ea"/>
                <a:cs typeface="+mn-cs"/>
              </a:rPr>
              <a:t>Antes de vacunarse, debería informarse más sobre los diferentes tipos de vacunas contra el COVID-19 y cómo funcionan. Hemos provisto algo de esta información en esta presentación. </a:t>
            </a:r>
          </a:p>
          <a:p>
            <a:pPr lvl="0"/>
            <a:endParaRPr lang="en-US" sz="1200" kern="1200" dirty="0">
              <a:solidFill>
                <a:schemeClr val="tx1"/>
              </a:solidFill>
              <a:effectLst/>
              <a:latin typeface="+mn-lt"/>
              <a:ea typeface="+mn-ea"/>
              <a:cs typeface="+mn-cs"/>
            </a:endParaRPr>
          </a:p>
          <a:p>
            <a:r>
              <a:rPr lang="es-ES" sz="1200" dirty="0">
                <a:solidFill>
                  <a:schemeClr val="tx1"/>
                </a:solidFill>
                <a:latin typeface="+mn-lt"/>
                <a:ea typeface="+mn-ea"/>
                <a:cs typeface="+mn-cs"/>
              </a:rPr>
              <a:t>Durante su cita para vacunarse, debería recibir una versión impresa o electrónica de una hoja informativa sobre la vacuna contra el COVID-19 específica que le van a aplicar, la cual contiene información para ayudarlo a comprender los riesgos y los beneficios de ponerse esa vacuna en particular. </a:t>
            </a:r>
            <a:r>
              <a:rPr lang="es-ES" dirty="0"/>
              <a:t>Después de vacunarse, deben darle una tarjeta de registro de vacunación en la que esté indicado cuál vacuna contra el COVID-19 le aplicaron, la fecha en que se la aplicaron y dónde se la aplicaron.</a:t>
            </a:r>
          </a:p>
          <a:p>
            <a:endParaRPr lang="en-US" sz="1200" kern="1200" dirty="0">
              <a:solidFill>
                <a:schemeClr val="tx1"/>
              </a:solidFill>
              <a:effectLst/>
              <a:latin typeface="+mn-lt"/>
              <a:ea typeface="+mn-ea"/>
              <a:cs typeface="+mn-cs"/>
            </a:endParaRPr>
          </a:p>
          <a:p>
            <a:pPr>
              <a:defRPr/>
            </a:pPr>
            <a:r>
              <a:rPr lang="es-ES" dirty="0"/>
              <a:t>Su proveedor quizás también le dé información sobre cómo inscribirse en </a:t>
            </a:r>
            <a:r>
              <a:rPr lang="es-ES" b="1" dirty="0"/>
              <a:t>v-</a:t>
            </a:r>
            <a:r>
              <a:rPr lang="es-ES" b="1" dirty="0" err="1"/>
              <a:t>safe</a:t>
            </a:r>
            <a:r>
              <a:rPr lang="es-ES" dirty="0"/>
              <a:t>. </a:t>
            </a:r>
            <a:r>
              <a:rPr lang="es-ES" b="1" dirty="0"/>
              <a:t>“v-</a:t>
            </a:r>
            <a:r>
              <a:rPr lang="es-ES" b="1" dirty="0" err="1"/>
              <a:t>safe</a:t>
            </a:r>
            <a:r>
              <a:rPr lang="es-ES" b="1" dirty="0"/>
              <a:t>”</a:t>
            </a:r>
            <a:r>
              <a:rPr lang="es-ES" dirty="0"/>
              <a:t> es una herramienta gratuita para </a:t>
            </a:r>
            <a:r>
              <a:rPr lang="es-ES" i="1" dirty="0"/>
              <a:t>smartphones,</a:t>
            </a:r>
            <a:r>
              <a:rPr lang="es-ES" dirty="0"/>
              <a:t> que usa mensajes de texto y encuestas web para proporcionar chequeos de salud personalizados después de que le administren una vacuna contra el COVID-19.</a:t>
            </a:r>
            <a:r>
              <a:rPr lang="es-ES" sz="1200" dirty="0">
                <a:solidFill>
                  <a:schemeClr val="tx1"/>
                </a:solidFill>
                <a:latin typeface="+mn-lt"/>
                <a:ea typeface="+mn-ea"/>
                <a:cs typeface="+mn-cs"/>
              </a:rPr>
              <a:t> </a:t>
            </a:r>
            <a:r>
              <a:rPr lang="es-ES" dirty="0"/>
              <a:t>Este programa ayudará a los CDC a monitorear la seguridad de las vacunas contra el COVID-19. Encuentre más información en https://espanol.cdc.gov/coronavirus/2019-ncov/vaccines/safety/vsafe.html. </a:t>
            </a:r>
          </a:p>
          <a:p>
            <a:pPr>
              <a:defRPr/>
            </a:pPr>
            <a:endParaRPr lang="en-US" dirty="0"/>
          </a:p>
          <a:p>
            <a:pPr>
              <a:defRPr/>
            </a:pPr>
            <a:r>
              <a:rPr lang="es-ES" sz="1200" dirty="0">
                <a:solidFill>
                  <a:schemeClr val="tx1"/>
                </a:solidFill>
                <a:latin typeface="+mn-lt"/>
                <a:ea typeface="+mn-ea"/>
                <a:cs typeface="+mn-cs"/>
              </a:rPr>
              <a:t>Es importante que continúe usando todas las herramientas disponibles para ayudar a detener esta pandemia. Cúbrase la nariz y la boca con una mascarilla cuando esté cerca de otras personas, manténgase a por lo menos 6 pies o 2 metros de distancia de los demás, evite los lugares con mucha gente y lávese las manos con frecuencia.</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2329818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La vacunación contra el COVID-19 será una importante herramienta para ayudar a detener la pandemia, pero sigue siendo una herramienta dentro de la caja de herramientas. Si bien las vacunas de ARNm contra el COVID-19 parecen ser altamente eficaces, las herramientas preventivas adicionales continúan siendo importantes para limitar la propagación del COVID-19. La combinación de vacunarse y seguir las recomendaciones de los CDC para protegerse y proteger a los demás ofrecerá la mejor protección contra el COVID-19. Lávese las manos. Evitar el contacto cercano con otras personas. Cúbrase la nariz y la boca con una mascarilla. Limpie y desinfecte las superficies que se tocan con frecuencia. Detener la pandemia requiere usar todas las herramientas que tengamos disponibles. </a:t>
            </a:r>
          </a:p>
          <a:p>
            <a:endParaRPr lang="en-US" dirty="0"/>
          </a:p>
          <a:p>
            <a:r>
              <a:rPr lang="es-ES" dirty="0"/>
              <a:t>Llevará tiempo vacunar a todas las personas que viven en los Estados Unidos.</a:t>
            </a:r>
            <a:r>
              <a:rPr lang="es-ES" sz="1200" dirty="0">
                <a:solidFill>
                  <a:schemeClr val="tx1"/>
                </a:solidFill>
                <a:latin typeface="+mn-lt"/>
                <a:ea typeface="+mn-ea"/>
                <a:cs typeface="+mn-cs"/>
              </a:rPr>
              <a:t> </a:t>
            </a:r>
            <a:r>
              <a:rPr lang="es-ES" dirty="0"/>
              <a:t>Mientras las vacunas se vayan administrando, es importante que todos continuemos tomando todas las medidas (ponerse una mascarilla, evitar el contacto cercano con los demás, y lavarse las manos) para prevenir la propagación del COVID-19.</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2939900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cdc.gov/coronavirus-es"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C68A5B9-96BD-A64D-95C5-E6FE95C10E23}"/>
              </a:ext>
              <a:ext uri="{C183D7F6-B498-43B3-948B-1728B52AA6E4}">
                <adec:decorative xmlns:adec="http://schemas.microsoft.com/office/drawing/2017/decorative" val="1"/>
              </a:ext>
            </a:extLst>
          </p:cNvPr>
          <p:cNvGrpSpPr/>
          <p:nvPr userDrawn="1"/>
        </p:nvGrpSpPr>
        <p:grpSpPr>
          <a:xfrm>
            <a:off x="0" y="2815234"/>
            <a:ext cx="9143999" cy="605486"/>
            <a:chOff x="0" y="2815234"/>
            <a:chExt cx="9143999" cy="605486"/>
          </a:xfrm>
        </p:grpSpPr>
        <p:sp>
          <p:nvSpPr>
            <p:cNvPr id="15" name="Rectangle 14">
              <a:extLst>
                <a:ext uri="{FF2B5EF4-FFF2-40B4-BE49-F238E27FC236}">
                  <a16:creationId xmlns:a16="http://schemas.microsoft.com/office/drawing/2014/main" id="{26E5B1C5-AD23-FA44-A4AA-BD39BCEFF5CC}"/>
                </a:ext>
                <a:ext uri="{C183D7F6-B498-43B3-948B-1728B52AA6E4}">
                  <adec:decorative xmlns:adec="http://schemas.microsoft.com/office/drawing/2017/decorative" val="1"/>
                </a:ext>
              </a:extLst>
            </p:cNvPr>
            <p:cNvSpPr/>
            <p:nvPr userDrawn="1"/>
          </p:nvSpPr>
          <p:spPr>
            <a:xfrm>
              <a:off x="5513560" y="2815234"/>
              <a:ext cx="3630439" cy="605486"/>
            </a:xfrm>
            <a:prstGeom prst="rect">
              <a:avLst/>
            </a:prstGeom>
            <a:solidFill>
              <a:srgbClr val="1D6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rgbClr val="FFFFFF"/>
                </a:solidFill>
                <a:latin typeface="Arial Black" panose="020B0604020202020204" pitchFamily="34" charset="0"/>
                <a:cs typeface="Arial Black" panose="020B0604020202020204" pitchFamily="34" charset="0"/>
              </a:endParaRPr>
            </a:p>
          </p:txBody>
        </p:sp>
        <p:sp>
          <p:nvSpPr>
            <p:cNvPr id="13" name="Rectangle 12">
              <a:extLst>
                <a:ext uri="{FF2B5EF4-FFF2-40B4-BE49-F238E27FC236}">
                  <a16:creationId xmlns:a16="http://schemas.microsoft.com/office/drawing/2014/main" id="{72A52B5F-BA3F-ED46-9D71-583824455872}"/>
                </a:ext>
                <a:ext uri="{C183D7F6-B498-43B3-948B-1728B52AA6E4}">
                  <adec:decorative xmlns:adec="http://schemas.microsoft.com/office/drawing/2017/decorative" val="1"/>
                </a:ext>
              </a:extLst>
            </p:cNvPr>
            <p:cNvSpPr/>
            <p:nvPr userDrawn="1"/>
          </p:nvSpPr>
          <p:spPr>
            <a:xfrm>
              <a:off x="0" y="2815234"/>
              <a:ext cx="2471595" cy="605486"/>
            </a:xfrm>
            <a:prstGeom prst="rect">
              <a:avLst/>
            </a:prstGeom>
            <a:solidFill>
              <a:srgbClr val="3A7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dirty="0">
                <a:solidFill>
                  <a:srgbClr val="FFFFFF"/>
                </a:solidFill>
                <a:latin typeface="Arial Black" panose="020B0604020202020204" pitchFamily="34" charset="0"/>
                <a:cs typeface="Arial Black" panose="020B0604020202020204" pitchFamily="34" charset="0"/>
              </a:endParaRPr>
            </a:p>
          </p:txBody>
        </p:sp>
        <p:sp>
          <p:nvSpPr>
            <p:cNvPr id="14" name="Rectangle 13">
              <a:extLst>
                <a:ext uri="{FF2B5EF4-FFF2-40B4-BE49-F238E27FC236}">
                  <a16:creationId xmlns:a16="http://schemas.microsoft.com/office/drawing/2014/main" id="{C07885A7-C244-8E4B-AA32-74D9E30BB99A}"/>
                </a:ext>
                <a:ext uri="{C183D7F6-B498-43B3-948B-1728B52AA6E4}">
                  <adec:decorative xmlns:adec="http://schemas.microsoft.com/office/drawing/2017/decorative" val="1"/>
                </a:ext>
              </a:extLst>
            </p:cNvPr>
            <p:cNvSpPr/>
            <p:nvPr userDrawn="1"/>
          </p:nvSpPr>
          <p:spPr>
            <a:xfrm>
              <a:off x="2471596" y="2815234"/>
              <a:ext cx="3041963" cy="605486"/>
            </a:xfrm>
            <a:prstGeom prst="rect">
              <a:avLst/>
            </a:prstGeom>
            <a:solidFill>
              <a:srgbClr val="3F8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rgbClr val="FFFFFF"/>
                </a:solidFill>
                <a:latin typeface="Arial Black" panose="020B0604020202020204" pitchFamily="34" charset="0"/>
                <a:cs typeface="Arial Black" panose="020B0604020202020204" pitchFamily="34" charset="0"/>
              </a:endParaRPr>
            </a:p>
          </p:txBody>
        </p:sp>
      </p:grpSp>
      <p:sp>
        <p:nvSpPr>
          <p:cNvPr id="22" name="Title 1">
            <a:extLst>
              <a:ext uri="{FF2B5EF4-FFF2-40B4-BE49-F238E27FC236}">
                <a16:creationId xmlns:a16="http://schemas.microsoft.com/office/drawing/2014/main" id="{BBA8A661-9B82-8B4E-9AC3-715D4BE320F3}"/>
              </a:ext>
            </a:extLst>
          </p:cNvPr>
          <p:cNvSpPr>
            <a:spLocks noGrp="1"/>
          </p:cNvSpPr>
          <p:nvPr>
            <p:ph type="ctrTitle"/>
          </p:nvPr>
        </p:nvSpPr>
        <p:spPr>
          <a:xfrm>
            <a:off x="0" y="2352907"/>
            <a:ext cx="9144000" cy="1067814"/>
          </a:xfrm>
          <a:prstGeom prst="rect">
            <a:avLst/>
          </a:prstGeom>
        </p:spPr>
        <p:txBody>
          <a:bodyPr bIns="9144" anchor="b" anchorCtr="0"/>
          <a:lstStyle>
            <a:lvl1pPr algn="ctr">
              <a:defRPr sz="4000" b="0" i="0">
                <a:solidFill>
                  <a:srgbClr val="FFFFFF"/>
                </a:solidFill>
                <a:latin typeface="Arial Black" panose="020B0604020202020204" pitchFamily="34" charset="0"/>
                <a:cs typeface="Arial Black" panose="020B0604020202020204" pitchFamily="34" charset="0"/>
              </a:defRPr>
            </a:lvl1pPr>
          </a:lstStyle>
          <a:p>
            <a:endParaRPr lang="en-US" dirty="0"/>
          </a:p>
        </p:txBody>
      </p:sp>
      <p:sp>
        <p:nvSpPr>
          <p:cNvPr id="21" name="Subtitle 1">
            <a:extLst>
              <a:ext uri="{FF2B5EF4-FFF2-40B4-BE49-F238E27FC236}">
                <a16:creationId xmlns:a16="http://schemas.microsoft.com/office/drawing/2014/main" id="{F8CAAB2C-835E-B748-A91C-DBAE5A8A9378}"/>
              </a:ext>
            </a:extLst>
          </p:cNvPr>
          <p:cNvSpPr>
            <a:spLocks noGrp="1"/>
          </p:cNvSpPr>
          <p:nvPr>
            <p:ph type="subTitle" idx="1" hasCustomPrompt="1"/>
          </p:nvPr>
        </p:nvSpPr>
        <p:spPr>
          <a:xfrm>
            <a:off x="0" y="3420720"/>
            <a:ext cx="9144000" cy="456254"/>
          </a:xfrm>
        </p:spPr>
        <p:txBody>
          <a:bodyPr lIns="384048"/>
          <a:lstStyle>
            <a:lvl1pPr marL="0" indent="0">
              <a:buNone/>
              <a:defRPr sz="2400" b="0" i="0">
                <a:solidFill>
                  <a:srgbClr val="000000"/>
                </a:solidFill>
                <a:latin typeface="Arial Black" panose="020B0604020202020204" pitchFamily="34" charset="0"/>
                <a:cs typeface="Arial Black" panose="020B0604020202020204" pitchFamily="34" charset="0"/>
              </a:defRPr>
            </a:lvl1pPr>
          </a:lstStyle>
          <a:p>
            <a:pPr algn="l"/>
            <a:r>
              <a:rPr lang="en-US" b="1" dirty="0"/>
              <a:t> </a:t>
            </a:r>
          </a:p>
        </p:txBody>
      </p:sp>
      <p:pic>
        <p:nvPicPr>
          <p:cNvPr id="16" name="Picture 15">
            <a:extLst>
              <a:ext uri="{FF2B5EF4-FFF2-40B4-BE49-F238E27FC236}">
                <a16:creationId xmlns:a16="http://schemas.microsoft.com/office/drawing/2014/main" id="{0B00874D-E8C5-419E-96C8-9A69E9A7077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20" r="20"/>
          <a:stretch/>
        </p:blipFill>
        <p:spPr>
          <a:xfrm>
            <a:off x="179386" y="-155861"/>
            <a:ext cx="8785227" cy="2870784"/>
          </a:xfrm>
          <a:prstGeom prst="rect">
            <a:avLst/>
          </a:prstGeom>
        </p:spPr>
      </p:pic>
      <p:pic>
        <p:nvPicPr>
          <p:cNvPr id="10" name="Picture 9" descr="Logos of the U.S. Department of Health and Human Services and Centers for Disease Control and Prevention">
            <a:extLst>
              <a:ext uri="{FF2B5EF4-FFF2-40B4-BE49-F238E27FC236}">
                <a16:creationId xmlns:a16="http://schemas.microsoft.com/office/drawing/2014/main" id="{8D7C3D51-1329-EC4F-B060-2A152019095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8922" y="3934214"/>
            <a:ext cx="1273324" cy="771003"/>
          </a:xfrm>
          <a:prstGeom prst="rect">
            <a:avLst/>
          </a:prstGeom>
        </p:spPr>
      </p:pic>
      <p:sp>
        <p:nvSpPr>
          <p:cNvPr id="17" name="Text Placeholder">
            <a:extLst>
              <a:ext uri="{FF2B5EF4-FFF2-40B4-BE49-F238E27FC236}">
                <a16:creationId xmlns:a16="http://schemas.microsoft.com/office/drawing/2014/main" id="{DAAF1F3A-AE57-4714-85DB-5C7DD275AFB3}"/>
              </a:ext>
            </a:extLst>
          </p:cNvPr>
          <p:cNvSpPr>
            <a:spLocks noGrp="1"/>
          </p:cNvSpPr>
          <p:nvPr>
            <p:ph type="body" sz="quarter" idx="12"/>
          </p:nvPr>
        </p:nvSpPr>
        <p:spPr>
          <a:xfrm>
            <a:off x="1632246" y="4130679"/>
            <a:ext cx="3833446" cy="456699"/>
          </a:xfrm>
        </p:spPr>
        <p:txBody>
          <a:bodyPr lIns="274320" anchor="b" anchorCtr="0"/>
          <a:lstStyle>
            <a:lvl1pPr marL="230183" indent="-230183">
              <a:buClr>
                <a:srgbClr val="F7931F"/>
              </a:buClr>
              <a:buFont typeface="Wingdings" panose="05000000000000000000" pitchFamily="2" charset="2"/>
              <a:buNone/>
              <a:defRPr sz="1100" b="1">
                <a:solidFill>
                  <a:srgbClr val="2D2D2D"/>
                </a:solidFill>
              </a:defRPr>
            </a:lvl1pPr>
            <a:lvl2pPr>
              <a:buClr>
                <a:srgbClr val="1D624D"/>
              </a:buClr>
              <a:defRPr sz="1600">
                <a:solidFill>
                  <a:srgbClr val="2D2D2D"/>
                </a:solidFill>
              </a:defRPr>
            </a:lvl2pPr>
            <a:lvl3pPr>
              <a:buClr>
                <a:srgbClr val="4EA346"/>
              </a:buClr>
              <a:defRPr sz="16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endParaRPr lang="en-US" dirty="0"/>
          </a:p>
        </p:txBody>
      </p:sp>
      <p:sp>
        <p:nvSpPr>
          <p:cNvPr id="5" name="Rectangle 4">
            <a:extLst>
              <a:ext uri="{FF2B5EF4-FFF2-40B4-BE49-F238E27FC236}">
                <a16:creationId xmlns:a16="http://schemas.microsoft.com/office/drawing/2014/main" id="{094B87AB-5B8D-0A45-9270-C49342BA965F}"/>
              </a:ext>
            </a:extLst>
          </p:cNvPr>
          <p:cNvSpPr/>
          <p:nvPr userDrawn="1"/>
        </p:nvSpPr>
        <p:spPr>
          <a:xfrm>
            <a:off x="0" y="4794191"/>
            <a:ext cx="9144000" cy="349309"/>
          </a:xfrm>
          <a:prstGeom prst="rect">
            <a:avLst/>
          </a:prstGeom>
          <a:solidFill>
            <a:srgbClr val="1D624D"/>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1200" b="1" dirty="0">
                <a:solidFill>
                  <a:srgbClr val="FFFFFF"/>
                </a:solidFill>
                <a:latin typeface="Arial" panose="020B0604020202020204" pitchFamily="34" charset="0"/>
                <a:cs typeface="Arial" panose="020B0604020202020204" pitchFamily="34" charset="0"/>
              </a:rPr>
              <a:t>PARA OBTENER MÁS INFORMACIÓN: </a:t>
            </a:r>
            <a:r>
              <a:rPr lang="en-US" sz="1600" b="1" dirty="0">
                <a:solidFill>
                  <a:schemeClr val="tx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cdc.gov/coronavirus-es</a:t>
            </a:r>
            <a:endParaRPr lang="en-US" sz="16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813044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4F76CB-E41D-4719-9D5E-D51F00C4262D}"/>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fecha 2">
            <a:extLst>
              <a:ext uri="{FF2B5EF4-FFF2-40B4-BE49-F238E27FC236}">
                <a16:creationId xmlns:a16="http://schemas.microsoft.com/office/drawing/2014/main" id="{3CD0A263-4ADB-4499-8F82-D3A7E2BC2842}"/>
              </a:ext>
            </a:extLst>
          </p:cNvPr>
          <p:cNvSpPr>
            <a:spLocks noGrp="1"/>
          </p:cNvSpPr>
          <p:nvPr>
            <p:ph type="dt" sz="half" idx="10"/>
          </p:nvPr>
        </p:nvSpPr>
        <p:spPr/>
        <p:txBody>
          <a:bodyPr/>
          <a:lstStyle/>
          <a:p>
            <a:fld id="{4227C584-9C12-4017-BBF6-8F8425FFF8A7}" type="datetimeFigureOut">
              <a:rPr lang="es-SV" smtClean="0"/>
              <a:t>8/11/2021</a:t>
            </a:fld>
            <a:endParaRPr lang="es-SV"/>
          </a:p>
        </p:txBody>
      </p:sp>
      <p:sp>
        <p:nvSpPr>
          <p:cNvPr id="4" name="Marcador de pie de página 3">
            <a:extLst>
              <a:ext uri="{FF2B5EF4-FFF2-40B4-BE49-F238E27FC236}">
                <a16:creationId xmlns:a16="http://schemas.microsoft.com/office/drawing/2014/main" id="{7FD0907E-B61F-48F8-A24A-044E632BDC6D}"/>
              </a:ext>
            </a:extLst>
          </p:cNvPr>
          <p:cNvSpPr>
            <a:spLocks noGrp="1"/>
          </p:cNvSpPr>
          <p:nvPr>
            <p:ph type="ftr" sz="quarter" idx="11"/>
          </p:nvPr>
        </p:nvSpPr>
        <p:spPr/>
        <p:txBody>
          <a:bodyPr/>
          <a:lstStyle/>
          <a:p>
            <a:endParaRPr lang="es-SV"/>
          </a:p>
        </p:txBody>
      </p:sp>
      <p:sp>
        <p:nvSpPr>
          <p:cNvPr id="5" name="Marcador de número de diapositiva 4">
            <a:extLst>
              <a:ext uri="{FF2B5EF4-FFF2-40B4-BE49-F238E27FC236}">
                <a16:creationId xmlns:a16="http://schemas.microsoft.com/office/drawing/2014/main" id="{E5E6830F-9118-474F-9E27-6AAC98B5F6DA}"/>
              </a:ext>
            </a:extLst>
          </p:cNvPr>
          <p:cNvSpPr>
            <a:spLocks noGrp="1"/>
          </p:cNvSpPr>
          <p:nvPr>
            <p:ph type="sldNum" sz="quarter" idx="12"/>
          </p:nvPr>
        </p:nvSpPr>
        <p:spPr/>
        <p:txBody>
          <a:bodyPr/>
          <a:lstStyle/>
          <a:p>
            <a:fld id="{80C6B35C-85E4-4538-8F1D-32308835E4F6}" type="slidenum">
              <a:rPr lang="es-SV" smtClean="0"/>
              <a:t>‹Nº›</a:t>
            </a:fld>
            <a:endParaRPr lang="es-SV"/>
          </a:p>
        </p:txBody>
      </p:sp>
    </p:spTree>
    <p:extLst>
      <p:ext uri="{BB962C8B-B14F-4D97-AF65-F5344CB8AC3E}">
        <p14:creationId xmlns:p14="http://schemas.microsoft.com/office/powerpoint/2010/main" val="3423385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er Blue">
  <p:cSld name="Header Blue">
    <p:spTree>
      <p:nvGrpSpPr>
        <p:cNvPr id="1" name="Shape 43"/>
        <p:cNvGrpSpPr/>
        <p:nvPr/>
      </p:nvGrpSpPr>
      <p:grpSpPr>
        <a:xfrm>
          <a:off x="0" y="0"/>
          <a:ext cx="0" cy="0"/>
          <a:chOff x="0" y="0"/>
          <a:chExt cx="0" cy="0"/>
        </a:xfrm>
      </p:grpSpPr>
      <p:sp>
        <p:nvSpPr>
          <p:cNvPr id="44" name="Google Shape;44;p3"/>
          <p:cNvSpPr/>
          <p:nvPr/>
        </p:nvSpPr>
        <p:spPr>
          <a:xfrm>
            <a:off x="1" y="1"/>
            <a:ext cx="9144000" cy="1055475"/>
          </a:xfrm>
          <a:prstGeom prst="rect">
            <a:avLst/>
          </a:prstGeom>
          <a:solidFill>
            <a:srgbClr val="3263AE"/>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Libre Franklin"/>
              <a:ea typeface="Libre Franklin"/>
              <a:cs typeface="Libre Franklin"/>
              <a:sym typeface="Libre Franklin"/>
            </a:endParaRPr>
          </a:p>
        </p:txBody>
      </p:sp>
      <p:sp>
        <p:nvSpPr>
          <p:cNvPr id="45" name="Google Shape;45;p3"/>
          <p:cNvSpPr txBox="1">
            <a:spLocks noGrp="1"/>
          </p:cNvSpPr>
          <p:nvPr>
            <p:ph type="title"/>
          </p:nvPr>
        </p:nvSpPr>
        <p:spPr>
          <a:xfrm>
            <a:off x="628649" y="1"/>
            <a:ext cx="7886700" cy="1055475"/>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4400"/>
              <a:buFont typeface="Franklin Gothic"/>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 name="Google Shape;46;p3"/>
          <p:cNvSpPr txBox="1">
            <a:spLocks noGrp="1"/>
          </p:cNvSpPr>
          <p:nvPr>
            <p:ph type="body" idx="1"/>
          </p:nvPr>
        </p:nvSpPr>
        <p:spPr>
          <a:xfrm>
            <a:off x="628650" y="1275611"/>
            <a:ext cx="7886700" cy="3687300"/>
          </a:xfrm>
          <a:prstGeom prst="rect">
            <a:avLst/>
          </a:prstGeom>
          <a:noFill/>
          <a:ln>
            <a:noFill/>
          </a:ln>
        </p:spPr>
        <p:txBody>
          <a:bodyPr spcFirstLastPara="1" wrap="square" lIns="91425" tIns="45700" rIns="91425" bIns="45700" anchor="t" anchorCtr="0">
            <a:normAutofit/>
          </a:bodyPr>
          <a:lstStyle>
            <a:lvl1pPr marL="342900" lvl="0" indent="-248603" algn="l" rtl="0">
              <a:lnSpc>
                <a:spcPct val="90000"/>
              </a:lnSpc>
              <a:spcBef>
                <a:spcPts val="750"/>
              </a:spcBef>
              <a:spcAft>
                <a:spcPts val="0"/>
              </a:spcAft>
              <a:buSzPts val="1620"/>
              <a:buChar char="•"/>
              <a:defRPr/>
            </a:lvl1pPr>
            <a:lvl2pPr marL="685800" lvl="1" indent="-257175" algn="l" rtl="0">
              <a:lnSpc>
                <a:spcPct val="90000"/>
              </a:lnSpc>
              <a:spcBef>
                <a:spcPts val="375"/>
              </a:spcBef>
              <a:spcAft>
                <a:spcPts val="0"/>
              </a:spcAft>
              <a:buSzPts val="1800"/>
              <a:buChar char="o"/>
              <a:defRPr/>
            </a:lvl2pPr>
            <a:lvl3pPr marL="1028700" lvl="2" indent="-240030" algn="l" rtl="0">
              <a:lnSpc>
                <a:spcPct val="90000"/>
              </a:lnSpc>
              <a:spcBef>
                <a:spcPts val="375"/>
              </a:spcBef>
              <a:spcAft>
                <a:spcPts val="0"/>
              </a:spcAft>
              <a:buSzPts val="1440"/>
              <a:buChar char="▪"/>
              <a:defRPr/>
            </a:lvl3pPr>
            <a:lvl4pPr marL="1371600" lvl="3" indent="-257175" algn="l" rtl="0">
              <a:lnSpc>
                <a:spcPct val="90000"/>
              </a:lnSpc>
              <a:spcBef>
                <a:spcPts val="375"/>
              </a:spcBef>
              <a:spcAft>
                <a:spcPts val="0"/>
              </a:spcAft>
              <a:buSzPts val="1800"/>
              <a:buChar char="•"/>
              <a:defRPr/>
            </a:lvl4pPr>
            <a:lvl5pPr marL="1714500" lvl="4" indent="-240030" algn="l" rtl="0">
              <a:lnSpc>
                <a:spcPct val="90000"/>
              </a:lnSpc>
              <a:spcBef>
                <a:spcPts val="375"/>
              </a:spcBef>
              <a:spcAft>
                <a:spcPts val="0"/>
              </a:spcAft>
              <a:buSzPts val="144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endParaRPr/>
          </a:p>
        </p:txBody>
      </p:sp>
      <p:sp>
        <p:nvSpPr>
          <p:cNvPr id="47" name="Google Shape;47;p3"/>
          <p:cNvSpPr txBox="1">
            <a:spLocks noGrp="1"/>
          </p:cNvSpPr>
          <p:nvPr>
            <p:ph type="sldNum" idx="12"/>
          </p:nvPr>
        </p:nvSpPr>
        <p:spPr>
          <a:xfrm>
            <a:off x="8180173" y="4704086"/>
            <a:ext cx="963900" cy="272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0" marR="0" lvl="1" indent="0" algn="l" rtl="0">
              <a:spcBef>
                <a:spcPts val="0"/>
              </a:spcBef>
              <a:buNone/>
              <a:defRPr sz="135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0" marR="0" lvl="2" indent="0" algn="l" rtl="0">
              <a:spcBef>
                <a:spcPts val="0"/>
              </a:spcBef>
              <a:buNone/>
              <a:defRPr sz="135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0" marR="0" lvl="3" indent="0" algn="l" rtl="0">
              <a:spcBef>
                <a:spcPts val="0"/>
              </a:spcBef>
              <a:buNone/>
              <a:defRPr sz="135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0" marR="0" lvl="4" indent="0" algn="l" rtl="0">
              <a:spcBef>
                <a:spcPts val="0"/>
              </a:spcBef>
              <a:buNone/>
              <a:defRPr sz="135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0" marR="0" lvl="5" indent="0" algn="l" rtl="0">
              <a:spcBef>
                <a:spcPts val="0"/>
              </a:spcBef>
              <a:buNone/>
              <a:defRPr sz="135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0" marR="0" lvl="6" indent="0" algn="l" rtl="0">
              <a:spcBef>
                <a:spcPts val="0"/>
              </a:spcBef>
              <a:buNone/>
              <a:defRPr sz="135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0" marR="0" lvl="7" indent="0" algn="l" rtl="0">
              <a:spcBef>
                <a:spcPts val="0"/>
              </a:spcBef>
              <a:buNone/>
              <a:defRPr sz="135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0" marR="0" lvl="8" indent="0" algn="l" rtl="0">
              <a:spcBef>
                <a:spcPts val="0"/>
              </a:spcBef>
              <a:buNone/>
              <a:defRPr sz="135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a:spcAft>
                <a:spcPts val="0"/>
              </a:spcAft>
            </a:pPr>
            <a:fld id="{00000000-1234-1234-1234-123412341234}" type="slidenum">
              <a:rPr lang="es-ES" smtClean="0"/>
              <a:pPr>
                <a:spcAft>
                  <a:spcPts val="0"/>
                </a:spcAft>
              </a:pPr>
              <a:t>‹Nº›</a:t>
            </a:fld>
            <a:endParaRPr lang="es-ES"/>
          </a:p>
        </p:txBody>
      </p:sp>
    </p:spTree>
    <p:extLst>
      <p:ext uri="{BB962C8B-B14F-4D97-AF65-F5344CB8AC3E}">
        <p14:creationId xmlns:p14="http://schemas.microsoft.com/office/powerpoint/2010/main" val="1241451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ight Blue">
  <p:cSld name="Right Blue">
    <p:spTree>
      <p:nvGrpSpPr>
        <p:cNvPr id="1" name="Shape 129"/>
        <p:cNvGrpSpPr/>
        <p:nvPr/>
      </p:nvGrpSpPr>
      <p:grpSpPr>
        <a:xfrm>
          <a:off x="0" y="0"/>
          <a:ext cx="0" cy="0"/>
          <a:chOff x="0" y="0"/>
          <a:chExt cx="0" cy="0"/>
        </a:xfrm>
      </p:grpSpPr>
      <p:sp>
        <p:nvSpPr>
          <p:cNvPr id="130" name="Google Shape;130;p17"/>
          <p:cNvSpPr txBox="1"/>
          <p:nvPr/>
        </p:nvSpPr>
        <p:spPr>
          <a:xfrm>
            <a:off x="0" y="0"/>
            <a:ext cx="3809925" cy="5143500"/>
          </a:xfrm>
          <a:prstGeom prst="rect">
            <a:avLst/>
          </a:prstGeom>
          <a:solidFill>
            <a:schemeClr val="dk2"/>
          </a:solidFill>
          <a:ln>
            <a:noFill/>
          </a:ln>
        </p:spPr>
        <p:txBody>
          <a:bodyPr spcFirstLastPara="1" wrap="square" lIns="274313" tIns="34275" rIns="274313" bIns="34275" anchor="t" anchorCtr="0">
            <a:noAutofit/>
          </a:bodyPr>
          <a:lstStyle/>
          <a:p>
            <a:pPr marL="0" marR="0" lvl="0" indent="0" algn="l" rtl="0">
              <a:lnSpc>
                <a:spcPct val="150000"/>
              </a:lnSpc>
              <a:spcBef>
                <a:spcPts val="0"/>
              </a:spcBef>
              <a:spcAft>
                <a:spcPts val="0"/>
              </a:spcAft>
              <a:buNone/>
            </a:pPr>
            <a:endParaRPr sz="1350" b="0" i="0" u="none" strike="noStrike" cap="none">
              <a:solidFill>
                <a:schemeClr val="lt2"/>
              </a:solidFill>
              <a:latin typeface="Geo"/>
              <a:ea typeface="Geo"/>
              <a:cs typeface="Geo"/>
              <a:sym typeface="Geo"/>
            </a:endParaRPr>
          </a:p>
        </p:txBody>
      </p:sp>
      <p:sp>
        <p:nvSpPr>
          <p:cNvPr id="131" name="Google Shape;131;p17"/>
          <p:cNvSpPr txBox="1">
            <a:spLocks noGrp="1"/>
          </p:cNvSpPr>
          <p:nvPr>
            <p:ph type="title"/>
          </p:nvPr>
        </p:nvSpPr>
        <p:spPr>
          <a:xfrm>
            <a:off x="241505" y="273847"/>
            <a:ext cx="3309300" cy="994275"/>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3200"/>
              <a:buFont typeface="Franklin Gothic"/>
              <a:buNone/>
              <a:defRPr sz="2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2" name="Google Shape;132;p17"/>
          <p:cNvSpPr txBox="1">
            <a:spLocks noGrp="1"/>
          </p:cNvSpPr>
          <p:nvPr>
            <p:ph type="body" idx="1"/>
          </p:nvPr>
        </p:nvSpPr>
        <p:spPr>
          <a:xfrm>
            <a:off x="241749" y="1451500"/>
            <a:ext cx="3308400" cy="2922750"/>
          </a:xfrm>
          <a:prstGeom prst="rect">
            <a:avLst/>
          </a:prstGeom>
          <a:noFill/>
          <a:ln>
            <a:noFill/>
          </a:ln>
        </p:spPr>
        <p:txBody>
          <a:bodyPr spcFirstLastPara="1" wrap="square" lIns="91425" tIns="45700" rIns="91425" bIns="45700" anchor="t" anchorCtr="0">
            <a:normAutofit/>
          </a:bodyPr>
          <a:lstStyle>
            <a:lvl1pPr marL="342900" lvl="0" indent="-171450" algn="l" rtl="0">
              <a:lnSpc>
                <a:spcPct val="120000"/>
              </a:lnSpc>
              <a:spcBef>
                <a:spcPts val="900"/>
              </a:spcBef>
              <a:spcAft>
                <a:spcPts val="0"/>
              </a:spcAft>
              <a:buSzPts val="1800"/>
              <a:buNone/>
              <a:defRPr sz="1500">
                <a:solidFill>
                  <a:schemeClr val="lt1"/>
                </a:solidFill>
              </a:defRPr>
            </a:lvl1pPr>
            <a:lvl2pPr marL="685800" lvl="1" indent="-285750" algn="l" rtl="0">
              <a:lnSpc>
                <a:spcPct val="90000"/>
              </a:lnSpc>
              <a:spcBef>
                <a:spcPts val="375"/>
              </a:spcBef>
              <a:spcAft>
                <a:spcPts val="0"/>
              </a:spcAft>
              <a:buSzPts val="2400"/>
              <a:buChar char="o"/>
              <a:defRPr>
                <a:solidFill>
                  <a:schemeClr val="lt1"/>
                </a:solidFill>
              </a:defRPr>
            </a:lvl2pPr>
            <a:lvl3pPr marL="1028700" lvl="2" indent="-247650" algn="l" rtl="0">
              <a:lnSpc>
                <a:spcPct val="90000"/>
              </a:lnSpc>
              <a:spcBef>
                <a:spcPts val="375"/>
              </a:spcBef>
              <a:spcAft>
                <a:spcPts val="0"/>
              </a:spcAft>
              <a:buSzPts val="1600"/>
              <a:buChar char="▪"/>
              <a:defRPr>
                <a:solidFill>
                  <a:schemeClr val="lt1"/>
                </a:solidFill>
              </a:defRPr>
            </a:lvl3pPr>
            <a:lvl4pPr marL="1371600" lvl="3" indent="-257175" algn="l" rtl="0">
              <a:lnSpc>
                <a:spcPct val="90000"/>
              </a:lnSpc>
              <a:spcBef>
                <a:spcPts val="375"/>
              </a:spcBef>
              <a:spcAft>
                <a:spcPts val="0"/>
              </a:spcAft>
              <a:buSzPts val="1800"/>
              <a:buChar char="•"/>
              <a:defRPr>
                <a:solidFill>
                  <a:schemeClr val="lt1"/>
                </a:solidFill>
              </a:defRPr>
            </a:lvl4pPr>
            <a:lvl5pPr marL="1714500" lvl="4" indent="-240030" algn="l" rtl="0">
              <a:lnSpc>
                <a:spcPct val="90000"/>
              </a:lnSpc>
              <a:spcBef>
                <a:spcPts val="375"/>
              </a:spcBef>
              <a:spcAft>
                <a:spcPts val="0"/>
              </a:spcAft>
              <a:buSzPts val="1440"/>
              <a:buChar char="•"/>
              <a:defRPr>
                <a:solidFill>
                  <a:schemeClr val="lt1"/>
                </a:solidFill>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endParaRPr/>
          </a:p>
        </p:txBody>
      </p:sp>
      <p:sp>
        <p:nvSpPr>
          <p:cNvPr id="133" name="Google Shape;133;p17"/>
          <p:cNvSpPr txBox="1"/>
          <p:nvPr/>
        </p:nvSpPr>
        <p:spPr>
          <a:xfrm>
            <a:off x="269631" y="4798487"/>
            <a:ext cx="960075" cy="272250"/>
          </a:xfrm>
          <a:prstGeom prst="rect">
            <a:avLst/>
          </a:prstGeom>
          <a:noFill/>
          <a:ln>
            <a:noFill/>
          </a:ln>
        </p:spPr>
        <p:txBody>
          <a:bodyPr spcFirstLastPara="1" wrap="square" lIns="205725" tIns="34275" rIns="68569" bIns="34275" anchor="t" anchorCtr="0">
            <a:noAutofit/>
          </a:bodyPr>
          <a:lstStyle/>
          <a:p>
            <a:pPr marL="0" marR="0" lvl="0" indent="0" algn="l" rtl="0">
              <a:spcBef>
                <a:spcPts val="0"/>
              </a:spcBef>
              <a:spcAft>
                <a:spcPts val="0"/>
              </a:spcAft>
              <a:buNone/>
            </a:pPr>
            <a:fld id="{00000000-1234-1234-1234-123412341234}" type="slidenum">
              <a:rPr lang="es-ES" sz="1350" b="0" i="0" u="none" strike="noStrike" cap="none">
                <a:solidFill>
                  <a:schemeClr val="lt1"/>
                </a:solidFill>
                <a:latin typeface="Arial" panose="020B0604020202020204"/>
                <a:ea typeface="Arial" panose="020B0604020202020204"/>
                <a:cs typeface="Arial" panose="020B0604020202020204"/>
                <a:sym typeface="Arial" panose="020B0604020202020204"/>
              </a:rPr>
              <a:pPr marL="0" marR="0" lvl="0" indent="0" algn="l" rtl="0">
                <a:spcBef>
                  <a:spcPts val="0"/>
                </a:spcBef>
                <a:spcAft>
                  <a:spcPts val="0"/>
                </a:spcAft>
                <a:buNone/>
              </a:pPr>
              <a:t>‹Nº›</a:t>
            </a:fld>
            <a:endParaRPr sz="135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259784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eft Blue">
  <p:cSld name="Left Blue">
    <p:spTree>
      <p:nvGrpSpPr>
        <p:cNvPr id="1" name="Shape 114"/>
        <p:cNvGrpSpPr/>
        <p:nvPr/>
      </p:nvGrpSpPr>
      <p:grpSpPr>
        <a:xfrm>
          <a:off x="0" y="0"/>
          <a:ext cx="0" cy="0"/>
          <a:chOff x="0" y="0"/>
          <a:chExt cx="0" cy="0"/>
        </a:xfrm>
      </p:grpSpPr>
      <p:sp>
        <p:nvSpPr>
          <p:cNvPr id="115" name="Google Shape;115;p14"/>
          <p:cNvSpPr txBox="1"/>
          <p:nvPr/>
        </p:nvSpPr>
        <p:spPr>
          <a:xfrm>
            <a:off x="5334000" y="0"/>
            <a:ext cx="3809925" cy="5143500"/>
          </a:xfrm>
          <a:prstGeom prst="rect">
            <a:avLst/>
          </a:prstGeom>
          <a:solidFill>
            <a:schemeClr val="dk2"/>
          </a:solidFill>
          <a:ln>
            <a:noFill/>
          </a:ln>
        </p:spPr>
        <p:txBody>
          <a:bodyPr spcFirstLastPara="1" wrap="square" lIns="274313" tIns="34275" rIns="274313" bIns="34275" anchor="ctr" anchorCtr="0">
            <a:noAutofit/>
          </a:bodyPr>
          <a:lstStyle/>
          <a:p>
            <a:pPr marL="0" marR="0" lvl="0" indent="0" algn="l" rtl="0">
              <a:lnSpc>
                <a:spcPct val="150000"/>
              </a:lnSpc>
              <a:spcBef>
                <a:spcPts val="0"/>
              </a:spcBef>
              <a:spcAft>
                <a:spcPts val="0"/>
              </a:spcAft>
              <a:buNone/>
            </a:pPr>
            <a:endParaRPr sz="1350" b="0" i="0" u="none" strike="noStrike" cap="none">
              <a:solidFill>
                <a:schemeClr val="lt2"/>
              </a:solidFill>
              <a:latin typeface="Geo"/>
              <a:ea typeface="Geo"/>
              <a:cs typeface="Geo"/>
              <a:sym typeface="Geo"/>
            </a:endParaRPr>
          </a:p>
        </p:txBody>
      </p:sp>
      <p:sp>
        <p:nvSpPr>
          <p:cNvPr id="116" name="Google Shape;116;p14"/>
          <p:cNvSpPr txBox="1">
            <a:spLocks noGrp="1"/>
          </p:cNvSpPr>
          <p:nvPr>
            <p:ph type="title"/>
          </p:nvPr>
        </p:nvSpPr>
        <p:spPr>
          <a:xfrm>
            <a:off x="5603630" y="273847"/>
            <a:ext cx="3309300" cy="994275"/>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3200"/>
              <a:buFont typeface="Franklin Gothic"/>
              <a:buNone/>
              <a:defRPr sz="2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p14"/>
          <p:cNvSpPr txBox="1">
            <a:spLocks noGrp="1"/>
          </p:cNvSpPr>
          <p:nvPr>
            <p:ph type="body" idx="1"/>
          </p:nvPr>
        </p:nvSpPr>
        <p:spPr>
          <a:xfrm>
            <a:off x="5603876" y="1451500"/>
            <a:ext cx="3308400" cy="2922750"/>
          </a:xfrm>
          <a:prstGeom prst="rect">
            <a:avLst/>
          </a:prstGeom>
          <a:noFill/>
          <a:ln>
            <a:noFill/>
          </a:ln>
        </p:spPr>
        <p:txBody>
          <a:bodyPr spcFirstLastPara="1" wrap="square" lIns="91425" tIns="45700" rIns="91425" bIns="45700" anchor="t" anchorCtr="0">
            <a:normAutofit/>
          </a:bodyPr>
          <a:lstStyle>
            <a:lvl1pPr marL="342900" lvl="0" indent="-171450" algn="l" rtl="0">
              <a:lnSpc>
                <a:spcPct val="120000"/>
              </a:lnSpc>
              <a:spcBef>
                <a:spcPts val="900"/>
              </a:spcBef>
              <a:spcAft>
                <a:spcPts val="0"/>
              </a:spcAft>
              <a:buSzPts val="1800"/>
              <a:buNone/>
              <a:defRPr sz="1500">
                <a:solidFill>
                  <a:schemeClr val="lt1"/>
                </a:solidFill>
              </a:defRPr>
            </a:lvl1pPr>
            <a:lvl2pPr marL="685800" lvl="1" indent="-285750" algn="l" rtl="0">
              <a:lnSpc>
                <a:spcPct val="90000"/>
              </a:lnSpc>
              <a:spcBef>
                <a:spcPts val="375"/>
              </a:spcBef>
              <a:spcAft>
                <a:spcPts val="0"/>
              </a:spcAft>
              <a:buSzPts val="2400"/>
              <a:buChar char="o"/>
              <a:defRPr>
                <a:solidFill>
                  <a:schemeClr val="lt1"/>
                </a:solidFill>
              </a:defRPr>
            </a:lvl2pPr>
            <a:lvl3pPr marL="1028700" lvl="2" indent="-247650" algn="l" rtl="0">
              <a:lnSpc>
                <a:spcPct val="90000"/>
              </a:lnSpc>
              <a:spcBef>
                <a:spcPts val="375"/>
              </a:spcBef>
              <a:spcAft>
                <a:spcPts val="0"/>
              </a:spcAft>
              <a:buSzPts val="1600"/>
              <a:buChar char="▪"/>
              <a:defRPr>
                <a:solidFill>
                  <a:schemeClr val="lt1"/>
                </a:solidFill>
              </a:defRPr>
            </a:lvl3pPr>
            <a:lvl4pPr marL="1371600" lvl="3" indent="-257175" algn="l" rtl="0">
              <a:lnSpc>
                <a:spcPct val="90000"/>
              </a:lnSpc>
              <a:spcBef>
                <a:spcPts val="375"/>
              </a:spcBef>
              <a:spcAft>
                <a:spcPts val="0"/>
              </a:spcAft>
              <a:buSzPts val="1800"/>
              <a:buChar char="•"/>
              <a:defRPr>
                <a:solidFill>
                  <a:schemeClr val="lt1"/>
                </a:solidFill>
              </a:defRPr>
            </a:lvl4pPr>
            <a:lvl5pPr marL="1714500" lvl="4" indent="-240030" algn="l" rtl="0">
              <a:lnSpc>
                <a:spcPct val="90000"/>
              </a:lnSpc>
              <a:spcBef>
                <a:spcPts val="375"/>
              </a:spcBef>
              <a:spcAft>
                <a:spcPts val="0"/>
              </a:spcAft>
              <a:buSzPts val="1440"/>
              <a:buChar char="•"/>
              <a:defRPr>
                <a:solidFill>
                  <a:schemeClr val="lt1"/>
                </a:solidFill>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endParaRPr/>
          </a:p>
        </p:txBody>
      </p:sp>
      <p:sp>
        <p:nvSpPr>
          <p:cNvPr id="118" name="Google Shape;118;p14"/>
          <p:cNvSpPr txBox="1">
            <a:spLocks noGrp="1"/>
          </p:cNvSpPr>
          <p:nvPr>
            <p:ph type="sldNum" idx="12"/>
          </p:nvPr>
        </p:nvSpPr>
        <p:spPr>
          <a:xfrm>
            <a:off x="7952898" y="4685243"/>
            <a:ext cx="960075" cy="272250"/>
          </a:xfrm>
          <a:prstGeom prst="rect">
            <a:avLst/>
          </a:prstGeom>
          <a:noFill/>
          <a:ln>
            <a:noFill/>
          </a:ln>
        </p:spPr>
        <p:txBody>
          <a:bodyPr spcFirstLastPara="1" wrap="square" lIns="274300" tIns="45700" rIns="91425" bIns="45700" anchor="t" anchorCtr="0">
            <a:noAutofit/>
          </a:bodyPr>
          <a:lstStyle>
            <a:lvl1pPr marL="0" marR="0" lvl="0" indent="0" algn="l" rtl="0">
              <a:spcBef>
                <a:spcPts val="0"/>
              </a:spcBef>
              <a:buNone/>
              <a:defRPr sz="135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0" marR="0" lvl="1" indent="0" algn="l" rtl="0">
              <a:spcBef>
                <a:spcPts val="0"/>
              </a:spcBef>
              <a:buNone/>
              <a:defRPr sz="135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L="0" marR="0" lvl="2" indent="0" algn="l" rtl="0">
              <a:spcBef>
                <a:spcPts val="0"/>
              </a:spcBef>
              <a:buNone/>
              <a:defRPr sz="135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L="0" marR="0" lvl="3" indent="0" algn="l" rtl="0">
              <a:spcBef>
                <a:spcPts val="0"/>
              </a:spcBef>
              <a:buNone/>
              <a:defRPr sz="135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L="0" marR="0" lvl="4" indent="0" algn="l" rtl="0">
              <a:spcBef>
                <a:spcPts val="0"/>
              </a:spcBef>
              <a:buNone/>
              <a:defRPr sz="135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L="0" marR="0" lvl="5" indent="0" algn="l" rtl="0">
              <a:spcBef>
                <a:spcPts val="0"/>
              </a:spcBef>
              <a:buNone/>
              <a:defRPr sz="135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L="0" marR="0" lvl="6" indent="0" algn="l" rtl="0">
              <a:spcBef>
                <a:spcPts val="0"/>
              </a:spcBef>
              <a:buNone/>
              <a:defRPr sz="135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L="0" marR="0" lvl="7" indent="0" algn="l" rtl="0">
              <a:spcBef>
                <a:spcPts val="0"/>
              </a:spcBef>
              <a:buNone/>
              <a:defRPr sz="135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L="0" marR="0" lvl="8" indent="0" algn="l" rtl="0">
              <a:spcBef>
                <a:spcPts val="0"/>
              </a:spcBef>
              <a:buNone/>
              <a:defRPr sz="135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pPr>
              <a:spcAft>
                <a:spcPts val="0"/>
              </a:spcAft>
            </a:pPr>
            <a:fld id="{00000000-1234-1234-1234-123412341234}" type="slidenum">
              <a:rPr lang="es-ES" smtClean="0"/>
              <a:pPr>
                <a:spcAft>
                  <a:spcPts val="0"/>
                </a:spcAft>
              </a:pPr>
              <a:t>‹Nº›</a:t>
            </a:fld>
            <a:endParaRPr lang="es-ES"/>
          </a:p>
        </p:txBody>
      </p:sp>
    </p:spTree>
    <p:extLst>
      <p:ext uri="{BB962C8B-B14F-4D97-AF65-F5344CB8AC3E}">
        <p14:creationId xmlns:p14="http://schemas.microsoft.com/office/powerpoint/2010/main" val="2020816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s-SV"/>
          </a:p>
        </p:txBody>
      </p:sp>
      <p:sp>
        <p:nvSpPr>
          <p:cNvPr id="3" name="Subtítulo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SV"/>
          </a:p>
        </p:txBody>
      </p:sp>
      <p:sp>
        <p:nvSpPr>
          <p:cNvPr id="4" name="Marcador de fecha 3"/>
          <p:cNvSpPr>
            <a:spLocks noGrp="1"/>
          </p:cNvSpPr>
          <p:nvPr>
            <p:ph type="dt" sz="half" idx="10"/>
          </p:nvPr>
        </p:nvSpPr>
        <p:spPr/>
        <p:txBody>
          <a:bodyPr/>
          <a:lstStyle/>
          <a:p>
            <a:fld id="{EAF49283-0E93-43E6-B54B-9254AC3889AB}" type="datetimeFigureOut">
              <a:rPr lang="es-SV" smtClean="0">
                <a:solidFill>
                  <a:prstClr val="black">
                    <a:tint val="75000"/>
                  </a:prstClr>
                </a:solidFill>
              </a:rPr>
              <a:pPr/>
              <a:t>8/11/2021</a:t>
            </a:fld>
            <a:endParaRPr lang="es-SV">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SV">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BA4886E-750A-47CD-A769-3343E71E7B5E}"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val="3255567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up Blue">
  <p:cSld name="Two-up Blue">
    <p:spTree>
      <p:nvGrpSpPr>
        <p:cNvPr id="1" name="Shape 166"/>
        <p:cNvGrpSpPr/>
        <p:nvPr/>
      </p:nvGrpSpPr>
      <p:grpSpPr>
        <a:xfrm>
          <a:off x="0" y="0"/>
          <a:ext cx="0" cy="0"/>
          <a:chOff x="0" y="0"/>
          <a:chExt cx="0" cy="0"/>
        </a:xfrm>
      </p:grpSpPr>
      <p:sp>
        <p:nvSpPr>
          <p:cNvPr id="167" name="Google Shape;167;p25"/>
          <p:cNvSpPr/>
          <p:nvPr/>
        </p:nvSpPr>
        <p:spPr>
          <a:xfrm>
            <a:off x="1" y="1"/>
            <a:ext cx="9144000" cy="1055475"/>
          </a:xfrm>
          <a:prstGeom prst="rect">
            <a:avLst/>
          </a:prstGeom>
          <a:solidFill>
            <a:srgbClr val="3263AE"/>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Libre Franklin"/>
              <a:ea typeface="Libre Franklin"/>
              <a:cs typeface="Libre Franklin"/>
              <a:sym typeface="Libre Franklin"/>
            </a:endParaRPr>
          </a:p>
        </p:txBody>
      </p:sp>
      <p:sp>
        <p:nvSpPr>
          <p:cNvPr id="168" name="Google Shape;168;p25"/>
          <p:cNvSpPr txBox="1">
            <a:spLocks noGrp="1"/>
          </p:cNvSpPr>
          <p:nvPr>
            <p:ph type="title"/>
          </p:nvPr>
        </p:nvSpPr>
        <p:spPr>
          <a:xfrm>
            <a:off x="628649" y="1"/>
            <a:ext cx="7886700" cy="1055475"/>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4400"/>
              <a:buFont typeface="Franklin Gothic"/>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9" name="Google Shape;169;p25"/>
          <p:cNvSpPr/>
          <p:nvPr/>
        </p:nvSpPr>
        <p:spPr>
          <a:xfrm rot="5400000">
            <a:off x="4465688" y="465215"/>
            <a:ext cx="212625" cy="9144000"/>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Franklin Gothic"/>
              <a:ea typeface="Franklin Gothic"/>
              <a:cs typeface="Franklin Gothic"/>
              <a:sym typeface="Franklin Gothic"/>
            </a:endParaRPr>
          </a:p>
        </p:txBody>
      </p:sp>
      <p:sp>
        <p:nvSpPr>
          <p:cNvPr id="170" name="Google Shape;170;p25"/>
          <p:cNvSpPr txBox="1">
            <a:spLocks noGrp="1"/>
          </p:cNvSpPr>
          <p:nvPr>
            <p:ph type="body" idx="1"/>
          </p:nvPr>
        </p:nvSpPr>
        <p:spPr>
          <a:xfrm>
            <a:off x="0" y="1055420"/>
            <a:ext cx="4572000" cy="3875400"/>
          </a:xfrm>
          <a:prstGeom prst="rect">
            <a:avLst/>
          </a:prstGeom>
          <a:noFill/>
          <a:ln>
            <a:noFill/>
          </a:ln>
        </p:spPr>
        <p:txBody>
          <a:bodyPr spcFirstLastPara="1" wrap="square" lIns="274300" tIns="274300" rIns="274300" bIns="274300" anchor="t" anchorCtr="0">
            <a:normAutofit/>
          </a:bodyPr>
          <a:lstStyle>
            <a:lvl1pPr marL="342900" lvl="0" indent="-248603" algn="l" rtl="0">
              <a:lnSpc>
                <a:spcPct val="90000"/>
              </a:lnSpc>
              <a:spcBef>
                <a:spcPts val="750"/>
              </a:spcBef>
              <a:spcAft>
                <a:spcPts val="0"/>
              </a:spcAft>
              <a:buSzPts val="1620"/>
              <a:buChar char="•"/>
              <a:defRPr/>
            </a:lvl1pPr>
            <a:lvl2pPr marL="685800" lvl="1" indent="-257175" algn="l" rtl="0">
              <a:lnSpc>
                <a:spcPct val="90000"/>
              </a:lnSpc>
              <a:spcBef>
                <a:spcPts val="375"/>
              </a:spcBef>
              <a:spcAft>
                <a:spcPts val="0"/>
              </a:spcAft>
              <a:buSzPts val="1800"/>
              <a:buChar char="o"/>
              <a:defRPr/>
            </a:lvl2pPr>
            <a:lvl3pPr marL="1028700" lvl="2" indent="-240030" algn="l" rtl="0">
              <a:lnSpc>
                <a:spcPct val="90000"/>
              </a:lnSpc>
              <a:spcBef>
                <a:spcPts val="375"/>
              </a:spcBef>
              <a:spcAft>
                <a:spcPts val="0"/>
              </a:spcAft>
              <a:buSzPts val="1440"/>
              <a:buChar char="▪"/>
              <a:defRPr/>
            </a:lvl3pPr>
            <a:lvl4pPr marL="1371600" lvl="3" indent="-257175" algn="l" rtl="0">
              <a:lnSpc>
                <a:spcPct val="90000"/>
              </a:lnSpc>
              <a:spcBef>
                <a:spcPts val="375"/>
              </a:spcBef>
              <a:spcAft>
                <a:spcPts val="0"/>
              </a:spcAft>
              <a:buSzPts val="1800"/>
              <a:buChar char="•"/>
              <a:defRPr/>
            </a:lvl4pPr>
            <a:lvl5pPr marL="1714500" lvl="4" indent="-240030" algn="l" rtl="0">
              <a:lnSpc>
                <a:spcPct val="90000"/>
              </a:lnSpc>
              <a:spcBef>
                <a:spcPts val="375"/>
              </a:spcBef>
              <a:spcAft>
                <a:spcPts val="0"/>
              </a:spcAft>
              <a:buSzPts val="144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endParaRPr/>
          </a:p>
        </p:txBody>
      </p:sp>
      <p:sp>
        <p:nvSpPr>
          <p:cNvPr id="171" name="Google Shape;171;p25"/>
          <p:cNvSpPr txBox="1">
            <a:spLocks noGrp="1"/>
          </p:cNvSpPr>
          <p:nvPr>
            <p:ph type="body" idx="2"/>
          </p:nvPr>
        </p:nvSpPr>
        <p:spPr>
          <a:xfrm>
            <a:off x="4572000" y="1055420"/>
            <a:ext cx="4572000" cy="3875400"/>
          </a:xfrm>
          <a:prstGeom prst="rect">
            <a:avLst/>
          </a:prstGeom>
          <a:noFill/>
          <a:ln>
            <a:noFill/>
          </a:ln>
        </p:spPr>
        <p:txBody>
          <a:bodyPr spcFirstLastPara="1" wrap="square" lIns="274300" tIns="274300" rIns="274300" bIns="274300" anchor="t" anchorCtr="0">
            <a:normAutofit/>
          </a:bodyPr>
          <a:lstStyle>
            <a:lvl1pPr marL="342900" lvl="0" indent="-248603" algn="l" rtl="0">
              <a:lnSpc>
                <a:spcPct val="90000"/>
              </a:lnSpc>
              <a:spcBef>
                <a:spcPts val="750"/>
              </a:spcBef>
              <a:spcAft>
                <a:spcPts val="0"/>
              </a:spcAft>
              <a:buSzPts val="1620"/>
              <a:buChar char="•"/>
              <a:defRPr/>
            </a:lvl1pPr>
            <a:lvl2pPr marL="685800" lvl="1" indent="-257175" algn="l" rtl="0">
              <a:lnSpc>
                <a:spcPct val="90000"/>
              </a:lnSpc>
              <a:spcBef>
                <a:spcPts val="375"/>
              </a:spcBef>
              <a:spcAft>
                <a:spcPts val="0"/>
              </a:spcAft>
              <a:buSzPts val="1800"/>
              <a:buChar char="o"/>
              <a:defRPr/>
            </a:lvl2pPr>
            <a:lvl3pPr marL="1028700" lvl="2" indent="-240030" algn="l" rtl="0">
              <a:lnSpc>
                <a:spcPct val="90000"/>
              </a:lnSpc>
              <a:spcBef>
                <a:spcPts val="375"/>
              </a:spcBef>
              <a:spcAft>
                <a:spcPts val="0"/>
              </a:spcAft>
              <a:buSzPts val="1440"/>
              <a:buChar char="▪"/>
              <a:defRPr/>
            </a:lvl3pPr>
            <a:lvl4pPr marL="1371600" lvl="3" indent="-257175" algn="l" rtl="0">
              <a:lnSpc>
                <a:spcPct val="90000"/>
              </a:lnSpc>
              <a:spcBef>
                <a:spcPts val="375"/>
              </a:spcBef>
              <a:spcAft>
                <a:spcPts val="0"/>
              </a:spcAft>
              <a:buSzPts val="1800"/>
              <a:buChar char="•"/>
              <a:defRPr/>
            </a:lvl4pPr>
            <a:lvl5pPr marL="1714500" lvl="4" indent="-240030" algn="l" rtl="0">
              <a:lnSpc>
                <a:spcPct val="90000"/>
              </a:lnSpc>
              <a:spcBef>
                <a:spcPts val="375"/>
              </a:spcBef>
              <a:spcAft>
                <a:spcPts val="0"/>
              </a:spcAft>
              <a:buSzPts val="144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endParaRPr/>
          </a:p>
        </p:txBody>
      </p:sp>
      <p:sp>
        <p:nvSpPr>
          <p:cNvPr id="172" name="Google Shape;172;p25"/>
          <p:cNvSpPr txBox="1"/>
          <p:nvPr/>
        </p:nvSpPr>
        <p:spPr>
          <a:xfrm>
            <a:off x="8180173" y="4658705"/>
            <a:ext cx="963900" cy="272250"/>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fld id="{00000000-1234-1234-1234-123412341234}" type="slidenum">
              <a:rPr lang="es-ES" sz="1350" b="0" i="0" u="none" strike="noStrike" cap="none">
                <a:solidFill>
                  <a:schemeClr val="dk1"/>
                </a:solidFill>
                <a:latin typeface="Arial" panose="020B0604020202020204"/>
                <a:ea typeface="Arial" panose="020B0604020202020204"/>
                <a:cs typeface="Arial" panose="020B0604020202020204"/>
                <a:sym typeface="Arial" panose="020B0604020202020204"/>
              </a:rPr>
              <a:pPr marL="0" marR="0" lvl="0" indent="0" algn="l" rtl="0">
                <a:spcBef>
                  <a:spcPts val="0"/>
                </a:spcBef>
                <a:spcAft>
                  <a:spcPts val="0"/>
                </a:spcAft>
                <a:buNone/>
              </a:pPr>
              <a:t>‹Nº›</a:t>
            </a:fld>
            <a:endParaRPr sz="135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172941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1D624D"/>
        </a:solidFill>
        <a:effectLst/>
      </p:bgPr>
    </p:bg>
    <p:spTree>
      <p:nvGrpSpPr>
        <p:cNvPr id="1" name=""/>
        <p:cNvGrpSpPr/>
        <p:nvPr/>
      </p:nvGrpSpPr>
      <p:grpSpPr>
        <a:xfrm>
          <a:off x="0" y="0"/>
          <a:ext cx="0" cy="0"/>
          <a:chOff x="0" y="0"/>
          <a:chExt cx="0" cy="0"/>
        </a:xfrm>
      </p:grpSpPr>
      <p:sp>
        <p:nvSpPr>
          <p:cNvPr id="11" name="Title 1"/>
          <p:cNvSpPr>
            <a:spLocks noGrp="1"/>
          </p:cNvSpPr>
          <p:nvPr userDrawn="1">
            <p:ph type="title"/>
          </p:nvPr>
        </p:nvSpPr>
        <p:spPr>
          <a:xfrm>
            <a:off x="0" y="3506993"/>
            <a:ext cx="9144001" cy="628976"/>
          </a:xfrm>
          <a:prstGeom prst="rect">
            <a:avLst/>
          </a:prstGeom>
        </p:spPr>
        <p:txBody>
          <a:bodyPr anchor="ctr"/>
          <a:lstStyle>
            <a:lvl1pPr algn="ctr">
              <a:lnSpc>
                <a:spcPts val="3000"/>
              </a:lnSpc>
              <a:defRPr sz="3200" b="0" i="0" baseline="0">
                <a:solidFill>
                  <a:schemeClr val="tx2"/>
                </a:solidFill>
                <a:effectLst/>
                <a:latin typeface="Arial Black" panose="020B0604020202020204" pitchFamily="34" charset="0"/>
                <a:cs typeface="Arial Black" panose="020B0604020202020204" pitchFamily="34" charset="0"/>
              </a:defRPr>
            </a:lvl1pPr>
          </a:lstStyle>
          <a:p>
            <a:endParaRPr lang="en-US" dirty="0"/>
          </a:p>
        </p:txBody>
      </p:sp>
      <p:pic>
        <p:nvPicPr>
          <p:cNvPr id="12" name="Picture 11" descr="Illustration of a bandage and check mark positioned in the shape of a V that sybolizes vaccine confidence.">
            <a:extLst>
              <a:ext uri="{FF2B5EF4-FFF2-40B4-BE49-F238E27FC236}">
                <a16:creationId xmlns:a16="http://schemas.microsoft.com/office/drawing/2014/main" id="{BA2EA57B-A796-7149-B206-61BE038B0620}"/>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1052735"/>
            <a:ext cx="2286000" cy="2286000"/>
          </a:xfrm>
          <a:prstGeom prst="rect">
            <a:avLst/>
          </a:prstGeom>
        </p:spPr>
      </p:pic>
    </p:spTree>
    <p:extLst>
      <p:ext uri="{BB962C8B-B14F-4D97-AF65-F5344CB8AC3E}">
        <p14:creationId xmlns:p14="http://schemas.microsoft.com/office/powerpoint/2010/main" val="211031030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p:bg>
      <p:bgPr>
        <a:solidFill>
          <a:schemeClr val="bg2"/>
        </a:solidFill>
        <a:effectLst/>
      </p:bgPr>
    </p:bg>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8B2CF4E6-60B4-6A4E-9674-41525EE631DF}"/>
              </a:ext>
            </a:extLst>
          </p:cNvPr>
          <p:cNvSpPr>
            <a:spLocks noGrp="1"/>
          </p:cNvSpPr>
          <p:nvPr>
            <p:ph type="title"/>
          </p:nvPr>
        </p:nvSpPr>
        <p:spPr>
          <a:xfrm>
            <a:off x="457200" y="548640"/>
            <a:ext cx="8229600" cy="857250"/>
          </a:xfrm>
          <a:prstGeom prst="rect">
            <a:avLst/>
          </a:prstGeom>
        </p:spPr>
        <p:txBody>
          <a:bodyPr anchor="t" anchorCtr="0"/>
          <a:lstStyle>
            <a:lvl1pPr algn="l">
              <a:lnSpc>
                <a:spcPts val="3000"/>
              </a:lnSpc>
              <a:defRPr sz="2600" b="1" i="0" baseline="0">
                <a:solidFill>
                  <a:srgbClr val="1D624D"/>
                </a:solidFill>
                <a:effectLst/>
                <a:latin typeface="Arial Black" panose="020B0604020202020204" pitchFamily="34" charset="0"/>
                <a:cs typeface="Arial Black" panose="020B0604020202020204" pitchFamily="34" charset="0"/>
              </a:defRPr>
            </a:lvl1pPr>
          </a:lstStyle>
          <a:p>
            <a:endParaRPr lang="en-US" dirty="0"/>
          </a:p>
        </p:txBody>
      </p:sp>
      <p:sp>
        <p:nvSpPr>
          <p:cNvPr id="5" name="Subtitle">
            <a:extLst>
              <a:ext uri="{FF2B5EF4-FFF2-40B4-BE49-F238E27FC236}">
                <a16:creationId xmlns:a16="http://schemas.microsoft.com/office/drawing/2014/main" id="{EADE02BA-69B0-3244-BDD3-8A69CC21BEED}"/>
              </a:ext>
            </a:extLst>
          </p:cNvPr>
          <p:cNvSpPr>
            <a:spLocks noGrp="1"/>
          </p:cNvSpPr>
          <p:nvPr>
            <p:ph type="subTitle" idx="1"/>
          </p:nvPr>
        </p:nvSpPr>
        <p:spPr>
          <a:xfrm>
            <a:off x="0" y="122"/>
            <a:ext cx="9144000" cy="349309"/>
          </a:xfrm>
          <a:solidFill>
            <a:srgbClr val="3A7AB6"/>
          </a:solidFill>
        </p:spPr>
        <p:txBody>
          <a:bodyPr lIns="365760" rIns="365760" anchor="ctr"/>
          <a:lstStyle>
            <a:lvl1pPr marL="0" indent="0">
              <a:buNone/>
              <a:defRPr b="1">
                <a:solidFill>
                  <a:srgbClr val="FFFFFF"/>
                </a:solidFill>
              </a:defRPr>
            </a:lvl1pPr>
          </a:lstStyle>
          <a:p>
            <a:endParaRPr lang="en-US" dirty="0"/>
          </a:p>
        </p:txBody>
      </p:sp>
      <p:sp>
        <p:nvSpPr>
          <p:cNvPr id="9" name="Text Placeholder">
            <a:extLst>
              <a:ext uri="{FF2B5EF4-FFF2-40B4-BE49-F238E27FC236}">
                <a16:creationId xmlns:a16="http://schemas.microsoft.com/office/drawing/2014/main" id="{0FE56291-69FB-0643-9939-1E6D15C2C115}"/>
              </a:ext>
            </a:extLst>
          </p:cNvPr>
          <p:cNvSpPr>
            <a:spLocks noGrp="1"/>
          </p:cNvSpPr>
          <p:nvPr>
            <p:ph type="body" sz="quarter" idx="10"/>
          </p:nvPr>
        </p:nvSpPr>
        <p:spPr>
          <a:xfrm>
            <a:off x="457200" y="1158875"/>
            <a:ext cx="8229600" cy="3341688"/>
          </a:xfrm>
        </p:spPr>
        <p:txBody>
          <a:bodyPr/>
          <a:lstStyle>
            <a:lvl1pPr marL="230183" indent="-230183">
              <a:buClr>
                <a:srgbClr val="F7931F"/>
              </a:buClr>
              <a:buFont typeface="Wingdings" panose="05000000000000000000" pitchFamily="2" charset="2"/>
              <a:buChar char="§"/>
              <a:defRPr sz="1600">
                <a:solidFill>
                  <a:srgbClr val="2D2D2D"/>
                </a:solidFill>
              </a:defRPr>
            </a:lvl1pPr>
            <a:lvl2pPr>
              <a:buClr>
                <a:srgbClr val="1D624D"/>
              </a:buClr>
              <a:defRPr sz="1600">
                <a:solidFill>
                  <a:srgbClr val="2D2D2D"/>
                </a:solidFill>
              </a:defRPr>
            </a:lvl2pPr>
            <a:lvl3pPr>
              <a:buClr>
                <a:srgbClr val="4EA346"/>
              </a:buClr>
              <a:defRPr sz="16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2852743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Column - Two Rows">
    <p:bg>
      <p:bgPr>
        <a:solidFill>
          <a:schemeClr val="bg2"/>
        </a:solidFill>
        <a:effectLst/>
      </p:bgPr>
    </p:bg>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8B2CF4E6-60B4-6A4E-9674-41525EE631DF}"/>
              </a:ext>
            </a:extLst>
          </p:cNvPr>
          <p:cNvSpPr>
            <a:spLocks noGrp="1"/>
          </p:cNvSpPr>
          <p:nvPr>
            <p:ph type="title"/>
          </p:nvPr>
        </p:nvSpPr>
        <p:spPr>
          <a:xfrm>
            <a:off x="457200" y="548640"/>
            <a:ext cx="8229600" cy="857250"/>
          </a:xfrm>
          <a:prstGeom prst="rect">
            <a:avLst/>
          </a:prstGeom>
        </p:spPr>
        <p:txBody>
          <a:bodyPr anchor="t" anchorCtr="0"/>
          <a:lstStyle>
            <a:lvl1pPr algn="l">
              <a:lnSpc>
                <a:spcPts val="3000"/>
              </a:lnSpc>
              <a:defRPr sz="2600" b="1" i="0" baseline="0">
                <a:solidFill>
                  <a:srgbClr val="1D624D"/>
                </a:solidFill>
                <a:effectLst/>
                <a:latin typeface="Arial Black" panose="020B0604020202020204" pitchFamily="34" charset="0"/>
                <a:cs typeface="Arial Black" panose="020B0604020202020204" pitchFamily="34" charset="0"/>
              </a:defRPr>
            </a:lvl1pPr>
          </a:lstStyle>
          <a:p>
            <a:endParaRPr lang="en-US" dirty="0"/>
          </a:p>
        </p:txBody>
      </p:sp>
      <p:sp>
        <p:nvSpPr>
          <p:cNvPr id="5" name="Subtitle">
            <a:extLst>
              <a:ext uri="{FF2B5EF4-FFF2-40B4-BE49-F238E27FC236}">
                <a16:creationId xmlns:a16="http://schemas.microsoft.com/office/drawing/2014/main" id="{EADE02BA-69B0-3244-BDD3-8A69CC21BEED}"/>
              </a:ext>
            </a:extLst>
          </p:cNvPr>
          <p:cNvSpPr>
            <a:spLocks noGrp="1"/>
          </p:cNvSpPr>
          <p:nvPr>
            <p:ph type="subTitle" idx="1"/>
          </p:nvPr>
        </p:nvSpPr>
        <p:spPr>
          <a:xfrm>
            <a:off x="0" y="122"/>
            <a:ext cx="9144000" cy="349309"/>
          </a:xfrm>
          <a:solidFill>
            <a:srgbClr val="3A7AB6"/>
          </a:solidFill>
        </p:spPr>
        <p:txBody>
          <a:bodyPr lIns="365760" rIns="365760" anchor="ctr"/>
          <a:lstStyle>
            <a:lvl1pPr marL="0" indent="0">
              <a:buNone/>
              <a:defRPr b="1">
                <a:solidFill>
                  <a:srgbClr val="FFFFFF"/>
                </a:solidFill>
              </a:defRPr>
            </a:lvl1pPr>
          </a:lstStyle>
          <a:p>
            <a:endParaRPr lang="en-US" dirty="0"/>
          </a:p>
        </p:txBody>
      </p:sp>
      <p:sp>
        <p:nvSpPr>
          <p:cNvPr id="9" name="Text Placeholder">
            <a:extLst>
              <a:ext uri="{FF2B5EF4-FFF2-40B4-BE49-F238E27FC236}">
                <a16:creationId xmlns:a16="http://schemas.microsoft.com/office/drawing/2014/main" id="{0FE56291-69FB-0643-9939-1E6D15C2C115}"/>
              </a:ext>
            </a:extLst>
          </p:cNvPr>
          <p:cNvSpPr>
            <a:spLocks noGrp="1"/>
          </p:cNvSpPr>
          <p:nvPr>
            <p:ph type="body" sz="quarter" idx="10"/>
          </p:nvPr>
        </p:nvSpPr>
        <p:spPr>
          <a:xfrm>
            <a:off x="457200" y="1158875"/>
            <a:ext cx="8229600" cy="1651702"/>
          </a:xfrm>
        </p:spPr>
        <p:txBody>
          <a:bodyPr/>
          <a:lstStyle>
            <a:lvl1pPr marL="230183" indent="-230183">
              <a:buClr>
                <a:srgbClr val="F7931F"/>
              </a:buClr>
              <a:buFont typeface="Wingdings" panose="05000000000000000000" pitchFamily="2" charset="2"/>
              <a:buChar char="§"/>
              <a:defRPr sz="1600">
                <a:solidFill>
                  <a:srgbClr val="2D2D2D"/>
                </a:solidFill>
              </a:defRPr>
            </a:lvl1pPr>
            <a:lvl2pPr>
              <a:buClr>
                <a:srgbClr val="1D624D"/>
              </a:buClr>
              <a:defRPr sz="1600">
                <a:solidFill>
                  <a:srgbClr val="2D2D2D"/>
                </a:solidFill>
              </a:defRPr>
            </a:lvl2pPr>
            <a:lvl3pPr>
              <a:buClr>
                <a:srgbClr val="4EA346"/>
              </a:buClr>
              <a:defRPr sz="16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6" name="Text Placeholder">
            <a:extLst>
              <a:ext uri="{FF2B5EF4-FFF2-40B4-BE49-F238E27FC236}">
                <a16:creationId xmlns:a16="http://schemas.microsoft.com/office/drawing/2014/main" id="{ED9DE4BA-4CDE-41D4-AD9B-308AC5DA8C86}"/>
              </a:ext>
            </a:extLst>
          </p:cNvPr>
          <p:cNvSpPr>
            <a:spLocks noGrp="1"/>
          </p:cNvSpPr>
          <p:nvPr>
            <p:ph type="body" sz="quarter" idx="11"/>
          </p:nvPr>
        </p:nvSpPr>
        <p:spPr>
          <a:xfrm>
            <a:off x="457200" y="2887579"/>
            <a:ext cx="8229600" cy="2017420"/>
          </a:xfrm>
        </p:spPr>
        <p:txBody>
          <a:bodyPr/>
          <a:lstStyle>
            <a:lvl1pPr marL="230183" indent="-230183">
              <a:buClr>
                <a:srgbClr val="F7931F"/>
              </a:buClr>
              <a:buFont typeface="Wingdings" panose="05000000000000000000" pitchFamily="2" charset="2"/>
              <a:buChar char="§"/>
              <a:defRPr sz="1600">
                <a:solidFill>
                  <a:srgbClr val="2D2D2D"/>
                </a:solidFill>
              </a:defRPr>
            </a:lvl1pPr>
            <a:lvl2pPr>
              <a:buClr>
                <a:srgbClr val="1D624D"/>
              </a:buClr>
              <a:defRPr sz="1600">
                <a:solidFill>
                  <a:srgbClr val="2D2D2D"/>
                </a:solidFill>
              </a:defRPr>
            </a:lvl2pPr>
            <a:lvl3pPr>
              <a:buClr>
                <a:srgbClr val="4EA346"/>
              </a:buClr>
              <a:defRPr sz="16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2818496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Column with Image">
    <p:bg>
      <p:bgPr>
        <a:solidFill>
          <a:schemeClr val="bg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2CF4E6-60B4-6A4E-9674-41525EE631DF}"/>
              </a:ext>
            </a:extLst>
          </p:cNvPr>
          <p:cNvSpPr>
            <a:spLocks noGrp="1"/>
          </p:cNvSpPr>
          <p:nvPr>
            <p:ph type="title"/>
          </p:nvPr>
        </p:nvSpPr>
        <p:spPr>
          <a:xfrm>
            <a:off x="457200" y="548640"/>
            <a:ext cx="8229600" cy="857250"/>
          </a:xfrm>
          <a:prstGeom prst="rect">
            <a:avLst/>
          </a:prstGeom>
        </p:spPr>
        <p:txBody>
          <a:bodyPr anchor="t" anchorCtr="0"/>
          <a:lstStyle>
            <a:lvl1pPr algn="l">
              <a:lnSpc>
                <a:spcPts val="3000"/>
              </a:lnSpc>
              <a:defRPr sz="2600" b="1" i="0" baseline="0">
                <a:solidFill>
                  <a:srgbClr val="1D624D"/>
                </a:solidFill>
                <a:effectLst/>
                <a:latin typeface="Arial Black" panose="020B0604020202020204" pitchFamily="34" charset="0"/>
                <a:cs typeface="Arial Black" panose="020B0604020202020204" pitchFamily="34" charset="0"/>
              </a:defRPr>
            </a:lvl1pPr>
          </a:lstStyle>
          <a:p>
            <a:endParaRPr lang="en-US" dirty="0"/>
          </a:p>
        </p:txBody>
      </p:sp>
      <p:sp>
        <p:nvSpPr>
          <p:cNvPr id="5" name="Subtitle 2">
            <a:extLst>
              <a:ext uri="{FF2B5EF4-FFF2-40B4-BE49-F238E27FC236}">
                <a16:creationId xmlns:a16="http://schemas.microsoft.com/office/drawing/2014/main" id="{EADE02BA-69B0-3244-BDD3-8A69CC21BEED}"/>
              </a:ext>
            </a:extLst>
          </p:cNvPr>
          <p:cNvSpPr>
            <a:spLocks noGrp="1"/>
          </p:cNvSpPr>
          <p:nvPr>
            <p:ph type="subTitle" idx="1"/>
          </p:nvPr>
        </p:nvSpPr>
        <p:spPr>
          <a:xfrm>
            <a:off x="0" y="122"/>
            <a:ext cx="9144000" cy="349309"/>
          </a:xfrm>
          <a:solidFill>
            <a:srgbClr val="3A7AB6"/>
          </a:solidFill>
        </p:spPr>
        <p:txBody>
          <a:bodyPr lIns="365760" rIns="365760" anchor="ctr"/>
          <a:lstStyle>
            <a:lvl1pPr marL="0" indent="0">
              <a:buNone/>
              <a:defRPr b="1">
                <a:solidFill>
                  <a:srgbClr val="FFFFFF"/>
                </a:solidFill>
              </a:defRPr>
            </a:lvl1pPr>
          </a:lstStyle>
          <a:p>
            <a:endParaRPr lang="en-US" dirty="0"/>
          </a:p>
        </p:txBody>
      </p:sp>
      <p:sp>
        <p:nvSpPr>
          <p:cNvPr id="9" name="Text Placeholder 7">
            <a:extLst>
              <a:ext uri="{FF2B5EF4-FFF2-40B4-BE49-F238E27FC236}">
                <a16:creationId xmlns:a16="http://schemas.microsoft.com/office/drawing/2014/main" id="{0FE56291-69FB-0643-9939-1E6D15C2C115}"/>
              </a:ext>
            </a:extLst>
          </p:cNvPr>
          <p:cNvSpPr>
            <a:spLocks noGrp="1"/>
          </p:cNvSpPr>
          <p:nvPr>
            <p:ph type="body" sz="quarter" idx="10"/>
          </p:nvPr>
        </p:nvSpPr>
        <p:spPr>
          <a:xfrm>
            <a:off x="457200" y="1158875"/>
            <a:ext cx="8229600" cy="3341688"/>
          </a:xfrm>
        </p:spPr>
        <p:txBody>
          <a:bodyPr/>
          <a:lstStyle>
            <a:lvl1pPr marL="230183" indent="-230183">
              <a:buClr>
                <a:srgbClr val="F7931F"/>
              </a:buClr>
              <a:buFont typeface="Wingdings" panose="05000000000000000000" pitchFamily="2" charset="2"/>
              <a:buChar char="§"/>
              <a:defRPr sz="1600">
                <a:solidFill>
                  <a:srgbClr val="2D2D2D"/>
                </a:solidFill>
              </a:defRPr>
            </a:lvl1pPr>
            <a:lvl2pPr>
              <a:buClr>
                <a:srgbClr val="1D624D"/>
              </a:buClr>
              <a:defRPr sz="1600">
                <a:solidFill>
                  <a:srgbClr val="2D2D2D"/>
                </a:solidFill>
              </a:defRPr>
            </a:lvl2pPr>
            <a:lvl3pPr>
              <a:buClr>
                <a:srgbClr val="4EA346"/>
              </a:buClr>
              <a:defRPr sz="16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6" name="Picture Placeholder 3">
            <a:extLst>
              <a:ext uri="{FF2B5EF4-FFF2-40B4-BE49-F238E27FC236}">
                <a16:creationId xmlns:a16="http://schemas.microsoft.com/office/drawing/2014/main" id="{81A7AEE3-3E73-CF45-9600-EB62115419C2}"/>
              </a:ext>
            </a:extLst>
          </p:cNvPr>
          <p:cNvSpPr>
            <a:spLocks noGrp="1"/>
          </p:cNvSpPr>
          <p:nvPr>
            <p:ph type="pic" sz="quarter" idx="11"/>
          </p:nvPr>
        </p:nvSpPr>
        <p:spPr>
          <a:xfrm>
            <a:off x="5207000" y="349250"/>
            <a:ext cx="3937000" cy="4794250"/>
          </a:xfrm>
        </p:spPr>
        <p:txBody>
          <a:bodyPr/>
          <a:lstStyle/>
          <a:p>
            <a:endParaRPr lang="en-US" dirty="0"/>
          </a:p>
        </p:txBody>
      </p:sp>
    </p:spTree>
    <p:extLst>
      <p:ext uri="{BB962C8B-B14F-4D97-AF65-F5344CB8AC3E}">
        <p14:creationId xmlns:p14="http://schemas.microsoft.com/office/powerpoint/2010/main" val="399433604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 Text with Image">
    <p:bg>
      <p:bgPr>
        <a:solidFill>
          <a:schemeClr val="bg2"/>
        </a:solidFill>
        <a:effectLst/>
      </p:bgPr>
    </p:bg>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8B2CF4E6-60B4-6A4E-9674-41525EE631DF}"/>
              </a:ext>
            </a:extLst>
          </p:cNvPr>
          <p:cNvSpPr>
            <a:spLocks noGrp="1"/>
          </p:cNvSpPr>
          <p:nvPr>
            <p:ph type="title"/>
          </p:nvPr>
        </p:nvSpPr>
        <p:spPr>
          <a:xfrm>
            <a:off x="457200" y="548640"/>
            <a:ext cx="8229600" cy="857250"/>
          </a:xfrm>
          <a:prstGeom prst="rect">
            <a:avLst/>
          </a:prstGeom>
        </p:spPr>
        <p:txBody>
          <a:bodyPr anchor="t" anchorCtr="0"/>
          <a:lstStyle>
            <a:lvl1pPr algn="l">
              <a:lnSpc>
                <a:spcPts val="3000"/>
              </a:lnSpc>
              <a:defRPr sz="2600" b="1" i="0" baseline="0">
                <a:solidFill>
                  <a:srgbClr val="1D624D"/>
                </a:solidFill>
                <a:effectLst/>
                <a:latin typeface="Arial Black" panose="020B0604020202020204" pitchFamily="34" charset="0"/>
                <a:cs typeface="Arial Black" panose="020B0604020202020204" pitchFamily="34" charset="0"/>
              </a:defRPr>
            </a:lvl1pPr>
          </a:lstStyle>
          <a:p>
            <a:endParaRPr lang="en-US" dirty="0"/>
          </a:p>
        </p:txBody>
      </p:sp>
      <p:sp>
        <p:nvSpPr>
          <p:cNvPr id="5" name="Subtitle">
            <a:extLst>
              <a:ext uri="{FF2B5EF4-FFF2-40B4-BE49-F238E27FC236}">
                <a16:creationId xmlns:a16="http://schemas.microsoft.com/office/drawing/2014/main" id="{EADE02BA-69B0-3244-BDD3-8A69CC21BEED}"/>
              </a:ext>
            </a:extLst>
          </p:cNvPr>
          <p:cNvSpPr>
            <a:spLocks noGrp="1"/>
          </p:cNvSpPr>
          <p:nvPr>
            <p:ph type="subTitle" idx="1"/>
          </p:nvPr>
        </p:nvSpPr>
        <p:spPr>
          <a:xfrm>
            <a:off x="0" y="122"/>
            <a:ext cx="9144000" cy="349309"/>
          </a:xfrm>
          <a:solidFill>
            <a:srgbClr val="3A7AB6"/>
          </a:solidFill>
        </p:spPr>
        <p:txBody>
          <a:bodyPr lIns="365760" rIns="365760" anchor="ctr"/>
          <a:lstStyle>
            <a:lvl1pPr marL="0" indent="0">
              <a:buNone/>
              <a:defRPr b="1">
                <a:solidFill>
                  <a:srgbClr val="FFFFFF"/>
                </a:solidFill>
              </a:defRPr>
            </a:lvl1pPr>
          </a:lstStyle>
          <a:p>
            <a:endParaRPr lang="en-US" dirty="0"/>
          </a:p>
        </p:txBody>
      </p:sp>
      <p:sp>
        <p:nvSpPr>
          <p:cNvPr id="11" name="Picture Placeholder">
            <a:extLst>
              <a:ext uri="{FF2B5EF4-FFF2-40B4-BE49-F238E27FC236}">
                <a16:creationId xmlns:a16="http://schemas.microsoft.com/office/drawing/2014/main" id="{732F4646-A827-5D4C-B83C-95259D4348B5}"/>
              </a:ext>
            </a:extLst>
          </p:cNvPr>
          <p:cNvSpPr>
            <a:spLocks noGrp="1"/>
          </p:cNvSpPr>
          <p:nvPr>
            <p:ph type="pic" sz="quarter" idx="11"/>
          </p:nvPr>
        </p:nvSpPr>
        <p:spPr>
          <a:xfrm>
            <a:off x="4666107" y="1183707"/>
            <a:ext cx="4015556" cy="3883861"/>
          </a:xfrm>
        </p:spPr>
      </p:sp>
      <p:sp>
        <p:nvSpPr>
          <p:cNvPr id="12" name="Text Placeholder">
            <a:extLst>
              <a:ext uri="{FF2B5EF4-FFF2-40B4-BE49-F238E27FC236}">
                <a16:creationId xmlns:a16="http://schemas.microsoft.com/office/drawing/2014/main" id="{D3609A2C-4E51-1840-A63A-E9F6BCD58ECC}"/>
              </a:ext>
            </a:extLst>
          </p:cNvPr>
          <p:cNvSpPr>
            <a:spLocks noGrp="1"/>
          </p:cNvSpPr>
          <p:nvPr>
            <p:ph type="body" sz="quarter" idx="12"/>
          </p:nvPr>
        </p:nvSpPr>
        <p:spPr>
          <a:xfrm>
            <a:off x="457200" y="1158874"/>
            <a:ext cx="4015556" cy="3908693"/>
          </a:xfrm>
        </p:spPr>
        <p:txBody>
          <a:bodyPr/>
          <a:lstStyle>
            <a:lvl1pPr marL="230183" indent="-230183">
              <a:buClr>
                <a:srgbClr val="F7931F"/>
              </a:buClr>
              <a:buFont typeface="Wingdings" panose="05000000000000000000" pitchFamily="2" charset="2"/>
              <a:buChar char="§"/>
              <a:defRPr sz="1600">
                <a:solidFill>
                  <a:srgbClr val="2D2D2D"/>
                </a:solidFill>
              </a:defRPr>
            </a:lvl1pPr>
            <a:lvl2pPr>
              <a:buClr>
                <a:srgbClr val="1D624D"/>
              </a:buClr>
              <a:defRPr sz="1600">
                <a:solidFill>
                  <a:srgbClr val="2D2D2D"/>
                </a:solidFill>
              </a:defRPr>
            </a:lvl2pPr>
            <a:lvl3pPr>
              <a:buClr>
                <a:srgbClr val="4EA346"/>
              </a:buClr>
              <a:defRPr sz="16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226862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 Two Images">
    <p:bg>
      <p:bgPr>
        <a:solidFill>
          <a:schemeClr val="bg2"/>
        </a:solidFill>
        <a:effectLst/>
      </p:bgPr>
    </p:bg>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8B2CF4E6-60B4-6A4E-9674-41525EE631DF}"/>
              </a:ext>
            </a:extLst>
          </p:cNvPr>
          <p:cNvSpPr>
            <a:spLocks noGrp="1"/>
          </p:cNvSpPr>
          <p:nvPr>
            <p:ph type="title"/>
          </p:nvPr>
        </p:nvSpPr>
        <p:spPr>
          <a:xfrm>
            <a:off x="457200" y="548640"/>
            <a:ext cx="8229600" cy="857250"/>
          </a:xfrm>
          <a:prstGeom prst="rect">
            <a:avLst/>
          </a:prstGeom>
        </p:spPr>
        <p:txBody>
          <a:bodyPr anchor="t" anchorCtr="0"/>
          <a:lstStyle>
            <a:lvl1pPr algn="l">
              <a:lnSpc>
                <a:spcPts val="3000"/>
              </a:lnSpc>
              <a:defRPr sz="2600" b="1" i="0" baseline="0">
                <a:solidFill>
                  <a:srgbClr val="1D624D"/>
                </a:solidFill>
                <a:effectLst/>
                <a:latin typeface="Arial Black" panose="020B0604020202020204" pitchFamily="34" charset="0"/>
                <a:cs typeface="Arial Black" panose="020B0604020202020204" pitchFamily="34" charset="0"/>
              </a:defRPr>
            </a:lvl1pPr>
          </a:lstStyle>
          <a:p>
            <a:endParaRPr lang="en-US" dirty="0"/>
          </a:p>
        </p:txBody>
      </p:sp>
      <p:sp>
        <p:nvSpPr>
          <p:cNvPr id="5" name="Subtitle">
            <a:extLst>
              <a:ext uri="{FF2B5EF4-FFF2-40B4-BE49-F238E27FC236}">
                <a16:creationId xmlns:a16="http://schemas.microsoft.com/office/drawing/2014/main" id="{EADE02BA-69B0-3244-BDD3-8A69CC21BEED}"/>
              </a:ext>
            </a:extLst>
          </p:cNvPr>
          <p:cNvSpPr>
            <a:spLocks noGrp="1"/>
          </p:cNvSpPr>
          <p:nvPr>
            <p:ph type="subTitle" idx="1"/>
          </p:nvPr>
        </p:nvSpPr>
        <p:spPr>
          <a:xfrm>
            <a:off x="0" y="122"/>
            <a:ext cx="9144000" cy="349309"/>
          </a:xfrm>
          <a:solidFill>
            <a:srgbClr val="3A7AB6"/>
          </a:solidFill>
        </p:spPr>
        <p:txBody>
          <a:bodyPr lIns="365760" rIns="365760" anchor="ctr"/>
          <a:lstStyle>
            <a:lvl1pPr marL="0" indent="0">
              <a:buNone/>
              <a:defRPr b="1">
                <a:solidFill>
                  <a:srgbClr val="FFFFFF"/>
                </a:solidFill>
              </a:defRPr>
            </a:lvl1pPr>
          </a:lstStyle>
          <a:p>
            <a:endParaRPr lang="en-US" dirty="0"/>
          </a:p>
        </p:txBody>
      </p:sp>
      <p:sp>
        <p:nvSpPr>
          <p:cNvPr id="6" name="Picture Placeholder Left">
            <a:extLst>
              <a:ext uri="{FF2B5EF4-FFF2-40B4-BE49-F238E27FC236}">
                <a16:creationId xmlns:a16="http://schemas.microsoft.com/office/drawing/2014/main" id="{6DF0CCAE-BA5E-7445-B5F0-1085A0EEEED3}"/>
              </a:ext>
            </a:extLst>
          </p:cNvPr>
          <p:cNvSpPr>
            <a:spLocks noGrp="1"/>
          </p:cNvSpPr>
          <p:nvPr>
            <p:ph type="pic" sz="quarter" idx="13"/>
          </p:nvPr>
        </p:nvSpPr>
        <p:spPr>
          <a:xfrm>
            <a:off x="457200" y="1183707"/>
            <a:ext cx="4015556" cy="3883861"/>
          </a:xfrm>
        </p:spPr>
      </p:sp>
      <p:sp>
        <p:nvSpPr>
          <p:cNvPr id="11" name="Picture Placeholder Right">
            <a:extLst>
              <a:ext uri="{FF2B5EF4-FFF2-40B4-BE49-F238E27FC236}">
                <a16:creationId xmlns:a16="http://schemas.microsoft.com/office/drawing/2014/main" id="{732F4646-A827-5D4C-B83C-95259D4348B5}"/>
              </a:ext>
            </a:extLst>
          </p:cNvPr>
          <p:cNvSpPr>
            <a:spLocks noGrp="1"/>
          </p:cNvSpPr>
          <p:nvPr>
            <p:ph type="pic" sz="quarter" idx="11"/>
          </p:nvPr>
        </p:nvSpPr>
        <p:spPr>
          <a:xfrm>
            <a:off x="4666107" y="1183707"/>
            <a:ext cx="4015556" cy="3883861"/>
          </a:xfrm>
        </p:spPr>
      </p:sp>
    </p:spTree>
    <p:extLst>
      <p:ext uri="{BB962C8B-B14F-4D97-AF65-F5344CB8AC3E}">
        <p14:creationId xmlns:p14="http://schemas.microsoft.com/office/powerpoint/2010/main" val="124970720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p:bg>
      <p:bgPr>
        <a:solidFill>
          <a:srgbClr val="1D624D"/>
        </a:solidFill>
        <a:effectLst/>
      </p:bgPr>
    </p:bg>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1457D467-9F7C-6847-9638-025EA2AEDB7F}"/>
              </a:ext>
            </a:extLst>
          </p:cNvPr>
          <p:cNvSpPr>
            <a:spLocks noGrp="1"/>
          </p:cNvSpPr>
          <p:nvPr>
            <p:ph type="title" idx="4294967295"/>
          </p:nvPr>
        </p:nvSpPr>
        <p:spPr>
          <a:xfrm>
            <a:off x="758492" y="4427501"/>
            <a:ext cx="7886700" cy="267229"/>
          </a:xfrm>
          <a:prstGeom prst="rect">
            <a:avLst/>
          </a:prstGeom>
        </p:spPr>
        <p:txBody>
          <a:bodyPr/>
          <a:lstStyle/>
          <a:p>
            <a:pPr algn="l"/>
            <a:endParaRPr lang="en-US" sz="1200" b="1" dirty="0">
              <a:solidFill>
                <a:srgbClr val="FFFFFF"/>
              </a:solidFill>
              <a:latin typeface="Arial" panose="020B0604020202020204" pitchFamily="34" charset="0"/>
              <a:cs typeface="Arial" panose="020B0604020202020204" pitchFamily="34" charset="0"/>
            </a:endParaRPr>
          </a:p>
        </p:txBody>
      </p:sp>
      <p:sp>
        <p:nvSpPr>
          <p:cNvPr id="3" name="Top Background">
            <a:extLst>
              <a:ext uri="{FF2B5EF4-FFF2-40B4-BE49-F238E27FC236}">
                <a16:creationId xmlns:a16="http://schemas.microsoft.com/office/drawing/2014/main" id="{75BED880-F520-8E4D-BB12-F4000F7AB2C5}"/>
              </a:ext>
              <a:ext uri="{C183D7F6-B498-43B3-948B-1728B52AA6E4}">
                <adec:decorative xmlns:adec="http://schemas.microsoft.com/office/drawing/2017/decorative" val="1"/>
              </a:ext>
            </a:extLst>
          </p:cNvPr>
          <p:cNvSpPr/>
          <p:nvPr userDrawn="1"/>
        </p:nvSpPr>
        <p:spPr>
          <a:xfrm flipV="1">
            <a:off x="0" y="0"/>
            <a:ext cx="9143999" cy="4169465"/>
          </a:xfrm>
          <a:prstGeom prst="rect">
            <a:avLst/>
          </a:prstGeom>
          <a:solidFill>
            <a:srgbClr val="4E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FFFF"/>
              </a:solidFill>
              <a:latin typeface="Arial Black" panose="020B0604020202020204" pitchFamily="34" charset="0"/>
              <a:cs typeface="Arial Black" panose="020B0604020202020204" pitchFamily="34" charset="0"/>
            </a:endParaRPr>
          </a:p>
        </p:txBody>
      </p:sp>
      <p:pic>
        <p:nvPicPr>
          <p:cNvPr id="6" name="CDC Logo" descr="Logos of the U.S. Department of Health and Human Services and Centers for Disease Control and Prevention">
            <a:extLst>
              <a:ext uri="{FF2B5EF4-FFF2-40B4-BE49-F238E27FC236}">
                <a16:creationId xmlns:a16="http://schemas.microsoft.com/office/drawing/2014/main" id="{18B803ED-DE59-E743-88D2-AADE3616F9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492" y="2982405"/>
            <a:ext cx="1273324" cy="771003"/>
          </a:xfrm>
          <a:prstGeom prst="rect">
            <a:avLst/>
          </a:prstGeom>
        </p:spPr>
      </p:pic>
      <p:sp>
        <p:nvSpPr>
          <p:cNvPr id="13" name="Text Placeholder 12">
            <a:extLst>
              <a:ext uri="{FF2B5EF4-FFF2-40B4-BE49-F238E27FC236}">
                <a16:creationId xmlns:a16="http://schemas.microsoft.com/office/drawing/2014/main" id="{B5C845DD-4446-EC49-B48A-C6B6E04BB75D}"/>
              </a:ext>
            </a:extLst>
          </p:cNvPr>
          <p:cNvSpPr>
            <a:spLocks noGrp="1"/>
          </p:cNvSpPr>
          <p:nvPr>
            <p:ph type="body" sz="quarter" idx="10"/>
          </p:nvPr>
        </p:nvSpPr>
        <p:spPr>
          <a:xfrm>
            <a:off x="758824" y="4694238"/>
            <a:ext cx="7886367" cy="449262"/>
          </a:xfrm>
        </p:spPr>
        <p:txBody>
          <a:bodyPr tIns="0"/>
          <a:lstStyle>
            <a:lvl1pPr marL="0" indent="0">
              <a:buNone/>
              <a:defRPr sz="1200">
                <a:solidFill>
                  <a:srgbClr val="FFFFFF"/>
                </a:solidFill>
              </a:defRPr>
            </a:lvl1pPr>
            <a:lvl2pPr>
              <a:defRPr sz="1200">
                <a:solidFill>
                  <a:srgbClr val="FFFFFF"/>
                </a:solidFill>
              </a:defRPr>
            </a:lvl2pPr>
            <a:lvl3pPr>
              <a:defRPr sz="1200">
                <a:solidFill>
                  <a:srgbClr val="FFFFFF"/>
                </a:solidFill>
              </a:defRPr>
            </a:lvl3pPr>
            <a:lvl4pPr>
              <a:defRPr sz="1200">
                <a:solidFill>
                  <a:srgbClr val="FFFFFF"/>
                </a:solidFill>
              </a:defRPr>
            </a:lvl4pPr>
            <a:lvl5pPr>
              <a:defRPr sz="120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6765372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ue B Title">
  <p:cSld name="Blue B Title">
    <p:spTree>
      <p:nvGrpSpPr>
        <p:cNvPr id="1" name="Shape 99"/>
        <p:cNvGrpSpPr/>
        <p:nvPr/>
      </p:nvGrpSpPr>
      <p:grpSpPr>
        <a:xfrm>
          <a:off x="0" y="0"/>
          <a:ext cx="0" cy="0"/>
          <a:chOff x="0" y="0"/>
          <a:chExt cx="0" cy="0"/>
        </a:xfrm>
      </p:grpSpPr>
      <p:pic>
        <p:nvPicPr>
          <p:cNvPr id="100" name="Google Shape;100;p11"/>
          <p:cNvPicPr preferRelativeResize="0"/>
          <p:nvPr/>
        </p:nvPicPr>
        <p:blipFill rotWithShape="1">
          <a:blip r:embed="rId2"/>
          <a:srcRect/>
          <a:stretch>
            <a:fillRect/>
          </a:stretch>
        </p:blipFill>
        <p:spPr>
          <a:xfrm>
            <a:off x="6696074" y="-2769"/>
            <a:ext cx="2447926" cy="2134360"/>
          </a:xfrm>
          <a:prstGeom prst="rect">
            <a:avLst/>
          </a:prstGeom>
          <a:noFill/>
          <a:ln>
            <a:noFill/>
          </a:ln>
        </p:spPr>
      </p:pic>
      <p:sp>
        <p:nvSpPr>
          <p:cNvPr id="101" name="Google Shape;101;p11"/>
          <p:cNvSpPr txBox="1">
            <a:spLocks noGrp="1"/>
          </p:cNvSpPr>
          <p:nvPr>
            <p:ph type="title"/>
          </p:nvPr>
        </p:nvSpPr>
        <p:spPr>
          <a:xfrm>
            <a:off x="0" y="2119871"/>
            <a:ext cx="9144000" cy="1170225"/>
          </a:xfrm>
          <a:prstGeom prst="rect">
            <a:avLst/>
          </a:prstGeom>
          <a:solidFill>
            <a:schemeClr val="dk2"/>
          </a:solidFill>
          <a:ln>
            <a:noFill/>
          </a:ln>
        </p:spPr>
        <p:txBody>
          <a:bodyPr spcFirstLastPara="1" wrap="square" lIns="274300" tIns="45700" rIns="274300" bIns="45700" anchor="b" anchorCtr="0">
            <a:normAutofit/>
          </a:bodyPr>
          <a:lstStyle>
            <a:lvl1pPr lvl="0" algn="l" rtl="0">
              <a:lnSpc>
                <a:spcPct val="90000"/>
              </a:lnSpc>
              <a:spcBef>
                <a:spcPts val="0"/>
              </a:spcBef>
              <a:spcAft>
                <a:spcPts val="0"/>
              </a:spcAft>
              <a:buClr>
                <a:schemeClr val="lt2"/>
              </a:buClr>
              <a:buSzPts val="4400"/>
              <a:buFont typeface="Franklin Gothic"/>
              <a:buNone/>
              <a:defRPr>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2" name="Google Shape;102;p11"/>
          <p:cNvSpPr txBox="1">
            <a:spLocks noGrp="1"/>
          </p:cNvSpPr>
          <p:nvPr>
            <p:ph type="subTitle" idx="1"/>
          </p:nvPr>
        </p:nvSpPr>
        <p:spPr>
          <a:xfrm>
            <a:off x="2" y="3289987"/>
            <a:ext cx="9144000" cy="895725"/>
          </a:xfrm>
          <a:prstGeom prst="rect">
            <a:avLst/>
          </a:prstGeom>
          <a:solidFill>
            <a:schemeClr val="dk2"/>
          </a:solidFill>
          <a:ln>
            <a:noFill/>
          </a:ln>
        </p:spPr>
        <p:txBody>
          <a:bodyPr spcFirstLastPara="1" wrap="square" lIns="274300" tIns="274300" rIns="274300" bIns="45700" anchor="t" anchorCtr="0">
            <a:normAutofit/>
          </a:bodyPr>
          <a:lstStyle>
            <a:lvl1pPr lvl="0" algn="l" rtl="0">
              <a:lnSpc>
                <a:spcPct val="90000"/>
              </a:lnSpc>
              <a:spcBef>
                <a:spcPts val="750"/>
              </a:spcBef>
              <a:spcAft>
                <a:spcPts val="0"/>
              </a:spcAft>
              <a:buSzPts val="2160"/>
              <a:buNone/>
              <a:defRPr sz="1800" b="0" i="0">
                <a:solidFill>
                  <a:schemeClr val="lt2"/>
                </a:solidFill>
                <a:latin typeface="Geo"/>
                <a:ea typeface="Geo"/>
                <a:cs typeface="Geo"/>
                <a:sym typeface="Geo"/>
              </a:defRPr>
            </a:lvl1pPr>
            <a:lvl2pPr lvl="1" algn="ctr" rtl="0">
              <a:lnSpc>
                <a:spcPct val="90000"/>
              </a:lnSpc>
              <a:spcBef>
                <a:spcPts val="375"/>
              </a:spcBef>
              <a:spcAft>
                <a:spcPts val="0"/>
              </a:spcAft>
              <a:buSzPts val="2000"/>
              <a:buNone/>
              <a:defRPr sz="1500"/>
            </a:lvl2pPr>
            <a:lvl3pPr lvl="2" algn="ctr" rtl="0">
              <a:lnSpc>
                <a:spcPct val="90000"/>
              </a:lnSpc>
              <a:spcBef>
                <a:spcPts val="375"/>
              </a:spcBef>
              <a:spcAft>
                <a:spcPts val="0"/>
              </a:spcAft>
              <a:buSzPts val="1440"/>
              <a:buNone/>
              <a:defRPr sz="1350"/>
            </a:lvl3pPr>
            <a:lvl4pPr lvl="3" algn="ctr" rtl="0">
              <a:lnSpc>
                <a:spcPct val="90000"/>
              </a:lnSpc>
              <a:spcBef>
                <a:spcPts val="375"/>
              </a:spcBef>
              <a:spcAft>
                <a:spcPts val="0"/>
              </a:spcAft>
              <a:buSzPts val="1600"/>
              <a:buNone/>
              <a:defRPr sz="1200"/>
            </a:lvl4pPr>
            <a:lvl5pPr lvl="4" algn="ctr" rtl="0">
              <a:lnSpc>
                <a:spcPct val="90000"/>
              </a:lnSpc>
              <a:spcBef>
                <a:spcPts val="375"/>
              </a:spcBef>
              <a:spcAft>
                <a:spcPts val="0"/>
              </a:spcAft>
              <a:buSzPts val="1280"/>
              <a:buNone/>
              <a:defRPr sz="1200"/>
            </a:lvl5pPr>
            <a:lvl6pPr lvl="5" algn="ctr" rtl="0">
              <a:lnSpc>
                <a:spcPct val="90000"/>
              </a:lnSpc>
              <a:spcBef>
                <a:spcPts val="375"/>
              </a:spcBef>
              <a:spcAft>
                <a:spcPts val="0"/>
              </a:spcAft>
              <a:buClr>
                <a:schemeClr val="dk1"/>
              </a:buClr>
              <a:buSzPts val="1600"/>
              <a:buNone/>
              <a:defRPr sz="1200"/>
            </a:lvl6pPr>
            <a:lvl7pPr lvl="6" algn="ctr" rtl="0">
              <a:lnSpc>
                <a:spcPct val="90000"/>
              </a:lnSpc>
              <a:spcBef>
                <a:spcPts val="375"/>
              </a:spcBef>
              <a:spcAft>
                <a:spcPts val="0"/>
              </a:spcAft>
              <a:buClr>
                <a:schemeClr val="dk1"/>
              </a:buClr>
              <a:buSzPts val="1600"/>
              <a:buNone/>
              <a:defRPr sz="1200"/>
            </a:lvl7pPr>
            <a:lvl8pPr lvl="7" algn="ctr" rtl="0">
              <a:lnSpc>
                <a:spcPct val="90000"/>
              </a:lnSpc>
              <a:spcBef>
                <a:spcPts val="375"/>
              </a:spcBef>
              <a:spcAft>
                <a:spcPts val="0"/>
              </a:spcAft>
              <a:buClr>
                <a:schemeClr val="dk1"/>
              </a:buClr>
              <a:buSzPts val="1600"/>
              <a:buNone/>
              <a:defRPr sz="1200"/>
            </a:lvl8pPr>
            <a:lvl9pPr lvl="8" algn="ctr" rtl="0">
              <a:lnSpc>
                <a:spcPct val="90000"/>
              </a:lnSpc>
              <a:spcBef>
                <a:spcPts val="375"/>
              </a:spcBef>
              <a:spcAft>
                <a:spcPts val="0"/>
              </a:spcAft>
              <a:buClr>
                <a:schemeClr val="dk1"/>
              </a:buClr>
              <a:buSzPts val="1600"/>
              <a:buNone/>
              <a:defRPr sz="1200"/>
            </a:lvl9pPr>
          </a:lstStyle>
          <a:p>
            <a:endParaRPr/>
          </a:p>
        </p:txBody>
      </p:sp>
      <p:sp>
        <p:nvSpPr>
          <p:cNvPr id="103" name="Google Shape;103;p11"/>
          <p:cNvSpPr txBox="1">
            <a:spLocks noGrp="1"/>
          </p:cNvSpPr>
          <p:nvPr>
            <p:ph type="sldNum" idx="12"/>
          </p:nvPr>
        </p:nvSpPr>
        <p:spPr>
          <a:xfrm>
            <a:off x="8180173" y="4735204"/>
            <a:ext cx="963900" cy="272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0" marR="0" lvl="1" indent="0" algn="l" rtl="0">
              <a:spcBef>
                <a:spcPts val="0"/>
              </a:spcBef>
              <a:buNone/>
              <a:defRPr sz="135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0" marR="0" lvl="2" indent="0" algn="l" rtl="0">
              <a:spcBef>
                <a:spcPts val="0"/>
              </a:spcBef>
              <a:buNone/>
              <a:defRPr sz="135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0" marR="0" lvl="3" indent="0" algn="l" rtl="0">
              <a:spcBef>
                <a:spcPts val="0"/>
              </a:spcBef>
              <a:buNone/>
              <a:defRPr sz="135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0" marR="0" lvl="4" indent="0" algn="l" rtl="0">
              <a:spcBef>
                <a:spcPts val="0"/>
              </a:spcBef>
              <a:buNone/>
              <a:defRPr sz="135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0" marR="0" lvl="5" indent="0" algn="l" rtl="0">
              <a:spcBef>
                <a:spcPts val="0"/>
              </a:spcBef>
              <a:buNone/>
              <a:defRPr sz="135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0" marR="0" lvl="6" indent="0" algn="l" rtl="0">
              <a:spcBef>
                <a:spcPts val="0"/>
              </a:spcBef>
              <a:buNone/>
              <a:defRPr sz="135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0" marR="0" lvl="7" indent="0" algn="l" rtl="0">
              <a:spcBef>
                <a:spcPts val="0"/>
              </a:spcBef>
              <a:buNone/>
              <a:defRPr sz="135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0" marR="0" lvl="8" indent="0" algn="l" rtl="0">
              <a:spcBef>
                <a:spcPts val="0"/>
              </a:spcBef>
              <a:buNone/>
              <a:defRPr sz="135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a:spcAft>
                <a:spcPts val="0"/>
              </a:spcAft>
            </a:pPr>
            <a:fld id="{00000000-1234-1234-1234-123412341234}" type="slidenum">
              <a:rPr lang="es-ES" smtClean="0"/>
              <a:pPr>
                <a:spcAft>
                  <a:spcPts val="0"/>
                </a:spcAft>
              </a:pPr>
              <a:t>‹Nº›</a:t>
            </a:fld>
            <a:endParaRPr lang="es-ES"/>
          </a:p>
        </p:txBody>
      </p:sp>
    </p:spTree>
    <p:extLst>
      <p:ext uri="{BB962C8B-B14F-4D97-AF65-F5344CB8AC3E}">
        <p14:creationId xmlns:p14="http://schemas.microsoft.com/office/powerpoint/2010/main" val="57515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10" r:id="rId1"/>
    <p:sldLayoutId id="2147483824" r:id="rId2"/>
    <p:sldLayoutId id="2147483811" r:id="rId3"/>
    <p:sldLayoutId id="2147483859" r:id="rId4"/>
    <p:sldLayoutId id="2147483856" r:id="rId5"/>
    <p:sldLayoutId id="2147483857" r:id="rId6"/>
    <p:sldLayoutId id="2147483858" r:id="rId7"/>
    <p:sldLayoutId id="2147483825" r:id="rId8"/>
    <p:sldLayoutId id="2147483860" r:id="rId9"/>
    <p:sldLayoutId id="2147483861" r:id="rId10"/>
    <p:sldLayoutId id="2147483862" r:id="rId11"/>
    <p:sldLayoutId id="2147483863" r:id="rId12"/>
    <p:sldLayoutId id="2147483864" r:id="rId13"/>
    <p:sldLayoutId id="2147483865" r:id="rId14"/>
    <p:sldLayoutId id="2147483866" r:id="rId15"/>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1400" kern="1200">
          <a:solidFill>
            <a:srgbClr val="2D2D2D"/>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1400" kern="1200">
          <a:solidFill>
            <a:srgbClr val="2D2D2D"/>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400" kern="1200">
          <a:solidFill>
            <a:srgbClr val="2D2D2D"/>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rgbClr val="2D2D2D"/>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rgbClr val="2D2D2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8.jpe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ovid19.gob.sv/" TargetMode="External"/><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hyperlink" Target="https://www.cdc.gov/coronavirus/2019-ncov/hcp/testing-overview.html" TargetMode="External"/><Relationship Id="rId3" Type="http://schemas.openxmlformats.org/officeDocument/2006/relationships/image" Target="../media/image22.png"/><Relationship Id="rId7" Type="http://schemas.openxmlformats.org/officeDocument/2006/relationships/hyperlink" Target="https://www.cdc.gov/coronavirus/2019-ncov/vaccines/about-vaccines/vaccine-myths.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e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890219-0EC2-4B45-9715-1C42AC3EA0A5}"/>
              </a:ext>
            </a:extLst>
          </p:cNvPr>
          <p:cNvSpPr>
            <a:spLocks noGrp="1"/>
          </p:cNvSpPr>
          <p:nvPr>
            <p:ph type="title"/>
          </p:nvPr>
        </p:nvSpPr>
        <p:spPr/>
        <p:txBody>
          <a:bodyPr/>
          <a:lstStyle/>
          <a:p>
            <a:endParaRPr lang="es-SV"/>
          </a:p>
        </p:txBody>
      </p:sp>
      <p:sp>
        <p:nvSpPr>
          <p:cNvPr id="3" name="Subtítulo 2">
            <a:extLst>
              <a:ext uri="{FF2B5EF4-FFF2-40B4-BE49-F238E27FC236}">
                <a16:creationId xmlns:a16="http://schemas.microsoft.com/office/drawing/2014/main" id="{83978B15-7E97-475C-A371-BAC5AA6621B5}"/>
              </a:ext>
            </a:extLst>
          </p:cNvPr>
          <p:cNvSpPr>
            <a:spLocks noGrp="1"/>
          </p:cNvSpPr>
          <p:nvPr>
            <p:ph type="subTitle" idx="1"/>
          </p:nvPr>
        </p:nvSpPr>
        <p:spPr>
          <a:xfrm>
            <a:off x="0" y="-70216"/>
            <a:ext cx="9144000" cy="349309"/>
          </a:xfrm>
        </p:spPr>
        <p:txBody>
          <a:bodyPr/>
          <a:lstStyle/>
          <a:p>
            <a:r>
              <a:rPr lang="es-ES" dirty="0"/>
              <a:t>TALLER 1 DE CAPACITACION C19RM MCP</a:t>
            </a:r>
            <a:endParaRPr lang="es-SV" dirty="0"/>
          </a:p>
        </p:txBody>
      </p:sp>
      <p:sp>
        <p:nvSpPr>
          <p:cNvPr id="4" name="Marcador de texto 3">
            <a:extLst>
              <a:ext uri="{FF2B5EF4-FFF2-40B4-BE49-F238E27FC236}">
                <a16:creationId xmlns:a16="http://schemas.microsoft.com/office/drawing/2014/main" id="{FBEAC57D-8396-4FB7-934D-AA3048A7F88E}"/>
              </a:ext>
            </a:extLst>
          </p:cNvPr>
          <p:cNvSpPr>
            <a:spLocks noGrp="1"/>
          </p:cNvSpPr>
          <p:nvPr>
            <p:ph type="body" sz="quarter" idx="10"/>
          </p:nvPr>
        </p:nvSpPr>
        <p:spPr/>
        <p:txBody>
          <a:bodyPr/>
          <a:lstStyle/>
          <a:p>
            <a:endParaRPr lang="es-SV" dirty="0"/>
          </a:p>
        </p:txBody>
      </p:sp>
      <p:pic>
        <p:nvPicPr>
          <p:cNvPr id="1026" name="Picture 2" descr="Llegan a países de las Américas pruebas rápidas de antígenos para ayudar en  la respuesta a la COVID-19 - OPS/OMS | Organización Panamericana de la Salud">
            <a:extLst>
              <a:ext uri="{FF2B5EF4-FFF2-40B4-BE49-F238E27FC236}">
                <a16:creationId xmlns:a16="http://schemas.microsoft.com/office/drawing/2014/main" id="{8229D573-FA22-41D9-A8FA-24343A6F0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1188"/>
            <a:ext cx="9144000" cy="39211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MCP El Salvador">
            <a:extLst>
              <a:ext uri="{FF2B5EF4-FFF2-40B4-BE49-F238E27FC236}">
                <a16:creationId xmlns:a16="http://schemas.microsoft.com/office/drawing/2014/main" id="{56B2DA5F-2F0D-4734-929C-82AF536D145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60925" y="3350563"/>
            <a:ext cx="3154475" cy="1055008"/>
          </a:xfrm>
          <a:prstGeom prst="rect">
            <a:avLst/>
          </a:prstGeom>
          <a:noFill/>
          <a:extLst>
            <a:ext uri="{909E8E84-426E-40DD-AFC4-6F175D3DCCD1}">
              <a14:hiddenFill xmlns:a14="http://schemas.microsoft.com/office/drawing/2010/main">
                <a:solidFill>
                  <a:srgbClr val="FFFFFF"/>
                </a:solidFill>
              </a14:hiddenFill>
            </a:ext>
          </a:extLst>
        </p:spPr>
      </p:pic>
      <p:sp>
        <p:nvSpPr>
          <p:cNvPr id="7" name="Subtítulo 2">
            <a:extLst>
              <a:ext uri="{FF2B5EF4-FFF2-40B4-BE49-F238E27FC236}">
                <a16:creationId xmlns:a16="http://schemas.microsoft.com/office/drawing/2014/main" id="{F9BE7CBC-863E-41F4-829F-4023BA4121C5}"/>
              </a:ext>
            </a:extLst>
          </p:cNvPr>
          <p:cNvSpPr txBox="1">
            <a:spLocks/>
          </p:cNvSpPr>
          <p:nvPr/>
        </p:nvSpPr>
        <p:spPr bwMode="auto">
          <a:xfrm>
            <a:off x="0" y="4684141"/>
            <a:ext cx="9144000" cy="349309"/>
          </a:xfrm>
          <a:prstGeom prst="rect">
            <a:avLst/>
          </a:prstGeom>
          <a:solidFill>
            <a:srgbClr val="3A7A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5760" tIns="45720" rIns="365760" bIns="45720" numCol="1" anchor="ctr"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1400" b="1" kern="1200">
                <a:solidFill>
                  <a:srgbClr val="FFFFF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1400" kern="1200">
                <a:solidFill>
                  <a:srgbClr val="2D2D2D"/>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400" kern="1200">
                <a:solidFill>
                  <a:srgbClr val="2D2D2D"/>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rgbClr val="2D2D2D"/>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rgbClr val="2D2D2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s-ES" dirty="0"/>
              <a:t>DR. OSCAR PARADA OFICIAL C19RM MCP</a:t>
            </a:r>
            <a:endParaRPr lang="es-SV" dirty="0"/>
          </a:p>
        </p:txBody>
      </p:sp>
    </p:spTree>
    <p:extLst>
      <p:ext uri="{BB962C8B-B14F-4D97-AF65-F5344CB8AC3E}">
        <p14:creationId xmlns:p14="http://schemas.microsoft.com/office/powerpoint/2010/main" val="3982610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a hilera de muestras para pruebas médicas">
            <a:extLst>
              <a:ext uri="{FF2B5EF4-FFF2-40B4-BE49-F238E27FC236}">
                <a16:creationId xmlns:a16="http://schemas.microsoft.com/office/drawing/2014/main" id="{ACF21779-3CE6-4601-9186-BB6B23203824}"/>
              </a:ext>
            </a:extLst>
          </p:cNvPr>
          <p:cNvPicPr>
            <a:picLocks noChangeAspect="1"/>
          </p:cNvPicPr>
          <p:nvPr/>
        </p:nvPicPr>
        <p:blipFill rotWithShape="1">
          <a:blip r:embed="rId2"/>
          <a:srcRect l="5189"/>
          <a:stretch/>
        </p:blipFill>
        <p:spPr>
          <a:xfrm>
            <a:off x="2686138" y="0"/>
            <a:ext cx="6502149" cy="5143493"/>
          </a:xfrm>
          <a:prstGeom prst="rect">
            <a:avLst/>
          </a:prstGeom>
        </p:spPr>
      </p:pic>
      <p:sp>
        <p:nvSpPr>
          <p:cNvPr id="2" name="Título 1">
            <a:extLst>
              <a:ext uri="{FF2B5EF4-FFF2-40B4-BE49-F238E27FC236}">
                <a16:creationId xmlns:a16="http://schemas.microsoft.com/office/drawing/2014/main" id="{493BA5CE-E9EF-46E1-BADD-064279CCC483}"/>
              </a:ext>
            </a:extLst>
          </p:cNvPr>
          <p:cNvSpPr>
            <a:spLocks noGrp="1"/>
          </p:cNvSpPr>
          <p:nvPr>
            <p:ph type="title"/>
          </p:nvPr>
        </p:nvSpPr>
        <p:spPr>
          <a:xfrm>
            <a:off x="408185" y="482442"/>
            <a:ext cx="2578608" cy="843534"/>
          </a:xfrm>
        </p:spPr>
        <p:txBody>
          <a:bodyPr spcFirstLastPara="1" vert="horz" wrap="square" lIns="68580" tIns="34290" rIns="68580" bIns="34290" rtlCol="0" anchor="b" anchorCtr="0">
            <a:normAutofit/>
          </a:bodyPr>
          <a:lstStyle/>
          <a:p>
            <a:pPr>
              <a:spcBef>
                <a:spcPct val="0"/>
              </a:spcBef>
            </a:pPr>
            <a:r>
              <a:rPr lang="en-US" sz="2800" dirty="0">
                <a:solidFill>
                  <a:schemeClr val="tx1"/>
                </a:solidFill>
              </a:rPr>
              <a:t>INFORME DE VACUNACION</a:t>
            </a:r>
          </a:p>
        </p:txBody>
      </p:sp>
      <p:graphicFrame>
        <p:nvGraphicFramePr>
          <p:cNvPr id="17" name="Marcador de texto 2">
            <a:extLst>
              <a:ext uri="{FF2B5EF4-FFF2-40B4-BE49-F238E27FC236}">
                <a16:creationId xmlns:a16="http://schemas.microsoft.com/office/drawing/2014/main" id="{E4DD5FC9-4163-440D-AC9F-A6A3FF13ED81}"/>
              </a:ext>
            </a:extLst>
          </p:cNvPr>
          <p:cNvGraphicFramePr/>
          <p:nvPr>
            <p:extLst>
              <p:ext uri="{D42A27DB-BD31-4B8C-83A1-F6EECF244321}">
                <p14:modId xmlns:p14="http://schemas.microsoft.com/office/powerpoint/2010/main" val="4061044313"/>
              </p:ext>
            </p:extLst>
          </p:nvPr>
        </p:nvGraphicFramePr>
        <p:xfrm>
          <a:off x="257218" y="1964436"/>
          <a:ext cx="4068596" cy="2917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4546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1032393-FC40-46B8-B7CA-6B93C219EEA4}"/>
              </a:ext>
            </a:extLst>
          </p:cNvPr>
          <p:cNvSpPr>
            <a:spLocks noGrp="1"/>
          </p:cNvSpPr>
          <p:nvPr>
            <p:ph type="title"/>
          </p:nvPr>
        </p:nvSpPr>
        <p:spPr>
          <a:xfrm>
            <a:off x="590844" y="273845"/>
            <a:ext cx="7924507" cy="496362"/>
          </a:xfrm>
        </p:spPr>
        <p:txBody>
          <a:bodyPr>
            <a:noAutofit/>
          </a:bodyPr>
          <a:lstStyle/>
          <a:p>
            <a:pPr algn="just"/>
            <a:r>
              <a:rPr lang="es-ES" sz="1800" dirty="0"/>
              <a:t>La cifra mas alta en los últimos 10 meses y en franco ascenso, excede a la cifra máxima alcanzada en el mes de julio del año anterior. Los casos se han triplicado con respecto a octubre del 2021.</a:t>
            </a:r>
            <a:endParaRPr lang="es-SV" sz="1800" dirty="0"/>
          </a:p>
        </p:txBody>
      </p:sp>
      <p:pic>
        <p:nvPicPr>
          <p:cNvPr id="5" name="Imagen 4">
            <a:extLst>
              <a:ext uri="{FF2B5EF4-FFF2-40B4-BE49-F238E27FC236}">
                <a16:creationId xmlns:a16="http://schemas.microsoft.com/office/drawing/2014/main" id="{26A83224-D931-41BF-841B-1EBA70CBB8E7}"/>
              </a:ext>
            </a:extLst>
          </p:cNvPr>
          <p:cNvPicPr>
            <a:picLocks noChangeAspect="1"/>
          </p:cNvPicPr>
          <p:nvPr/>
        </p:nvPicPr>
        <p:blipFill>
          <a:blip r:embed="rId2"/>
          <a:stretch>
            <a:fillRect/>
          </a:stretch>
        </p:blipFill>
        <p:spPr>
          <a:xfrm>
            <a:off x="1426041" y="1043608"/>
            <a:ext cx="5815609" cy="3518444"/>
          </a:xfrm>
          <a:prstGeom prst="rect">
            <a:avLst/>
          </a:prstGeom>
        </p:spPr>
      </p:pic>
      <p:sp>
        <p:nvSpPr>
          <p:cNvPr id="7" name="CuadroTexto 6">
            <a:extLst>
              <a:ext uri="{FF2B5EF4-FFF2-40B4-BE49-F238E27FC236}">
                <a16:creationId xmlns:a16="http://schemas.microsoft.com/office/drawing/2014/main" id="{E0319165-3F1B-4C76-B6F5-1CD147176E7D}"/>
              </a:ext>
            </a:extLst>
          </p:cNvPr>
          <p:cNvSpPr txBox="1"/>
          <p:nvPr/>
        </p:nvSpPr>
        <p:spPr>
          <a:xfrm>
            <a:off x="590844" y="4562052"/>
            <a:ext cx="7924507" cy="338554"/>
          </a:xfrm>
          <a:prstGeom prst="rect">
            <a:avLst/>
          </a:prstGeom>
          <a:noFill/>
        </p:spPr>
        <p:txBody>
          <a:bodyPr wrap="square" rtlCol="0">
            <a:spAutoFit/>
          </a:bodyPr>
          <a:lstStyle/>
          <a:p>
            <a:r>
              <a:rPr lang="es-ES" sz="1600" dirty="0"/>
              <a:t>Fuente: </a:t>
            </a:r>
            <a:r>
              <a:rPr lang="es-ES" sz="1600" dirty="0">
                <a:hlinkClick r:id="rId3"/>
              </a:rPr>
              <a:t>https://covid19.gob.sv/</a:t>
            </a:r>
            <a:r>
              <a:rPr lang="es-ES" sz="1600" dirty="0"/>
              <a:t>                              Infografía: Dr. Oscar Parada Oficial C19rm</a:t>
            </a:r>
            <a:endParaRPr lang="es-SV" sz="1600" dirty="0"/>
          </a:p>
        </p:txBody>
      </p:sp>
      <p:sp>
        <p:nvSpPr>
          <p:cNvPr id="2" name="Rectángulo 1">
            <a:extLst>
              <a:ext uri="{FF2B5EF4-FFF2-40B4-BE49-F238E27FC236}">
                <a16:creationId xmlns:a16="http://schemas.microsoft.com/office/drawing/2014/main" id="{88DBB4DA-0CD5-41D0-9A45-8DA4B1E28B44}"/>
              </a:ext>
            </a:extLst>
          </p:cNvPr>
          <p:cNvSpPr/>
          <p:nvPr/>
        </p:nvSpPr>
        <p:spPr>
          <a:xfrm>
            <a:off x="1" y="0"/>
            <a:ext cx="443132" cy="5143500"/>
          </a:xfrm>
          <a:prstGeom prst="rect">
            <a:avLst/>
          </a:prstGeom>
          <a:solidFill>
            <a:schemeClr val="accent6">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6" name="Rectángulo 5">
            <a:extLst>
              <a:ext uri="{FF2B5EF4-FFF2-40B4-BE49-F238E27FC236}">
                <a16:creationId xmlns:a16="http://schemas.microsoft.com/office/drawing/2014/main" id="{144C6693-06E0-43D5-8749-BBF948039B6D}"/>
              </a:ext>
            </a:extLst>
          </p:cNvPr>
          <p:cNvSpPr/>
          <p:nvPr/>
        </p:nvSpPr>
        <p:spPr>
          <a:xfrm>
            <a:off x="8700868" y="0"/>
            <a:ext cx="443132" cy="5143500"/>
          </a:xfrm>
          <a:prstGeom prst="rect">
            <a:avLst/>
          </a:prstGeom>
          <a:solidFill>
            <a:schemeClr val="accent6">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927712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220028"/>
            <a:ext cx="7886700" cy="1055475"/>
          </a:xfrm>
        </p:spPr>
        <p:txBody>
          <a:bodyPr>
            <a:normAutofit fontScale="90000"/>
          </a:bodyPr>
          <a:lstStyle/>
          <a:p>
            <a:pPr algn="l" rtl="0"/>
            <a:r>
              <a:rPr lang="es-MX" altLang="en-US" dirty="0">
                <a:sym typeface="+mn-ea"/>
              </a:rPr>
              <a:t>"</a:t>
            </a:r>
            <a:r>
              <a:rPr lang="en-US" sz="3100" dirty="0">
                <a:sym typeface="+mn-ea"/>
              </a:rPr>
              <a:t>La </a:t>
            </a:r>
            <a:r>
              <a:rPr lang="en-US" sz="3100" dirty="0" err="1">
                <a:sym typeface="+mn-ea"/>
              </a:rPr>
              <a:t>situación</a:t>
            </a:r>
            <a:r>
              <a:rPr lang="en-US" sz="3100" dirty="0">
                <a:sym typeface="+mn-ea"/>
              </a:rPr>
              <a:t> del coronavirus </a:t>
            </a:r>
            <a:r>
              <a:rPr lang="en-US" sz="3100" dirty="0" err="1">
                <a:sym typeface="+mn-ea"/>
              </a:rPr>
              <a:t>en</a:t>
            </a:r>
            <a:r>
              <a:rPr lang="en-US" sz="3100" dirty="0">
                <a:sym typeface="+mn-ea"/>
              </a:rPr>
              <a:t> El Salvador al 19 de </a:t>
            </a:r>
            <a:r>
              <a:rPr lang="en-US" sz="3100" dirty="0" err="1">
                <a:sym typeface="+mn-ea"/>
              </a:rPr>
              <a:t>Octubre</a:t>
            </a:r>
            <a:r>
              <a:rPr lang="en-US" sz="3100" dirty="0">
                <a:sym typeface="+mn-ea"/>
              </a:rPr>
              <a:t> </a:t>
            </a:r>
            <a:r>
              <a:rPr lang="es-MX" altLang="en-US" sz="3100" dirty="0">
                <a:sym typeface="+mn-ea"/>
              </a:rPr>
              <a:t> 2021 es muy seria</a:t>
            </a:r>
            <a:br>
              <a:rPr lang="en-US" sz="3100" dirty="0"/>
            </a:br>
            <a:endParaRPr lang="en-US" dirty="0"/>
          </a:p>
        </p:txBody>
      </p:sp>
      <p:sp>
        <p:nvSpPr>
          <p:cNvPr id="7" name="Text Placeholder 6"/>
          <p:cNvSpPr>
            <a:spLocks noGrp="1"/>
          </p:cNvSpPr>
          <p:nvPr>
            <p:ph type="body" idx="1"/>
          </p:nvPr>
        </p:nvSpPr>
        <p:spPr>
          <a:xfrm>
            <a:off x="0" y="1074897"/>
            <a:ext cx="9143524" cy="3887629"/>
          </a:xfrm>
        </p:spPr>
        <p:txBody>
          <a:bodyPr>
            <a:noAutofit/>
          </a:bodyPr>
          <a:lstStyle/>
          <a:p>
            <a:pPr algn="l" rtl="0"/>
            <a:endParaRPr lang="en-US" sz="900" dirty="0"/>
          </a:p>
          <a:p>
            <a:pPr algn="l" rtl="0"/>
            <a:r>
              <a:rPr lang="es-PE" sz="2100" dirty="0"/>
              <a:t>Es fundamental analizar la situación y tomar decisiones a todo nivel. </a:t>
            </a:r>
          </a:p>
          <a:p>
            <a:pPr algn="l" rtl="0"/>
            <a:r>
              <a:rPr lang="es-PE" sz="2100" dirty="0"/>
              <a:t>En el caso de El Salvador, la severidad por</a:t>
            </a:r>
            <a:r>
              <a:rPr lang="es-PE" dirty="0"/>
              <a:t> D</a:t>
            </a:r>
            <a:r>
              <a:rPr lang="es-PE" altLang="en-US" sz="2100" dirty="0"/>
              <a:t>epartamentos</a:t>
            </a:r>
            <a:r>
              <a:rPr lang="es-PE" sz="2100" dirty="0"/>
              <a:t> es como sigue:</a:t>
            </a:r>
          </a:p>
          <a:p>
            <a:pPr algn="l" rtl="0"/>
            <a:endParaRPr lang="es-PE" sz="2100" dirty="0"/>
          </a:p>
          <a:p>
            <a:pPr lvl="1" algn="l" rtl="0"/>
            <a:r>
              <a:rPr lang="es-PE" sz="2100" dirty="0"/>
              <a:t>Grave: La Libertad, Chalatenango Cabañas, Morazán,, Usulután, La Paz.</a:t>
            </a:r>
          </a:p>
          <a:p>
            <a:pPr lvl="1" algn="l" rtl="0"/>
            <a:r>
              <a:rPr lang="es-PE" altLang="en-US" sz="2100" dirty="0"/>
              <a:t>Muy Grave</a:t>
            </a:r>
            <a:r>
              <a:rPr lang="es-PE" sz="2100" dirty="0"/>
              <a:t>: San Miguel</a:t>
            </a:r>
          </a:p>
          <a:p>
            <a:pPr lvl="1" algn="l" rtl="0"/>
            <a:r>
              <a:rPr lang="es-PE" sz="2100" dirty="0"/>
              <a:t>Delicado: San Salvador</a:t>
            </a:r>
            <a:r>
              <a:rPr lang="es-PE" altLang="en-US" sz="2100" dirty="0"/>
              <a:t> (Ciudad capital)</a:t>
            </a:r>
            <a:r>
              <a:rPr lang="es-PE" sz="2100" dirty="0"/>
              <a:t>.</a:t>
            </a:r>
          </a:p>
          <a:p>
            <a:pPr lvl="1" algn="l" rtl="0"/>
            <a:r>
              <a:rPr lang="es-PE" sz="2100" dirty="0"/>
              <a:t>Controlados: Cuscatlán, </a:t>
            </a:r>
            <a:r>
              <a:rPr lang="es-PE" sz="2100" dirty="0" err="1"/>
              <a:t>Sonsonate,Santa</a:t>
            </a:r>
            <a:r>
              <a:rPr lang="es-PE" sz="2100" dirty="0"/>
              <a:t> Ana, Ahuachapán, La Unión, San Vicente,.</a:t>
            </a:r>
          </a:p>
          <a:p>
            <a:pPr lvl="1" algn="l" rtl="0"/>
            <a:endParaRPr lang="en-US" sz="2100" dirty="0"/>
          </a:p>
          <a:p>
            <a:pPr marL="428625" lvl="1" indent="0">
              <a:buNone/>
            </a:pPr>
            <a:endParaRPr lang="en-US" sz="2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A918FD4-82FF-FE44-962D-0426B170A54A}"/>
              </a:ext>
            </a:extLst>
          </p:cNvPr>
          <p:cNvSpPr>
            <a:spLocks noGrp="1"/>
          </p:cNvSpPr>
          <p:nvPr>
            <p:ph type="title"/>
          </p:nvPr>
        </p:nvSpPr>
        <p:spPr/>
        <p:txBody>
          <a:bodyPr/>
          <a:lstStyle/>
          <a:p>
            <a:r>
              <a:rPr lang="en-US" dirty="0" err="1">
                <a:solidFill>
                  <a:srgbClr val="1D624D"/>
                </a:solidFill>
              </a:rPr>
              <a:t>Cómo</a:t>
            </a:r>
            <a:r>
              <a:rPr lang="en-US" dirty="0">
                <a:solidFill>
                  <a:srgbClr val="1D624D"/>
                </a:solidFill>
              </a:rPr>
              <a:t> </a:t>
            </a:r>
            <a:r>
              <a:rPr lang="en-US" dirty="0" err="1">
                <a:solidFill>
                  <a:srgbClr val="1D624D"/>
                </a:solidFill>
              </a:rPr>
              <a:t>prevenir</a:t>
            </a:r>
            <a:r>
              <a:rPr lang="en-US" dirty="0">
                <a:solidFill>
                  <a:srgbClr val="1D624D"/>
                </a:solidFill>
              </a:rPr>
              <a:t> el COVID-19</a:t>
            </a:r>
            <a:br>
              <a:rPr lang="en-US" dirty="0">
                <a:solidFill>
                  <a:srgbClr val="1D624D"/>
                </a:solidFill>
              </a:rPr>
            </a:br>
            <a:br>
              <a:rPr lang="en-US" dirty="0">
                <a:solidFill>
                  <a:srgbClr val="1D624D"/>
                </a:solidFill>
              </a:rPr>
            </a:br>
            <a:endParaRPr lang="en-US" dirty="0"/>
          </a:p>
        </p:txBody>
      </p:sp>
      <p:sp>
        <p:nvSpPr>
          <p:cNvPr id="5" name="Subtitle">
            <a:extLst>
              <a:ext uri="{FF2B5EF4-FFF2-40B4-BE49-F238E27FC236}">
                <a16:creationId xmlns:a16="http://schemas.microsoft.com/office/drawing/2014/main" id="{CAA21185-B74D-7E47-AD29-E5FEFE631B09}"/>
              </a:ext>
            </a:extLst>
          </p:cNvPr>
          <p:cNvSpPr>
            <a:spLocks noGrp="1"/>
          </p:cNvSpPr>
          <p:nvPr>
            <p:ph type="subTitle" idx="1"/>
          </p:nvPr>
        </p:nvSpPr>
        <p:spPr/>
        <p:txBody>
          <a:bodyPr/>
          <a:lstStyle/>
          <a:p>
            <a:pPr>
              <a:spcAft>
                <a:spcPts val="0"/>
              </a:spcAft>
            </a:pPr>
            <a:r>
              <a:rPr lang="es-ES" sz="1400" b="1" dirty="0">
                <a:solidFill>
                  <a:srgbClr val="FFFFFF"/>
                </a:solidFill>
                <a:latin typeface="Arial" panose="020B0604020202020204" pitchFamily="34" charset="0"/>
                <a:cs typeface="Arial" panose="020B0604020202020204" pitchFamily="34" charset="0"/>
              </a:rPr>
              <a:t>Información básica sobre el COVID-19 y la vacuna</a:t>
            </a:r>
          </a:p>
        </p:txBody>
      </p:sp>
      <p:sp>
        <p:nvSpPr>
          <p:cNvPr id="3" name="Text Placeholder">
            <a:extLst>
              <a:ext uri="{FF2B5EF4-FFF2-40B4-BE49-F238E27FC236}">
                <a16:creationId xmlns:a16="http://schemas.microsoft.com/office/drawing/2014/main" id="{FDF2AEA2-553D-FD4F-9254-D736C4C47A2E}"/>
              </a:ext>
            </a:extLst>
          </p:cNvPr>
          <p:cNvSpPr>
            <a:spLocks noGrp="1"/>
          </p:cNvSpPr>
          <p:nvPr>
            <p:ph type="body" sz="quarter" idx="10"/>
          </p:nvPr>
        </p:nvSpPr>
        <p:spPr>
          <a:xfrm>
            <a:off x="457200" y="1158874"/>
            <a:ext cx="4564743" cy="3984503"/>
          </a:xfrm>
        </p:spPr>
        <p:txBody>
          <a:bodyPr/>
          <a:lstStyle/>
          <a:p>
            <a:pPr>
              <a:spcBef>
                <a:spcPts val="1000"/>
              </a:spcBef>
              <a:buSzPct val="100000"/>
            </a:pPr>
            <a:r>
              <a:rPr lang="es-ES" sz="1300" dirty="0">
                <a:solidFill>
                  <a:srgbClr val="000000"/>
                </a:solidFill>
              </a:rPr>
              <a:t>Utilizar una mascarilla que le cubra la nariz y la boca.</a:t>
            </a:r>
          </a:p>
          <a:p>
            <a:pPr>
              <a:spcBef>
                <a:spcPts val="1000"/>
              </a:spcBef>
              <a:buSzPct val="100000"/>
            </a:pPr>
            <a:r>
              <a:rPr lang="es-ES" sz="1300" dirty="0">
                <a:solidFill>
                  <a:srgbClr val="000000"/>
                </a:solidFill>
              </a:rPr>
              <a:t>Evite el contacto cercano con otras personas. Manténgase a por lo menos 6 pies o 2 metros (alrededor de 2 brazos de distancia) de otras personas.</a:t>
            </a:r>
          </a:p>
          <a:p>
            <a:pPr>
              <a:spcBef>
                <a:spcPts val="1000"/>
              </a:spcBef>
              <a:buSzPct val="100000"/>
            </a:pPr>
            <a:r>
              <a:rPr lang="es-ES" sz="1300" dirty="0">
                <a:solidFill>
                  <a:srgbClr val="000000"/>
                </a:solidFill>
              </a:rPr>
              <a:t>Evite los lugares donde haya mucha gente y los espacios con poca ventilación.</a:t>
            </a:r>
          </a:p>
          <a:p>
            <a:pPr>
              <a:spcBef>
                <a:spcPts val="1000"/>
              </a:spcBef>
              <a:buSzPct val="100000"/>
            </a:pPr>
            <a:r>
              <a:rPr lang="es-ES" sz="1300" dirty="0">
                <a:solidFill>
                  <a:srgbClr val="000000"/>
                </a:solidFill>
              </a:rPr>
              <a:t>Lávese las manos a menudo con agua y jabón.</a:t>
            </a:r>
          </a:p>
          <a:p>
            <a:pPr>
              <a:spcBef>
                <a:spcPts val="1000"/>
              </a:spcBef>
              <a:buSzPct val="100000"/>
            </a:pPr>
            <a:r>
              <a:rPr lang="es-ES" sz="1300" dirty="0">
                <a:solidFill>
                  <a:srgbClr val="000000"/>
                </a:solidFill>
              </a:rPr>
              <a:t>Use un desinfectante de manos que contenga al menos un 60 % de alcohol si no hay agua y jabón disponibles.</a:t>
            </a:r>
          </a:p>
          <a:p>
            <a:pPr>
              <a:spcBef>
                <a:spcPts val="1000"/>
              </a:spcBef>
              <a:buSzPct val="100000"/>
            </a:pPr>
            <a:r>
              <a:rPr lang="es-ES" sz="1300" dirty="0">
                <a:solidFill>
                  <a:srgbClr val="000000"/>
                </a:solidFill>
              </a:rPr>
              <a:t>Evite tocarse los ojos, la nariz y la boca con las manos sin lavar.</a:t>
            </a:r>
          </a:p>
          <a:p>
            <a:pPr>
              <a:spcBef>
                <a:spcPts val="1000"/>
              </a:spcBef>
              <a:buSzPct val="100000"/>
            </a:pPr>
            <a:r>
              <a:rPr lang="es-ES" sz="1300" dirty="0">
                <a:solidFill>
                  <a:srgbClr val="000000"/>
                </a:solidFill>
              </a:rPr>
              <a:t>Limpie y desinfecte todos los días las superficies que se tocan con frecuencia.</a:t>
            </a:r>
          </a:p>
          <a:p>
            <a:pPr>
              <a:spcBef>
                <a:spcPts val="1000"/>
              </a:spcBef>
              <a:buSzPct val="100000"/>
            </a:pPr>
            <a:r>
              <a:rPr lang="es-ES" sz="1300" dirty="0">
                <a:solidFill>
                  <a:srgbClr val="000000"/>
                </a:solidFill>
              </a:rPr>
              <a:t>Vacúnese contra el COVID-19.</a:t>
            </a:r>
            <a:endParaRPr lang="en-US" sz="1300" dirty="0"/>
          </a:p>
        </p:txBody>
      </p:sp>
      <p:pic>
        <p:nvPicPr>
          <p:cNvPr id="6146" name="Picture 2" descr="Recomendaciones para un correcto lavado de manos - A&amp;amp;B Live Bio!">
            <a:extLst>
              <a:ext uri="{FF2B5EF4-FFF2-40B4-BE49-F238E27FC236}">
                <a16:creationId xmlns:a16="http://schemas.microsoft.com/office/drawing/2014/main" id="{86BCA52F-87DA-4A7F-A9F4-865FC9BC22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7937" y="1056459"/>
            <a:ext cx="3643243" cy="353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26569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DEC680E-8721-C94C-95A0-2CAF33D83724}"/>
              </a:ext>
            </a:extLst>
          </p:cNvPr>
          <p:cNvSpPr>
            <a:spLocks noGrp="1"/>
          </p:cNvSpPr>
          <p:nvPr>
            <p:ph type="title"/>
          </p:nvPr>
        </p:nvSpPr>
        <p:spPr/>
        <p:txBody>
          <a:bodyPr/>
          <a:lstStyle/>
          <a:p>
            <a:r>
              <a:rPr lang="es-ES" sz="2400" dirty="0">
                <a:solidFill>
                  <a:srgbClr val="1D624D"/>
                </a:solidFill>
              </a:rPr>
              <a:t>La vacunación contra el COVID-19 es una manera más segura de desarrollar protección</a:t>
            </a:r>
            <a:br>
              <a:rPr lang="es-ES" sz="2400" dirty="0">
                <a:solidFill>
                  <a:srgbClr val="1D624D"/>
                </a:solidFill>
              </a:rPr>
            </a:br>
            <a:br>
              <a:rPr lang="en-US" dirty="0">
                <a:solidFill>
                  <a:srgbClr val="1D624D"/>
                </a:solidFill>
              </a:rPr>
            </a:br>
            <a:endParaRPr lang="en-US" dirty="0"/>
          </a:p>
        </p:txBody>
      </p:sp>
      <p:sp>
        <p:nvSpPr>
          <p:cNvPr id="8" name="Subtitle">
            <a:extLst>
              <a:ext uri="{FF2B5EF4-FFF2-40B4-BE49-F238E27FC236}">
                <a16:creationId xmlns:a16="http://schemas.microsoft.com/office/drawing/2014/main" id="{2C1B5B2D-EB4E-0F4C-8689-19C8C18DDBA4}"/>
              </a:ext>
            </a:extLst>
          </p:cNvPr>
          <p:cNvSpPr>
            <a:spLocks noGrp="1"/>
          </p:cNvSpPr>
          <p:nvPr>
            <p:ph type="subTitle" idx="1"/>
          </p:nvPr>
        </p:nvSpPr>
        <p:spPr/>
        <p:txBody>
          <a:bodyPr/>
          <a:lstStyle/>
          <a:p>
            <a:pPr>
              <a:spcAft>
                <a:spcPts val="0"/>
              </a:spcAft>
            </a:pPr>
            <a:r>
              <a:rPr lang="es-ES" sz="1400" b="1" dirty="0">
                <a:solidFill>
                  <a:srgbClr val="FFFFFF"/>
                </a:solidFill>
                <a:latin typeface="Arial" panose="020B0604020202020204" pitchFamily="34" charset="0"/>
                <a:cs typeface="Arial" panose="020B0604020202020204" pitchFamily="34" charset="0"/>
              </a:rPr>
              <a:t>Información básica sobre el COVID-19 y la vacuna</a:t>
            </a:r>
          </a:p>
        </p:txBody>
      </p:sp>
      <p:sp>
        <p:nvSpPr>
          <p:cNvPr id="7" name="Text Placeholder">
            <a:extLst>
              <a:ext uri="{FF2B5EF4-FFF2-40B4-BE49-F238E27FC236}">
                <a16:creationId xmlns:a16="http://schemas.microsoft.com/office/drawing/2014/main" id="{154C4F0B-4434-1C41-8E53-FF9846EC8611}"/>
              </a:ext>
            </a:extLst>
          </p:cNvPr>
          <p:cNvSpPr>
            <a:spLocks noGrp="1"/>
          </p:cNvSpPr>
          <p:nvPr>
            <p:ph type="body" sz="quarter" idx="10"/>
          </p:nvPr>
        </p:nvSpPr>
        <p:spPr>
          <a:xfrm>
            <a:off x="457200" y="1442264"/>
            <a:ext cx="3998685" cy="3341688"/>
          </a:xfrm>
        </p:spPr>
        <p:txBody>
          <a:bodyPr/>
          <a:lstStyle/>
          <a:p>
            <a:pPr>
              <a:spcBef>
                <a:spcPts val="1000"/>
              </a:spcBef>
            </a:pPr>
            <a:r>
              <a:rPr lang="es-ES" sz="1500" dirty="0"/>
              <a:t>Infectarse con el virus que causa el COVID-19 quizás ofrezca algo de protección natural, conocida como anticuerpos o inmunidad. Pero los expertos no saben cuánto tiempo dura esta protección.</a:t>
            </a:r>
          </a:p>
          <a:p>
            <a:pPr>
              <a:spcBef>
                <a:spcPts val="1000"/>
              </a:spcBef>
            </a:pPr>
            <a:r>
              <a:rPr lang="es-ES" sz="1500" dirty="0"/>
              <a:t>El riesgo de enfermarse gravemente y de morir a causa del COVID-19 supera con creces cualquier beneficio de la inmunidad natural.</a:t>
            </a:r>
          </a:p>
          <a:p>
            <a:pPr>
              <a:spcBef>
                <a:spcPts val="1000"/>
              </a:spcBef>
            </a:pPr>
            <a:r>
              <a:rPr lang="es-ES" sz="1500" dirty="0"/>
              <a:t>La vacunación contra el COVID-19 lo ayudará a protegerse al desarrollar la inmunidad sin el riesgo de enfermarse gravemente.</a:t>
            </a:r>
          </a:p>
          <a:p>
            <a:pPr marL="0" indent="0">
              <a:buNone/>
            </a:pPr>
            <a:endParaRPr lang="en-US" dirty="0"/>
          </a:p>
        </p:txBody>
      </p:sp>
      <p:pic>
        <p:nvPicPr>
          <p:cNvPr id="3" name="Picture" descr="Illustration of a person wearing a face mask and a bandage on their arm from a recent vaccination. A barrier surrounds the person, protecting them from viruses. ">
            <a:extLst>
              <a:ext uri="{FF2B5EF4-FFF2-40B4-BE49-F238E27FC236}">
                <a16:creationId xmlns:a16="http://schemas.microsoft.com/office/drawing/2014/main" id="{037A7381-428B-A141-9FB7-47AD11FB19FD}"/>
              </a:ext>
              <a:ext uri="{C183D7F6-B498-43B3-948B-1728B52AA6E4}">
                <adec:decorative xmlns:adec="http://schemas.microsoft.com/office/drawing/2017/decorative" val="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667" t="15835" r="16104" b="18209"/>
          <a:stretch/>
        </p:blipFill>
        <p:spPr>
          <a:xfrm>
            <a:off x="4688116" y="1377207"/>
            <a:ext cx="3750031" cy="3572732"/>
          </a:xfrm>
          <a:prstGeom prst="rect">
            <a:avLst/>
          </a:prstGeom>
        </p:spPr>
      </p:pic>
    </p:spTree>
    <p:extLst>
      <p:ext uri="{BB962C8B-B14F-4D97-AF65-F5344CB8AC3E}">
        <p14:creationId xmlns:p14="http://schemas.microsoft.com/office/powerpoint/2010/main" val="52296350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01D64B2-D80F-3C49-8D8D-7139280F2278}"/>
              </a:ext>
            </a:extLst>
          </p:cNvPr>
          <p:cNvSpPr>
            <a:spLocks noGrp="1"/>
          </p:cNvSpPr>
          <p:nvPr>
            <p:ph type="title"/>
          </p:nvPr>
        </p:nvSpPr>
        <p:spPr>
          <a:xfrm>
            <a:off x="240632" y="548640"/>
            <a:ext cx="8446168" cy="857250"/>
          </a:xfrm>
        </p:spPr>
        <p:txBody>
          <a:bodyPr/>
          <a:lstStyle/>
          <a:p>
            <a:r>
              <a:rPr lang="es-ES" sz="2200" dirty="0">
                <a:solidFill>
                  <a:srgbClr val="1D624D"/>
                </a:solidFill>
              </a:rPr>
              <a:t>Datos importantes sobre la vacunación contra el COVID-19</a:t>
            </a:r>
          </a:p>
        </p:txBody>
      </p:sp>
      <p:sp>
        <p:nvSpPr>
          <p:cNvPr id="3" name="Subtitle">
            <a:extLst>
              <a:ext uri="{FF2B5EF4-FFF2-40B4-BE49-F238E27FC236}">
                <a16:creationId xmlns:a16="http://schemas.microsoft.com/office/drawing/2014/main" id="{B51E62CF-0133-B642-8CAC-DE8DC1CEED91}"/>
              </a:ext>
            </a:extLst>
          </p:cNvPr>
          <p:cNvSpPr>
            <a:spLocks noGrp="1"/>
          </p:cNvSpPr>
          <p:nvPr>
            <p:ph type="subTitle" idx="1"/>
          </p:nvPr>
        </p:nvSpPr>
        <p:spPr/>
        <p:txBody>
          <a:bodyPr/>
          <a:lstStyle/>
          <a:p>
            <a:pPr>
              <a:spcAft>
                <a:spcPts val="0"/>
              </a:spcAft>
            </a:pPr>
            <a:r>
              <a:rPr lang="es-ES" sz="1400" b="1" dirty="0">
                <a:solidFill>
                  <a:srgbClr val="FFFFFF"/>
                </a:solidFill>
                <a:latin typeface="Arial" panose="020B0604020202020204" pitchFamily="34" charset="0"/>
                <a:cs typeface="Arial" panose="020B0604020202020204" pitchFamily="34" charset="0"/>
              </a:rPr>
              <a:t>Información básica sobre el COVID-19 y la vacuna</a:t>
            </a:r>
          </a:p>
        </p:txBody>
      </p:sp>
      <p:pic>
        <p:nvPicPr>
          <p:cNvPr id="32" name="Picture" descr="Illustration of a shield that is protecting against viruses.">
            <a:extLst>
              <a:ext uri="{FF2B5EF4-FFF2-40B4-BE49-F238E27FC236}">
                <a16:creationId xmlns:a16="http://schemas.microsoft.com/office/drawing/2014/main" id="{6E7B55D8-54CF-B646-BE69-337359B219CD}"/>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05" y="1584134"/>
            <a:ext cx="1593184" cy="1181108"/>
          </a:xfrm>
          <a:prstGeom prst="rect">
            <a:avLst/>
          </a:prstGeom>
        </p:spPr>
      </p:pic>
      <p:sp>
        <p:nvSpPr>
          <p:cNvPr id="26" name="TextBox">
            <a:extLst>
              <a:ext uri="{FF2B5EF4-FFF2-40B4-BE49-F238E27FC236}">
                <a16:creationId xmlns:a16="http://schemas.microsoft.com/office/drawing/2014/main" id="{5BCB55DA-6520-0341-BDF3-4065D9C45A79}"/>
              </a:ext>
            </a:extLst>
          </p:cNvPr>
          <p:cNvSpPr txBox="1"/>
          <p:nvPr/>
        </p:nvSpPr>
        <p:spPr>
          <a:xfrm>
            <a:off x="540971" y="2955697"/>
            <a:ext cx="1645920" cy="830997"/>
          </a:xfrm>
          <a:prstGeom prst="rect">
            <a:avLst/>
          </a:prstGeom>
          <a:noFill/>
        </p:spPr>
        <p:txBody>
          <a:bodyPr wrap="square" rtlCol="0">
            <a:spAutoFit/>
          </a:bodyPr>
          <a:lstStyle/>
          <a:p>
            <a:pPr lvl="0" algn="ctr" defTabSz="914378" eaLnBrk="1" fontAlgn="auto" hangingPunct="1">
              <a:spcBef>
                <a:spcPts val="0"/>
              </a:spcBef>
              <a:spcAft>
                <a:spcPts val="0"/>
              </a:spcAft>
              <a:defRPr/>
            </a:pPr>
            <a:r>
              <a:rPr lang="es-ES" sz="1200" b="1" dirty="0">
                <a:solidFill>
                  <a:srgbClr val="1D624D"/>
                </a:solidFill>
                <a:latin typeface="Arial" panose="020B0604020202020204" pitchFamily="34" charset="0"/>
                <a:cs typeface="Arial" panose="020B0604020202020204" pitchFamily="34" charset="0"/>
              </a:rPr>
              <a:t>Vacunarse puede ayudar a prevenir que se enferme de COVID-19.</a:t>
            </a:r>
          </a:p>
        </p:txBody>
      </p:sp>
      <p:pic>
        <p:nvPicPr>
          <p:cNvPr id="33" name="Picture" descr="Illustration of a person wearing a mask that covers their nose and mouth.">
            <a:extLst>
              <a:ext uri="{FF2B5EF4-FFF2-40B4-BE49-F238E27FC236}">
                <a16:creationId xmlns:a16="http://schemas.microsoft.com/office/drawing/2014/main" id="{BA7BBA0F-9236-5040-B37A-9A086B142C79}"/>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2934" y="1434218"/>
            <a:ext cx="771567" cy="1222422"/>
          </a:xfrm>
          <a:prstGeom prst="rect">
            <a:avLst/>
          </a:prstGeom>
        </p:spPr>
      </p:pic>
      <p:sp>
        <p:nvSpPr>
          <p:cNvPr id="25" name="TextBox">
            <a:extLst>
              <a:ext uri="{FF2B5EF4-FFF2-40B4-BE49-F238E27FC236}">
                <a16:creationId xmlns:a16="http://schemas.microsoft.com/office/drawing/2014/main" id="{F465E09A-7BD3-E340-A03B-EDEC62A6B708}"/>
              </a:ext>
            </a:extLst>
          </p:cNvPr>
          <p:cNvSpPr txBox="1"/>
          <p:nvPr/>
        </p:nvSpPr>
        <p:spPr>
          <a:xfrm>
            <a:off x="2665757" y="2828700"/>
            <a:ext cx="1645920" cy="1200329"/>
          </a:xfrm>
          <a:prstGeom prst="rect">
            <a:avLst/>
          </a:prstGeom>
          <a:noFill/>
        </p:spPr>
        <p:txBody>
          <a:bodyPr wrap="square" rtlCol="0">
            <a:spAutoFit/>
          </a:bodyPr>
          <a:lstStyle/>
          <a:p>
            <a:pPr algn="ctr" eaLnBrk="1" fontAlgn="auto" hangingPunct="1"/>
            <a:r>
              <a:rPr lang="es-ES" sz="1200" b="1" dirty="0">
                <a:solidFill>
                  <a:srgbClr val="1D624D"/>
                </a:solidFill>
                <a:latin typeface="Arial" panose="020B0604020202020204" pitchFamily="34" charset="0"/>
                <a:cs typeface="Arial" panose="020B0604020202020204" pitchFamily="34" charset="0"/>
              </a:rPr>
              <a:t>Quienes ya se hayan enfermado de COVID-19 aún podrían beneficiarse al vacunarse.</a:t>
            </a:r>
          </a:p>
        </p:txBody>
      </p:sp>
      <p:pic>
        <p:nvPicPr>
          <p:cNvPr id="34" name="Picture" descr="Illustration of a syringe, medicine bottle and double helix DNA.">
            <a:extLst>
              <a:ext uri="{FF2B5EF4-FFF2-40B4-BE49-F238E27FC236}">
                <a16:creationId xmlns:a16="http://schemas.microsoft.com/office/drawing/2014/main" id="{B6D797BB-FBDF-8146-A8BE-E31F1644F1BA}"/>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6151" y="1515918"/>
            <a:ext cx="785899" cy="1181108"/>
          </a:xfrm>
          <a:prstGeom prst="rect">
            <a:avLst/>
          </a:prstGeom>
        </p:spPr>
      </p:pic>
      <p:sp>
        <p:nvSpPr>
          <p:cNvPr id="24" name="TextBox">
            <a:extLst>
              <a:ext uri="{FF2B5EF4-FFF2-40B4-BE49-F238E27FC236}">
                <a16:creationId xmlns:a16="http://schemas.microsoft.com/office/drawing/2014/main" id="{D5A1C64E-8C41-5D47-896B-D13CDDEDE794}"/>
              </a:ext>
            </a:extLst>
          </p:cNvPr>
          <p:cNvSpPr txBox="1"/>
          <p:nvPr/>
        </p:nvSpPr>
        <p:spPr>
          <a:xfrm>
            <a:off x="4776343" y="2954315"/>
            <a:ext cx="1645920" cy="830997"/>
          </a:xfrm>
          <a:prstGeom prst="rect">
            <a:avLst/>
          </a:prstGeom>
          <a:noFill/>
        </p:spPr>
        <p:txBody>
          <a:bodyPr wrap="square" rtlCol="0">
            <a:spAutoFit/>
          </a:bodyPr>
          <a:lstStyle/>
          <a:p>
            <a:pPr algn="ctr"/>
            <a:r>
              <a:rPr lang="es-ES" sz="1200" b="1" dirty="0">
                <a:solidFill>
                  <a:srgbClr val="1D624D"/>
                </a:solidFill>
                <a:latin typeface="Arial" panose="020B0604020202020204" pitchFamily="34" charset="0"/>
                <a:cs typeface="Arial" panose="020B0604020202020204" pitchFamily="34" charset="0"/>
              </a:rPr>
              <a:t>Las vacunas contra el COVID-19 </a:t>
            </a:r>
            <a:r>
              <a:rPr lang="es-ES" sz="1200" b="1" u="sng" dirty="0">
                <a:solidFill>
                  <a:srgbClr val="1D624D"/>
                </a:solidFill>
                <a:latin typeface="Arial" panose="020B0604020202020204" pitchFamily="34" charset="0"/>
                <a:cs typeface="Arial" panose="020B0604020202020204" pitchFamily="34" charset="0"/>
              </a:rPr>
              <a:t>no pueden</a:t>
            </a:r>
            <a:r>
              <a:rPr lang="es-ES" sz="1200" b="1" dirty="0">
                <a:solidFill>
                  <a:srgbClr val="1D624D"/>
                </a:solidFill>
                <a:latin typeface="Arial" panose="020B0604020202020204" pitchFamily="34" charset="0"/>
                <a:cs typeface="Arial" panose="020B0604020202020204" pitchFamily="34" charset="0"/>
              </a:rPr>
              <a:t> darle COVID-19.</a:t>
            </a:r>
          </a:p>
        </p:txBody>
      </p:sp>
      <p:pic>
        <p:nvPicPr>
          <p:cNvPr id="35" name="Picture" descr="Illustration of a virus test vial showing positive and negative. Positive appears larger than negative.">
            <a:extLst>
              <a:ext uri="{FF2B5EF4-FFF2-40B4-BE49-F238E27FC236}">
                <a16:creationId xmlns:a16="http://schemas.microsoft.com/office/drawing/2014/main" id="{2F293181-9B1D-CB40-9AFD-2E2E649D8CA0}"/>
              </a:ext>
              <a:ext uri="{C183D7F6-B498-43B3-948B-1728B52AA6E4}">
                <adec:decorative xmlns:adec="http://schemas.microsoft.com/office/drawing/2017/decorative" val="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3965" y="1545982"/>
            <a:ext cx="1255586" cy="1120981"/>
          </a:xfrm>
          <a:prstGeom prst="rect">
            <a:avLst/>
          </a:prstGeom>
        </p:spPr>
      </p:pic>
      <p:sp>
        <p:nvSpPr>
          <p:cNvPr id="27" name="TextBox">
            <a:extLst>
              <a:ext uri="{FF2B5EF4-FFF2-40B4-BE49-F238E27FC236}">
                <a16:creationId xmlns:a16="http://schemas.microsoft.com/office/drawing/2014/main" id="{EB2AB904-EAA5-F247-B092-74F0AD930E32}"/>
              </a:ext>
            </a:extLst>
          </p:cNvPr>
          <p:cNvSpPr txBox="1"/>
          <p:nvPr/>
        </p:nvSpPr>
        <p:spPr>
          <a:xfrm>
            <a:off x="6886934" y="2859402"/>
            <a:ext cx="1645920" cy="1200329"/>
          </a:xfrm>
          <a:prstGeom prst="rect">
            <a:avLst/>
          </a:prstGeom>
          <a:noFill/>
        </p:spPr>
        <p:txBody>
          <a:bodyPr wrap="square" rtlCol="0">
            <a:spAutoFit/>
          </a:bodyPr>
          <a:lstStyle/>
          <a:p>
            <a:pPr lvl="0" algn="ctr" defTabSz="914378" eaLnBrk="1" fontAlgn="auto" hangingPunct="1">
              <a:spcBef>
                <a:spcPts val="0"/>
              </a:spcBef>
              <a:spcAft>
                <a:spcPts val="0"/>
              </a:spcAft>
              <a:defRPr/>
            </a:pPr>
            <a:r>
              <a:rPr lang="es-ES" sz="1200" b="1" dirty="0">
                <a:solidFill>
                  <a:srgbClr val="1D624D"/>
                </a:solidFill>
                <a:latin typeface="Arial" panose="020B0604020202020204" pitchFamily="34" charset="0"/>
                <a:cs typeface="Arial" panose="020B0604020202020204" pitchFamily="34" charset="0"/>
              </a:rPr>
              <a:t>Las vacunas contra el COVID-19 no harán que dé positivo en las pruebas virales de COVID-19*</a:t>
            </a:r>
          </a:p>
        </p:txBody>
      </p:sp>
      <p:sp>
        <p:nvSpPr>
          <p:cNvPr id="28" name="TextBox">
            <a:hlinkClick r:id="rId7"/>
            <a:extLst>
              <a:ext uri="{FF2B5EF4-FFF2-40B4-BE49-F238E27FC236}">
                <a16:creationId xmlns:a16="http://schemas.microsoft.com/office/drawing/2014/main" id="{EF1520ED-EB45-6B41-A506-01D718D99321}"/>
              </a:ext>
            </a:extLst>
          </p:cNvPr>
          <p:cNvSpPr txBox="1"/>
          <p:nvPr/>
        </p:nvSpPr>
        <p:spPr>
          <a:xfrm>
            <a:off x="555171" y="4152927"/>
            <a:ext cx="8033657" cy="307777"/>
          </a:xfrm>
          <a:prstGeom prst="rect">
            <a:avLst/>
          </a:prstGeom>
          <a:noFill/>
        </p:spPr>
        <p:txBody>
          <a:bodyPr wrap="square" rtlCol="0">
            <a:spAutoFit/>
          </a:bodyPr>
          <a:lstStyle/>
          <a:p>
            <a:pPr algn="ctr"/>
            <a:r>
              <a:rPr lang="es-ES" sz="1400" b="1" dirty="0">
                <a:solidFill>
                  <a:srgbClr val="3A7AB6"/>
                </a:solidFill>
                <a:latin typeface="Arial" panose="020B0604020202020204" pitchFamily="34" charset="0"/>
                <a:cs typeface="Arial" panose="020B0604020202020204" pitchFamily="34" charset="0"/>
              </a:rPr>
              <a:t>https://espanol.cdc.gov/coronavirus/2019-ncov/vaccines/facts.html</a:t>
            </a:r>
          </a:p>
        </p:txBody>
      </p:sp>
      <p:sp>
        <p:nvSpPr>
          <p:cNvPr id="18" name="TextBox">
            <a:extLst>
              <a:ext uri="{FF2B5EF4-FFF2-40B4-BE49-F238E27FC236}">
                <a16:creationId xmlns:a16="http://schemas.microsoft.com/office/drawing/2014/main" id="{C9EF0F3B-3A19-5F45-9CD2-6B1E4EBECE83}"/>
              </a:ext>
            </a:extLst>
          </p:cNvPr>
          <p:cNvSpPr txBox="1"/>
          <p:nvPr/>
        </p:nvSpPr>
        <p:spPr>
          <a:xfrm>
            <a:off x="457200" y="4625678"/>
            <a:ext cx="8686800" cy="246221"/>
          </a:xfrm>
          <a:prstGeom prst="rect">
            <a:avLst/>
          </a:prstGeom>
          <a:noFill/>
        </p:spPr>
        <p:txBody>
          <a:bodyPr wrap="square" rtlCol="0">
            <a:spAutoFit/>
          </a:bodyPr>
          <a:lstStyle/>
          <a:p>
            <a:r>
              <a:rPr lang="en-US" sz="1000" dirty="0">
                <a:solidFill>
                  <a:srgbClr val="000000"/>
                </a:solidFill>
                <a:latin typeface="Arial" panose="020B0604020202020204" pitchFamily="34" charset="0"/>
                <a:cs typeface="Arial" panose="020B0604020202020204" pitchFamily="34" charset="0"/>
              </a:rPr>
              <a:t>*</a:t>
            </a:r>
            <a:r>
              <a:rPr lang="en-US" sz="1000" dirty="0">
                <a:solidFill>
                  <a:srgbClr val="000000"/>
                </a:solidFill>
                <a:latin typeface="Arial" panose="020B0604020202020204" pitchFamily="34" charset="0"/>
                <a:cs typeface="Arial" panose="020B0604020202020204" pitchFamily="34" charset="0"/>
                <a:hlinkClick r:id="rId8"/>
              </a:rPr>
              <a:t>https://</a:t>
            </a:r>
            <a:r>
              <a:rPr lang="en-US" sz="1000" dirty="0" err="1">
                <a:solidFill>
                  <a:srgbClr val="000000"/>
                </a:solidFill>
                <a:latin typeface="Arial" panose="020B0604020202020204" pitchFamily="34" charset="0"/>
                <a:cs typeface="Arial" panose="020B0604020202020204" pitchFamily="34" charset="0"/>
                <a:hlinkClick r:id="rId8"/>
              </a:rPr>
              <a:t>www.cdc.gov</a:t>
            </a:r>
            <a:r>
              <a:rPr lang="en-US" sz="1000" dirty="0">
                <a:solidFill>
                  <a:srgbClr val="000000"/>
                </a:solidFill>
                <a:latin typeface="Arial" panose="020B0604020202020204" pitchFamily="34" charset="0"/>
                <a:cs typeface="Arial" panose="020B0604020202020204" pitchFamily="34" charset="0"/>
                <a:hlinkClick r:id="rId8"/>
              </a:rPr>
              <a:t>/coronavirus/2019-ncov/hcp/testing-</a:t>
            </a:r>
            <a:r>
              <a:rPr lang="en-US" sz="1000" dirty="0" err="1">
                <a:solidFill>
                  <a:srgbClr val="000000"/>
                </a:solidFill>
                <a:latin typeface="Arial" panose="020B0604020202020204" pitchFamily="34" charset="0"/>
                <a:cs typeface="Arial" panose="020B0604020202020204" pitchFamily="34" charset="0"/>
                <a:hlinkClick r:id="rId8"/>
              </a:rPr>
              <a:t>overview.html</a:t>
            </a:r>
            <a:endParaRPr lang="en-US" sz="1000" dirty="0">
              <a:solidFill>
                <a:srgbClr val="000000"/>
              </a:solidFill>
              <a:latin typeface="Arial" panose="020B0604020202020204" pitchFamily="34" charset="0"/>
              <a:cs typeface="Arial" panose="020B0604020202020204" pitchFamily="34" charset="0"/>
            </a:endParaRPr>
          </a:p>
        </p:txBody>
      </p:sp>
      <p:sp>
        <p:nvSpPr>
          <p:cNvPr id="30" name="Divider">
            <a:extLst>
              <a:ext uri="{FF2B5EF4-FFF2-40B4-BE49-F238E27FC236}">
                <a16:creationId xmlns:a16="http://schemas.microsoft.com/office/drawing/2014/main" id="{E650D0C0-B808-B342-B688-445629F7679D}"/>
              </a:ext>
              <a:ext uri="{C183D7F6-B498-43B3-948B-1728B52AA6E4}">
                <adec:decorative xmlns:adec="http://schemas.microsoft.com/office/drawing/2017/decorative" val="1"/>
              </a:ext>
            </a:extLst>
          </p:cNvPr>
          <p:cNvSpPr/>
          <p:nvPr/>
        </p:nvSpPr>
        <p:spPr>
          <a:xfrm>
            <a:off x="2383592" y="1364343"/>
            <a:ext cx="99665" cy="25762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a:p>
        </p:txBody>
      </p:sp>
      <p:sp>
        <p:nvSpPr>
          <p:cNvPr id="36" name="Divider">
            <a:extLst>
              <a:ext uri="{FF2B5EF4-FFF2-40B4-BE49-F238E27FC236}">
                <a16:creationId xmlns:a16="http://schemas.microsoft.com/office/drawing/2014/main" id="{06519528-EC15-2B42-AD3E-3B99BFE14F09}"/>
              </a:ext>
              <a:ext uri="{C183D7F6-B498-43B3-948B-1728B52AA6E4}">
                <adec:decorative xmlns:adec="http://schemas.microsoft.com/office/drawing/2017/decorative" val="1"/>
              </a:ext>
            </a:extLst>
          </p:cNvPr>
          <p:cNvSpPr/>
          <p:nvPr/>
        </p:nvSpPr>
        <p:spPr>
          <a:xfrm>
            <a:off x="4494179" y="1364343"/>
            <a:ext cx="99665" cy="25762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a:p>
        </p:txBody>
      </p:sp>
      <p:sp>
        <p:nvSpPr>
          <p:cNvPr id="37" name="Divider">
            <a:extLst>
              <a:ext uri="{FF2B5EF4-FFF2-40B4-BE49-F238E27FC236}">
                <a16:creationId xmlns:a16="http://schemas.microsoft.com/office/drawing/2014/main" id="{44C75C16-3DBB-804B-8225-3A29EF1341C6}"/>
              </a:ext>
              <a:ext uri="{C183D7F6-B498-43B3-948B-1728B52AA6E4}">
                <adec:decorative xmlns:adec="http://schemas.microsoft.com/office/drawing/2017/decorative" val="1"/>
              </a:ext>
            </a:extLst>
          </p:cNvPr>
          <p:cNvSpPr/>
          <p:nvPr/>
        </p:nvSpPr>
        <p:spPr>
          <a:xfrm>
            <a:off x="6604766" y="1364343"/>
            <a:ext cx="99665" cy="25762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a:p>
        </p:txBody>
      </p:sp>
      <p:sp>
        <p:nvSpPr>
          <p:cNvPr id="40" name="Rectangle">
            <a:extLst>
              <a:ext uri="{FF2B5EF4-FFF2-40B4-BE49-F238E27FC236}">
                <a16:creationId xmlns:a16="http://schemas.microsoft.com/office/drawing/2014/main" id="{D36EC754-B4F1-454E-8D96-A34E9971619A}"/>
              </a:ext>
              <a:ext uri="{C183D7F6-B498-43B3-948B-1728B52AA6E4}">
                <adec:decorative xmlns:adec="http://schemas.microsoft.com/office/drawing/2017/decorative" val="1"/>
              </a:ext>
            </a:extLst>
          </p:cNvPr>
          <p:cNvSpPr/>
          <p:nvPr/>
        </p:nvSpPr>
        <p:spPr>
          <a:xfrm>
            <a:off x="555171" y="4009439"/>
            <a:ext cx="8033657" cy="100584"/>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411419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71C1917-4E26-5349-B9A6-AE449E5B00BA}"/>
              </a:ext>
            </a:extLst>
          </p:cNvPr>
          <p:cNvSpPr>
            <a:spLocks noGrp="1"/>
          </p:cNvSpPr>
          <p:nvPr>
            <p:ph type="title"/>
          </p:nvPr>
        </p:nvSpPr>
        <p:spPr/>
        <p:txBody>
          <a:bodyPr/>
          <a:lstStyle/>
          <a:p>
            <a:r>
              <a:rPr lang="es-ES" dirty="0">
                <a:solidFill>
                  <a:srgbClr val="1D624D"/>
                </a:solidFill>
              </a:rPr>
              <a:t>La vacunación contra el COVID-19 ayudará a protegerlo de esta enfermedad</a:t>
            </a:r>
          </a:p>
        </p:txBody>
      </p:sp>
      <p:sp>
        <p:nvSpPr>
          <p:cNvPr id="6" name="Subtitle">
            <a:extLst>
              <a:ext uri="{FF2B5EF4-FFF2-40B4-BE49-F238E27FC236}">
                <a16:creationId xmlns:a16="http://schemas.microsoft.com/office/drawing/2014/main" id="{3E54D59F-5CAF-CF49-9ECE-C23763CEAECF}"/>
              </a:ext>
            </a:extLst>
          </p:cNvPr>
          <p:cNvSpPr>
            <a:spLocks noGrp="1"/>
          </p:cNvSpPr>
          <p:nvPr>
            <p:ph type="subTitle" idx="1"/>
          </p:nvPr>
        </p:nvSpPr>
        <p:spPr/>
        <p:txBody>
          <a:bodyPr/>
          <a:lstStyle/>
          <a:p>
            <a:r>
              <a:rPr lang="es-ES" dirty="0"/>
              <a:t>Información básica sobre el COVID-19 y la vacuna</a:t>
            </a:r>
          </a:p>
        </p:txBody>
      </p:sp>
      <p:sp>
        <p:nvSpPr>
          <p:cNvPr id="8" name="TextBox">
            <a:extLst>
              <a:ext uri="{FF2B5EF4-FFF2-40B4-BE49-F238E27FC236}">
                <a16:creationId xmlns:a16="http://schemas.microsoft.com/office/drawing/2014/main" id="{07FD7443-FCEB-0B4A-A71D-A7538FD5ACCC}"/>
              </a:ext>
            </a:extLst>
          </p:cNvPr>
          <p:cNvSpPr txBox="1"/>
          <p:nvPr/>
        </p:nvSpPr>
        <p:spPr>
          <a:xfrm>
            <a:off x="469214" y="1426316"/>
            <a:ext cx="4072205" cy="400110"/>
          </a:xfrm>
          <a:prstGeom prst="rect">
            <a:avLst/>
          </a:prstGeom>
          <a:noFill/>
        </p:spPr>
        <p:txBody>
          <a:bodyPr wrap="none" rtlCol="0">
            <a:spAutoFit/>
          </a:bodyPr>
          <a:lstStyle/>
          <a:p>
            <a:r>
              <a:rPr lang="en-US" sz="2000" b="1" dirty="0" err="1">
                <a:solidFill>
                  <a:srgbClr val="3A7AB6"/>
                </a:solidFill>
                <a:latin typeface="Arial" panose="020B0604020202020204" pitchFamily="34" charset="0"/>
                <a:cs typeface="Arial" panose="020B0604020202020204" pitchFamily="34" charset="0"/>
              </a:rPr>
              <a:t>Vacunarse</a:t>
            </a:r>
            <a:r>
              <a:rPr lang="en-US" sz="2000" b="1" dirty="0">
                <a:solidFill>
                  <a:srgbClr val="3A7AB6"/>
                </a:solidFill>
                <a:latin typeface="Arial" panose="020B0604020202020204" pitchFamily="34" charset="0"/>
                <a:cs typeface="Arial" panose="020B0604020202020204" pitchFamily="34" charset="0"/>
              </a:rPr>
              <a:t> contra el COVID-19...</a:t>
            </a:r>
          </a:p>
        </p:txBody>
      </p:sp>
      <p:pic>
        <p:nvPicPr>
          <p:cNvPr id="26" name="Picture" descr="Illustration of a molecular structure that appears next to a vaccine vial.">
            <a:extLst>
              <a:ext uri="{FF2B5EF4-FFF2-40B4-BE49-F238E27FC236}">
                <a16:creationId xmlns:a16="http://schemas.microsoft.com/office/drawing/2014/main" id="{689CACB7-7686-4217-A5FE-40B157515FD5}"/>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0826" y="2069762"/>
            <a:ext cx="1125969" cy="1372004"/>
          </a:xfrm>
          <a:prstGeom prst="rect">
            <a:avLst/>
          </a:prstGeom>
        </p:spPr>
      </p:pic>
      <p:sp>
        <p:nvSpPr>
          <p:cNvPr id="23" name="Rectangle">
            <a:extLst>
              <a:ext uri="{FF2B5EF4-FFF2-40B4-BE49-F238E27FC236}">
                <a16:creationId xmlns:a16="http://schemas.microsoft.com/office/drawing/2014/main" id="{2C87396F-33C1-425D-B878-5614F9AA9A78}"/>
              </a:ext>
            </a:extLst>
          </p:cNvPr>
          <p:cNvSpPr/>
          <p:nvPr/>
        </p:nvSpPr>
        <p:spPr>
          <a:xfrm>
            <a:off x="2015436" y="3691940"/>
            <a:ext cx="2057400" cy="1169551"/>
          </a:xfrm>
          <a:prstGeom prst="rect">
            <a:avLst/>
          </a:prstGeom>
        </p:spPr>
        <p:txBody>
          <a:bodyPr wrap="square" lIns="91440" tIns="45720" rIns="91440" bIns="45720" anchor="t">
            <a:spAutoFit/>
          </a:bodyPr>
          <a:lstStyle/>
          <a:p>
            <a:pPr marL="228600" lvl="1" indent="-228600">
              <a:spcBef>
                <a:spcPts val="1000"/>
              </a:spcBef>
              <a:buClr>
                <a:srgbClr val="F7931F"/>
              </a:buClr>
              <a:buFont typeface="Wingdings" pitchFamily="2" charset="2"/>
              <a:buChar char="§"/>
            </a:pPr>
            <a:r>
              <a:rPr lang="es-ES" sz="1400" dirty="0">
                <a:solidFill>
                  <a:srgbClr val="000000"/>
                </a:solidFill>
                <a:latin typeface="Arial" panose="020B0604020202020204" pitchFamily="34" charset="0"/>
                <a:cs typeface="Arial" panose="020B0604020202020204" pitchFamily="34" charset="0"/>
              </a:rPr>
              <a:t>Ayudará a su cuerpo a desarrollar una respuesta inmunitaria contra el virus.</a:t>
            </a:r>
          </a:p>
        </p:txBody>
      </p:sp>
      <p:pic>
        <p:nvPicPr>
          <p:cNvPr id="27" name="Picture" descr="Illustration of a person coughing, creating airborne droplets.">
            <a:extLst>
              <a:ext uri="{FF2B5EF4-FFF2-40B4-BE49-F238E27FC236}">
                <a16:creationId xmlns:a16="http://schemas.microsoft.com/office/drawing/2014/main" id="{40A36B83-48DA-47EB-B0A8-39F60065F4AC}"/>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3747" y="2052459"/>
            <a:ext cx="1435856" cy="1389307"/>
          </a:xfrm>
          <a:prstGeom prst="rect">
            <a:avLst/>
          </a:prstGeom>
        </p:spPr>
      </p:pic>
      <p:sp>
        <p:nvSpPr>
          <p:cNvPr id="25" name="Rectangle">
            <a:extLst>
              <a:ext uri="{FF2B5EF4-FFF2-40B4-BE49-F238E27FC236}">
                <a16:creationId xmlns:a16="http://schemas.microsoft.com/office/drawing/2014/main" id="{5CEA61D6-C78D-4C75-A544-6D072A55BF01}"/>
              </a:ext>
            </a:extLst>
          </p:cNvPr>
          <p:cNvSpPr/>
          <p:nvPr/>
        </p:nvSpPr>
        <p:spPr>
          <a:xfrm>
            <a:off x="4743371" y="3691940"/>
            <a:ext cx="2057400" cy="1169551"/>
          </a:xfrm>
          <a:prstGeom prst="rect">
            <a:avLst/>
          </a:prstGeom>
        </p:spPr>
        <p:txBody>
          <a:bodyPr wrap="square" lIns="91440" tIns="45720" rIns="91440" bIns="45720" anchor="t">
            <a:spAutoFit/>
          </a:bodyPr>
          <a:lstStyle/>
          <a:p>
            <a:pPr marL="228600" lvl="1" indent="-228600">
              <a:spcBef>
                <a:spcPts val="1000"/>
              </a:spcBef>
              <a:buClr>
                <a:srgbClr val="F7931F"/>
              </a:buClr>
              <a:buFont typeface="Wingdings" pitchFamily="2" charset="2"/>
              <a:buChar char="§"/>
            </a:pPr>
            <a:r>
              <a:rPr lang="es-ES" sz="1400" dirty="0">
                <a:solidFill>
                  <a:srgbClr val="000000"/>
                </a:solidFill>
                <a:latin typeface="Arial" panose="020B0604020202020204" pitchFamily="34" charset="0"/>
                <a:cs typeface="Arial" panose="020B0604020202020204" pitchFamily="34" charset="0"/>
              </a:rPr>
              <a:t>Podría ayudar a que no se enferme gravemente si llegara a contraer el COVID-19.</a:t>
            </a:r>
          </a:p>
        </p:txBody>
      </p:sp>
      <p:sp>
        <p:nvSpPr>
          <p:cNvPr id="28" name="Divider">
            <a:extLst>
              <a:ext uri="{FF2B5EF4-FFF2-40B4-BE49-F238E27FC236}">
                <a16:creationId xmlns:a16="http://schemas.microsoft.com/office/drawing/2014/main" id="{A5CD13D4-AB47-4431-A8C5-77B3686F574F}"/>
              </a:ext>
              <a:ext uri="{C183D7F6-B498-43B3-948B-1728B52AA6E4}">
                <adec:decorative xmlns:adec="http://schemas.microsoft.com/office/drawing/2017/decorative" val="1"/>
              </a:ext>
            </a:extLst>
          </p:cNvPr>
          <p:cNvSpPr/>
          <p:nvPr/>
        </p:nvSpPr>
        <p:spPr>
          <a:xfrm>
            <a:off x="4400630" y="2018574"/>
            <a:ext cx="99665" cy="25762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269843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4D6348-505A-C94C-AAB5-A6891991D25D}"/>
              </a:ext>
            </a:extLst>
          </p:cNvPr>
          <p:cNvSpPr>
            <a:spLocks noGrp="1"/>
          </p:cNvSpPr>
          <p:nvPr>
            <p:ph type="title"/>
          </p:nvPr>
        </p:nvSpPr>
        <p:spPr/>
        <p:txBody>
          <a:bodyPr/>
          <a:lstStyle/>
          <a:p>
            <a:r>
              <a:rPr lang="es-ES" dirty="0">
                <a:solidFill>
                  <a:srgbClr val="1D624D"/>
                </a:solidFill>
              </a:rPr>
              <a:t>Qué esperar antes, durante y después de la vacunación contra el COVID-19 </a:t>
            </a:r>
          </a:p>
        </p:txBody>
      </p:sp>
      <p:sp>
        <p:nvSpPr>
          <p:cNvPr id="16" name="Subtitle">
            <a:extLst>
              <a:ext uri="{FF2B5EF4-FFF2-40B4-BE49-F238E27FC236}">
                <a16:creationId xmlns:a16="http://schemas.microsoft.com/office/drawing/2014/main" id="{0E828EB1-EBF2-E347-A9F8-68AB41D0629F}"/>
              </a:ext>
            </a:extLst>
          </p:cNvPr>
          <p:cNvSpPr>
            <a:spLocks noGrp="1"/>
          </p:cNvSpPr>
          <p:nvPr>
            <p:ph type="subTitle" idx="1"/>
          </p:nvPr>
        </p:nvSpPr>
        <p:spPr/>
        <p:txBody>
          <a:bodyPr/>
          <a:lstStyle/>
          <a:p>
            <a:pPr>
              <a:spcAft>
                <a:spcPts val="0"/>
              </a:spcAft>
            </a:pPr>
            <a:r>
              <a:rPr lang="es-ES" sz="1400" b="1" dirty="0">
                <a:solidFill>
                  <a:srgbClr val="FFFFFF"/>
                </a:solidFill>
                <a:latin typeface="Arial" panose="020B0604020202020204" pitchFamily="34" charset="0"/>
                <a:cs typeface="Arial" panose="020B0604020202020204" pitchFamily="34" charset="0"/>
              </a:rPr>
              <a:t>Información básica sobre el COVID-19 y la vacuna</a:t>
            </a:r>
          </a:p>
        </p:txBody>
      </p:sp>
      <p:sp>
        <p:nvSpPr>
          <p:cNvPr id="3" name="TextBox">
            <a:extLst>
              <a:ext uri="{FF2B5EF4-FFF2-40B4-BE49-F238E27FC236}">
                <a16:creationId xmlns:a16="http://schemas.microsoft.com/office/drawing/2014/main" id="{89FCADEC-6DC4-B642-93ED-E81EE32E4184}"/>
              </a:ext>
            </a:extLst>
          </p:cNvPr>
          <p:cNvSpPr txBox="1"/>
          <p:nvPr/>
        </p:nvSpPr>
        <p:spPr>
          <a:xfrm>
            <a:off x="555171" y="1557501"/>
            <a:ext cx="2478315" cy="369332"/>
          </a:xfrm>
          <a:prstGeom prst="rect">
            <a:avLst/>
          </a:prstGeom>
          <a:solidFill>
            <a:srgbClr val="3F8539"/>
          </a:solidFill>
        </p:spPr>
        <p:txBody>
          <a:bodyPr wrap="square" rtlCol="0">
            <a:spAutoFit/>
          </a:bodyPr>
          <a:lstStyle/>
          <a:p>
            <a:pPr>
              <a:spcAft>
                <a:spcPts val="1200"/>
              </a:spcAft>
            </a:pPr>
            <a:r>
              <a:rPr lang="es-ES" sz="1800" b="1" dirty="0">
                <a:solidFill>
                  <a:srgbClr val="FFFFFF"/>
                </a:solidFill>
                <a:latin typeface="Arial Black" panose="020B0604020202020204" pitchFamily="34" charset="0"/>
                <a:cs typeface="Arial Black" panose="020B0604020202020204" pitchFamily="34" charset="0"/>
              </a:rPr>
              <a:t>Antes</a:t>
            </a:r>
          </a:p>
        </p:txBody>
      </p:sp>
      <p:pic>
        <p:nvPicPr>
          <p:cNvPr id="41" name="left arrow">
            <a:extLst>
              <a:ext uri="{FF2B5EF4-FFF2-40B4-BE49-F238E27FC236}">
                <a16:creationId xmlns:a16="http://schemas.microsoft.com/office/drawing/2014/main" id="{2C00AA83-72E8-874D-8A4B-06C6C58D1AF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4339" y="1606751"/>
            <a:ext cx="270329" cy="270329"/>
          </a:xfrm>
          <a:prstGeom prst="rect">
            <a:avLst/>
          </a:prstGeom>
        </p:spPr>
      </p:pic>
      <p:sp>
        <p:nvSpPr>
          <p:cNvPr id="11" name="TextBox">
            <a:extLst>
              <a:ext uri="{FF2B5EF4-FFF2-40B4-BE49-F238E27FC236}">
                <a16:creationId xmlns:a16="http://schemas.microsoft.com/office/drawing/2014/main" id="{0C0F151E-19DF-2541-A254-B8D76F0A6AD6}"/>
              </a:ext>
            </a:extLst>
          </p:cNvPr>
          <p:cNvSpPr txBox="1"/>
          <p:nvPr/>
        </p:nvSpPr>
        <p:spPr>
          <a:xfrm>
            <a:off x="738701" y="2056072"/>
            <a:ext cx="2122713" cy="1343958"/>
          </a:xfrm>
          <a:prstGeom prst="rect">
            <a:avLst/>
          </a:prstGeom>
          <a:noFill/>
        </p:spPr>
        <p:txBody>
          <a:bodyPr wrap="square" lIns="0" rtlCol="0">
            <a:spAutoFit/>
          </a:bodyPr>
          <a:lstStyle/>
          <a:p>
            <a:pPr marL="171450" lvl="1" indent="-171450">
              <a:spcBef>
                <a:spcPts val="400"/>
              </a:spcBef>
              <a:buFont typeface="Wingdings" pitchFamily="2" charset="2"/>
              <a:buChar char="§"/>
            </a:pPr>
            <a:r>
              <a:rPr lang="es-ES" sz="1300" dirty="0">
                <a:solidFill>
                  <a:srgbClr val="2D2C2C"/>
                </a:solidFill>
                <a:latin typeface="Arial" panose="020B0604020202020204" pitchFamily="34" charset="0"/>
                <a:cs typeface="Arial" panose="020B0604020202020204" pitchFamily="34" charset="0"/>
              </a:rPr>
              <a:t>Infórmese sobre las vacunas contra el COVID-19.</a:t>
            </a:r>
          </a:p>
          <a:p>
            <a:pPr marL="171450" lvl="1" indent="-171450">
              <a:spcBef>
                <a:spcPts val="400"/>
              </a:spcBef>
              <a:buFont typeface="Wingdings" pitchFamily="2" charset="2"/>
              <a:buChar char="§"/>
            </a:pPr>
            <a:r>
              <a:rPr lang="es-ES" sz="1300" dirty="0">
                <a:solidFill>
                  <a:srgbClr val="2D2C2C"/>
                </a:solidFill>
                <a:latin typeface="Arial" panose="020B0604020202020204" pitchFamily="34" charset="0"/>
                <a:cs typeface="Arial" panose="020B0604020202020204" pitchFamily="34" charset="0"/>
              </a:rPr>
              <a:t>Vea si es recomendable que se aplique la vacuna contra el COVID-19.</a:t>
            </a:r>
          </a:p>
        </p:txBody>
      </p:sp>
      <p:sp>
        <p:nvSpPr>
          <p:cNvPr id="25" name="TextBox">
            <a:extLst>
              <a:ext uri="{FF2B5EF4-FFF2-40B4-BE49-F238E27FC236}">
                <a16:creationId xmlns:a16="http://schemas.microsoft.com/office/drawing/2014/main" id="{A0F812B6-C94A-724F-A931-3B02102374FD}"/>
              </a:ext>
            </a:extLst>
          </p:cNvPr>
          <p:cNvSpPr txBox="1"/>
          <p:nvPr/>
        </p:nvSpPr>
        <p:spPr>
          <a:xfrm>
            <a:off x="3334657" y="1558631"/>
            <a:ext cx="2478315" cy="369332"/>
          </a:xfrm>
          <a:prstGeom prst="rect">
            <a:avLst/>
          </a:prstGeom>
          <a:solidFill>
            <a:srgbClr val="3A7AB6"/>
          </a:solidFill>
        </p:spPr>
        <p:txBody>
          <a:bodyPr wrap="square" rtlCol="0">
            <a:spAutoFit/>
          </a:bodyPr>
          <a:lstStyle/>
          <a:p>
            <a:pPr indent="-229870">
              <a:spcAft>
                <a:spcPts val="1200"/>
              </a:spcAft>
            </a:pPr>
            <a:r>
              <a:rPr lang="es-ES" sz="1800" b="1" dirty="0">
                <a:solidFill>
                  <a:srgbClr val="FFFFFF"/>
                </a:solidFill>
                <a:latin typeface="Arial Black" panose="020B0604020202020204" pitchFamily="34" charset="0"/>
                <a:cs typeface="Arial Black" panose="020B0604020202020204" pitchFamily="34" charset="0"/>
              </a:rPr>
              <a:t>Durante</a:t>
            </a:r>
          </a:p>
        </p:txBody>
      </p:sp>
      <p:pic>
        <p:nvPicPr>
          <p:cNvPr id="42" name="cycle arrows">
            <a:extLst>
              <a:ext uri="{FF2B5EF4-FFF2-40B4-BE49-F238E27FC236}">
                <a16:creationId xmlns:a16="http://schemas.microsoft.com/office/drawing/2014/main" id="{7759C9E3-D8C6-2D49-B864-EBB72C134D9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8339" y="1606751"/>
            <a:ext cx="270329" cy="270329"/>
          </a:xfrm>
          <a:prstGeom prst="rect">
            <a:avLst/>
          </a:prstGeom>
        </p:spPr>
      </p:pic>
      <p:sp>
        <p:nvSpPr>
          <p:cNvPr id="12" name="TextBox">
            <a:extLst>
              <a:ext uri="{FF2B5EF4-FFF2-40B4-BE49-F238E27FC236}">
                <a16:creationId xmlns:a16="http://schemas.microsoft.com/office/drawing/2014/main" id="{F7997CA2-72AE-BB48-8BE3-D8B72E47A038}"/>
              </a:ext>
            </a:extLst>
          </p:cNvPr>
          <p:cNvSpPr txBox="1"/>
          <p:nvPr/>
        </p:nvSpPr>
        <p:spPr>
          <a:xfrm>
            <a:off x="3454942" y="2055525"/>
            <a:ext cx="2121408" cy="1544012"/>
          </a:xfrm>
          <a:prstGeom prst="rect">
            <a:avLst/>
          </a:prstGeom>
          <a:noFill/>
        </p:spPr>
        <p:txBody>
          <a:bodyPr wrap="square" rtlCol="0">
            <a:spAutoFit/>
          </a:bodyPr>
          <a:lstStyle/>
          <a:p>
            <a:pPr marL="173736" lvl="1" indent="-173736">
              <a:spcBef>
                <a:spcPts val="400"/>
              </a:spcBef>
              <a:buClr>
                <a:srgbClr val="3A7AB6"/>
              </a:buClr>
              <a:buFont typeface="Wingdings" pitchFamily="2" charset="2"/>
              <a:buChar char="§"/>
            </a:pPr>
            <a:r>
              <a:rPr lang="es-ES" sz="1300" dirty="0">
                <a:solidFill>
                  <a:srgbClr val="2D2C2C"/>
                </a:solidFill>
                <a:latin typeface="Arial" panose="020B0604020202020204" pitchFamily="34" charset="0"/>
                <a:cs typeface="Arial" panose="020B0604020202020204" pitchFamily="34" charset="0"/>
              </a:rPr>
              <a:t>Lea la hoja informativa que incluye datos sobre la vacuna contra el COVID-19 específica que le van a aplicar.</a:t>
            </a:r>
          </a:p>
          <a:p>
            <a:pPr marL="173736" lvl="1" indent="-173736">
              <a:spcBef>
                <a:spcPts val="400"/>
              </a:spcBef>
              <a:buClr>
                <a:srgbClr val="3A7AB6"/>
              </a:buClr>
              <a:buFont typeface="Wingdings" pitchFamily="2" charset="2"/>
              <a:buChar char="§"/>
            </a:pPr>
            <a:r>
              <a:rPr lang="es-ES" sz="1300" dirty="0">
                <a:solidFill>
                  <a:srgbClr val="2D2C2C"/>
                </a:solidFill>
                <a:latin typeface="Arial" panose="020B0604020202020204" pitchFamily="34" charset="0"/>
                <a:cs typeface="Arial" panose="020B0604020202020204" pitchFamily="34" charset="0"/>
              </a:rPr>
              <a:t>Reciba la tarjeta de registro de vacunación. </a:t>
            </a:r>
          </a:p>
        </p:txBody>
      </p:sp>
      <p:sp>
        <p:nvSpPr>
          <p:cNvPr id="26" name="TextBox">
            <a:extLst>
              <a:ext uri="{FF2B5EF4-FFF2-40B4-BE49-F238E27FC236}">
                <a16:creationId xmlns:a16="http://schemas.microsoft.com/office/drawing/2014/main" id="{A8140126-9590-AE4C-B30D-4D55228ACB0B}"/>
              </a:ext>
            </a:extLst>
          </p:cNvPr>
          <p:cNvSpPr txBox="1"/>
          <p:nvPr/>
        </p:nvSpPr>
        <p:spPr>
          <a:xfrm>
            <a:off x="6099629" y="1557501"/>
            <a:ext cx="2478315" cy="369332"/>
          </a:xfrm>
          <a:prstGeom prst="rect">
            <a:avLst/>
          </a:prstGeom>
          <a:solidFill>
            <a:srgbClr val="1D624D"/>
          </a:solidFill>
        </p:spPr>
        <p:txBody>
          <a:bodyPr wrap="square" rtlCol="0">
            <a:spAutoFit/>
          </a:bodyPr>
          <a:lstStyle/>
          <a:p>
            <a:pPr indent="-229870">
              <a:spcAft>
                <a:spcPts val="1200"/>
              </a:spcAft>
            </a:pPr>
            <a:r>
              <a:rPr lang="es-ES" sz="1800" b="1" dirty="0">
                <a:solidFill>
                  <a:srgbClr val="FFFFFF"/>
                </a:solidFill>
                <a:latin typeface="Arial Black" panose="020B0604020202020204" pitchFamily="34" charset="0"/>
                <a:cs typeface="Arial Black" panose="020B0604020202020204" pitchFamily="34" charset="0"/>
              </a:rPr>
              <a:t>Después</a:t>
            </a:r>
          </a:p>
        </p:txBody>
      </p:sp>
      <p:pic>
        <p:nvPicPr>
          <p:cNvPr id="43" name="right arrow">
            <a:extLst>
              <a:ext uri="{FF2B5EF4-FFF2-40B4-BE49-F238E27FC236}">
                <a16:creationId xmlns:a16="http://schemas.microsoft.com/office/drawing/2014/main" id="{0FB2C5FE-18C3-3245-B120-10A63667FCA4}"/>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79825" y="1606751"/>
            <a:ext cx="270329" cy="270329"/>
          </a:xfrm>
          <a:prstGeom prst="rect">
            <a:avLst/>
          </a:prstGeom>
        </p:spPr>
      </p:pic>
      <p:sp>
        <p:nvSpPr>
          <p:cNvPr id="13" name="TextBox">
            <a:extLst>
              <a:ext uri="{FF2B5EF4-FFF2-40B4-BE49-F238E27FC236}">
                <a16:creationId xmlns:a16="http://schemas.microsoft.com/office/drawing/2014/main" id="{1EA71E13-DD6C-7947-B0DF-AE49A0C7C79D}"/>
              </a:ext>
            </a:extLst>
          </p:cNvPr>
          <p:cNvSpPr txBox="1"/>
          <p:nvPr/>
        </p:nvSpPr>
        <p:spPr>
          <a:xfrm>
            <a:off x="6271476" y="2055525"/>
            <a:ext cx="2178677" cy="1343958"/>
          </a:xfrm>
          <a:prstGeom prst="rect">
            <a:avLst/>
          </a:prstGeom>
          <a:noFill/>
        </p:spPr>
        <p:txBody>
          <a:bodyPr wrap="square" rtlCol="0">
            <a:spAutoFit/>
          </a:bodyPr>
          <a:lstStyle/>
          <a:p>
            <a:pPr marL="173736" lvl="1" indent="-173736">
              <a:spcBef>
                <a:spcPts val="400"/>
              </a:spcBef>
              <a:buFont typeface="Wingdings" pitchFamily="2" charset="2"/>
              <a:buChar char="§"/>
            </a:pPr>
            <a:r>
              <a:rPr lang="es-ES" sz="1300" dirty="0">
                <a:solidFill>
                  <a:srgbClr val="2D2C2C"/>
                </a:solidFill>
                <a:latin typeface="Arial" panose="020B0604020202020204" pitchFamily="34" charset="0"/>
                <a:cs typeface="Arial" panose="020B0604020202020204" pitchFamily="34" charset="0"/>
              </a:rPr>
              <a:t>Prevea algunos efectos secundarios.</a:t>
            </a:r>
          </a:p>
          <a:p>
            <a:pPr marL="173736" lvl="1" indent="-173736">
              <a:spcBef>
                <a:spcPts val="400"/>
              </a:spcBef>
              <a:buFont typeface="Wingdings" pitchFamily="2" charset="2"/>
              <a:buChar char="§"/>
            </a:pPr>
            <a:r>
              <a:rPr lang="es-ES" sz="1300" dirty="0">
                <a:solidFill>
                  <a:srgbClr val="2D2C2C"/>
                </a:solidFill>
                <a:latin typeface="Arial" panose="020B0604020202020204" pitchFamily="34" charset="0"/>
                <a:cs typeface="Arial" panose="020B0604020202020204" pitchFamily="34" charset="0"/>
              </a:rPr>
              <a:t>Continúe usando todas las medidas para protegerse a sí mismo y a los demás.</a:t>
            </a:r>
          </a:p>
        </p:txBody>
      </p:sp>
      <p:sp>
        <p:nvSpPr>
          <p:cNvPr id="24" name="Rectangle">
            <a:extLst>
              <a:ext uri="{FF2B5EF4-FFF2-40B4-BE49-F238E27FC236}">
                <a16:creationId xmlns:a16="http://schemas.microsoft.com/office/drawing/2014/main" id="{1EB19A26-D5EA-AC45-B3D6-37762826A00A}"/>
              </a:ext>
              <a:ext uri="{C183D7F6-B498-43B3-948B-1728B52AA6E4}">
                <adec:decorative xmlns:adec="http://schemas.microsoft.com/office/drawing/2017/decorative" val="1"/>
              </a:ext>
            </a:extLst>
          </p:cNvPr>
          <p:cNvSpPr/>
          <p:nvPr/>
        </p:nvSpPr>
        <p:spPr>
          <a:xfrm>
            <a:off x="555171" y="4404008"/>
            <a:ext cx="8033657" cy="100584"/>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7931F"/>
              </a:solidFill>
            </a:endParaRPr>
          </a:p>
        </p:txBody>
      </p:sp>
      <p:grpSp>
        <p:nvGrpSpPr>
          <p:cNvPr id="33" name="Dividers">
            <a:extLst>
              <a:ext uri="{FF2B5EF4-FFF2-40B4-BE49-F238E27FC236}">
                <a16:creationId xmlns:a16="http://schemas.microsoft.com/office/drawing/2014/main" id="{A87069C8-964F-A049-A689-FC0AC2DD69AE}"/>
              </a:ext>
              <a:ext uri="{C183D7F6-B498-43B3-948B-1728B52AA6E4}">
                <adec:decorative xmlns:adec="http://schemas.microsoft.com/office/drawing/2017/decorative" val="1"/>
              </a:ext>
            </a:extLst>
          </p:cNvPr>
          <p:cNvGrpSpPr/>
          <p:nvPr/>
        </p:nvGrpSpPr>
        <p:grpSpPr>
          <a:xfrm>
            <a:off x="3133745" y="1557501"/>
            <a:ext cx="2865400" cy="2576286"/>
            <a:chOff x="3133745" y="1557501"/>
            <a:chExt cx="2865400" cy="2576286"/>
          </a:xfrm>
        </p:grpSpPr>
        <p:sp>
          <p:nvSpPr>
            <p:cNvPr id="20" name="Divider">
              <a:extLst>
                <a:ext uri="{FF2B5EF4-FFF2-40B4-BE49-F238E27FC236}">
                  <a16:creationId xmlns:a16="http://schemas.microsoft.com/office/drawing/2014/main" id="{C7984787-8815-AF4C-8E0D-9DAB10F340CB}"/>
                </a:ext>
                <a:ext uri="{C183D7F6-B498-43B3-948B-1728B52AA6E4}">
                  <adec:decorative xmlns:adec="http://schemas.microsoft.com/office/drawing/2017/decorative" val="1"/>
                </a:ext>
              </a:extLst>
            </p:cNvPr>
            <p:cNvSpPr/>
            <p:nvPr/>
          </p:nvSpPr>
          <p:spPr>
            <a:xfrm>
              <a:off x="3133745" y="1557501"/>
              <a:ext cx="99665" cy="25762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ivider">
              <a:extLst>
                <a:ext uri="{FF2B5EF4-FFF2-40B4-BE49-F238E27FC236}">
                  <a16:creationId xmlns:a16="http://schemas.microsoft.com/office/drawing/2014/main" id="{2D3231CF-2F2D-F449-B8C2-1A4F04A7CB20}"/>
                </a:ext>
                <a:ext uri="{C183D7F6-B498-43B3-948B-1728B52AA6E4}">
                  <adec:decorative xmlns:adec="http://schemas.microsoft.com/office/drawing/2017/decorative" val="1"/>
                </a:ext>
              </a:extLst>
            </p:cNvPr>
            <p:cNvSpPr/>
            <p:nvPr/>
          </p:nvSpPr>
          <p:spPr>
            <a:xfrm>
              <a:off x="5899480" y="1557501"/>
              <a:ext cx="99665" cy="25762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4296369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0DFCB57-2843-3B4A-A14B-7DE0238B7EB3}"/>
              </a:ext>
            </a:extLst>
          </p:cNvPr>
          <p:cNvSpPr>
            <a:spLocks noGrp="1"/>
          </p:cNvSpPr>
          <p:nvPr>
            <p:ph type="title"/>
          </p:nvPr>
        </p:nvSpPr>
        <p:spPr>
          <a:xfrm>
            <a:off x="457200" y="401654"/>
            <a:ext cx="5259545" cy="857250"/>
          </a:xfrm>
        </p:spPr>
        <p:txBody>
          <a:bodyPr/>
          <a:lstStyle/>
          <a:p>
            <a:r>
              <a:rPr lang="es-ES" sz="2000" dirty="0">
                <a:solidFill>
                  <a:srgbClr val="1D624D"/>
                </a:solidFill>
              </a:rPr>
              <a:t>La vacunación es una medida para ayudar a detener la pandemia</a:t>
            </a:r>
          </a:p>
        </p:txBody>
      </p:sp>
      <p:sp>
        <p:nvSpPr>
          <p:cNvPr id="6" name="Subtitle">
            <a:extLst>
              <a:ext uri="{FF2B5EF4-FFF2-40B4-BE49-F238E27FC236}">
                <a16:creationId xmlns:a16="http://schemas.microsoft.com/office/drawing/2014/main" id="{3FB7080A-3492-2240-9260-6579D09672A5}"/>
              </a:ext>
            </a:extLst>
          </p:cNvPr>
          <p:cNvSpPr>
            <a:spLocks noGrp="1"/>
          </p:cNvSpPr>
          <p:nvPr>
            <p:ph type="subTitle" idx="1"/>
          </p:nvPr>
        </p:nvSpPr>
        <p:spPr/>
        <p:txBody>
          <a:bodyPr/>
          <a:lstStyle/>
          <a:p>
            <a:pPr>
              <a:spcAft>
                <a:spcPts val="0"/>
              </a:spcAft>
            </a:pPr>
            <a:r>
              <a:rPr lang="es-ES" sz="1400" b="1" dirty="0">
                <a:solidFill>
                  <a:srgbClr val="FFFFFF"/>
                </a:solidFill>
                <a:latin typeface="Arial" panose="020B0604020202020204" pitchFamily="34" charset="0"/>
                <a:cs typeface="Arial" panose="020B0604020202020204" pitchFamily="34" charset="0"/>
              </a:rPr>
              <a:t>Información básica sobre el COVID-19 y la vacuna</a:t>
            </a:r>
          </a:p>
        </p:txBody>
      </p:sp>
      <p:pic>
        <p:nvPicPr>
          <p:cNvPr id="10242" name="Picture 2" descr="Vacuna covid: Así avanzan las vacunas anticoronavirus más prometedoras">
            <a:extLst>
              <a:ext uri="{FF2B5EF4-FFF2-40B4-BE49-F238E27FC236}">
                <a16:creationId xmlns:a16="http://schemas.microsoft.com/office/drawing/2014/main" id="{FA99D078-319A-4897-89CD-175C37E63C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5877" y="830279"/>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En la carrera por la vacuna contra la COVID-19, ganamos todos o perdemos  todos">
            <a:extLst>
              <a:ext uri="{FF2B5EF4-FFF2-40B4-BE49-F238E27FC236}">
                <a16:creationId xmlns:a16="http://schemas.microsoft.com/office/drawing/2014/main" id="{F8147172-361D-4BE0-BA20-90C6C8442C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1225" y="2805008"/>
            <a:ext cx="2802152" cy="176248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a:extLst>
              <a:ext uri="{FF2B5EF4-FFF2-40B4-BE49-F238E27FC236}">
                <a16:creationId xmlns:a16="http://schemas.microsoft.com/office/drawing/2014/main" id="{D7D566AE-C5C3-4B74-A539-F7AFABD3E245}"/>
              </a:ext>
            </a:extLst>
          </p:cNvPr>
          <p:cNvSpPr>
            <a:spLocks noGrp="1"/>
          </p:cNvSpPr>
          <p:nvPr>
            <p:ph type="body" sz="quarter" idx="10"/>
          </p:nvPr>
        </p:nvSpPr>
        <p:spPr>
          <a:xfrm>
            <a:off x="457200" y="1311127"/>
            <a:ext cx="5259545" cy="3341688"/>
          </a:xfrm>
        </p:spPr>
        <p:txBody>
          <a:bodyPr/>
          <a:lstStyle/>
          <a:p>
            <a:pPr>
              <a:spcBef>
                <a:spcPts val="1000"/>
              </a:spcBef>
            </a:pPr>
            <a:r>
              <a:rPr lang="es-ES" sz="1500" dirty="0"/>
              <a:t>Si bien las vacunas contra el COVID-19 parecen ser altamente eficaces, las herramientas preventivas adicionales continúan siendo importantes para limitar la propagación del COVID-19.</a:t>
            </a:r>
          </a:p>
          <a:p>
            <a:pPr>
              <a:spcBef>
                <a:spcPts val="1000"/>
              </a:spcBef>
            </a:pPr>
            <a:r>
              <a:rPr lang="es-ES" sz="1500" dirty="0"/>
              <a:t>La combinación de vacunarse y seguir las recomendaciones del MINSAL para protegerse y proteger a los demás ofrece la mejor protección contra el COVID-19.</a:t>
            </a:r>
          </a:p>
          <a:p>
            <a:pPr marL="742315" lvl="1" indent="-285115">
              <a:spcBef>
                <a:spcPts val="600"/>
              </a:spcBef>
            </a:pPr>
            <a:r>
              <a:rPr lang="es-ES" sz="1400" dirty="0"/>
              <a:t>Cúbrase la nariz y la boca con una mascarilla.</a:t>
            </a:r>
          </a:p>
          <a:p>
            <a:pPr marL="742315" lvl="1" indent="-285115">
              <a:spcBef>
                <a:spcPts val="600"/>
              </a:spcBef>
            </a:pPr>
            <a:r>
              <a:rPr lang="es-ES" sz="1400" dirty="0"/>
              <a:t>Mantenga al menos 6 pies o 2 metros de distancia de las personas que no vivan con usted.</a:t>
            </a:r>
          </a:p>
          <a:p>
            <a:pPr marL="742315" lvl="1" indent="-285115">
              <a:spcBef>
                <a:spcPts val="600"/>
              </a:spcBef>
            </a:pPr>
            <a:r>
              <a:rPr lang="es-ES" sz="1400" dirty="0"/>
              <a:t>Evite los lugares donde haya mucha gente y los espacios interiores con poca ventilación.</a:t>
            </a:r>
          </a:p>
          <a:p>
            <a:pPr marL="742315" lvl="1" indent="-285115">
              <a:spcBef>
                <a:spcPts val="600"/>
              </a:spcBef>
            </a:pPr>
            <a:r>
              <a:rPr lang="es-ES" sz="1400" dirty="0"/>
              <a:t>Lávese las manos.</a:t>
            </a:r>
          </a:p>
        </p:txBody>
      </p:sp>
    </p:spTree>
    <p:extLst>
      <p:ext uri="{BB962C8B-B14F-4D97-AF65-F5344CB8AC3E}">
        <p14:creationId xmlns:p14="http://schemas.microsoft.com/office/powerpoint/2010/main" val="317338194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7A07709A-DD46-F642-BAD6-196C11EE9355}"/>
              </a:ext>
            </a:extLst>
          </p:cNvPr>
          <p:cNvSpPr>
            <a:spLocks noGrp="1"/>
          </p:cNvSpPr>
          <p:nvPr>
            <p:ph type="title"/>
          </p:nvPr>
        </p:nvSpPr>
        <p:spPr/>
        <p:txBody>
          <a:bodyPr/>
          <a:lstStyle/>
          <a:p>
            <a:r>
              <a:rPr lang="es-ES" dirty="0">
                <a:solidFill>
                  <a:srgbClr val="1D624D"/>
                </a:solidFill>
              </a:rPr>
              <a:t>Protéjase y proteja a su familia, amigos, compañeros de trabajo y comunidad. </a:t>
            </a:r>
            <a:br>
              <a:rPr lang="es-ES" dirty="0">
                <a:solidFill>
                  <a:srgbClr val="1D624D"/>
                </a:solidFill>
              </a:rPr>
            </a:br>
            <a:r>
              <a:rPr lang="es-ES" dirty="0">
                <a:solidFill>
                  <a:srgbClr val="1D624D"/>
                </a:solidFill>
              </a:rPr>
              <a:t>Vacúnese. </a:t>
            </a:r>
            <a:br>
              <a:rPr lang="es-ES" dirty="0">
                <a:solidFill>
                  <a:srgbClr val="1D624D"/>
                </a:solidFill>
              </a:rPr>
            </a:br>
            <a:br>
              <a:rPr lang="en-US" dirty="0">
                <a:solidFill>
                  <a:srgbClr val="1D624D"/>
                </a:solidFill>
              </a:rPr>
            </a:br>
            <a:endParaRPr lang="en-US" dirty="0">
              <a:solidFill>
                <a:srgbClr val="1D624D"/>
              </a:solidFill>
            </a:endParaRPr>
          </a:p>
        </p:txBody>
      </p:sp>
      <p:sp>
        <p:nvSpPr>
          <p:cNvPr id="6" name="Subtitle">
            <a:extLst>
              <a:ext uri="{FF2B5EF4-FFF2-40B4-BE49-F238E27FC236}">
                <a16:creationId xmlns:a16="http://schemas.microsoft.com/office/drawing/2014/main" id="{5BAB2935-CD94-644E-9FF1-A709CC188625}"/>
              </a:ext>
            </a:extLst>
          </p:cNvPr>
          <p:cNvSpPr>
            <a:spLocks noGrp="1"/>
          </p:cNvSpPr>
          <p:nvPr>
            <p:ph type="subTitle" idx="1"/>
          </p:nvPr>
        </p:nvSpPr>
        <p:spPr/>
        <p:txBody>
          <a:bodyPr/>
          <a:lstStyle/>
          <a:p>
            <a:pPr>
              <a:spcAft>
                <a:spcPts val="0"/>
              </a:spcAft>
            </a:pPr>
            <a:r>
              <a:rPr lang="es-ES" sz="1400" b="1" dirty="0">
                <a:solidFill>
                  <a:srgbClr val="FFFFFF"/>
                </a:solidFill>
                <a:latin typeface="Arial" panose="020B0604020202020204" pitchFamily="34" charset="0"/>
                <a:cs typeface="Arial" panose="020B0604020202020204" pitchFamily="34" charset="0"/>
              </a:rPr>
              <a:t>Información básica sobre el COVID-19 y la vacuna</a:t>
            </a:r>
          </a:p>
        </p:txBody>
      </p:sp>
      <p:sp>
        <p:nvSpPr>
          <p:cNvPr id="3" name="Text Placeholder">
            <a:extLst>
              <a:ext uri="{FF2B5EF4-FFF2-40B4-BE49-F238E27FC236}">
                <a16:creationId xmlns:a16="http://schemas.microsoft.com/office/drawing/2014/main" id="{70BD5345-CC80-45FB-9070-7D6D099801A3}"/>
              </a:ext>
            </a:extLst>
          </p:cNvPr>
          <p:cNvSpPr>
            <a:spLocks noGrp="1"/>
          </p:cNvSpPr>
          <p:nvPr>
            <p:ph type="body" sz="quarter" idx="10"/>
          </p:nvPr>
        </p:nvSpPr>
        <p:spPr>
          <a:xfrm>
            <a:off x="457200" y="1851869"/>
            <a:ext cx="5727215" cy="2648693"/>
          </a:xfrm>
        </p:spPr>
        <p:txBody>
          <a:bodyPr/>
          <a:lstStyle/>
          <a:p>
            <a:pPr>
              <a:spcBef>
                <a:spcPts val="1000"/>
              </a:spcBef>
              <a:buFont typeface="Wingdings" pitchFamily="2" charset="2"/>
              <a:buChar char="§"/>
            </a:pPr>
            <a:r>
              <a:rPr lang="es-ES" sz="1600" dirty="0"/>
              <a:t>Elija vacunarse cuando se lo ofrezcan.</a:t>
            </a:r>
          </a:p>
          <a:p>
            <a:pPr>
              <a:spcBef>
                <a:spcPts val="1000"/>
              </a:spcBef>
              <a:buFont typeface="Wingdings" pitchFamily="2" charset="2"/>
              <a:buChar char="§"/>
            </a:pPr>
            <a:r>
              <a:rPr lang="es-ES" sz="1600" dirty="0"/>
              <a:t>Participe y ayude al MINSAL a monitorear cualquier efecto en la salud después de la vacunación.</a:t>
            </a:r>
          </a:p>
          <a:p>
            <a:pPr>
              <a:spcBef>
                <a:spcPts val="1000"/>
              </a:spcBef>
              <a:buFont typeface="Wingdings" pitchFamily="2" charset="2"/>
              <a:buChar char="§"/>
            </a:pPr>
            <a:r>
              <a:rPr lang="es-ES" sz="1600" dirty="0"/>
              <a:t>Comparta su experiencia con sus compañeros de trabajo, amigos y familiares. </a:t>
            </a:r>
          </a:p>
          <a:p>
            <a:pPr>
              <a:spcBef>
                <a:spcPts val="1000"/>
              </a:spcBef>
              <a:buFont typeface="Wingdings" pitchFamily="2" charset="2"/>
              <a:buChar char="§"/>
            </a:pPr>
            <a:r>
              <a:rPr lang="es-ES" sz="1600" dirty="0"/>
              <a:t>Sepa la información básica sobre la vacuna contra el COVID-19. Ayude a responder las preguntas de su familia y amigos. </a:t>
            </a:r>
          </a:p>
          <a:p>
            <a:pPr>
              <a:spcBef>
                <a:spcPts val="1000"/>
              </a:spcBef>
              <a:buFont typeface="Wingdings" pitchFamily="2" charset="2"/>
              <a:buChar char="§"/>
            </a:pPr>
            <a:r>
              <a:rPr lang="es-ES" sz="1600" dirty="0"/>
              <a:t>Muestre que se puso la vacuna, usando en forma prominente una etiqueta o prendedor que lo diga.</a:t>
            </a:r>
          </a:p>
        </p:txBody>
      </p:sp>
      <p:pic>
        <p:nvPicPr>
          <p:cNvPr id="9218" name="Picture 2" descr="Pilares para una familia saludable | ELLA">
            <a:extLst>
              <a:ext uri="{FF2B5EF4-FFF2-40B4-BE49-F238E27FC236}">
                <a16:creationId xmlns:a16="http://schemas.microsoft.com/office/drawing/2014/main" id="{C047FFD8-AAAA-4116-B386-C93FDEA3F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739" y="1851869"/>
            <a:ext cx="2847975" cy="175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25464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C10EA2F5-0BA9-EE48-A984-94A22457290A}"/>
              </a:ext>
            </a:extLst>
          </p:cNvPr>
          <p:cNvSpPr>
            <a:spLocks noGrp="1"/>
          </p:cNvSpPr>
          <p:nvPr>
            <p:ph type="title"/>
          </p:nvPr>
        </p:nvSpPr>
        <p:spPr/>
        <p:txBody>
          <a:bodyPr/>
          <a:lstStyle/>
          <a:p>
            <a:pPr algn="ctr"/>
            <a:r>
              <a:rPr lang="es-ES" sz="2500" dirty="0">
                <a:solidFill>
                  <a:srgbClr val="FFFFFF"/>
                </a:solidFill>
                <a:latin typeface="Arial Black" panose="020B0604020202020204" pitchFamily="34" charset="0"/>
                <a:cs typeface="Arial Black" panose="020B0604020202020204" pitchFamily="34" charset="0"/>
              </a:rPr>
              <a:t>Conceptos claves sobre el COVID-19 </a:t>
            </a:r>
            <a:br>
              <a:rPr lang="es-ES" sz="2500" dirty="0">
                <a:solidFill>
                  <a:srgbClr val="FFFFFF"/>
                </a:solidFill>
                <a:latin typeface="Arial Black" panose="020B0604020202020204" pitchFamily="34" charset="0"/>
                <a:cs typeface="Arial Black" panose="020B0604020202020204" pitchFamily="34" charset="0"/>
              </a:rPr>
            </a:br>
            <a:r>
              <a:rPr lang="es-ES" sz="2500" dirty="0">
                <a:solidFill>
                  <a:srgbClr val="FFFFFF"/>
                </a:solidFill>
                <a:latin typeface="Arial Black" panose="020B0604020202020204" pitchFamily="34" charset="0"/>
                <a:cs typeface="Arial Black" panose="020B0604020202020204" pitchFamily="34" charset="0"/>
              </a:rPr>
              <a:t>y la vacunación</a:t>
            </a:r>
          </a:p>
        </p:txBody>
      </p:sp>
    </p:spTree>
    <p:extLst>
      <p:ext uri="{BB962C8B-B14F-4D97-AF65-F5344CB8AC3E}">
        <p14:creationId xmlns:p14="http://schemas.microsoft.com/office/powerpoint/2010/main" val="332734184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FF2F6B76-5091-40DC-89BF-E7E37C39D6D3}"/>
              </a:ext>
            </a:extLst>
          </p:cNvPr>
          <p:cNvSpPr>
            <a:spLocks noGrp="1"/>
          </p:cNvSpPr>
          <p:nvPr>
            <p:ph type="body" idx="1"/>
          </p:nvPr>
        </p:nvSpPr>
        <p:spPr>
          <a:xfrm>
            <a:off x="3997568" y="443509"/>
            <a:ext cx="4517781" cy="4189214"/>
          </a:xfrm>
        </p:spPr>
        <p:txBody>
          <a:bodyPr spcFirstLastPara="1" vert="horz" wrap="square" lIns="68580" tIns="34290" rIns="68580" bIns="34290" numCol="1" rtlCol="0" anchor="ctr" anchorCtr="0" compatLnSpc="1">
            <a:prstTxWarp prst="textNoShape">
              <a:avLst/>
            </a:prstTxWarp>
            <a:normAutofit lnSpcReduction="10000"/>
          </a:bodyPr>
          <a:lstStyle/>
          <a:p>
            <a:pPr>
              <a:lnSpc>
                <a:spcPct val="90000"/>
              </a:lnSpc>
              <a:buFont typeface="Arial" panose="020B0604020202020204" pitchFamily="34" charset="0"/>
              <a:buChar char="•"/>
            </a:pPr>
            <a:r>
              <a:rPr lang="es-ES" sz="1800" dirty="0">
                <a:solidFill>
                  <a:srgbClr val="333333"/>
                </a:solidFill>
                <a:latin typeface="AvenirLTStd-Book"/>
              </a:rPr>
              <a:t>A las personas seropositivas, las vacunas contra la COVID-19 les aportan los mismos beneficios que al resto de los individuos y comunidades. </a:t>
            </a:r>
          </a:p>
          <a:p>
            <a:pPr>
              <a:lnSpc>
                <a:spcPct val="90000"/>
              </a:lnSpc>
              <a:buFont typeface="Arial" panose="020B0604020202020204" pitchFamily="34" charset="0"/>
              <a:buChar char="•"/>
            </a:pPr>
            <a:r>
              <a:rPr lang="es-ES" sz="1800" dirty="0">
                <a:solidFill>
                  <a:srgbClr val="333333"/>
                </a:solidFill>
                <a:latin typeface="AvenirLTStd-Book"/>
              </a:rPr>
              <a:t>Por un lado, ayudan a prevenir los casos graves de infección por el virus SARS-CoV-2 y, por otro, reducen potencialmente la transmisión del SARS-CoV-2. </a:t>
            </a:r>
          </a:p>
          <a:p>
            <a:pPr>
              <a:lnSpc>
                <a:spcPct val="90000"/>
              </a:lnSpc>
              <a:buFont typeface="Arial" panose="020B0604020202020204" pitchFamily="34" charset="0"/>
              <a:buChar char="•"/>
            </a:pPr>
            <a:r>
              <a:rPr lang="es-ES" sz="1800" dirty="0">
                <a:solidFill>
                  <a:srgbClr val="333333"/>
                </a:solidFill>
                <a:latin typeface="AvenirLTStd-Book"/>
              </a:rPr>
              <a:t>A pesar de todo, hasta que los niveles del virus no hayan caído a cifras muy bajas entre la población, todo el mundo debería seguir adoptando las medidas de prevención contra el virus </a:t>
            </a:r>
            <a:r>
              <a:rPr lang="es-ES" sz="1800" dirty="0" err="1">
                <a:solidFill>
                  <a:srgbClr val="333333"/>
                </a:solidFill>
                <a:latin typeface="AvenirLTStd-Book"/>
              </a:rPr>
              <a:t>SARSCoV</a:t>
            </a:r>
            <a:r>
              <a:rPr lang="es-ES" sz="1800" dirty="0">
                <a:solidFill>
                  <a:srgbClr val="333333"/>
                </a:solidFill>
                <a:latin typeface="AvenirLTStd-Book"/>
              </a:rPr>
              <a:t>- 2 (distanciamiento físico, lavado de manos frecuente y uso de mascarilla) aún después de haber recibido la vacuna.</a:t>
            </a:r>
            <a:endParaRPr lang="en-US" sz="1800" dirty="0">
              <a:solidFill>
                <a:schemeClr val="tx1"/>
              </a:solidFill>
              <a:latin typeface="+mn-lt"/>
              <a:cs typeface="+mn-cs"/>
            </a:endParaRPr>
          </a:p>
        </p:txBody>
      </p:sp>
      <p:pic>
        <p:nvPicPr>
          <p:cNvPr id="5126" name="Picture 6" descr="Presidente Nayib Bukele anuncia que se habilita vacunación contra el  COVID-19 para todos los periodistas del país, a partir del próximo martes -  Ministerio de Salud">
            <a:extLst>
              <a:ext uri="{FF2B5EF4-FFF2-40B4-BE49-F238E27FC236}">
                <a16:creationId xmlns:a16="http://schemas.microsoft.com/office/drawing/2014/main" id="{EE2B941F-2D2F-4ECA-8C79-37896889A3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804" y="1348152"/>
            <a:ext cx="3988951" cy="2658207"/>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a:extLst>
              <a:ext uri="{FF2B5EF4-FFF2-40B4-BE49-F238E27FC236}">
                <a16:creationId xmlns:a16="http://schemas.microsoft.com/office/drawing/2014/main" id="{5A5603B8-6889-4398-B4AA-4639ACD41259}"/>
              </a:ext>
            </a:extLst>
          </p:cNvPr>
          <p:cNvSpPr txBox="1">
            <a:spLocks/>
          </p:cNvSpPr>
          <p:nvPr/>
        </p:nvSpPr>
        <p:spPr bwMode="auto">
          <a:xfrm>
            <a:off x="0" y="122"/>
            <a:ext cx="9144000" cy="349309"/>
          </a:xfrm>
          <a:prstGeom prst="rect">
            <a:avLst/>
          </a:prstGeom>
          <a:solidFill>
            <a:schemeClr val="accent6">
              <a:lumMod val="75000"/>
              <a:lumOff val="25000"/>
            </a:schemeClr>
          </a:solidFill>
          <a:ln>
            <a:noFill/>
          </a:ln>
        </p:spPr>
        <p:txBody>
          <a:bodyPr spcFirstLastPara="1" vert="horz" wrap="square" lIns="91425" tIns="45700" rIns="91425" bIns="45700" numCol="1" anchor="t" anchorCtr="0" compatLnSpc="1">
            <a:prstTxWarp prst="textNoShape">
              <a:avLst/>
            </a:prstTxWarp>
            <a:normAutofit fontScale="85000" lnSpcReduction="20000"/>
          </a:bodyPr>
          <a:lstStyle>
            <a:lvl1pPr marL="342900" lvl="0" indent="-171450" algn="l" rtl="0" eaLnBrk="0" fontAlgn="base" hangingPunct="0">
              <a:lnSpc>
                <a:spcPct val="120000"/>
              </a:lnSpc>
              <a:spcBef>
                <a:spcPts val="900"/>
              </a:spcBef>
              <a:spcAft>
                <a:spcPts val="0"/>
              </a:spcAft>
              <a:buSzPts val="1800"/>
              <a:buFont typeface="Arial" panose="020B0604020202020204" pitchFamily="34" charset="0"/>
              <a:buNone/>
              <a:defRPr sz="1500" kern="1200">
                <a:solidFill>
                  <a:schemeClr val="lt1"/>
                </a:solidFill>
                <a:latin typeface="Arial" panose="020B0604020202020204" pitchFamily="34" charset="0"/>
                <a:ea typeface="+mn-ea"/>
                <a:cs typeface="Arial" panose="020B0604020202020204" pitchFamily="34" charset="0"/>
              </a:defRPr>
            </a:lvl1pPr>
            <a:lvl2pPr marL="685800" lvl="1" indent="-285750" algn="l" rtl="0" eaLnBrk="0" fontAlgn="base" hangingPunct="0">
              <a:lnSpc>
                <a:spcPct val="90000"/>
              </a:lnSpc>
              <a:spcBef>
                <a:spcPts val="375"/>
              </a:spcBef>
              <a:spcAft>
                <a:spcPts val="0"/>
              </a:spcAft>
              <a:buSzPts val="2400"/>
              <a:buFont typeface="Arial" panose="020B0604020202020204" pitchFamily="34" charset="0"/>
              <a:buChar char="o"/>
              <a:defRPr sz="1400" kern="1200">
                <a:solidFill>
                  <a:schemeClr val="lt1"/>
                </a:solidFill>
                <a:latin typeface="Arial" panose="020B0604020202020204" pitchFamily="34" charset="0"/>
                <a:ea typeface="+mn-ea"/>
                <a:cs typeface="Arial" panose="020B0604020202020204" pitchFamily="34" charset="0"/>
              </a:defRPr>
            </a:lvl2pPr>
            <a:lvl3pPr marL="1028700" lvl="2" indent="-247650" algn="l" rtl="0" eaLnBrk="0" fontAlgn="base" hangingPunct="0">
              <a:lnSpc>
                <a:spcPct val="90000"/>
              </a:lnSpc>
              <a:spcBef>
                <a:spcPts val="375"/>
              </a:spcBef>
              <a:spcAft>
                <a:spcPts val="0"/>
              </a:spcAft>
              <a:buSzPts val="1600"/>
              <a:buFont typeface="Arial" panose="020B0604020202020204" pitchFamily="34" charset="0"/>
              <a:buChar char="▪"/>
              <a:defRPr sz="1400" kern="1200">
                <a:solidFill>
                  <a:schemeClr val="lt1"/>
                </a:solidFill>
                <a:latin typeface="Arial" panose="020B0604020202020204" pitchFamily="34" charset="0"/>
                <a:ea typeface="+mn-ea"/>
                <a:cs typeface="Arial" panose="020B0604020202020204" pitchFamily="34" charset="0"/>
              </a:defRPr>
            </a:lvl3pPr>
            <a:lvl4pPr marL="1371600" lvl="3" indent="-257175" algn="l" rtl="0" eaLnBrk="0" fontAlgn="base" hangingPunct="0">
              <a:lnSpc>
                <a:spcPct val="90000"/>
              </a:lnSpc>
              <a:spcBef>
                <a:spcPts val="375"/>
              </a:spcBef>
              <a:spcAft>
                <a:spcPts val="0"/>
              </a:spcAft>
              <a:buSzPts val="1800"/>
              <a:buFont typeface="Arial" panose="020B0604020202020204" pitchFamily="34" charset="0"/>
              <a:buChar char="•"/>
              <a:defRPr sz="1400" kern="1200">
                <a:solidFill>
                  <a:schemeClr val="lt1"/>
                </a:solidFill>
                <a:latin typeface="Arial" panose="020B0604020202020204" pitchFamily="34" charset="0"/>
                <a:ea typeface="+mn-ea"/>
                <a:cs typeface="Arial" panose="020B0604020202020204" pitchFamily="34" charset="0"/>
              </a:defRPr>
            </a:lvl4pPr>
            <a:lvl5pPr marL="1714500" lvl="4" indent="-240030" algn="l" rtl="0" eaLnBrk="0" fontAlgn="base" hangingPunct="0">
              <a:lnSpc>
                <a:spcPct val="90000"/>
              </a:lnSpc>
              <a:spcBef>
                <a:spcPts val="375"/>
              </a:spcBef>
              <a:spcAft>
                <a:spcPts val="0"/>
              </a:spcAft>
              <a:buSzPts val="1440"/>
              <a:buFont typeface="Arial" panose="020B0604020202020204" pitchFamily="34" charset="0"/>
              <a:buChar char="•"/>
              <a:defRPr sz="1400" kern="1200">
                <a:solidFill>
                  <a:schemeClr val="lt1"/>
                </a:solidFill>
                <a:latin typeface="Arial" panose="020B0604020202020204" pitchFamily="34" charset="0"/>
                <a:ea typeface="+mn-ea"/>
                <a:cs typeface="Arial" panose="020B0604020202020204" pitchFamily="34" charset="0"/>
              </a:defRPr>
            </a:lvl5pPr>
            <a:lvl6pPr marL="2057400" lvl="5" indent="-257175" algn="l" defTabSz="914400" rtl="0" eaLnBrk="1" latinLnBrk="0" hangingPunct="1">
              <a:lnSpc>
                <a:spcPct val="90000"/>
              </a:lnSpc>
              <a:spcBef>
                <a:spcPts val="375"/>
              </a:spcBef>
              <a:spcAft>
                <a:spcPts val="0"/>
              </a:spcAft>
              <a:buClr>
                <a:schemeClr val="dk1"/>
              </a:buClr>
              <a:buSzPts val="1800"/>
              <a:buFont typeface="Arial" pitchFamily="34" charset="0"/>
              <a:buChar char="•"/>
              <a:defRPr sz="2000" kern="1200">
                <a:solidFill>
                  <a:schemeClr val="tx1"/>
                </a:solidFill>
                <a:latin typeface="+mn-lt"/>
                <a:ea typeface="+mn-ea"/>
                <a:cs typeface="+mn-cs"/>
              </a:defRPr>
            </a:lvl6pPr>
            <a:lvl7pPr marL="2400300" lvl="6" indent="-257175" algn="l" defTabSz="914400" rtl="0" eaLnBrk="1" latinLnBrk="0" hangingPunct="1">
              <a:lnSpc>
                <a:spcPct val="90000"/>
              </a:lnSpc>
              <a:spcBef>
                <a:spcPts val="375"/>
              </a:spcBef>
              <a:spcAft>
                <a:spcPts val="0"/>
              </a:spcAft>
              <a:buClr>
                <a:schemeClr val="dk1"/>
              </a:buClr>
              <a:buSzPts val="1800"/>
              <a:buFont typeface="Arial" pitchFamily="34" charset="0"/>
              <a:buChar char="•"/>
              <a:defRPr sz="2000" kern="1200">
                <a:solidFill>
                  <a:schemeClr val="tx1"/>
                </a:solidFill>
                <a:latin typeface="+mn-lt"/>
                <a:ea typeface="+mn-ea"/>
                <a:cs typeface="+mn-cs"/>
              </a:defRPr>
            </a:lvl7pPr>
            <a:lvl8pPr marL="2743200" lvl="7" indent="-257175" algn="l" defTabSz="914400" rtl="0" eaLnBrk="1" latinLnBrk="0" hangingPunct="1">
              <a:lnSpc>
                <a:spcPct val="90000"/>
              </a:lnSpc>
              <a:spcBef>
                <a:spcPts val="375"/>
              </a:spcBef>
              <a:spcAft>
                <a:spcPts val="0"/>
              </a:spcAft>
              <a:buClr>
                <a:schemeClr val="dk1"/>
              </a:buClr>
              <a:buSzPts val="1800"/>
              <a:buFont typeface="Arial" pitchFamily="34" charset="0"/>
              <a:buChar char="•"/>
              <a:defRPr sz="2000" kern="1200">
                <a:solidFill>
                  <a:schemeClr val="tx1"/>
                </a:solidFill>
                <a:latin typeface="+mn-lt"/>
                <a:ea typeface="+mn-ea"/>
                <a:cs typeface="+mn-cs"/>
              </a:defRPr>
            </a:lvl8pPr>
            <a:lvl9pPr marL="3086100" lvl="8" indent="-257175" algn="l" defTabSz="914400" rtl="0" eaLnBrk="1" latinLnBrk="0" hangingPunct="1">
              <a:lnSpc>
                <a:spcPct val="90000"/>
              </a:lnSpc>
              <a:spcBef>
                <a:spcPts val="375"/>
              </a:spcBef>
              <a:spcAft>
                <a:spcPts val="0"/>
              </a:spcAft>
              <a:buClr>
                <a:schemeClr val="dk1"/>
              </a:buClr>
              <a:buSzPts val="1800"/>
              <a:buFont typeface="Arial" pitchFamily="34" charset="0"/>
              <a:buChar char="•"/>
              <a:defRPr sz="2000" kern="1200">
                <a:solidFill>
                  <a:schemeClr val="tx1"/>
                </a:solidFill>
                <a:latin typeface="+mn-lt"/>
                <a:ea typeface="+mn-ea"/>
                <a:cs typeface="+mn-cs"/>
              </a:defRPr>
            </a:lvl9pPr>
          </a:lstStyle>
          <a:p>
            <a:r>
              <a:rPr lang="es-ES" sz="1000" b="1" dirty="0">
                <a:solidFill>
                  <a:srgbClr val="FFFFFF"/>
                </a:solidFill>
              </a:rPr>
              <a:t>Información básica sobre el COVID-19 y la vacuna</a:t>
            </a:r>
          </a:p>
        </p:txBody>
      </p:sp>
    </p:spTree>
    <p:extLst>
      <p:ext uri="{BB962C8B-B14F-4D97-AF65-F5344CB8AC3E}">
        <p14:creationId xmlns:p14="http://schemas.microsoft.com/office/powerpoint/2010/main" val="2546926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0485A4A0-2789-894A-A985-4490C5643B48}"/>
              </a:ext>
            </a:extLst>
          </p:cNvPr>
          <p:cNvSpPr>
            <a:spLocks noGrp="1"/>
          </p:cNvSpPr>
          <p:nvPr>
            <p:ph type="title"/>
          </p:nvPr>
        </p:nvSpPr>
        <p:spPr/>
        <p:txBody>
          <a:bodyPr/>
          <a:lstStyle/>
          <a:p>
            <a:r>
              <a:rPr lang="es-ES" dirty="0"/>
              <a:t>Dónde y cuándo aplicarse la vacuna</a:t>
            </a:r>
          </a:p>
        </p:txBody>
      </p:sp>
      <p:sp>
        <p:nvSpPr>
          <p:cNvPr id="2" name="Subtitle">
            <a:extLst>
              <a:ext uri="{FF2B5EF4-FFF2-40B4-BE49-F238E27FC236}">
                <a16:creationId xmlns:a16="http://schemas.microsoft.com/office/drawing/2014/main" id="{FE04DCE4-87C3-E54C-B5B1-D203C1F74CE0}"/>
              </a:ext>
            </a:extLst>
          </p:cNvPr>
          <p:cNvSpPr>
            <a:spLocks noGrp="1"/>
          </p:cNvSpPr>
          <p:nvPr>
            <p:ph type="subTitle" idx="1"/>
          </p:nvPr>
        </p:nvSpPr>
        <p:spPr/>
        <p:txBody>
          <a:bodyPr/>
          <a:lstStyle/>
          <a:p>
            <a:r>
              <a:rPr lang="en-US" dirty="0" err="1"/>
              <a:t>Vacunarse</a:t>
            </a:r>
            <a:endParaRPr lang="en-US" dirty="0"/>
          </a:p>
        </p:txBody>
      </p:sp>
      <p:sp>
        <p:nvSpPr>
          <p:cNvPr id="4" name="Text Placeholder">
            <a:extLst>
              <a:ext uri="{FF2B5EF4-FFF2-40B4-BE49-F238E27FC236}">
                <a16:creationId xmlns:a16="http://schemas.microsoft.com/office/drawing/2014/main" id="{90357C45-4704-CC4E-8BB9-674A8D40A6E0}"/>
              </a:ext>
            </a:extLst>
          </p:cNvPr>
          <p:cNvSpPr>
            <a:spLocks noGrp="1"/>
          </p:cNvSpPr>
          <p:nvPr>
            <p:ph type="body" sz="quarter" idx="10"/>
          </p:nvPr>
        </p:nvSpPr>
        <p:spPr>
          <a:xfrm>
            <a:off x="268224" y="1134208"/>
            <a:ext cx="8102053" cy="4697521"/>
          </a:xfrm>
        </p:spPr>
        <p:txBody>
          <a:bodyPr/>
          <a:lstStyle/>
          <a:p>
            <a:r>
              <a:rPr lang="en-US" dirty="0"/>
              <a:t>CENTROS VACUNATORIOS DISTRUBUIDOS  EN EL SALVADOR</a:t>
            </a:r>
          </a:p>
        </p:txBody>
      </p:sp>
      <p:pic>
        <p:nvPicPr>
          <p:cNvPr id="2056" name="Picture 8" descr="Salud pone bajo reserva durante 5 años información sobre procesos de  adquisición de vacunas contra COVID-19 | Noticias de El Salvador">
            <a:extLst>
              <a:ext uri="{FF2B5EF4-FFF2-40B4-BE49-F238E27FC236}">
                <a16:creationId xmlns:a16="http://schemas.microsoft.com/office/drawing/2014/main" id="{8D9CFCDB-7739-40BE-A60E-1EE5B3F46B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894" y="1605099"/>
            <a:ext cx="6044712" cy="339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5737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ECA41CD2-2B4D-6C40-9BED-5FF3CFE5F55D}"/>
              </a:ext>
            </a:extLst>
          </p:cNvPr>
          <p:cNvSpPr>
            <a:spLocks noGrp="1"/>
          </p:cNvSpPr>
          <p:nvPr>
            <p:ph type="title"/>
          </p:nvPr>
        </p:nvSpPr>
        <p:spPr/>
        <p:txBody>
          <a:bodyPr/>
          <a:lstStyle/>
          <a:p>
            <a:r>
              <a:rPr lang="en-US" dirty="0" err="1"/>
              <a:t>Después</a:t>
            </a:r>
            <a:r>
              <a:rPr lang="en-US" dirty="0"/>
              <a:t> de la </a:t>
            </a:r>
            <a:r>
              <a:rPr lang="en-US" dirty="0" err="1"/>
              <a:t>vacunación</a:t>
            </a:r>
            <a:endParaRPr lang="en-US" dirty="0"/>
          </a:p>
        </p:txBody>
      </p:sp>
      <p:sp>
        <p:nvSpPr>
          <p:cNvPr id="14" name="Subtitle">
            <a:extLst>
              <a:ext uri="{FF2B5EF4-FFF2-40B4-BE49-F238E27FC236}">
                <a16:creationId xmlns:a16="http://schemas.microsoft.com/office/drawing/2014/main" id="{179A4A01-91CC-AB45-8536-6DA5481E36E8}"/>
              </a:ext>
            </a:extLst>
          </p:cNvPr>
          <p:cNvSpPr>
            <a:spLocks noGrp="1"/>
          </p:cNvSpPr>
          <p:nvPr>
            <p:ph type="subTitle" idx="1"/>
          </p:nvPr>
        </p:nvSpPr>
        <p:spPr/>
        <p:txBody>
          <a:bodyPr/>
          <a:lstStyle/>
          <a:p>
            <a:pPr>
              <a:spcAft>
                <a:spcPts val="0"/>
              </a:spcAft>
            </a:pPr>
            <a:r>
              <a:rPr lang="es-ES" sz="1400" b="1" dirty="0">
                <a:solidFill>
                  <a:srgbClr val="FFFFFF"/>
                </a:solidFill>
                <a:latin typeface="Arial" panose="020B0604020202020204" pitchFamily="34" charset="0"/>
                <a:cs typeface="Arial" panose="020B0604020202020204" pitchFamily="34" charset="0"/>
              </a:rPr>
              <a:t>Vacunarse</a:t>
            </a:r>
          </a:p>
        </p:txBody>
      </p:sp>
      <p:sp>
        <p:nvSpPr>
          <p:cNvPr id="15" name="Text">
            <a:extLst>
              <a:ext uri="{FF2B5EF4-FFF2-40B4-BE49-F238E27FC236}">
                <a16:creationId xmlns:a16="http://schemas.microsoft.com/office/drawing/2014/main" id="{632D1C2A-845B-764D-898E-45315166FD4B}"/>
              </a:ext>
            </a:extLst>
          </p:cNvPr>
          <p:cNvSpPr>
            <a:spLocks noGrp="1"/>
          </p:cNvSpPr>
          <p:nvPr>
            <p:ph type="body" sz="quarter" idx="10"/>
          </p:nvPr>
        </p:nvSpPr>
        <p:spPr>
          <a:xfrm>
            <a:off x="457200" y="1158875"/>
            <a:ext cx="8229600" cy="2578736"/>
          </a:xfrm>
        </p:spPr>
        <p:txBody>
          <a:bodyPr/>
          <a:lstStyle/>
          <a:p>
            <a:pPr>
              <a:spcAft>
                <a:spcPts val="500"/>
              </a:spcAft>
              <a:buClr>
                <a:srgbClr val="3A7AB6"/>
              </a:buClr>
            </a:pPr>
            <a:r>
              <a:rPr lang="es-ES" dirty="0"/>
              <a:t>Continúe con las medidas de prevención del COVID-19: </a:t>
            </a:r>
          </a:p>
        </p:txBody>
      </p:sp>
      <p:pic>
        <p:nvPicPr>
          <p:cNvPr id="47" name="Picture face mask" descr="Illustration of a person wearing a mask that covers their nose and mouth.">
            <a:extLst>
              <a:ext uri="{FF2B5EF4-FFF2-40B4-BE49-F238E27FC236}">
                <a16:creationId xmlns:a16="http://schemas.microsoft.com/office/drawing/2014/main" id="{B64B4AB7-EB35-4966-AE93-86B6531DCE05}"/>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989" y="1759450"/>
            <a:ext cx="665684" cy="1054668"/>
          </a:xfrm>
          <a:prstGeom prst="rect">
            <a:avLst/>
          </a:prstGeom>
        </p:spPr>
      </p:pic>
      <p:sp>
        <p:nvSpPr>
          <p:cNvPr id="43" name="TextBox">
            <a:extLst>
              <a:ext uri="{FF2B5EF4-FFF2-40B4-BE49-F238E27FC236}">
                <a16:creationId xmlns:a16="http://schemas.microsoft.com/office/drawing/2014/main" id="{8483927F-9964-48A5-B14B-906D4772D5E4}"/>
              </a:ext>
            </a:extLst>
          </p:cNvPr>
          <p:cNvSpPr txBox="1"/>
          <p:nvPr/>
        </p:nvSpPr>
        <p:spPr>
          <a:xfrm>
            <a:off x="490605" y="2880248"/>
            <a:ext cx="1184365" cy="553998"/>
          </a:xfrm>
          <a:prstGeom prst="rect">
            <a:avLst/>
          </a:prstGeom>
          <a:noFill/>
        </p:spPr>
        <p:txBody>
          <a:bodyPr wrap="square" lIns="0" tIns="0" rIns="0" bIns="0" rtlCol="0">
            <a:spAutoFit/>
          </a:bodyPr>
          <a:lstStyle/>
          <a:p>
            <a:pPr marL="0" lvl="1" algn="ctr">
              <a:spcBef>
                <a:spcPts val="600"/>
              </a:spcBef>
              <a:buClr>
                <a:srgbClr val="1D624D"/>
              </a:buClr>
            </a:pPr>
            <a:r>
              <a:rPr lang="es-ES" sz="1200" b="1" dirty="0">
                <a:solidFill>
                  <a:srgbClr val="1D624D"/>
                </a:solidFill>
                <a:latin typeface="Arial" panose="020B0604020202020204" pitchFamily="34" charset="0"/>
                <a:cs typeface="Arial" panose="020B0604020202020204" pitchFamily="34" charset="0"/>
              </a:rPr>
              <a:t>Cúbrase la nariz y la boca con una mascarilla.</a:t>
            </a:r>
            <a:r>
              <a:rPr lang="en-US" sz="1200" b="1" dirty="0">
                <a:solidFill>
                  <a:srgbClr val="1D624D"/>
                </a:solidFill>
                <a:latin typeface="Arial" panose="020B0604020202020204" pitchFamily="34" charset="0"/>
                <a:cs typeface="Arial" panose="020B0604020202020204" pitchFamily="34" charset="0"/>
              </a:rPr>
              <a:t>.</a:t>
            </a:r>
          </a:p>
        </p:txBody>
      </p:sp>
      <p:pic>
        <p:nvPicPr>
          <p:cNvPr id="53" name="Picture six feet" descr="Illustration of two people standing apart from eachother.">
            <a:extLst>
              <a:ext uri="{FF2B5EF4-FFF2-40B4-BE49-F238E27FC236}">
                <a16:creationId xmlns:a16="http://schemas.microsoft.com/office/drawing/2014/main" id="{06E9D9C5-9BBB-4313-AF88-7AE5170F1747}"/>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1715" y="1970948"/>
            <a:ext cx="1105547" cy="843170"/>
          </a:xfrm>
          <a:prstGeom prst="rect">
            <a:avLst/>
          </a:prstGeom>
        </p:spPr>
      </p:pic>
      <p:sp>
        <p:nvSpPr>
          <p:cNvPr id="44" name="TextBox">
            <a:extLst>
              <a:ext uri="{FF2B5EF4-FFF2-40B4-BE49-F238E27FC236}">
                <a16:creationId xmlns:a16="http://schemas.microsoft.com/office/drawing/2014/main" id="{A57C97EB-9334-4037-98F8-D42F1456FD18}"/>
              </a:ext>
            </a:extLst>
          </p:cNvPr>
          <p:cNvSpPr txBox="1"/>
          <p:nvPr/>
        </p:nvSpPr>
        <p:spPr>
          <a:xfrm>
            <a:off x="1956773" y="2880248"/>
            <a:ext cx="1666673" cy="1015663"/>
          </a:xfrm>
          <a:prstGeom prst="rect">
            <a:avLst/>
          </a:prstGeom>
          <a:noFill/>
        </p:spPr>
        <p:txBody>
          <a:bodyPr wrap="square" rtlCol="0">
            <a:spAutoFit/>
          </a:bodyPr>
          <a:lstStyle/>
          <a:p>
            <a:pPr marL="0" lvl="1" algn="ctr">
              <a:spcBef>
                <a:spcPts val="600"/>
              </a:spcBef>
              <a:buClr>
                <a:srgbClr val="1D624D"/>
              </a:buClr>
            </a:pPr>
            <a:r>
              <a:rPr lang="es-ES" sz="1200" b="1" dirty="0">
                <a:solidFill>
                  <a:srgbClr val="1D624D"/>
                </a:solidFill>
                <a:latin typeface="Arial" panose="020B0604020202020204" pitchFamily="34" charset="0"/>
                <a:cs typeface="Arial" panose="020B0604020202020204" pitchFamily="34" charset="0"/>
              </a:rPr>
              <a:t>Mantenga al menos 6 pies o 2 metros de distancia de las personas que no vivan con usted.</a:t>
            </a:r>
          </a:p>
        </p:txBody>
      </p:sp>
      <p:pic>
        <p:nvPicPr>
          <p:cNvPr id="56" name="Picture crowds" descr="Illustration of group of people standing close to eachother. Airborne droplets appear among them.">
            <a:extLst>
              <a:ext uri="{FF2B5EF4-FFF2-40B4-BE49-F238E27FC236}">
                <a16:creationId xmlns:a16="http://schemas.microsoft.com/office/drawing/2014/main" id="{314958B6-4072-492F-B4BD-C757AAF83E75}"/>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5090" y="1814726"/>
            <a:ext cx="1138416" cy="999392"/>
          </a:xfrm>
          <a:prstGeom prst="rect">
            <a:avLst/>
          </a:prstGeom>
        </p:spPr>
      </p:pic>
      <p:sp>
        <p:nvSpPr>
          <p:cNvPr id="55" name="TextBox">
            <a:extLst>
              <a:ext uri="{FF2B5EF4-FFF2-40B4-BE49-F238E27FC236}">
                <a16:creationId xmlns:a16="http://schemas.microsoft.com/office/drawing/2014/main" id="{93DE8227-E0D2-4269-BBFB-0565B5201332}"/>
              </a:ext>
            </a:extLst>
          </p:cNvPr>
          <p:cNvSpPr txBox="1"/>
          <p:nvPr/>
        </p:nvSpPr>
        <p:spPr>
          <a:xfrm>
            <a:off x="3920359" y="2880248"/>
            <a:ext cx="1526630" cy="1015663"/>
          </a:xfrm>
          <a:prstGeom prst="rect">
            <a:avLst/>
          </a:prstGeom>
          <a:noFill/>
        </p:spPr>
        <p:txBody>
          <a:bodyPr wrap="square" rtlCol="0">
            <a:spAutoFit/>
          </a:bodyPr>
          <a:lstStyle/>
          <a:p>
            <a:pPr lvl="0" algn="ctr" defTabSz="914378" eaLnBrk="1" fontAlgn="auto" hangingPunct="1">
              <a:spcBef>
                <a:spcPts val="0"/>
              </a:spcBef>
              <a:spcAft>
                <a:spcPts val="0"/>
              </a:spcAft>
              <a:defRPr/>
            </a:pPr>
            <a:r>
              <a:rPr lang="es-ES" sz="1200" b="1" dirty="0">
                <a:solidFill>
                  <a:srgbClr val="1D624D"/>
                </a:solidFill>
                <a:latin typeface="Arial" panose="020B0604020202020204" pitchFamily="34" charset="0"/>
                <a:cs typeface="Arial" panose="020B0604020202020204" pitchFamily="34" charset="0"/>
              </a:rPr>
              <a:t>Evite los lugares donde haya mucha gente y los espacios con poca ventilación. </a:t>
            </a:r>
          </a:p>
        </p:txBody>
      </p:sp>
      <p:pic>
        <p:nvPicPr>
          <p:cNvPr id="51" name="Picture wash hands" descr="Illustration of two hands washing with soap.">
            <a:extLst>
              <a:ext uri="{FF2B5EF4-FFF2-40B4-BE49-F238E27FC236}">
                <a16:creationId xmlns:a16="http://schemas.microsoft.com/office/drawing/2014/main" id="{F4FF39E8-F20C-4959-BA10-C41C026E564B}"/>
              </a:ext>
              <a:ext uri="{C183D7F6-B498-43B3-948B-1728B52AA6E4}">
                <adec:decorative xmlns:adec="http://schemas.microsoft.com/office/drawing/2017/decorative" val="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55800" y="1905286"/>
            <a:ext cx="948256" cy="908832"/>
          </a:xfrm>
          <a:prstGeom prst="rect">
            <a:avLst/>
          </a:prstGeom>
        </p:spPr>
      </p:pic>
      <p:sp>
        <p:nvSpPr>
          <p:cNvPr id="46" name="TextBox">
            <a:extLst>
              <a:ext uri="{FF2B5EF4-FFF2-40B4-BE49-F238E27FC236}">
                <a16:creationId xmlns:a16="http://schemas.microsoft.com/office/drawing/2014/main" id="{EB8364DD-5009-492E-AE70-B0D9C8A4C094}"/>
              </a:ext>
            </a:extLst>
          </p:cNvPr>
          <p:cNvSpPr txBox="1"/>
          <p:nvPr/>
        </p:nvSpPr>
        <p:spPr>
          <a:xfrm>
            <a:off x="5927646" y="2880248"/>
            <a:ext cx="1004564" cy="461665"/>
          </a:xfrm>
          <a:prstGeom prst="rect">
            <a:avLst/>
          </a:prstGeom>
          <a:noFill/>
        </p:spPr>
        <p:txBody>
          <a:bodyPr wrap="square" rtlCol="0">
            <a:spAutoFit/>
          </a:bodyPr>
          <a:lstStyle/>
          <a:p>
            <a:pPr lvl="0" algn="ctr" defTabSz="914378" eaLnBrk="1" fontAlgn="auto" hangingPunct="1">
              <a:spcBef>
                <a:spcPts val="0"/>
              </a:spcBef>
              <a:spcAft>
                <a:spcPts val="0"/>
              </a:spcAft>
              <a:defRPr/>
            </a:pPr>
            <a:r>
              <a:rPr lang="es-ES" sz="1200" b="1" dirty="0">
                <a:solidFill>
                  <a:srgbClr val="1D624D"/>
                </a:solidFill>
                <a:latin typeface="Arial" panose="020B0604020202020204" pitchFamily="34" charset="0"/>
                <a:cs typeface="Arial" panose="020B0604020202020204" pitchFamily="34" charset="0"/>
              </a:rPr>
              <a:t>Lávese las manos.</a:t>
            </a:r>
            <a:endParaRPr lang="en-US" sz="1200" b="1" dirty="0">
              <a:solidFill>
                <a:srgbClr val="1D624D"/>
              </a:solidFill>
              <a:latin typeface="Arial" panose="020B0604020202020204" pitchFamily="34" charset="0"/>
              <a:cs typeface="Arial" panose="020B0604020202020204" pitchFamily="34" charset="0"/>
            </a:endParaRPr>
          </a:p>
        </p:txBody>
      </p:sp>
      <p:pic>
        <p:nvPicPr>
          <p:cNvPr id="52" name="Picture clean" descr="Illustration of soap and a sink surface with a virus that is being targeted.">
            <a:extLst>
              <a:ext uri="{FF2B5EF4-FFF2-40B4-BE49-F238E27FC236}">
                <a16:creationId xmlns:a16="http://schemas.microsoft.com/office/drawing/2014/main" id="{D56658C7-A0AA-4E88-8558-05C40DA6BC88}"/>
              </a:ext>
              <a:ext uri="{C183D7F6-B498-43B3-948B-1728B52AA6E4}">
                <adec:decorative xmlns:adec="http://schemas.microsoft.com/office/drawing/2017/decorative" val="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87750" y="1860006"/>
            <a:ext cx="916857" cy="908832"/>
          </a:xfrm>
          <a:prstGeom prst="rect">
            <a:avLst/>
          </a:prstGeom>
        </p:spPr>
      </p:pic>
      <p:sp>
        <p:nvSpPr>
          <p:cNvPr id="45" name="TextBox">
            <a:extLst>
              <a:ext uri="{FF2B5EF4-FFF2-40B4-BE49-F238E27FC236}">
                <a16:creationId xmlns:a16="http://schemas.microsoft.com/office/drawing/2014/main" id="{8917F184-2036-485C-9620-208B8D546D4E}"/>
              </a:ext>
            </a:extLst>
          </p:cNvPr>
          <p:cNvSpPr txBox="1"/>
          <p:nvPr/>
        </p:nvSpPr>
        <p:spPr>
          <a:xfrm>
            <a:off x="7425348" y="2814118"/>
            <a:ext cx="1526702" cy="1015663"/>
          </a:xfrm>
          <a:prstGeom prst="rect">
            <a:avLst/>
          </a:prstGeom>
          <a:noFill/>
        </p:spPr>
        <p:txBody>
          <a:bodyPr wrap="square" rtlCol="0">
            <a:spAutoFit/>
          </a:bodyPr>
          <a:lstStyle/>
          <a:p>
            <a:pPr lvl="0" algn="ctr" defTabSz="914378" eaLnBrk="1" fontAlgn="auto" hangingPunct="1">
              <a:spcBef>
                <a:spcPts val="0"/>
              </a:spcBef>
              <a:spcAft>
                <a:spcPts val="0"/>
              </a:spcAft>
              <a:defRPr/>
            </a:pPr>
            <a:r>
              <a:rPr lang="es-ES" sz="1200" b="1" dirty="0">
                <a:solidFill>
                  <a:srgbClr val="1D624D"/>
                </a:solidFill>
                <a:latin typeface="Arial" panose="020B0604020202020204" pitchFamily="34" charset="0"/>
                <a:cs typeface="Arial" panose="020B0604020202020204" pitchFamily="34" charset="0"/>
              </a:rPr>
              <a:t>Limpie y desinfecte las superficies que se tocan con frecuencia.</a:t>
            </a:r>
          </a:p>
        </p:txBody>
      </p:sp>
      <p:sp>
        <p:nvSpPr>
          <p:cNvPr id="2" name="Text">
            <a:extLst>
              <a:ext uri="{FF2B5EF4-FFF2-40B4-BE49-F238E27FC236}">
                <a16:creationId xmlns:a16="http://schemas.microsoft.com/office/drawing/2014/main" id="{35B8D505-47F8-4525-9020-E331E94AA180}"/>
              </a:ext>
            </a:extLst>
          </p:cNvPr>
          <p:cNvSpPr>
            <a:spLocks noGrp="1"/>
          </p:cNvSpPr>
          <p:nvPr>
            <p:ph type="body" sz="quarter" idx="11"/>
          </p:nvPr>
        </p:nvSpPr>
        <p:spPr>
          <a:xfrm>
            <a:off x="457200" y="3984625"/>
            <a:ext cx="8229600" cy="920374"/>
          </a:xfrm>
        </p:spPr>
        <p:txBody>
          <a:bodyPr/>
          <a:lstStyle/>
          <a:p>
            <a:pPr>
              <a:spcBef>
                <a:spcPts val="1000"/>
              </a:spcBef>
              <a:buClr>
                <a:srgbClr val="3A7AB6"/>
              </a:buClr>
            </a:pPr>
            <a:r>
              <a:rPr lang="es-ES" dirty="0"/>
              <a:t>Inscríbase en </a:t>
            </a:r>
            <a:r>
              <a:rPr lang="es-ES" b="1" dirty="0">
                <a:solidFill>
                  <a:srgbClr val="3A7AB6"/>
                </a:solidFill>
              </a:rPr>
              <a:t>v-</a:t>
            </a:r>
            <a:r>
              <a:rPr lang="es-ES" b="1" dirty="0" err="1">
                <a:solidFill>
                  <a:srgbClr val="3A7AB6"/>
                </a:solidFill>
              </a:rPr>
              <a:t>safe</a:t>
            </a:r>
            <a:r>
              <a:rPr lang="es-ES" b="1" dirty="0">
                <a:solidFill>
                  <a:srgbClr val="3A7AB6"/>
                </a:solidFill>
              </a:rPr>
              <a:t>. </a:t>
            </a:r>
          </a:p>
          <a:p>
            <a:pPr>
              <a:spcBef>
                <a:spcPts val="1000"/>
              </a:spcBef>
              <a:buClr>
                <a:srgbClr val="3A7AB6"/>
              </a:buClr>
            </a:pPr>
            <a:r>
              <a:rPr lang="es-ES" dirty="0"/>
              <a:t>Si tiene preguntas acerca de su salud y la vacunación, llame a su médico, personal de enfermería o centro médico.</a:t>
            </a:r>
          </a:p>
        </p:txBody>
      </p:sp>
      <p:grpSp>
        <p:nvGrpSpPr>
          <p:cNvPr id="16" name="Dividers">
            <a:extLst>
              <a:ext uri="{FF2B5EF4-FFF2-40B4-BE49-F238E27FC236}">
                <a16:creationId xmlns:a16="http://schemas.microsoft.com/office/drawing/2014/main" id="{346EA4BD-5701-ED4F-910C-889E4DD27973}"/>
              </a:ext>
              <a:ext uri="{C183D7F6-B498-43B3-948B-1728B52AA6E4}">
                <adec:decorative xmlns:adec="http://schemas.microsoft.com/office/drawing/2017/decorative" val="1"/>
              </a:ext>
            </a:extLst>
          </p:cNvPr>
          <p:cNvGrpSpPr/>
          <p:nvPr/>
        </p:nvGrpSpPr>
        <p:grpSpPr>
          <a:xfrm>
            <a:off x="1883041" y="1759450"/>
            <a:ext cx="5503987" cy="1951795"/>
            <a:chOff x="1883041" y="1759450"/>
            <a:chExt cx="5503987" cy="1951795"/>
          </a:xfrm>
        </p:grpSpPr>
        <p:sp>
          <p:nvSpPr>
            <p:cNvPr id="48" name="Divider">
              <a:extLst>
                <a:ext uri="{FF2B5EF4-FFF2-40B4-BE49-F238E27FC236}">
                  <a16:creationId xmlns:a16="http://schemas.microsoft.com/office/drawing/2014/main" id="{323A92A5-E079-454F-8E64-37E7F888C866}"/>
                </a:ext>
                <a:ext uri="{C183D7F6-B498-43B3-948B-1728B52AA6E4}">
                  <adec:decorative xmlns:adec="http://schemas.microsoft.com/office/drawing/2017/decorative" val="1"/>
                </a:ext>
              </a:extLst>
            </p:cNvPr>
            <p:cNvSpPr/>
            <p:nvPr/>
          </p:nvSpPr>
          <p:spPr>
            <a:xfrm>
              <a:off x="1883041" y="1759450"/>
              <a:ext cx="100584" cy="195179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vider">
              <a:extLst>
                <a:ext uri="{FF2B5EF4-FFF2-40B4-BE49-F238E27FC236}">
                  <a16:creationId xmlns:a16="http://schemas.microsoft.com/office/drawing/2014/main" id="{9311EE97-C302-4CF2-BCFD-CEF2B1923985}"/>
                </a:ext>
                <a:ext uri="{C183D7F6-B498-43B3-948B-1728B52AA6E4}">
                  <adec:decorative xmlns:adec="http://schemas.microsoft.com/office/drawing/2017/decorative" val="1"/>
                </a:ext>
              </a:extLst>
            </p:cNvPr>
            <p:cNvSpPr/>
            <p:nvPr/>
          </p:nvSpPr>
          <p:spPr>
            <a:xfrm>
              <a:off x="3684175" y="1759450"/>
              <a:ext cx="100584" cy="195179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Divider">
              <a:extLst>
                <a:ext uri="{FF2B5EF4-FFF2-40B4-BE49-F238E27FC236}">
                  <a16:creationId xmlns:a16="http://schemas.microsoft.com/office/drawing/2014/main" id="{76BE81EA-FE26-4522-B566-02AEF5032856}"/>
                </a:ext>
                <a:ext uri="{C183D7F6-B498-43B3-948B-1728B52AA6E4}">
                  <adec:decorative xmlns:adec="http://schemas.microsoft.com/office/drawing/2017/decorative" val="1"/>
                </a:ext>
              </a:extLst>
            </p:cNvPr>
            <p:cNvSpPr/>
            <p:nvPr/>
          </p:nvSpPr>
          <p:spPr>
            <a:xfrm>
              <a:off x="5485309" y="1759450"/>
              <a:ext cx="100584" cy="195179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vider">
              <a:extLst>
                <a:ext uri="{FF2B5EF4-FFF2-40B4-BE49-F238E27FC236}">
                  <a16:creationId xmlns:a16="http://schemas.microsoft.com/office/drawing/2014/main" id="{8732B564-84C2-474D-919F-E4A77B59E977}"/>
                </a:ext>
                <a:ext uri="{C183D7F6-B498-43B3-948B-1728B52AA6E4}">
                  <adec:decorative xmlns:adec="http://schemas.microsoft.com/office/drawing/2017/decorative" val="1"/>
                </a:ext>
              </a:extLst>
            </p:cNvPr>
            <p:cNvSpPr/>
            <p:nvPr/>
          </p:nvSpPr>
          <p:spPr>
            <a:xfrm>
              <a:off x="7286444" y="1759450"/>
              <a:ext cx="100584" cy="195179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5484234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D1608367-095F-47BC-BF27-230B4B6EC41B}"/>
              </a:ext>
            </a:extLst>
          </p:cNvPr>
          <p:cNvPicPr>
            <a:picLocks noChangeAspect="1"/>
          </p:cNvPicPr>
          <p:nvPr/>
        </p:nvPicPr>
        <p:blipFill>
          <a:blip r:embed="rId2"/>
          <a:stretch>
            <a:fillRect/>
          </a:stretch>
        </p:blipFill>
        <p:spPr>
          <a:xfrm>
            <a:off x="294025" y="50800"/>
            <a:ext cx="8555951" cy="5041900"/>
          </a:xfrm>
          <a:prstGeom prst="rect">
            <a:avLst/>
          </a:prstGeom>
          <a:noFill/>
        </p:spPr>
      </p:pic>
    </p:spTree>
    <p:extLst>
      <p:ext uri="{BB962C8B-B14F-4D97-AF65-F5344CB8AC3E}">
        <p14:creationId xmlns:p14="http://schemas.microsoft.com/office/powerpoint/2010/main" val="364967802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8DD9FDD-4B36-4FB7-8572-1D73DBD6CF2C}"/>
              </a:ext>
            </a:extLst>
          </p:cNvPr>
          <p:cNvSpPr>
            <a:spLocks noGrp="1"/>
          </p:cNvSpPr>
          <p:nvPr>
            <p:ph type="subTitle" idx="1"/>
          </p:nvPr>
        </p:nvSpPr>
        <p:spPr/>
        <p:txBody>
          <a:bodyPr/>
          <a:lstStyle/>
          <a:p>
            <a:endParaRPr lang="es-SV"/>
          </a:p>
        </p:txBody>
      </p:sp>
      <p:pic>
        <p:nvPicPr>
          <p:cNvPr id="6" name="Imagen 5">
            <a:extLst>
              <a:ext uri="{FF2B5EF4-FFF2-40B4-BE49-F238E27FC236}">
                <a16:creationId xmlns:a16="http://schemas.microsoft.com/office/drawing/2014/main" id="{49DA0292-C585-4E69-B685-0DD5AD5AADF1}"/>
              </a:ext>
            </a:extLst>
          </p:cNvPr>
          <p:cNvPicPr>
            <a:picLocks noChangeAspect="1"/>
          </p:cNvPicPr>
          <p:nvPr/>
        </p:nvPicPr>
        <p:blipFill>
          <a:blip r:embed="rId2"/>
          <a:stretch>
            <a:fillRect/>
          </a:stretch>
        </p:blipFill>
        <p:spPr>
          <a:xfrm>
            <a:off x="686228" y="349431"/>
            <a:ext cx="8401704" cy="4574261"/>
          </a:xfrm>
          <a:prstGeom prst="rect">
            <a:avLst/>
          </a:prstGeom>
        </p:spPr>
      </p:pic>
    </p:spTree>
    <p:extLst>
      <p:ext uri="{BB962C8B-B14F-4D97-AF65-F5344CB8AC3E}">
        <p14:creationId xmlns:p14="http://schemas.microsoft.com/office/powerpoint/2010/main" val="398352577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5D44B4-EEA7-6741-B9F3-94BB8B5A6669}"/>
              </a:ext>
            </a:extLst>
          </p:cNvPr>
          <p:cNvSpPr>
            <a:spLocks noGrp="1"/>
          </p:cNvSpPr>
          <p:nvPr>
            <p:ph type="title"/>
          </p:nvPr>
        </p:nvSpPr>
        <p:spPr>
          <a:solidFill>
            <a:srgbClr val="1D624D"/>
          </a:solidFill>
        </p:spPr>
        <p:txBody>
          <a:bodyPr/>
          <a:lstStyle/>
          <a:p>
            <a:r>
              <a:rPr lang="en-US" dirty="0"/>
              <a:t>MUCHAS GRACIAS!!!</a:t>
            </a:r>
          </a:p>
        </p:txBody>
      </p:sp>
    </p:spTree>
    <p:extLst>
      <p:ext uri="{BB962C8B-B14F-4D97-AF65-F5344CB8AC3E}">
        <p14:creationId xmlns:p14="http://schemas.microsoft.com/office/powerpoint/2010/main" val="231494918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42AFA64-A1E1-314F-962E-8AD4A8282D54}"/>
              </a:ext>
            </a:extLst>
          </p:cNvPr>
          <p:cNvSpPr>
            <a:spLocks noGrp="1"/>
          </p:cNvSpPr>
          <p:nvPr>
            <p:ph type="title"/>
          </p:nvPr>
        </p:nvSpPr>
        <p:spPr/>
        <p:txBody>
          <a:bodyPr/>
          <a:lstStyle/>
          <a:p>
            <a:r>
              <a:rPr lang="es-ES" sz="2600" dirty="0">
                <a:solidFill>
                  <a:srgbClr val="1D624D"/>
                </a:solidFill>
              </a:rPr>
              <a:t>¿Qué se sabe acerca del COVID-19?</a:t>
            </a:r>
            <a:endParaRPr lang="en-US" sz="2600" dirty="0"/>
          </a:p>
        </p:txBody>
      </p:sp>
      <p:sp>
        <p:nvSpPr>
          <p:cNvPr id="8" name="Subtitle">
            <a:extLst>
              <a:ext uri="{FF2B5EF4-FFF2-40B4-BE49-F238E27FC236}">
                <a16:creationId xmlns:a16="http://schemas.microsoft.com/office/drawing/2014/main" id="{74157A0D-7D6E-8646-A895-16E651649F6E}"/>
              </a:ext>
            </a:extLst>
          </p:cNvPr>
          <p:cNvSpPr>
            <a:spLocks noGrp="1"/>
          </p:cNvSpPr>
          <p:nvPr>
            <p:ph type="subTitle" idx="1"/>
          </p:nvPr>
        </p:nvSpPr>
        <p:spPr/>
        <p:txBody>
          <a:bodyPr/>
          <a:lstStyle/>
          <a:p>
            <a:pPr>
              <a:spcAft>
                <a:spcPts val="0"/>
              </a:spcAft>
            </a:pPr>
            <a:r>
              <a:rPr lang="es-ES" sz="1400" b="1" dirty="0">
                <a:solidFill>
                  <a:srgbClr val="FFFFFF"/>
                </a:solidFill>
                <a:latin typeface="Arial" panose="020B0604020202020204" pitchFamily="34" charset="0"/>
                <a:cs typeface="Arial" panose="020B0604020202020204" pitchFamily="34" charset="0"/>
              </a:rPr>
              <a:t>Información básica sobre el COVID-19 y la vacuna</a:t>
            </a:r>
          </a:p>
        </p:txBody>
      </p:sp>
      <p:sp>
        <p:nvSpPr>
          <p:cNvPr id="3" name="Text Placeholder">
            <a:extLst>
              <a:ext uri="{FF2B5EF4-FFF2-40B4-BE49-F238E27FC236}">
                <a16:creationId xmlns:a16="http://schemas.microsoft.com/office/drawing/2014/main" id="{027DA1D8-A8B3-CC4E-A39F-E4C166CD80F6}"/>
              </a:ext>
            </a:extLst>
          </p:cNvPr>
          <p:cNvSpPr>
            <a:spLocks noGrp="1"/>
          </p:cNvSpPr>
          <p:nvPr>
            <p:ph type="body" sz="quarter" idx="10"/>
          </p:nvPr>
        </p:nvSpPr>
        <p:spPr/>
        <p:txBody>
          <a:bodyPr/>
          <a:lstStyle/>
          <a:p>
            <a:pPr marL="228600" indent="-228600">
              <a:spcBef>
                <a:spcPts val="1000"/>
              </a:spcBef>
            </a:pPr>
            <a:r>
              <a:rPr lang="es-ES" dirty="0"/>
              <a:t>La infección por SARS-CoV-2, el virus que causa el COVID-19, puede provocar una enfermedad que varía desde la presentación de síntomas leves a casos graves de enfermedad y muerte.</a:t>
            </a:r>
          </a:p>
          <a:p>
            <a:pPr marL="228600" indent="-228600">
              <a:spcBef>
                <a:spcPts val="1000"/>
              </a:spcBef>
            </a:pPr>
            <a:r>
              <a:rPr lang="es-ES" dirty="0"/>
              <a:t>No sabemos cómo el SARS-CoV-2 afectará a cada persona.</a:t>
            </a:r>
          </a:p>
          <a:p>
            <a:pPr marL="228600" indent="-228600">
              <a:spcBef>
                <a:spcPts val="1000"/>
              </a:spcBef>
            </a:pPr>
            <a:r>
              <a:rPr lang="es-ES" dirty="0"/>
              <a:t>Algunas personas, como los adultos de 65 años y mayores, o quienes tienen ciertas afecciones, tienen más probabilidades que otras de enfermarse gravemente. </a:t>
            </a:r>
          </a:p>
          <a:p>
            <a:pPr marL="0" indent="0">
              <a:buNone/>
            </a:pPr>
            <a:endParaRPr lang="en-US" dirty="0"/>
          </a:p>
        </p:txBody>
      </p:sp>
      <p:pic>
        <p:nvPicPr>
          <p:cNvPr id="4" name="Picture" descr="A sick woman wrapped in a blanked sitting on a couch.">
            <a:extLst>
              <a:ext uri="{FF2B5EF4-FFF2-40B4-BE49-F238E27FC236}">
                <a16:creationId xmlns:a16="http://schemas.microsoft.com/office/drawing/2014/main" id="{1E860399-564B-DA43-A026-F23640E4F72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459" t="10017" r="9932"/>
          <a:stretch/>
        </p:blipFill>
        <p:spPr bwMode="auto">
          <a:xfrm flipH="1">
            <a:off x="457199" y="3003187"/>
            <a:ext cx="2042023" cy="16642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descr="A patient lies on a hospital bed.">
            <a:extLst>
              <a:ext uri="{FF2B5EF4-FFF2-40B4-BE49-F238E27FC236}">
                <a16:creationId xmlns:a16="http://schemas.microsoft.com/office/drawing/2014/main" id="{F90095EC-3A2C-7844-8EA9-281CE4913A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626" r="15093"/>
          <a:stretch/>
        </p:blipFill>
        <p:spPr>
          <a:xfrm>
            <a:off x="2593726" y="3003187"/>
            <a:ext cx="2133600" cy="1660645"/>
          </a:xfrm>
          <a:prstGeom prst="rect">
            <a:avLst/>
          </a:prstGeom>
        </p:spPr>
      </p:pic>
      <p:pic>
        <p:nvPicPr>
          <p:cNvPr id="6" name="Picture" descr="An older female patient wearing a face mask speaks with her healthcare provider, who also is also waring a face mask.">
            <a:extLst>
              <a:ext uri="{FF2B5EF4-FFF2-40B4-BE49-F238E27FC236}">
                <a16:creationId xmlns:a16="http://schemas.microsoft.com/office/drawing/2014/main" id="{57C9854D-D8CA-FF49-9C41-4C6C6FD69E45}"/>
              </a:ext>
            </a:extLst>
          </p:cNvPr>
          <p:cNvPicPr>
            <a:picLocks noChangeAspect="1"/>
          </p:cNvPicPr>
          <p:nvPr/>
        </p:nvPicPr>
        <p:blipFill rotWithShape="1">
          <a:blip r:embed="rId5">
            <a:extLst>
              <a:ext uri="{28A0092B-C50C-407E-A947-70E740481C1C}">
                <a14:useLocalDpi xmlns:a14="http://schemas.microsoft.com/office/drawing/2010/main" val="0"/>
              </a:ext>
            </a:extLst>
          </a:blip>
          <a:srcRect l="3356" r="16834"/>
          <a:stretch/>
        </p:blipFill>
        <p:spPr>
          <a:xfrm>
            <a:off x="4821830" y="3003187"/>
            <a:ext cx="1977656" cy="1660645"/>
          </a:xfrm>
          <a:prstGeom prst="rect">
            <a:avLst/>
          </a:prstGeom>
        </p:spPr>
      </p:pic>
      <p:pic>
        <p:nvPicPr>
          <p:cNvPr id="7" name="Picture" descr="A pregnant woman wearing a face masks sits in a field.">
            <a:extLst>
              <a:ext uri="{FF2B5EF4-FFF2-40B4-BE49-F238E27FC236}">
                <a16:creationId xmlns:a16="http://schemas.microsoft.com/office/drawing/2014/main" id="{F1BF6B1E-F614-3A4F-B0E8-97E4114D8A9B}"/>
              </a:ext>
            </a:extLst>
          </p:cNvPr>
          <p:cNvPicPr>
            <a:picLocks noChangeAspect="1"/>
          </p:cNvPicPr>
          <p:nvPr/>
        </p:nvPicPr>
        <p:blipFill rotWithShape="1">
          <a:blip r:embed="rId6">
            <a:extLst>
              <a:ext uri="{28A0092B-C50C-407E-A947-70E740481C1C}">
                <a14:useLocalDpi xmlns:a14="http://schemas.microsoft.com/office/drawing/2010/main" val="0"/>
              </a:ext>
            </a:extLst>
          </a:blip>
          <a:srcRect l="5710" t="10703" b="23625"/>
          <a:stretch/>
        </p:blipFill>
        <p:spPr>
          <a:xfrm>
            <a:off x="6893991" y="3003187"/>
            <a:ext cx="1792809" cy="1664883"/>
          </a:xfrm>
          <a:prstGeom prst="rect">
            <a:avLst/>
          </a:prstGeom>
        </p:spPr>
      </p:pic>
    </p:spTree>
    <p:extLst>
      <p:ext uri="{BB962C8B-B14F-4D97-AF65-F5344CB8AC3E}">
        <p14:creationId xmlns:p14="http://schemas.microsoft.com/office/powerpoint/2010/main" val="320022550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20380AE-E112-4B97-A382-552A5A775A11}"/>
              </a:ext>
            </a:extLst>
          </p:cNvPr>
          <p:cNvSpPr>
            <a:spLocks noGrp="1"/>
          </p:cNvSpPr>
          <p:nvPr>
            <p:ph type="subTitle" idx="1"/>
          </p:nvPr>
        </p:nvSpPr>
        <p:spPr/>
        <p:txBody>
          <a:bodyPr/>
          <a:lstStyle/>
          <a:p>
            <a:endParaRPr lang="es-SV" dirty="0"/>
          </a:p>
        </p:txBody>
      </p:sp>
      <p:pic>
        <p:nvPicPr>
          <p:cNvPr id="6" name="Imagen 5" descr="Interfaz de usuario gráfica, Texto, Aplicación&#10;&#10;Descripción generada automáticamente">
            <a:extLst>
              <a:ext uri="{FF2B5EF4-FFF2-40B4-BE49-F238E27FC236}">
                <a16:creationId xmlns:a16="http://schemas.microsoft.com/office/drawing/2014/main" id="{015F413D-4AD9-4580-9DB5-C30F5E233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89" y="349431"/>
            <a:ext cx="8680202" cy="4732461"/>
          </a:xfrm>
          <a:prstGeom prst="rect">
            <a:avLst/>
          </a:prstGeom>
        </p:spPr>
      </p:pic>
    </p:spTree>
    <p:extLst>
      <p:ext uri="{BB962C8B-B14F-4D97-AF65-F5344CB8AC3E}">
        <p14:creationId xmlns:p14="http://schemas.microsoft.com/office/powerpoint/2010/main" val="67095320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EDBBADC4-85D7-4E36-8739-97AD8375A8DF}"/>
              </a:ext>
            </a:extLst>
          </p:cNvPr>
          <p:cNvSpPr>
            <a:spLocks noGrp="1"/>
          </p:cNvSpPr>
          <p:nvPr>
            <p:ph type="subTitle" idx="1"/>
          </p:nvPr>
        </p:nvSpPr>
        <p:spPr/>
        <p:txBody>
          <a:bodyPr/>
          <a:lstStyle/>
          <a:p>
            <a:endParaRPr lang="es-SV"/>
          </a:p>
        </p:txBody>
      </p:sp>
      <p:pic>
        <p:nvPicPr>
          <p:cNvPr id="6" name="Imagen 5" descr="Interfaz de usuario gráfica, Texto, Aplicación&#10;&#10;Descripción generada automáticamente">
            <a:extLst>
              <a:ext uri="{FF2B5EF4-FFF2-40B4-BE49-F238E27FC236}">
                <a16:creationId xmlns:a16="http://schemas.microsoft.com/office/drawing/2014/main" id="{63E3A30F-EA63-40AA-BBBD-21A828859C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038" y="349431"/>
            <a:ext cx="8669923" cy="4961123"/>
          </a:xfrm>
          <a:prstGeom prst="rect">
            <a:avLst/>
          </a:prstGeom>
        </p:spPr>
      </p:pic>
    </p:spTree>
    <p:extLst>
      <p:ext uri="{BB962C8B-B14F-4D97-AF65-F5344CB8AC3E}">
        <p14:creationId xmlns:p14="http://schemas.microsoft.com/office/powerpoint/2010/main" val="294856959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0AF4D26-35B9-493D-8C30-F98E706B5C1D}"/>
              </a:ext>
            </a:extLst>
          </p:cNvPr>
          <p:cNvSpPr>
            <a:spLocks noGrp="1"/>
          </p:cNvSpPr>
          <p:nvPr>
            <p:ph type="subTitle" idx="1"/>
          </p:nvPr>
        </p:nvSpPr>
        <p:spPr/>
        <p:txBody>
          <a:bodyPr/>
          <a:lstStyle/>
          <a:p>
            <a:endParaRPr lang="es-SV"/>
          </a:p>
        </p:txBody>
      </p:sp>
      <p:pic>
        <p:nvPicPr>
          <p:cNvPr id="6" name="Imagen 5" descr="Gráfico, Histograma&#10;&#10;Descripción generada automáticamente">
            <a:extLst>
              <a:ext uri="{FF2B5EF4-FFF2-40B4-BE49-F238E27FC236}">
                <a16:creationId xmlns:a16="http://schemas.microsoft.com/office/drawing/2014/main" id="{55FC32A7-C1F3-4D21-AF4B-BBB1B62CE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711" y="349431"/>
            <a:ext cx="8456577" cy="4609430"/>
          </a:xfrm>
          <a:prstGeom prst="rect">
            <a:avLst/>
          </a:prstGeom>
        </p:spPr>
      </p:pic>
    </p:spTree>
    <p:extLst>
      <p:ext uri="{BB962C8B-B14F-4D97-AF65-F5344CB8AC3E}">
        <p14:creationId xmlns:p14="http://schemas.microsoft.com/office/powerpoint/2010/main" val="228060165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22251" y="340185"/>
            <a:ext cx="8239259" cy="577081"/>
          </a:xfrm>
          <a:prstGeom prst="rect">
            <a:avLst/>
          </a:prstGeom>
        </p:spPr>
        <p:txBody>
          <a:bodyPr wrap="square">
            <a:spAutoFit/>
          </a:bodyPr>
          <a:lstStyle/>
          <a:p>
            <a:pPr algn="ctr" defTabSz="685800" eaLnBrk="1" fontAlgn="auto" hangingPunct="1">
              <a:spcBef>
                <a:spcPts val="0"/>
              </a:spcBef>
              <a:spcAft>
                <a:spcPts val="0"/>
              </a:spcAft>
              <a:defRPr/>
            </a:pPr>
            <a:r>
              <a:rPr lang="es-SV" sz="1575" b="1" dirty="0">
                <a:solidFill>
                  <a:schemeClr val="accent1">
                    <a:lumMod val="75000"/>
                  </a:schemeClr>
                </a:solidFill>
                <a:latin typeface="Poppins" panose="00000500000000000000" pitchFamily="50" charset="0"/>
                <a:ea typeface="Tahoma" panose="020B0604030504040204" pitchFamily="34" charset="0"/>
                <a:cs typeface="Poppins" panose="00000500000000000000" pitchFamily="50" charset="0"/>
              </a:rPr>
              <a:t>LINEA DE TIEMPO: HITOS RELEVANTES DEL MANEJO DE LA PANDEMIA </a:t>
            </a:r>
          </a:p>
          <a:p>
            <a:pPr algn="ctr" defTabSz="685800" eaLnBrk="1" fontAlgn="auto" hangingPunct="1">
              <a:spcBef>
                <a:spcPts val="0"/>
              </a:spcBef>
              <a:spcAft>
                <a:spcPts val="0"/>
              </a:spcAft>
              <a:defRPr/>
            </a:pPr>
            <a:r>
              <a:rPr lang="es-SV" sz="1575" b="1" dirty="0">
                <a:solidFill>
                  <a:schemeClr val="accent1">
                    <a:lumMod val="75000"/>
                  </a:schemeClr>
                </a:solidFill>
                <a:latin typeface="Poppins" panose="00000500000000000000" pitchFamily="50" charset="0"/>
                <a:ea typeface="Tahoma" panose="020B0604030504040204" pitchFamily="34" charset="0"/>
                <a:cs typeface="Poppins" panose="00000500000000000000" pitchFamily="50" charset="0"/>
              </a:rPr>
              <a:t> EN EL SALVADOR</a:t>
            </a:r>
          </a:p>
        </p:txBody>
      </p:sp>
      <p:sp>
        <p:nvSpPr>
          <p:cNvPr id="7" name="CuadroTexto 6"/>
          <p:cNvSpPr txBox="1"/>
          <p:nvPr/>
        </p:nvSpPr>
        <p:spPr>
          <a:xfrm>
            <a:off x="366663" y="1296303"/>
            <a:ext cx="1397989" cy="923330"/>
          </a:xfrm>
          <a:prstGeom prst="rect">
            <a:avLst/>
          </a:prstGeom>
          <a:noFill/>
        </p:spPr>
        <p:txBody>
          <a:bodyPr wrap="square" rtlCol="0">
            <a:spAutoFit/>
          </a:bodyPr>
          <a:lstStyle/>
          <a:p>
            <a:r>
              <a:rPr lang="es-SV" sz="1350" b="1" dirty="0">
                <a:solidFill>
                  <a:srgbClr val="000000"/>
                </a:solidFill>
                <a:latin typeface="Calibri" panose="020F0502020204030204" pitchFamily="34" charset="0"/>
                <a:ea typeface="Calibri" panose="020F0502020204030204" pitchFamily="34" charset="0"/>
              </a:rPr>
              <a:t>El 31 de diciembre de 2019- Caso 1 WUHAM</a:t>
            </a:r>
            <a:endParaRPr lang="es-SV" sz="975" dirty="0">
              <a:latin typeface="Poppins" panose="00000500000000000000" pitchFamily="50" charset="0"/>
              <a:cs typeface="Poppins" panose="00000500000000000000" pitchFamily="50" charset="0"/>
            </a:endParaRPr>
          </a:p>
        </p:txBody>
      </p:sp>
      <p:sp>
        <p:nvSpPr>
          <p:cNvPr id="9" name="CuadroTexto 8"/>
          <p:cNvSpPr txBox="1"/>
          <p:nvPr/>
        </p:nvSpPr>
        <p:spPr>
          <a:xfrm>
            <a:off x="372056" y="3175017"/>
            <a:ext cx="1397989" cy="923330"/>
          </a:xfrm>
          <a:prstGeom prst="rect">
            <a:avLst/>
          </a:prstGeom>
          <a:noFill/>
        </p:spPr>
        <p:txBody>
          <a:bodyPr wrap="square" rtlCol="0">
            <a:spAutoFit/>
          </a:bodyPr>
          <a:lstStyle/>
          <a:p>
            <a:r>
              <a:rPr lang="es-SV" sz="1350" b="1" dirty="0">
                <a:solidFill>
                  <a:srgbClr val="000000"/>
                </a:solidFill>
                <a:latin typeface="Calibri" panose="020F0502020204030204" pitchFamily="34" charset="0"/>
                <a:ea typeface="Calibri" panose="020F0502020204030204" pitchFamily="34" charset="0"/>
              </a:rPr>
              <a:t>El 19 de marzo 2020, El Salvador registra el primer caso </a:t>
            </a:r>
            <a:endParaRPr lang="es-SV" sz="975" dirty="0">
              <a:latin typeface="Poppins" panose="00000500000000000000" pitchFamily="50" charset="0"/>
              <a:cs typeface="Poppins" panose="00000500000000000000" pitchFamily="50" charset="0"/>
            </a:endParaRPr>
          </a:p>
        </p:txBody>
      </p:sp>
      <p:sp>
        <p:nvSpPr>
          <p:cNvPr id="11" name="CuadroTexto 10"/>
          <p:cNvSpPr txBox="1"/>
          <p:nvPr/>
        </p:nvSpPr>
        <p:spPr>
          <a:xfrm>
            <a:off x="1772447" y="1141680"/>
            <a:ext cx="1953457" cy="923330"/>
          </a:xfrm>
          <a:prstGeom prst="rect">
            <a:avLst/>
          </a:prstGeom>
          <a:noFill/>
        </p:spPr>
        <p:txBody>
          <a:bodyPr wrap="square" rtlCol="0">
            <a:spAutoFit/>
          </a:bodyPr>
          <a:lstStyle/>
          <a:p>
            <a:r>
              <a:rPr lang="es-SV" sz="1350" b="1" dirty="0">
                <a:latin typeface="Calibri" panose="020F0502020204030204" pitchFamily="34" charset="0"/>
                <a:ea typeface="Calibri" panose="020F0502020204030204" pitchFamily="34" charset="0"/>
              </a:rPr>
              <a:t>20 de abril. </a:t>
            </a:r>
          </a:p>
          <a:p>
            <a:r>
              <a:rPr lang="es-SV" sz="1350" b="1" dirty="0">
                <a:solidFill>
                  <a:srgbClr val="000000"/>
                </a:solidFill>
                <a:latin typeface="Calibri" panose="020F0502020204030204" pitchFamily="34" charset="0"/>
                <a:ea typeface="Calibri" panose="020F0502020204030204" pitchFamily="34" charset="0"/>
              </a:rPr>
              <a:t> Se inauguran las </a:t>
            </a:r>
          </a:p>
          <a:p>
            <a:r>
              <a:rPr lang="es-SV" sz="1350" b="1" dirty="0">
                <a:solidFill>
                  <a:srgbClr val="000000"/>
                </a:solidFill>
                <a:latin typeface="Calibri" panose="020F0502020204030204" pitchFamily="34" charset="0"/>
                <a:ea typeface="Calibri" panose="020F0502020204030204" pitchFamily="34" charset="0"/>
              </a:rPr>
              <a:t>cabinas móviles de diagnóstico </a:t>
            </a:r>
            <a:endParaRPr lang="es-SV" sz="975" dirty="0">
              <a:latin typeface="Poppins" panose="00000500000000000000" pitchFamily="50" charset="0"/>
              <a:cs typeface="Poppins" panose="00000500000000000000" pitchFamily="50" charset="0"/>
            </a:endParaRPr>
          </a:p>
        </p:txBody>
      </p:sp>
      <p:sp>
        <p:nvSpPr>
          <p:cNvPr id="13" name="CuadroTexto 12"/>
          <p:cNvSpPr txBox="1"/>
          <p:nvPr/>
        </p:nvSpPr>
        <p:spPr>
          <a:xfrm>
            <a:off x="3713632" y="1289541"/>
            <a:ext cx="1953457" cy="792525"/>
          </a:xfrm>
          <a:prstGeom prst="rect">
            <a:avLst/>
          </a:prstGeom>
          <a:noFill/>
        </p:spPr>
        <p:txBody>
          <a:bodyPr wrap="square" rtlCol="0">
            <a:spAutoFit/>
          </a:bodyPr>
          <a:lstStyle/>
          <a:p>
            <a:pPr>
              <a:spcAft>
                <a:spcPts val="600"/>
              </a:spcAft>
            </a:pPr>
            <a:r>
              <a:rPr lang="es-ES" sz="135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21 de junio 2020. Se inaugura el Hospital </a:t>
            </a:r>
          </a:p>
          <a:p>
            <a:pPr>
              <a:spcAft>
                <a:spcPts val="600"/>
              </a:spcAft>
            </a:pPr>
            <a:r>
              <a:rPr lang="es-ES" sz="135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El Salvador</a:t>
            </a:r>
            <a:r>
              <a:rPr lang="es-ES" sz="135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s-SV" sz="135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p:cNvSpPr txBox="1"/>
          <p:nvPr/>
        </p:nvSpPr>
        <p:spPr>
          <a:xfrm>
            <a:off x="5547540" y="1141554"/>
            <a:ext cx="1689981" cy="923330"/>
          </a:xfrm>
          <a:prstGeom prst="rect">
            <a:avLst/>
          </a:prstGeom>
          <a:noFill/>
        </p:spPr>
        <p:txBody>
          <a:bodyPr wrap="square" rtlCol="0">
            <a:spAutoFit/>
          </a:bodyPr>
          <a:lstStyle/>
          <a:p>
            <a:r>
              <a:rPr lang="es-SV" sz="1350" b="1" dirty="0">
                <a:solidFill>
                  <a:srgbClr val="333333"/>
                </a:solidFill>
                <a:latin typeface="Calibri" panose="020F0502020204030204" pitchFamily="34" charset="0"/>
                <a:ea typeface="Calibri" panose="020F0502020204030204" pitchFamily="34" charset="0"/>
              </a:rPr>
              <a:t>El 17 de febrero de 2021 se aplica la primera vacuna</a:t>
            </a:r>
          </a:p>
          <a:p>
            <a:r>
              <a:rPr lang="es-SV" sz="1350" b="1" dirty="0">
                <a:solidFill>
                  <a:srgbClr val="333333"/>
                </a:solidFill>
                <a:latin typeface="Calibri" panose="020F0502020204030204" pitchFamily="34" charset="0"/>
                <a:cs typeface="Poppins" panose="00000500000000000000" pitchFamily="50" charset="0"/>
              </a:rPr>
              <a:t>Contra </a:t>
            </a:r>
            <a:r>
              <a:rPr lang="es-SV" sz="1350" b="1" dirty="0" err="1">
                <a:solidFill>
                  <a:srgbClr val="333333"/>
                </a:solidFill>
                <a:latin typeface="Calibri" panose="020F0502020204030204" pitchFamily="34" charset="0"/>
                <a:cs typeface="Poppins" panose="00000500000000000000" pitchFamily="50" charset="0"/>
              </a:rPr>
              <a:t>Covid</a:t>
            </a:r>
            <a:r>
              <a:rPr lang="es-SV" sz="1350" b="1" dirty="0">
                <a:solidFill>
                  <a:srgbClr val="333333"/>
                </a:solidFill>
                <a:latin typeface="Calibri" panose="020F0502020204030204" pitchFamily="34" charset="0"/>
                <a:cs typeface="Poppins" panose="00000500000000000000" pitchFamily="50" charset="0"/>
              </a:rPr>
              <a:t> 19</a:t>
            </a:r>
            <a:endParaRPr lang="es-SV" sz="975" dirty="0">
              <a:latin typeface="Poppins" panose="00000500000000000000" pitchFamily="50" charset="0"/>
              <a:cs typeface="Poppins" panose="00000500000000000000" pitchFamily="50" charset="0"/>
            </a:endParaRPr>
          </a:p>
        </p:txBody>
      </p:sp>
      <p:sp>
        <p:nvSpPr>
          <p:cNvPr id="17" name="CuadroTexto 16"/>
          <p:cNvSpPr txBox="1"/>
          <p:nvPr/>
        </p:nvSpPr>
        <p:spPr>
          <a:xfrm>
            <a:off x="2271675" y="3028392"/>
            <a:ext cx="1953457" cy="1110945"/>
          </a:xfrm>
          <a:prstGeom prst="rect">
            <a:avLst/>
          </a:prstGeom>
          <a:noFill/>
        </p:spPr>
        <p:txBody>
          <a:bodyPr wrap="square" rtlCol="0">
            <a:spAutoFit/>
          </a:bodyPr>
          <a:lstStyle/>
          <a:p>
            <a:pPr algn="just">
              <a:lnSpc>
                <a:spcPct val="115000"/>
              </a:lnSpc>
              <a:spcBef>
                <a:spcPts val="150"/>
              </a:spcBef>
              <a:spcAft>
                <a:spcPts val="0"/>
              </a:spcAft>
            </a:pPr>
            <a:r>
              <a:rPr lang="es-SV" sz="135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19 mayo, 2020.</a:t>
            </a:r>
          </a:p>
          <a:p>
            <a:pPr algn="just">
              <a:lnSpc>
                <a:spcPct val="115000"/>
              </a:lnSpc>
              <a:spcBef>
                <a:spcPts val="150"/>
              </a:spcBef>
              <a:spcAft>
                <a:spcPts val="0"/>
              </a:spcAft>
            </a:pPr>
            <a:r>
              <a:rPr lang="es-SV" sz="135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se inicia distribución </a:t>
            </a:r>
          </a:p>
          <a:p>
            <a:pPr algn="just">
              <a:lnSpc>
                <a:spcPct val="115000"/>
              </a:lnSpc>
              <a:spcBef>
                <a:spcPts val="150"/>
              </a:spcBef>
              <a:spcAft>
                <a:spcPts val="0"/>
              </a:spcAft>
            </a:pPr>
            <a:r>
              <a:rPr lang="es-SV" sz="135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de p</a:t>
            </a:r>
            <a:r>
              <a:rPr lang="es-SV" sz="1350" b="1" dirty="0">
                <a:solidFill>
                  <a:srgbClr val="1F3763"/>
                </a:solidFill>
                <a:latin typeface="Calibri" panose="020F0502020204030204" pitchFamily="34" charset="0"/>
                <a:ea typeface="Times New Roman" panose="02020603050405020304" pitchFamily="18" charset="0"/>
                <a:cs typeface="Times New Roman" panose="02020603050405020304" pitchFamily="18" charset="0"/>
              </a:rPr>
              <a:t>aquetes </a:t>
            </a:r>
          </a:p>
          <a:p>
            <a:pPr algn="just">
              <a:lnSpc>
                <a:spcPct val="115000"/>
              </a:lnSpc>
              <a:spcBef>
                <a:spcPts val="150"/>
              </a:spcBef>
              <a:spcAft>
                <a:spcPts val="0"/>
              </a:spcAft>
            </a:pPr>
            <a:r>
              <a:rPr lang="es-SV" sz="1350" b="1" dirty="0">
                <a:solidFill>
                  <a:srgbClr val="1F3763"/>
                </a:solidFill>
                <a:latin typeface="Calibri" panose="020F0502020204030204" pitchFamily="34" charset="0"/>
                <a:ea typeface="Times New Roman" panose="02020603050405020304" pitchFamily="18" charset="0"/>
                <a:cs typeface="Times New Roman" panose="02020603050405020304" pitchFamily="18" charset="0"/>
              </a:rPr>
              <a:t>alimenticios (PES). </a:t>
            </a:r>
            <a:r>
              <a:rPr lang="es-SV" sz="135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s-SV" sz="1350" b="1"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9" name="CuadroTexto 18"/>
          <p:cNvSpPr txBox="1"/>
          <p:nvPr/>
        </p:nvSpPr>
        <p:spPr>
          <a:xfrm>
            <a:off x="6808053" y="3131563"/>
            <a:ext cx="1953457" cy="1032911"/>
          </a:xfrm>
          <a:prstGeom prst="rect">
            <a:avLst/>
          </a:prstGeom>
          <a:noFill/>
        </p:spPr>
        <p:txBody>
          <a:bodyPr wrap="square" rtlCol="0">
            <a:spAutoFit/>
          </a:bodyPr>
          <a:lstStyle/>
          <a:p>
            <a:pPr>
              <a:lnSpc>
                <a:spcPct val="115000"/>
              </a:lnSpc>
              <a:spcAft>
                <a:spcPts val="563"/>
              </a:spcAft>
            </a:pPr>
            <a:r>
              <a:rPr lang="es-SV" sz="1350" b="1" dirty="0">
                <a:solidFill>
                  <a:srgbClr val="333333"/>
                </a:solidFill>
                <a:latin typeface="Calibri" panose="020F0502020204030204" pitchFamily="34" charset="0"/>
                <a:ea typeface="Times New Roman" panose="02020603050405020304" pitchFamily="18" charset="0"/>
              </a:rPr>
              <a:t>El 24 de septiembre de 2021 Se habilita la 3ra dosis de la vacuna contra el COVID-19 </a:t>
            </a:r>
            <a:endParaRPr lang="es-SV" sz="1350" dirty="0">
              <a:latin typeface="Times New Roman" panose="02020603050405020304" pitchFamily="18" charset="0"/>
              <a:ea typeface="Times New Roman" panose="02020603050405020304" pitchFamily="18" charset="0"/>
            </a:endParaRPr>
          </a:p>
        </p:txBody>
      </p:sp>
      <p:sp>
        <p:nvSpPr>
          <p:cNvPr id="21" name="CuadroTexto 20"/>
          <p:cNvSpPr txBox="1"/>
          <p:nvPr/>
        </p:nvSpPr>
        <p:spPr>
          <a:xfrm>
            <a:off x="4265760" y="2887442"/>
            <a:ext cx="1953457" cy="923330"/>
          </a:xfrm>
          <a:prstGeom prst="rect">
            <a:avLst/>
          </a:prstGeom>
          <a:noFill/>
        </p:spPr>
        <p:txBody>
          <a:bodyPr wrap="square" rtlCol="0">
            <a:spAutoFit/>
          </a:bodyPr>
          <a:lstStyle/>
          <a:p>
            <a:r>
              <a:rPr lang="es-SV" sz="1350" b="1" dirty="0">
                <a:solidFill>
                  <a:srgbClr val="333333"/>
                </a:solidFill>
                <a:latin typeface="Calibri" panose="020F0502020204030204" pitchFamily="34" charset="0"/>
                <a:ea typeface="Calibri" panose="020F0502020204030204" pitchFamily="34" charset="0"/>
              </a:rPr>
              <a:t>30 de diciembre de 2020, la DNM  autorizó uso de la vacuna contra COVID</a:t>
            </a:r>
            <a:endParaRPr lang="es-SV" sz="975" dirty="0">
              <a:latin typeface="Poppins" panose="00000500000000000000" pitchFamily="50" charset="0"/>
              <a:cs typeface="Poppins" panose="00000500000000000000" pitchFamily="50" charset="0"/>
            </a:endParaRPr>
          </a:p>
        </p:txBody>
      </p:sp>
      <p:sp>
        <p:nvSpPr>
          <p:cNvPr id="23" name="CuadroTexto 22"/>
          <p:cNvSpPr txBox="1"/>
          <p:nvPr/>
        </p:nvSpPr>
        <p:spPr>
          <a:xfrm>
            <a:off x="7358723" y="964532"/>
            <a:ext cx="1467059" cy="923330"/>
          </a:xfrm>
          <a:prstGeom prst="rect">
            <a:avLst/>
          </a:prstGeom>
          <a:noFill/>
        </p:spPr>
        <p:txBody>
          <a:bodyPr wrap="square" rtlCol="0">
            <a:spAutoFit/>
          </a:bodyPr>
          <a:lstStyle/>
          <a:p>
            <a:r>
              <a:rPr lang="es-SV" sz="1350" b="1" dirty="0">
                <a:solidFill>
                  <a:srgbClr val="333333"/>
                </a:solidFill>
                <a:latin typeface="Calibri" panose="020F0502020204030204" pitchFamily="34" charset="0"/>
                <a:ea typeface="Calibri" panose="020F0502020204030204" pitchFamily="34" charset="0"/>
              </a:rPr>
              <a:t>El 13 de octubre de 2021 se inicia vacunación a la puerta de la casa, </a:t>
            </a:r>
            <a:endParaRPr lang="es-SV" sz="975" dirty="0">
              <a:latin typeface="Poppins" panose="00000500000000000000" pitchFamily="50" charset="0"/>
              <a:cs typeface="Poppins" panose="00000500000000000000" pitchFamily="50" charset="0"/>
            </a:endParaRPr>
          </a:p>
        </p:txBody>
      </p:sp>
      <p:grpSp>
        <p:nvGrpSpPr>
          <p:cNvPr id="67" name="Grupo 66">
            <a:extLst>
              <a:ext uri="{FF2B5EF4-FFF2-40B4-BE49-F238E27FC236}">
                <a16:creationId xmlns:a16="http://schemas.microsoft.com/office/drawing/2014/main" id="{7CA55477-500D-4749-B41D-80460B100F2B}"/>
              </a:ext>
            </a:extLst>
          </p:cNvPr>
          <p:cNvGrpSpPr/>
          <p:nvPr/>
        </p:nvGrpSpPr>
        <p:grpSpPr>
          <a:xfrm>
            <a:off x="366664" y="2003376"/>
            <a:ext cx="8343602" cy="1050436"/>
            <a:chOff x="567929" y="2670012"/>
            <a:chExt cx="11124803" cy="1400581"/>
          </a:xfrm>
        </p:grpSpPr>
        <p:grpSp>
          <p:nvGrpSpPr>
            <p:cNvPr id="50" name="Grupo 49">
              <a:extLst>
                <a:ext uri="{FF2B5EF4-FFF2-40B4-BE49-F238E27FC236}">
                  <a16:creationId xmlns:a16="http://schemas.microsoft.com/office/drawing/2014/main" id="{22BF0F8A-0783-4925-828F-6D3F10EE2B0A}"/>
                </a:ext>
              </a:extLst>
            </p:cNvPr>
            <p:cNvGrpSpPr/>
            <p:nvPr/>
          </p:nvGrpSpPr>
          <p:grpSpPr>
            <a:xfrm>
              <a:off x="696334" y="2790227"/>
              <a:ext cx="10956773" cy="1082337"/>
              <a:chOff x="867164" y="2919717"/>
              <a:chExt cx="10242886" cy="957221"/>
            </a:xfrm>
          </p:grpSpPr>
          <p:cxnSp>
            <p:nvCxnSpPr>
              <p:cNvPr id="4" name="Conector recto 3"/>
              <p:cNvCxnSpPr>
                <a:cxnSpLocks/>
              </p:cNvCxnSpPr>
              <p:nvPr/>
            </p:nvCxnSpPr>
            <p:spPr>
              <a:xfrm>
                <a:off x="867164" y="3369883"/>
                <a:ext cx="10242886" cy="0"/>
              </a:xfrm>
              <a:prstGeom prst="line">
                <a:avLst/>
              </a:prstGeom>
              <a:ln w="63500">
                <a:solidFill>
                  <a:srgbClr val="1DB7C2"/>
                </a:solidFill>
              </a:ln>
            </p:spPr>
            <p:style>
              <a:lnRef idx="1">
                <a:schemeClr val="accent1"/>
              </a:lnRef>
              <a:fillRef idx="0">
                <a:schemeClr val="accent1"/>
              </a:fillRef>
              <a:effectRef idx="0">
                <a:schemeClr val="accent1"/>
              </a:effectRef>
              <a:fontRef idx="minor">
                <a:schemeClr val="tx1"/>
              </a:fontRef>
            </p:style>
          </p:cxnSp>
          <p:cxnSp>
            <p:nvCxnSpPr>
              <p:cNvPr id="6" name="Conector recto 5"/>
              <p:cNvCxnSpPr>
                <a:cxnSpLocks/>
              </p:cNvCxnSpPr>
              <p:nvPr/>
            </p:nvCxnSpPr>
            <p:spPr>
              <a:xfrm flipV="1">
                <a:off x="867165" y="2959240"/>
                <a:ext cx="0" cy="450166"/>
              </a:xfrm>
              <a:prstGeom prst="line">
                <a:avLst/>
              </a:prstGeom>
              <a:ln w="38100">
                <a:solidFill>
                  <a:srgbClr val="1DB7C2"/>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a:cxnSpLocks/>
              </p:cNvCxnSpPr>
              <p:nvPr/>
            </p:nvCxnSpPr>
            <p:spPr>
              <a:xfrm flipV="1">
                <a:off x="1751083" y="3426772"/>
                <a:ext cx="0" cy="450166"/>
              </a:xfrm>
              <a:prstGeom prst="line">
                <a:avLst/>
              </a:prstGeom>
              <a:ln w="38100">
                <a:solidFill>
                  <a:srgbClr val="1DB7C2"/>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a:cxnSpLocks/>
              </p:cNvCxnSpPr>
              <p:nvPr/>
            </p:nvCxnSpPr>
            <p:spPr>
              <a:xfrm flipV="1">
                <a:off x="3028900" y="2919717"/>
                <a:ext cx="0" cy="450166"/>
              </a:xfrm>
              <a:prstGeom prst="line">
                <a:avLst/>
              </a:prstGeom>
              <a:ln w="38100">
                <a:solidFill>
                  <a:srgbClr val="1DB7C2"/>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flipV="1">
                <a:off x="4079013" y="3409406"/>
                <a:ext cx="0" cy="450166"/>
              </a:xfrm>
              <a:prstGeom prst="line">
                <a:avLst/>
              </a:prstGeom>
              <a:ln w="38100">
                <a:solidFill>
                  <a:srgbClr val="1DB7C2"/>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a:cxnSpLocks/>
              </p:cNvCxnSpPr>
              <p:nvPr/>
            </p:nvCxnSpPr>
            <p:spPr>
              <a:xfrm flipV="1">
                <a:off x="5716854" y="2941489"/>
                <a:ext cx="0" cy="450166"/>
              </a:xfrm>
              <a:prstGeom prst="line">
                <a:avLst/>
              </a:prstGeom>
              <a:ln w="38100">
                <a:solidFill>
                  <a:srgbClr val="1DB7C2"/>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a:cxnSpLocks/>
              </p:cNvCxnSpPr>
              <p:nvPr/>
            </p:nvCxnSpPr>
            <p:spPr>
              <a:xfrm flipV="1">
                <a:off x="6831592" y="3369883"/>
                <a:ext cx="0" cy="450166"/>
              </a:xfrm>
              <a:prstGeom prst="line">
                <a:avLst/>
              </a:prstGeom>
              <a:ln w="38100">
                <a:solidFill>
                  <a:srgbClr val="1DB7C2"/>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a:cxnSpLocks/>
              </p:cNvCxnSpPr>
              <p:nvPr/>
            </p:nvCxnSpPr>
            <p:spPr>
              <a:xfrm flipV="1">
                <a:off x="8390761" y="2919717"/>
                <a:ext cx="0" cy="450166"/>
              </a:xfrm>
              <a:prstGeom prst="line">
                <a:avLst/>
              </a:prstGeom>
              <a:ln w="38100">
                <a:solidFill>
                  <a:srgbClr val="1DB7C2"/>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a:cxnSpLocks/>
              </p:cNvCxnSpPr>
              <p:nvPr/>
            </p:nvCxnSpPr>
            <p:spPr>
              <a:xfrm flipV="1">
                <a:off x="9752983" y="3389599"/>
                <a:ext cx="0" cy="450166"/>
              </a:xfrm>
              <a:prstGeom prst="line">
                <a:avLst/>
              </a:prstGeom>
              <a:ln w="38100">
                <a:solidFill>
                  <a:srgbClr val="1DB7C2"/>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a:cxnSpLocks/>
              </p:cNvCxnSpPr>
              <p:nvPr/>
            </p:nvCxnSpPr>
            <p:spPr>
              <a:xfrm flipV="1">
                <a:off x="11027054" y="2959240"/>
                <a:ext cx="0" cy="450166"/>
              </a:xfrm>
              <a:prstGeom prst="line">
                <a:avLst/>
              </a:prstGeom>
              <a:ln w="38100">
                <a:solidFill>
                  <a:srgbClr val="1DB7C2"/>
                </a:solidFill>
              </a:ln>
            </p:spPr>
            <p:style>
              <a:lnRef idx="1">
                <a:schemeClr val="accent1"/>
              </a:lnRef>
              <a:fillRef idx="0">
                <a:schemeClr val="accent1"/>
              </a:fillRef>
              <a:effectRef idx="0">
                <a:schemeClr val="accent1"/>
              </a:effectRef>
              <a:fontRef idx="minor">
                <a:schemeClr val="tx1"/>
              </a:fontRef>
            </p:style>
          </p:cxnSp>
        </p:grpSp>
        <p:pic>
          <p:nvPicPr>
            <p:cNvPr id="39" name="Gráfico 38">
              <a:extLst>
                <a:ext uri="{FF2B5EF4-FFF2-40B4-BE49-F238E27FC236}">
                  <a16:creationId xmlns:a16="http://schemas.microsoft.com/office/drawing/2014/main" id="{3A4A7365-493D-473C-8710-3A4CB192B4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7929" y="2803545"/>
              <a:ext cx="256811" cy="240421"/>
            </a:xfrm>
            <a:prstGeom prst="rect">
              <a:avLst/>
            </a:prstGeom>
          </p:spPr>
        </p:pic>
        <p:pic>
          <p:nvPicPr>
            <p:cNvPr id="52" name="Gráfico 51">
              <a:extLst>
                <a:ext uri="{FF2B5EF4-FFF2-40B4-BE49-F238E27FC236}">
                  <a16:creationId xmlns:a16="http://schemas.microsoft.com/office/drawing/2014/main" id="{DBCE188C-114A-44E8-B3F3-06D81518EF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13452" y="3830172"/>
              <a:ext cx="256811" cy="240421"/>
            </a:xfrm>
            <a:prstGeom prst="rect">
              <a:avLst/>
            </a:prstGeom>
          </p:spPr>
        </p:pic>
        <p:pic>
          <p:nvPicPr>
            <p:cNvPr id="54" name="Gráfico 53">
              <a:extLst>
                <a:ext uri="{FF2B5EF4-FFF2-40B4-BE49-F238E27FC236}">
                  <a16:creationId xmlns:a16="http://schemas.microsoft.com/office/drawing/2014/main" id="{FE3F0CBC-2661-4DD8-915F-FFFC83965B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87842" y="2670012"/>
              <a:ext cx="256811" cy="240421"/>
            </a:xfrm>
            <a:prstGeom prst="rect">
              <a:avLst/>
            </a:prstGeom>
          </p:spPr>
        </p:pic>
        <p:pic>
          <p:nvPicPr>
            <p:cNvPr id="56" name="Gráfico 55">
              <a:extLst>
                <a:ext uri="{FF2B5EF4-FFF2-40B4-BE49-F238E27FC236}">
                  <a16:creationId xmlns:a16="http://schemas.microsoft.com/office/drawing/2014/main" id="{654CC751-4CEF-41CC-9A5B-1A069F85CC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96774" y="3709961"/>
              <a:ext cx="256811" cy="240421"/>
            </a:xfrm>
            <a:prstGeom prst="rect">
              <a:avLst/>
            </a:prstGeom>
          </p:spPr>
        </p:pic>
        <p:pic>
          <p:nvPicPr>
            <p:cNvPr id="58" name="Gráfico 57">
              <a:extLst>
                <a:ext uri="{FF2B5EF4-FFF2-40B4-BE49-F238E27FC236}">
                  <a16:creationId xmlns:a16="http://schemas.microsoft.com/office/drawing/2014/main" id="{FDA5DC26-3243-496B-BA99-03053ED54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55621" y="2754753"/>
              <a:ext cx="256811" cy="240421"/>
            </a:xfrm>
            <a:prstGeom prst="rect">
              <a:avLst/>
            </a:prstGeom>
          </p:spPr>
        </p:pic>
        <p:pic>
          <p:nvPicPr>
            <p:cNvPr id="60" name="Gráfico 59">
              <a:extLst>
                <a:ext uri="{FF2B5EF4-FFF2-40B4-BE49-F238E27FC236}">
                  <a16:creationId xmlns:a16="http://schemas.microsoft.com/office/drawing/2014/main" id="{32CAA021-FF50-44F6-8F20-B3E46F3CC2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48052" y="3729711"/>
              <a:ext cx="256811" cy="240421"/>
            </a:xfrm>
            <a:prstGeom prst="rect">
              <a:avLst/>
            </a:prstGeom>
          </p:spPr>
        </p:pic>
        <p:pic>
          <p:nvPicPr>
            <p:cNvPr id="62" name="Gráfico 61">
              <a:extLst>
                <a:ext uri="{FF2B5EF4-FFF2-40B4-BE49-F238E27FC236}">
                  <a16:creationId xmlns:a16="http://schemas.microsoft.com/office/drawing/2014/main" id="{687C1117-4448-4C95-A772-C3D58303C9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05479" y="2726113"/>
              <a:ext cx="256811" cy="240421"/>
            </a:xfrm>
            <a:prstGeom prst="rect">
              <a:avLst/>
            </a:prstGeom>
          </p:spPr>
        </p:pic>
        <p:pic>
          <p:nvPicPr>
            <p:cNvPr id="64" name="Gráfico 63">
              <a:extLst>
                <a:ext uri="{FF2B5EF4-FFF2-40B4-BE49-F238E27FC236}">
                  <a16:creationId xmlns:a16="http://schemas.microsoft.com/office/drawing/2014/main" id="{B1D3E6E8-022F-4105-BD19-F9799AF060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80373" y="3777956"/>
              <a:ext cx="256811" cy="240421"/>
            </a:xfrm>
            <a:prstGeom prst="rect">
              <a:avLst/>
            </a:prstGeom>
          </p:spPr>
        </p:pic>
        <p:pic>
          <p:nvPicPr>
            <p:cNvPr id="66" name="Gráfico 65">
              <a:extLst>
                <a:ext uri="{FF2B5EF4-FFF2-40B4-BE49-F238E27FC236}">
                  <a16:creationId xmlns:a16="http://schemas.microsoft.com/office/drawing/2014/main" id="{3F249C11-0703-4DE5-ABEF-EE2C139804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35921" y="2743187"/>
              <a:ext cx="256811" cy="240421"/>
            </a:xfrm>
            <a:prstGeom prst="rect">
              <a:avLst/>
            </a:prstGeom>
          </p:spPr>
        </p:pic>
      </p:grpSp>
    </p:spTree>
    <p:extLst>
      <p:ext uri="{BB962C8B-B14F-4D97-AF65-F5344CB8AC3E}">
        <p14:creationId xmlns:p14="http://schemas.microsoft.com/office/powerpoint/2010/main" val="3175573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DB28435F-71B9-46C3-A5C8-FFFD8364BF84}"/>
              </a:ext>
            </a:extLst>
          </p:cNvPr>
          <p:cNvPicPr>
            <a:picLocks noChangeAspect="1"/>
          </p:cNvPicPr>
          <p:nvPr/>
        </p:nvPicPr>
        <p:blipFill rotWithShape="1">
          <a:blip r:embed="rId2">
            <a:alphaModFix amt="35000"/>
          </a:blip>
          <a:srcRect/>
          <a:stretch/>
        </p:blipFill>
        <p:spPr>
          <a:xfrm>
            <a:off x="15" y="7"/>
            <a:ext cx="9143985" cy="5143493"/>
          </a:xfrm>
          <a:prstGeom prst="rect">
            <a:avLst/>
          </a:prstGeom>
        </p:spPr>
      </p:pic>
      <p:sp>
        <p:nvSpPr>
          <p:cNvPr id="6" name="Título 5">
            <a:extLst>
              <a:ext uri="{FF2B5EF4-FFF2-40B4-BE49-F238E27FC236}">
                <a16:creationId xmlns:a16="http://schemas.microsoft.com/office/drawing/2014/main" id="{6EE3223E-D141-4E4B-A429-709ABB39DBBD}"/>
              </a:ext>
            </a:extLst>
          </p:cNvPr>
          <p:cNvSpPr>
            <a:spLocks noGrp="1"/>
          </p:cNvSpPr>
          <p:nvPr>
            <p:ph type="title"/>
          </p:nvPr>
        </p:nvSpPr>
        <p:spPr>
          <a:xfrm>
            <a:off x="628650" y="273844"/>
            <a:ext cx="7886700" cy="994172"/>
          </a:xfrm>
        </p:spPr>
        <p:txBody>
          <a:bodyPr spcFirstLastPara="1" vert="horz" wrap="square" lIns="68580" tIns="34290" rIns="68580" bIns="34290" rtlCol="0" anchor="ctr" anchorCtr="0">
            <a:normAutofit/>
          </a:bodyPr>
          <a:lstStyle/>
          <a:p>
            <a:pPr>
              <a:spcBef>
                <a:spcPct val="0"/>
              </a:spcBef>
            </a:pPr>
            <a:r>
              <a:rPr lang="en-US" sz="3300" dirty="0">
                <a:solidFill>
                  <a:srgbClr val="002060"/>
                </a:solidFill>
              </a:rPr>
              <a:t>RESUMEN DE CASOS</a:t>
            </a:r>
          </a:p>
        </p:txBody>
      </p:sp>
      <p:sp>
        <p:nvSpPr>
          <p:cNvPr id="4" name="Marcador de número de diapositiva 3">
            <a:extLst>
              <a:ext uri="{FF2B5EF4-FFF2-40B4-BE49-F238E27FC236}">
                <a16:creationId xmlns:a16="http://schemas.microsoft.com/office/drawing/2014/main" id="{5B10D7F4-17C3-4844-BD04-6EA130EEBBF4}"/>
              </a:ext>
            </a:extLst>
          </p:cNvPr>
          <p:cNvSpPr>
            <a:spLocks noGrp="1"/>
          </p:cNvSpPr>
          <p:nvPr>
            <p:ph type="sldNum" idx="4294967295"/>
          </p:nvPr>
        </p:nvSpPr>
        <p:spPr>
          <a:xfrm>
            <a:off x="6457950" y="4767263"/>
            <a:ext cx="2057400" cy="273844"/>
          </a:xfrm>
          <a:prstGeom prst="rect">
            <a:avLst/>
          </a:prstGeom>
        </p:spPr>
        <p:txBody>
          <a:bodyPr vert="horz" lIns="68580" tIns="34290" rIns="68580" bIns="34290" rtlCol="0" anchor="ctr">
            <a:normAutofit/>
          </a:bodyPr>
          <a:lstStyle/>
          <a:p>
            <a:pPr algn="r">
              <a:spcAft>
                <a:spcPts val="450"/>
              </a:spcAft>
              <a:defRPr/>
            </a:pPr>
            <a:fld id="{00000000-1234-1234-1234-123412341234}" type="slidenum">
              <a:rPr lang="en-US" sz="900">
                <a:solidFill>
                  <a:srgbClr val="FFFFFF"/>
                </a:solidFill>
                <a:latin typeface="Calibri" panose="020F0502020204030204"/>
              </a:rPr>
              <a:pPr algn="r">
                <a:spcAft>
                  <a:spcPts val="450"/>
                </a:spcAft>
                <a:defRPr/>
              </a:pPr>
              <a:t>8</a:t>
            </a:fld>
            <a:endParaRPr lang="en-US" sz="900">
              <a:solidFill>
                <a:srgbClr val="FFFFFF"/>
              </a:solidFill>
              <a:latin typeface="Calibri" panose="020F0502020204030204"/>
            </a:endParaRPr>
          </a:p>
        </p:txBody>
      </p:sp>
      <p:graphicFrame>
        <p:nvGraphicFramePr>
          <p:cNvPr id="24" name="Marcador de texto 6">
            <a:extLst>
              <a:ext uri="{FF2B5EF4-FFF2-40B4-BE49-F238E27FC236}">
                <a16:creationId xmlns:a16="http://schemas.microsoft.com/office/drawing/2014/main" id="{B43C8D40-1F31-4CF4-A4AD-E1F557B753CB}"/>
              </a:ext>
            </a:extLst>
          </p:cNvPr>
          <p:cNvGraphicFramePr/>
          <p:nvPr>
            <p:extLst>
              <p:ext uri="{D42A27DB-BD31-4B8C-83A1-F6EECF244321}">
                <p14:modId xmlns:p14="http://schemas.microsoft.com/office/powerpoint/2010/main" val="1477467316"/>
              </p:ext>
            </p:extLst>
          </p:nvPr>
        </p:nvGraphicFramePr>
        <p:xfrm>
          <a:off x="628650" y="136921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6618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5499024-4E3A-48BF-B14E-F37960E85C1F}"/>
              </a:ext>
            </a:extLst>
          </p:cNvPr>
          <p:cNvSpPr>
            <a:spLocks noGrp="1"/>
          </p:cNvSpPr>
          <p:nvPr>
            <p:ph type="title"/>
          </p:nvPr>
        </p:nvSpPr>
        <p:spPr/>
        <p:txBody>
          <a:bodyPr>
            <a:noAutofit/>
          </a:bodyPr>
          <a:lstStyle/>
          <a:p>
            <a:pPr algn="ctr"/>
            <a:r>
              <a:rPr lang="es-ES" sz="3200" dirty="0">
                <a:solidFill>
                  <a:schemeClr val="tx2"/>
                </a:solidFill>
              </a:rPr>
              <a:t>Casos confirmados al </a:t>
            </a:r>
            <a:br>
              <a:rPr lang="es-ES" sz="3200" dirty="0">
                <a:solidFill>
                  <a:schemeClr val="tx2"/>
                </a:solidFill>
              </a:rPr>
            </a:br>
            <a:r>
              <a:rPr lang="es-ES" sz="3200" dirty="0">
                <a:solidFill>
                  <a:schemeClr val="tx2"/>
                </a:solidFill>
              </a:rPr>
              <a:t>5 de noviembre 2021</a:t>
            </a:r>
            <a:endParaRPr lang="es-SV" sz="3200" dirty="0">
              <a:solidFill>
                <a:schemeClr val="tx2"/>
              </a:solidFill>
            </a:endParaRPr>
          </a:p>
        </p:txBody>
      </p:sp>
      <p:pic>
        <p:nvPicPr>
          <p:cNvPr id="8" name="Imagen 7" descr="Interfaz de usuario gráfica, Gráfico, Aplicación&#10;&#10;Descripción generada automáticamente">
            <a:extLst>
              <a:ext uri="{FF2B5EF4-FFF2-40B4-BE49-F238E27FC236}">
                <a16:creationId xmlns:a16="http://schemas.microsoft.com/office/drawing/2014/main" id="{9EC7F13A-D5DA-46F9-AF8C-CC0899F5BA84}"/>
              </a:ext>
            </a:extLst>
          </p:cNvPr>
          <p:cNvPicPr>
            <a:picLocks noChangeAspect="1"/>
          </p:cNvPicPr>
          <p:nvPr/>
        </p:nvPicPr>
        <p:blipFill>
          <a:blip r:embed="rId2"/>
          <a:stretch>
            <a:fillRect/>
          </a:stretch>
        </p:blipFill>
        <p:spPr>
          <a:xfrm>
            <a:off x="39290" y="1055476"/>
            <a:ext cx="9065419" cy="3864769"/>
          </a:xfrm>
          <a:prstGeom prst="rect">
            <a:avLst/>
          </a:prstGeom>
        </p:spPr>
      </p:pic>
    </p:spTree>
    <p:extLst>
      <p:ext uri="{BB962C8B-B14F-4D97-AF65-F5344CB8AC3E}">
        <p14:creationId xmlns:p14="http://schemas.microsoft.com/office/powerpoint/2010/main" val="2833416224"/>
      </p:ext>
    </p:extLst>
  </p:cSld>
  <p:clrMapOvr>
    <a:masterClrMapping/>
  </p:clrMapOvr>
</p:sld>
</file>

<file path=ppt/theme/theme1.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14F58691132744A869AAB7F5CCE738" ma:contentTypeVersion="11" ma:contentTypeDescription="Create a new document." ma:contentTypeScope="" ma:versionID="c623391ed1cca3c2412eec48a2db2cce">
  <xsd:schema xmlns:xsd="http://www.w3.org/2001/XMLSchema" xmlns:xs="http://www.w3.org/2001/XMLSchema" xmlns:p="http://schemas.microsoft.com/office/2006/metadata/properties" xmlns:ns2="0a9f0d6a-4582-485f-b2a6-495847c3afc1" xmlns:ns3="98b4e080-6c6d-4eea-8a14-9df131e62cd1" targetNamespace="http://schemas.microsoft.com/office/2006/metadata/properties" ma:root="true" ma:fieldsID="3c220f69b688ed56b814d7c72c0a639a" ns2:_="" ns3:_="">
    <xsd:import namespace="0a9f0d6a-4582-485f-b2a6-495847c3afc1"/>
    <xsd:import namespace="98b4e080-6c6d-4eea-8a14-9df131e62cd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9f0d6a-4582-485f-b2a6-495847c3af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b4e080-6c6d-4eea-8a14-9df131e62cd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60615C-0F6F-42AC-8E17-73F7A235BA8A}">
  <ds:schemaRefs>
    <ds:schemaRef ds:uri="http://schemas.microsoft.com/sharepoint/v3/contenttype/forms"/>
  </ds:schemaRefs>
</ds:datastoreItem>
</file>

<file path=customXml/itemProps2.xml><?xml version="1.0" encoding="utf-8"?>
<ds:datastoreItem xmlns:ds="http://schemas.openxmlformats.org/officeDocument/2006/customXml" ds:itemID="{6917AC6E-F597-4D38-8437-F3540871094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a9f0d6a-4582-485f-b2a6-495847c3afc1"/>
    <ds:schemaRef ds:uri="http://www.w3.org/XML/1998/namespace"/>
    <ds:schemaRef ds:uri="http://purl.org/dc/dcmitype/"/>
  </ds:schemaRefs>
</ds:datastoreItem>
</file>

<file path=customXml/itemProps3.xml><?xml version="1.0" encoding="utf-8"?>
<ds:datastoreItem xmlns:ds="http://schemas.openxmlformats.org/officeDocument/2006/customXml" ds:itemID="{FC3C4DB1-E4B8-48A2-837B-F5E6147101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9f0d6a-4582-485f-b2a6-495847c3afc1"/>
    <ds:schemaRef ds:uri="98b4e080-6c6d-4eea-8a14-9df131e62c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13759</TotalTime>
  <Words>2766</Words>
  <Application>Microsoft Office PowerPoint</Application>
  <PresentationFormat>Presentación en pantalla (16:9)</PresentationFormat>
  <Paragraphs>172</Paragraphs>
  <Slides>25</Slides>
  <Notes>13</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25</vt:i4>
      </vt:variant>
    </vt:vector>
  </HeadingPairs>
  <TitlesOfParts>
    <vt:vector size="38" baseType="lpstr">
      <vt:lpstr>Myriad Web Pro</vt:lpstr>
      <vt:lpstr>Times New Roman</vt:lpstr>
      <vt:lpstr>Poppins</vt:lpstr>
      <vt:lpstr>Calibri Light</vt:lpstr>
      <vt:lpstr>Calibri</vt:lpstr>
      <vt:lpstr>Wingdings</vt:lpstr>
      <vt:lpstr>AvenirLTStd-Book</vt:lpstr>
      <vt:lpstr>Arial</vt:lpstr>
      <vt:lpstr>Geo</vt:lpstr>
      <vt:lpstr>Franklin Gothic</vt:lpstr>
      <vt:lpstr>Libre Franklin</vt:lpstr>
      <vt:lpstr>Arial Black</vt:lpstr>
      <vt:lpstr>Master</vt:lpstr>
      <vt:lpstr>Presentación de PowerPoint</vt:lpstr>
      <vt:lpstr>Conceptos claves sobre el COVID-19  y la vacunación</vt:lpstr>
      <vt:lpstr>¿Qué se sabe acerca del COVID-19?</vt:lpstr>
      <vt:lpstr>Presentación de PowerPoint</vt:lpstr>
      <vt:lpstr>Presentación de PowerPoint</vt:lpstr>
      <vt:lpstr>Presentación de PowerPoint</vt:lpstr>
      <vt:lpstr>Presentación de PowerPoint</vt:lpstr>
      <vt:lpstr>RESUMEN DE CASOS</vt:lpstr>
      <vt:lpstr>Casos confirmados al  5 de noviembre 2021</vt:lpstr>
      <vt:lpstr>INFORME DE VACUNACION</vt:lpstr>
      <vt:lpstr>La cifra mas alta en los últimos 10 meses y en franco ascenso, excede a la cifra máxima alcanzada en el mes de julio del año anterior. Los casos se han triplicado con respecto a octubre del 2021.</vt:lpstr>
      <vt:lpstr>"La situación del coronavirus en El Salvador al 19 de Octubre  2021 es muy seria </vt:lpstr>
      <vt:lpstr>Cómo prevenir el COVID-19  </vt:lpstr>
      <vt:lpstr>La vacunación contra el COVID-19 es una manera más segura de desarrollar protección  </vt:lpstr>
      <vt:lpstr>Datos importantes sobre la vacunación contra el COVID-19</vt:lpstr>
      <vt:lpstr>La vacunación contra el COVID-19 ayudará a protegerlo de esta enfermedad</vt:lpstr>
      <vt:lpstr>Qué esperar antes, durante y después de la vacunación contra el COVID-19 </vt:lpstr>
      <vt:lpstr>La vacunación es una medida para ayudar a detener la pandemia</vt:lpstr>
      <vt:lpstr>Protéjase y proteja a su familia, amigos, compañeros de trabajo y comunidad.  Vacúnese.   </vt:lpstr>
      <vt:lpstr>Presentación de PowerPoint</vt:lpstr>
      <vt:lpstr>Dónde y cuándo aplicarse la vacuna</vt:lpstr>
      <vt:lpstr>Después de la vacunación</vt:lpstr>
      <vt:lpstr>Presentación de PowerPoint</vt:lpstr>
      <vt:lpstr>Presentación de PowerPoint</vt:lpstr>
      <vt:lpstr>MUCHAS GRACIAS!!!</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nCoV_template_PPT_GEN_PUB</dc:title>
  <dc:creator>Centers for Disease Control and Prevention</dc:creator>
  <cp:lastModifiedBy>Oficial C19RM</cp:lastModifiedBy>
  <cp:revision>225</cp:revision>
  <dcterms:created xsi:type="dcterms:W3CDTF">2011-03-17T17:43:16Z</dcterms:created>
  <dcterms:modified xsi:type="dcterms:W3CDTF">2021-11-08T18:17:40Z</dcterms:modified>
  <cp:category>GS Emergency Response</cp:category>
  <cp:contentStatus>CS 315114-A</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0x0101001914F58691132744A869AAB7F5CCE738</vt:lpwstr>
  </property>
  <property fmtid="{D5CDD505-2E9C-101B-9397-08002B2CF9AE}" pid="4" name="MSIP_Label_7b94a7b8-f06c-4dfe-bdcc-9b548fd58c31_Enabled">
    <vt:lpwstr>true</vt:lpwstr>
  </property>
  <property fmtid="{D5CDD505-2E9C-101B-9397-08002B2CF9AE}" pid="5" name="MSIP_Label_7b94a7b8-f06c-4dfe-bdcc-9b548fd58c31_SetDate">
    <vt:lpwstr>2020-12-09T01:04:15Z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f18316c8-f774-4823-9b26-93b48cf34a68</vt:lpwstr>
  </property>
  <property fmtid="{D5CDD505-2E9C-101B-9397-08002B2CF9AE}" pid="10" name="MSIP_Label_7b94a7b8-f06c-4dfe-bdcc-9b548fd58c31_ContentBits">
    <vt:lpwstr>0</vt:lpwstr>
  </property>
</Properties>
</file>