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382" r:id="rId3"/>
    <p:sldId id="954" r:id="rId4"/>
    <p:sldId id="948" r:id="rId5"/>
    <p:sldId id="949" r:id="rId6"/>
    <p:sldId id="950" r:id="rId7"/>
    <p:sldId id="270" r:id="rId8"/>
    <p:sldId id="376" r:id="rId9"/>
    <p:sldId id="388" r:id="rId10"/>
    <p:sldId id="944" r:id="rId11"/>
    <p:sldId id="391" r:id="rId12"/>
    <p:sldId id="947" r:id="rId13"/>
    <p:sldId id="793" r:id="rId14"/>
    <p:sldId id="955" r:id="rId15"/>
    <p:sldId id="953" r:id="rId16"/>
    <p:sldId id="259" r:id="rId17"/>
  </p:sldIdLst>
  <p:sldSz cx="18288000" cy="10287000"/>
  <p:notesSz cx="6858000" cy="9144000"/>
  <p:embeddedFontLst>
    <p:embeddedFont>
      <p:font typeface="Arial Black" panose="020B0A04020102020204" pitchFamily="34" charset="0"/>
      <p:bold r:id="rId19"/>
    </p:embeddedFont>
    <p:embeddedFont>
      <p:font typeface="Calibri" panose="020F0502020204030204" pitchFamily="34" charset="0"/>
      <p:regular r:id="rId20"/>
      <p:bold r:id="rId21"/>
      <p:italic r:id="rId22"/>
      <p:boldItalic r:id="rId23"/>
    </p:embeddedFont>
    <p:embeddedFont>
      <p:font typeface="Corbel" panose="020B0503020204020204" pitchFamily="34" charset="0"/>
      <p:regular r:id="rId24"/>
      <p:bold r:id="rId25"/>
      <p:italic r:id="rId26"/>
      <p:boldItalic r:id="rId27"/>
    </p:embeddedFont>
    <p:embeddedFont>
      <p:font typeface="Georgia" panose="02040502050405020303" pitchFamily="18" charset="0"/>
      <p:regular r:id="rId28"/>
      <p:bold r:id="rId29"/>
      <p:italic r:id="rId30"/>
      <p:boldItalic r:id="rId31"/>
    </p:embeddedFont>
    <p:embeddedFont>
      <p:font typeface="Lato Light" panose="020F0502020204030203" pitchFamily="34" charset="0"/>
      <p:regular r:id="rId32"/>
      <p:italic r:id="rId33"/>
    </p:embeddedFont>
    <p:embeddedFont>
      <p:font typeface="Lato Regular" panose="020F0502020204030203" pitchFamily="34" charset="0"/>
      <p:regular r:id="rId34"/>
    </p:embeddedFont>
    <p:embeddedFont>
      <p:font typeface="Open Sans Light" panose="020B0306030504020204" pitchFamily="34" charset="0"/>
      <p:regular r:id="rId35"/>
      <p:italic r:id="rId36"/>
    </p:embeddedFont>
    <p:embeddedFont>
      <p:font typeface="Oswald" panose="00000500000000000000" pitchFamily="2" charset="0"/>
      <p:regular r:id="rId37"/>
      <p:bold r:id="rId38"/>
    </p:embeddedFont>
    <p:embeddedFont>
      <p:font typeface="Segoe UI" panose="020B0502040204020203"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2" autoAdjust="0"/>
  </p:normalViewPr>
  <p:slideViewPr>
    <p:cSldViewPr>
      <p:cViewPr varScale="1">
        <p:scale>
          <a:sx n="45" d="100"/>
          <a:sy n="45" d="100"/>
        </p:scale>
        <p:origin x="10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tableStyles" Target="tableStyles.xml"/><Relationship Id="rId20" Type="http://schemas.openxmlformats.org/officeDocument/2006/relationships/font" Target="fonts/font2.fntdata"/><Relationship Id="rId41"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5882F-1011-489E-8E45-CEF14CE602DE}" type="datetimeFigureOut">
              <a:rPr lang="es-SV" smtClean="0"/>
              <a:t>1/4/2022</a:t>
            </a:fld>
            <a:endParaRPr lang="es-SV"/>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SV"/>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48EAA7-AD80-4816-A12F-FAB9097371F1}" type="slidenum">
              <a:rPr lang="es-SV" smtClean="0"/>
              <a:t>‹Nº›</a:t>
            </a:fld>
            <a:endParaRPr lang="es-SV"/>
          </a:p>
        </p:txBody>
      </p:sp>
    </p:spTree>
    <p:extLst>
      <p:ext uri="{BB962C8B-B14F-4D97-AF65-F5344CB8AC3E}">
        <p14:creationId xmlns:p14="http://schemas.microsoft.com/office/powerpoint/2010/main" val="2554678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8">
            <a:extLst>
              <a:ext uri="{FF2B5EF4-FFF2-40B4-BE49-F238E27FC236}">
                <a16:creationId xmlns:a16="http://schemas.microsoft.com/office/drawing/2014/main" id="{096F1E8C-7558-478B-8622-9400012C13BF}"/>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B423CED5-4731-4F9A-A92D-E390106804E7}" type="slidenum">
              <a:rPr lang="es-ES" altLang="es-SV">
                <a:latin typeface="Calibri" panose="020F0502020204030204" pitchFamily="34" charset="0"/>
              </a:rPr>
              <a:pPr>
                <a:spcBef>
                  <a:spcPct val="0"/>
                </a:spcBef>
                <a:buClrTx/>
                <a:buFontTx/>
                <a:buNone/>
              </a:pPr>
              <a:t>7</a:t>
            </a:fld>
            <a:endParaRPr lang="es-ES" altLang="es-SV">
              <a:latin typeface="Calibri" panose="020F0502020204030204" pitchFamily="34" charset="0"/>
            </a:endParaRPr>
          </a:p>
        </p:txBody>
      </p:sp>
      <p:sp>
        <p:nvSpPr>
          <p:cNvPr id="63491" name="Rectangle 1">
            <a:extLst>
              <a:ext uri="{FF2B5EF4-FFF2-40B4-BE49-F238E27FC236}">
                <a16:creationId xmlns:a16="http://schemas.microsoft.com/office/drawing/2014/main" id="{50DC998A-3090-4C99-9555-F1A0AAB05370}"/>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2" name="Text Box 2">
            <a:extLst>
              <a:ext uri="{FF2B5EF4-FFF2-40B4-BE49-F238E27FC236}">
                <a16:creationId xmlns:a16="http://schemas.microsoft.com/office/drawing/2014/main" id="{257E17E7-48BC-4EA6-A3AF-AD7A0F28DD64}"/>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s-MX" altLang="es-SV">
                <a:latin typeface="Calibri" panose="020F0502020204030204" pitchFamily="34" charset="0"/>
              </a:rPr>
              <a:t>Es parte de las proyecciones</a:t>
            </a:r>
          </a:p>
        </p:txBody>
      </p:sp>
      <p:sp>
        <p:nvSpPr>
          <p:cNvPr id="63493" name="Text Box 3">
            <a:extLst>
              <a:ext uri="{FF2B5EF4-FFF2-40B4-BE49-F238E27FC236}">
                <a16:creationId xmlns:a16="http://schemas.microsoft.com/office/drawing/2014/main" id="{3E38FCD1-F44F-4850-BE00-2066908FC39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5179D6E-BC62-411A-834D-28DA3ACA05C2}" type="slidenum">
              <a:rPr lang="es-ES" altLang="es-SV">
                <a:latin typeface="Calibri" panose="020F0502020204030204" pitchFamily="34" charset="0"/>
              </a:rPr>
              <a:pPr algn="r" eaLnBrk="1" hangingPunct="1">
                <a:spcBef>
                  <a:spcPct val="0"/>
                </a:spcBef>
                <a:buClrTx/>
                <a:buFontTx/>
                <a:buNone/>
              </a:pPr>
              <a:t>7</a:t>
            </a:fld>
            <a:endParaRPr lang="es-ES" altLang="es-SV">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 name="Shape 1377"/>
          <p:cNvSpPr>
            <a:spLocks noGrp="1" noRot="1" noChangeAspect="1"/>
          </p:cNvSpPr>
          <p:nvPr>
            <p:ph type="sldImg"/>
          </p:nvPr>
        </p:nvSpPr>
        <p:spPr>
          <a:xfrm>
            <a:off x="381000" y="685800"/>
            <a:ext cx="6096000" cy="3429000"/>
          </a:xfrm>
          <a:prstGeom prst="rect">
            <a:avLst/>
          </a:prstGeom>
        </p:spPr>
        <p:txBody>
          <a:bodyPr/>
          <a:lstStyle/>
          <a:p>
            <a:endParaRPr/>
          </a:p>
        </p:txBody>
      </p:sp>
      <p:sp>
        <p:nvSpPr>
          <p:cNvPr id="1378" name="Shape 1378"/>
          <p:cNvSpPr>
            <a:spLocks noGrp="1"/>
          </p:cNvSpPr>
          <p:nvPr>
            <p:ph type="body" sz="quarter" idx="1"/>
          </p:nvPr>
        </p:nvSpPr>
        <p:spPr>
          <a:prstGeom prst="rect">
            <a:avLst/>
          </a:prstGeom>
        </p:spPr>
        <p:txBody>
          <a:bodyPr/>
          <a:lstStyle/>
          <a:p>
            <a:r>
              <a:t>Macroeconomic investment policies are intended to improve future economic growth rates – generally by sacrificing current consumption for future gains. Similarly, agricultural and food investment policies aim to increase economic rates of return in the sectors, rather than specifically the quality of what is produced in those sectors. This disconnect should be corrected. There is no necessary conflict between agriculture and healthy food systems and a strong rate of return for investors in the sector. In fact, as consumers increasingly demand quality, diversity, taste and safety in the foods they eat, those mutual goals can be met through investments that meet those demands. </a:t>
            </a:r>
          </a:p>
        </p:txBody>
      </p:sp>
    </p:spTree>
    <p:extLst>
      <p:ext uri="{BB962C8B-B14F-4D97-AF65-F5344CB8AC3E}">
        <p14:creationId xmlns:p14="http://schemas.microsoft.com/office/powerpoint/2010/main" val="4194237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330"/>
          <p:cNvSpPr>
            <a:spLocks noGrp="1" noRot="1" noChangeAspect="1"/>
          </p:cNvSpPr>
          <p:nvPr>
            <p:ph type="sldImg"/>
          </p:nvPr>
        </p:nvSpPr>
        <p:spPr>
          <a:xfrm>
            <a:off x="381000" y="685800"/>
            <a:ext cx="6096000" cy="3429000"/>
          </a:xfrm>
          <a:prstGeom prst="rect">
            <a:avLst/>
          </a:prstGeom>
        </p:spPr>
        <p:txBody>
          <a:bodyPr/>
          <a:lstStyle/>
          <a:p>
            <a:endParaRPr/>
          </a:p>
        </p:txBody>
      </p:sp>
      <p:sp>
        <p:nvSpPr>
          <p:cNvPr id="331" name="Shape 331"/>
          <p:cNvSpPr>
            <a:spLocks noGrp="1"/>
          </p:cNvSpPr>
          <p:nvPr>
            <p:ph type="body" sz="quarter" idx="1"/>
          </p:nvPr>
        </p:nvSpPr>
        <p:spPr>
          <a:prstGeom prst="rect">
            <a:avLst/>
          </a:prstGeom>
        </p:spPr>
        <p:txBody>
          <a:bodyPr/>
          <a:lstStyle/>
          <a:p>
            <a:r>
              <a:t>…Malnutrition is a global challenge with huge social and economic costs, and the biggest risk factor for the global burden of disease. One in three people are affected, and virtually every country on this planet is facing a serious public health challenge due to malnutrition…</a:t>
            </a:r>
          </a:p>
        </p:txBody>
      </p:sp>
    </p:spTree>
    <p:extLst>
      <p:ext uri="{BB962C8B-B14F-4D97-AF65-F5344CB8AC3E}">
        <p14:creationId xmlns:p14="http://schemas.microsoft.com/office/powerpoint/2010/main" val="622659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Text Box 1"/>
          <p:cNvSpPr txBox="1">
            <a:spLocks noGrp="1" noRot="1" noChangeAspect="1" noChangeArrowheads="1"/>
          </p:cNvSpPr>
          <p:nvPr>
            <p:ph type="sldImg"/>
          </p:nvPr>
        </p:nvSpPr>
        <p:spPr bwMode="auto">
          <a:xfrm>
            <a:off x="-16997363" y="-11796713"/>
            <a:ext cx="22185313" cy="12480926"/>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9698" name="Text Box 2"/>
          <p:cNvSpPr txBox="1">
            <a:spLocks noGrp="1" noChangeArrowheads="1"/>
          </p:cNvSpPr>
          <p:nvPr>
            <p:ph type="body" idx="1"/>
          </p:nvPr>
        </p:nvSpPr>
        <p:spPr bwMode="auto">
          <a:xfrm>
            <a:off x="685800" y="4343400"/>
            <a:ext cx="5473700" cy="41021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963635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616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o Footer">
    <p:spTree>
      <p:nvGrpSpPr>
        <p:cNvPr id="1" name=""/>
        <p:cNvGrpSpPr/>
        <p:nvPr/>
      </p:nvGrpSpPr>
      <p:grpSpPr>
        <a:xfrm>
          <a:off x="0" y="0"/>
          <a:ext cx="0" cy="0"/>
          <a:chOff x="0" y="0"/>
          <a:chExt cx="0" cy="0"/>
        </a:xfrm>
      </p:grpSpPr>
      <p:sp>
        <p:nvSpPr>
          <p:cNvPr id="2" name="Rectangle 1"/>
          <p:cNvSpPr/>
          <p:nvPr userDrawn="1"/>
        </p:nvSpPr>
        <p:spPr>
          <a:xfrm>
            <a:off x="4520425" y="9390185"/>
            <a:ext cx="8794598" cy="7033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v</a:t>
            </a:r>
          </a:p>
        </p:txBody>
      </p:sp>
    </p:spTree>
    <p:extLst>
      <p:ext uri="{BB962C8B-B14F-4D97-AF65-F5344CB8AC3E}">
        <p14:creationId xmlns:p14="http://schemas.microsoft.com/office/powerpoint/2010/main" val="640186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01803279-5F01-4573-882F-7E3CE79F144A}"/>
              </a:ext>
            </a:extLst>
          </p:cNvPr>
          <p:cNvSpPr txBox="1"/>
          <p:nvPr/>
        </p:nvSpPr>
        <p:spPr>
          <a:xfrm>
            <a:off x="5164127" y="3086100"/>
            <a:ext cx="7959743" cy="646331"/>
          </a:xfrm>
          <a:prstGeom prst="rect">
            <a:avLst/>
          </a:prstGeom>
          <a:noFill/>
        </p:spPr>
        <p:txBody>
          <a:bodyPr wrap="none" rtlCol="0">
            <a:spAutoFit/>
          </a:bodyPr>
          <a:lstStyle/>
          <a:p>
            <a:pPr algn="ctr"/>
            <a:r>
              <a:rPr lang="es-SV" sz="3600" dirty="0">
                <a:latin typeface="Arial Black" panose="020B0A04020102020204" pitchFamily="34" charset="0"/>
              </a:rPr>
              <a:t>TITULO DE LA PRESENTACIÓN</a:t>
            </a:r>
          </a:p>
        </p:txBody>
      </p:sp>
      <p:sp>
        <p:nvSpPr>
          <p:cNvPr id="7" name="CuadroTexto 6">
            <a:extLst>
              <a:ext uri="{FF2B5EF4-FFF2-40B4-BE49-F238E27FC236}">
                <a16:creationId xmlns:a16="http://schemas.microsoft.com/office/drawing/2014/main" id="{11231659-BAB6-489E-9FFB-9EFC4F9E0C16}"/>
              </a:ext>
            </a:extLst>
          </p:cNvPr>
          <p:cNvSpPr txBox="1"/>
          <p:nvPr/>
        </p:nvSpPr>
        <p:spPr>
          <a:xfrm>
            <a:off x="7726558" y="4152900"/>
            <a:ext cx="2834879" cy="523220"/>
          </a:xfrm>
          <a:prstGeom prst="rect">
            <a:avLst/>
          </a:prstGeom>
          <a:noFill/>
        </p:spPr>
        <p:txBody>
          <a:bodyPr wrap="none" rtlCol="0">
            <a:spAutoFit/>
          </a:bodyPr>
          <a:lstStyle/>
          <a:p>
            <a:r>
              <a:rPr lang="es-SV" sz="2800" dirty="0"/>
              <a:t>Presenta: Nombre</a:t>
            </a:r>
          </a:p>
        </p:txBody>
      </p:sp>
      <p:sp>
        <p:nvSpPr>
          <p:cNvPr id="8" name="CuadroTexto 7">
            <a:extLst>
              <a:ext uri="{FF2B5EF4-FFF2-40B4-BE49-F238E27FC236}">
                <a16:creationId xmlns:a16="http://schemas.microsoft.com/office/drawing/2014/main" id="{46837D26-53E4-4B88-B4AF-7E5147579D44}"/>
              </a:ext>
            </a:extLst>
          </p:cNvPr>
          <p:cNvSpPr txBox="1"/>
          <p:nvPr/>
        </p:nvSpPr>
        <p:spPr>
          <a:xfrm>
            <a:off x="8719938" y="5096589"/>
            <a:ext cx="848117" cy="369332"/>
          </a:xfrm>
          <a:prstGeom prst="rect">
            <a:avLst/>
          </a:prstGeom>
          <a:noFill/>
        </p:spPr>
        <p:txBody>
          <a:bodyPr wrap="none" rtlCol="0">
            <a:spAutoFit/>
          </a:bodyPr>
          <a:lstStyle/>
          <a:p>
            <a:r>
              <a:rPr lang="es-SV" dirty="0"/>
              <a:t>Fecha: </a:t>
            </a:r>
          </a:p>
        </p:txBody>
      </p:sp>
      <p:sp>
        <p:nvSpPr>
          <p:cNvPr id="5" name="Título 3">
            <a:extLst>
              <a:ext uri="{FF2B5EF4-FFF2-40B4-BE49-F238E27FC236}">
                <a16:creationId xmlns:a16="http://schemas.microsoft.com/office/drawing/2014/main" id="{20B8FFE5-948C-4C9B-A8BE-E9F9775C94D0}"/>
              </a:ext>
            </a:extLst>
          </p:cNvPr>
          <p:cNvSpPr txBox="1">
            <a:spLocks/>
          </p:cNvSpPr>
          <p:nvPr/>
        </p:nvSpPr>
        <p:spPr>
          <a:xfrm>
            <a:off x="721943" y="2214343"/>
            <a:ext cx="7597020" cy="4923554"/>
          </a:xfrm>
          <a:prstGeom prst="rect">
            <a:avLst/>
          </a:prstGeom>
          <a:solidFill>
            <a:srgbClr val="00B0F0"/>
          </a:solidFill>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MX" sz="4500" b="1" dirty="0">
              <a:solidFill>
                <a:schemeClr val="bg1"/>
              </a:solidFill>
            </a:endParaRPr>
          </a:p>
        </p:txBody>
      </p:sp>
      <p:sp>
        <p:nvSpPr>
          <p:cNvPr id="10" name="Título 3">
            <a:extLst>
              <a:ext uri="{FF2B5EF4-FFF2-40B4-BE49-F238E27FC236}">
                <a16:creationId xmlns:a16="http://schemas.microsoft.com/office/drawing/2014/main" id="{99382DE1-4A2C-49D0-B92E-7CA2E7A8B22B}"/>
              </a:ext>
            </a:extLst>
          </p:cNvPr>
          <p:cNvSpPr txBox="1">
            <a:spLocks/>
          </p:cNvSpPr>
          <p:nvPr/>
        </p:nvSpPr>
        <p:spPr>
          <a:xfrm>
            <a:off x="8235014" y="2214343"/>
            <a:ext cx="9378174" cy="4923554"/>
          </a:xfrm>
          <a:prstGeom prst="rect">
            <a:avLst/>
          </a:prstGeom>
          <a:solidFill>
            <a:schemeClr val="accent1"/>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r>
              <a:rPr lang="es-ES" sz="2700" dirty="0">
                <a:solidFill>
                  <a:schemeClr val="bg1"/>
                </a:solidFill>
                <a:latin typeface="Arial" panose="020B0604020202020204" pitchFamily="34" charset="0"/>
              </a:rPr>
              <a:t> </a:t>
            </a:r>
            <a:br>
              <a:rPr lang="es-ES" sz="1575" dirty="0">
                <a:solidFill>
                  <a:schemeClr val="bg1"/>
                </a:solidFill>
                <a:latin typeface="Segoe UI" panose="020B0502040204020203" pitchFamily="34" charset="0"/>
              </a:rPr>
            </a:br>
            <a:r>
              <a:rPr lang="es-ES" sz="3200" b="1" dirty="0">
                <a:solidFill>
                  <a:schemeClr val="bg1"/>
                </a:solidFill>
                <a:latin typeface="Arial" panose="020B0604020202020204" pitchFamily="34" charset="0"/>
              </a:rPr>
              <a:t>MECANISMO DE RESPUESTA C19RM 2.0</a:t>
            </a:r>
            <a:endParaRPr lang="es-ES" sz="2700" b="1" dirty="0">
              <a:solidFill>
                <a:schemeClr val="bg1"/>
              </a:solidFill>
              <a:latin typeface="Arial" panose="020B0604020202020204" pitchFamily="34" charset="0"/>
            </a:endParaRPr>
          </a:p>
          <a:p>
            <a:pPr fontAlgn="base"/>
            <a:endParaRPr lang="es-ES" sz="2700" b="1" dirty="0">
              <a:solidFill>
                <a:schemeClr val="bg1"/>
              </a:solidFill>
              <a:latin typeface="Arial" panose="020B0604020202020204" pitchFamily="34" charset="0"/>
            </a:endParaRPr>
          </a:p>
          <a:p>
            <a:pPr fontAlgn="base"/>
            <a:r>
              <a:rPr lang="es-ES" sz="2700" b="1" dirty="0">
                <a:solidFill>
                  <a:schemeClr val="bg1"/>
                </a:solidFill>
                <a:latin typeface="Arial" panose="020B0604020202020204" pitchFamily="34" charset="0"/>
              </a:rPr>
              <a:t>ANTECEDENTES</a:t>
            </a:r>
            <a:endParaRPr lang="es-ES" sz="1575" dirty="0">
              <a:solidFill>
                <a:srgbClr val="000000"/>
              </a:solidFill>
              <a:latin typeface="Segoe UI" panose="020B0502040204020203" pitchFamily="34" charset="0"/>
            </a:endParaRPr>
          </a:p>
        </p:txBody>
      </p:sp>
      <p:sp>
        <p:nvSpPr>
          <p:cNvPr id="12" name="Rectángulo 11">
            <a:extLst>
              <a:ext uri="{FF2B5EF4-FFF2-40B4-BE49-F238E27FC236}">
                <a16:creationId xmlns:a16="http://schemas.microsoft.com/office/drawing/2014/main" id="{524AA56F-ECDB-42B2-98AF-7FE0BE84FEFD}"/>
              </a:ext>
            </a:extLst>
          </p:cNvPr>
          <p:cNvSpPr/>
          <p:nvPr/>
        </p:nvSpPr>
        <p:spPr>
          <a:xfrm>
            <a:off x="715016" y="248066"/>
            <a:ext cx="16898172" cy="17904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a:solidFill>
                <a:schemeClr val="bg1"/>
              </a:solidFill>
              <a:latin typeface="+mj-lt"/>
            </a:endParaRPr>
          </a:p>
          <a:p>
            <a:pPr algn="ctr"/>
            <a:r>
              <a:rPr lang="es-ES" sz="4000" b="1" dirty="0">
                <a:solidFill>
                  <a:schemeClr val="bg1"/>
                </a:solidFill>
                <a:latin typeface="+mj-lt"/>
              </a:rPr>
              <a:t>Diálogo de País para socializar la solicitud de fondos bajo el </a:t>
            </a:r>
            <a:r>
              <a:rPr lang="es-ES" sz="4000" dirty="0">
                <a:solidFill>
                  <a:schemeClr val="bg1"/>
                </a:solidFill>
                <a:latin typeface="+mj-lt"/>
              </a:rPr>
              <a:t> </a:t>
            </a:r>
            <a:br>
              <a:rPr lang="es-ES" sz="2400" dirty="0">
                <a:solidFill>
                  <a:schemeClr val="bg1"/>
                </a:solidFill>
                <a:latin typeface="+mj-lt"/>
              </a:rPr>
            </a:br>
            <a:r>
              <a:rPr lang="es-ES" sz="4000" b="1" dirty="0">
                <a:solidFill>
                  <a:schemeClr val="bg1"/>
                </a:solidFill>
                <a:latin typeface="+mj-lt"/>
              </a:rPr>
              <a:t>Mecanismo de Respuesta C19RM 2.0 Resultados y Avances</a:t>
            </a:r>
            <a:r>
              <a:rPr lang="es-ES" sz="4000" dirty="0">
                <a:solidFill>
                  <a:schemeClr val="bg1"/>
                </a:solidFill>
                <a:latin typeface="+mj-lt"/>
              </a:rPr>
              <a:t> </a:t>
            </a:r>
            <a:br>
              <a:rPr lang="es-ES" sz="2400" dirty="0">
                <a:solidFill>
                  <a:schemeClr val="bg1"/>
                </a:solidFill>
                <a:latin typeface="+mj-lt"/>
              </a:rPr>
            </a:br>
            <a:endParaRPr lang="es-MX" sz="4000" dirty="0">
              <a:solidFill>
                <a:schemeClr val="bg1"/>
              </a:solidFill>
              <a:latin typeface="+mj-lt"/>
            </a:endParaRPr>
          </a:p>
        </p:txBody>
      </p:sp>
      <p:pic>
        <p:nvPicPr>
          <p:cNvPr id="2" name="Imagen 1">
            <a:extLst>
              <a:ext uri="{FF2B5EF4-FFF2-40B4-BE49-F238E27FC236}">
                <a16:creationId xmlns:a16="http://schemas.microsoft.com/office/drawing/2014/main" id="{4E0EC0D3-39D3-4124-93C7-5E894C5F50E1}"/>
              </a:ext>
            </a:extLst>
          </p:cNvPr>
          <p:cNvPicPr>
            <a:picLocks noChangeAspect="1"/>
          </p:cNvPicPr>
          <p:nvPr/>
        </p:nvPicPr>
        <p:blipFill>
          <a:blip r:embed="rId3"/>
          <a:stretch>
            <a:fillRect/>
          </a:stretch>
        </p:blipFill>
        <p:spPr>
          <a:xfrm>
            <a:off x="1264673" y="2705100"/>
            <a:ext cx="6164920" cy="3657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1"/>
          <p:cNvSpPr>
            <a:spLocks noChangeArrowheads="1"/>
          </p:cNvSpPr>
          <p:nvPr/>
        </p:nvSpPr>
        <p:spPr bwMode="auto">
          <a:xfrm>
            <a:off x="1250319" y="2240028"/>
            <a:ext cx="14016465" cy="1014431"/>
          </a:xfrm>
          <a:custGeom>
            <a:avLst/>
            <a:gdLst>
              <a:gd name="T0" fmla="*/ 0 w 7121"/>
              <a:gd name="T1" fmla="*/ 1656 h 1657"/>
              <a:gd name="T2" fmla="*/ 7120 w 7121"/>
              <a:gd name="T3" fmla="*/ 1656 h 1657"/>
              <a:gd name="T4" fmla="*/ 7120 w 7121"/>
              <a:gd name="T5" fmla="*/ 0 h 1657"/>
              <a:gd name="T6" fmla="*/ 0 w 7121"/>
              <a:gd name="T7" fmla="*/ 0 h 1657"/>
              <a:gd name="T8" fmla="*/ 0 w 7121"/>
              <a:gd name="T9" fmla="*/ 1656 h 1657"/>
            </a:gdLst>
            <a:ahLst/>
            <a:cxnLst>
              <a:cxn ang="0">
                <a:pos x="T0" y="T1"/>
              </a:cxn>
              <a:cxn ang="0">
                <a:pos x="T2" y="T3"/>
              </a:cxn>
              <a:cxn ang="0">
                <a:pos x="T4" y="T5"/>
              </a:cxn>
              <a:cxn ang="0">
                <a:pos x="T6" y="T7"/>
              </a:cxn>
              <a:cxn ang="0">
                <a:pos x="T8" y="T9"/>
              </a:cxn>
            </a:cxnLst>
            <a:rect l="0" t="0" r="r" b="b"/>
            <a:pathLst>
              <a:path w="7121" h="1657">
                <a:moveTo>
                  <a:pt x="0" y="1656"/>
                </a:moveTo>
                <a:lnTo>
                  <a:pt x="7120" y="1656"/>
                </a:lnTo>
                <a:lnTo>
                  <a:pt x="7120" y="0"/>
                </a:lnTo>
                <a:lnTo>
                  <a:pt x="0" y="0"/>
                </a:lnTo>
                <a:lnTo>
                  <a:pt x="0" y="1656"/>
                </a:lnTo>
              </a:path>
            </a:pathLst>
          </a:custGeom>
          <a:solidFill>
            <a:schemeClr val="accent1"/>
          </a:solidFill>
          <a:ln>
            <a:noFill/>
          </a:ln>
          <a:effectLst/>
        </p:spPr>
        <p:txBody>
          <a:bodyPr wrap="none" anchor="ctr"/>
          <a:lstStyle/>
          <a:p>
            <a:endParaRPr lang="en-US" sz="1350"/>
          </a:p>
        </p:txBody>
      </p:sp>
      <p:sp>
        <p:nvSpPr>
          <p:cNvPr id="35" name="Freeform 7"/>
          <p:cNvSpPr>
            <a:spLocks noChangeArrowheads="1"/>
          </p:cNvSpPr>
          <p:nvPr/>
        </p:nvSpPr>
        <p:spPr bwMode="auto">
          <a:xfrm>
            <a:off x="1248803" y="3455758"/>
            <a:ext cx="13995778" cy="975636"/>
          </a:xfrm>
          <a:custGeom>
            <a:avLst/>
            <a:gdLst>
              <a:gd name="T0" fmla="*/ 0 w 7121"/>
              <a:gd name="T1" fmla="*/ 1190 h 1191"/>
              <a:gd name="T2" fmla="*/ 7120 w 7121"/>
              <a:gd name="T3" fmla="*/ 1190 h 1191"/>
              <a:gd name="T4" fmla="*/ 7120 w 7121"/>
              <a:gd name="T5" fmla="*/ 0 h 1191"/>
              <a:gd name="T6" fmla="*/ 0 w 7121"/>
              <a:gd name="T7" fmla="*/ 0 h 1191"/>
              <a:gd name="T8" fmla="*/ 0 w 7121"/>
              <a:gd name="T9" fmla="*/ 1190 h 1191"/>
            </a:gdLst>
            <a:ahLst/>
            <a:cxnLst>
              <a:cxn ang="0">
                <a:pos x="T0" y="T1"/>
              </a:cxn>
              <a:cxn ang="0">
                <a:pos x="T2" y="T3"/>
              </a:cxn>
              <a:cxn ang="0">
                <a:pos x="T4" y="T5"/>
              </a:cxn>
              <a:cxn ang="0">
                <a:pos x="T6" y="T7"/>
              </a:cxn>
              <a:cxn ang="0">
                <a:pos x="T8" y="T9"/>
              </a:cxn>
            </a:cxnLst>
            <a:rect l="0" t="0" r="r" b="b"/>
            <a:pathLst>
              <a:path w="7121" h="1191">
                <a:moveTo>
                  <a:pt x="0" y="1190"/>
                </a:moveTo>
                <a:lnTo>
                  <a:pt x="7120" y="1190"/>
                </a:lnTo>
                <a:lnTo>
                  <a:pt x="7120" y="0"/>
                </a:lnTo>
                <a:lnTo>
                  <a:pt x="0" y="0"/>
                </a:lnTo>
                <a:lnTo>
                  <a:pt x="0" y="1190"/>
                </a:lnTo>
              </a:path>
            </a:pathLst>
          </a:custGeom>
          <a:solidFill>
            <a:schemeClr val="accent6">
              <a:lumMod val="75000"/>
            </a:schemeClr>
          </a:solidFill>
          <a:ln>
            <a:noFill/>
          </a:ln>
          <a:effectLst/>
        </p:spPr>
        <p:txBody>
          <a:bodyPr wrap="none" anchor="ctr"/>
          <a:lstStyle/>
          <a:p>
            <a:endParaRPr lang="en-US" sz="1350"/>
          </a:p>
        </p:txBody>
      </p:sp>
      <p:sp>
        <p:nvSpPr>
          <p:cNvPr id="36" name="Freeform 13"/>
          <p:cNvSpPr>
            <a:spLocks noChangeArrowheads="1"/>
          </p:cNvSpPr>
          <p:nvPr/>
        </p:nvSpPr>
        <p:spPr bwMode="auto">
          <a:xfrm>
            <a:off x="1299607" y="4596311"/>
            <a:ext cx="13944974" cy="1033103"/>
          </a:xfrm>
          <a:custGeom>
            <a:avLst/>
            <a:gdLst>
              <a:gd name="T0" fmla="*/ 0 w 7121"/>
              <a:gd name="T1" fmla="*/ 1544 h 1545"/>
              <a:gd name="T2" fmla="*/ 7120 w 7121"/>
              <a:gd name="T3" fmla="*/ 1544 h 1545"/>
              <a:gd name="T4" fmla="*/ 7120 w 7121"/>
              <a:gd name="T5" fmla="*/ 0 h 1545"/>
              <a:gd name="T6" fmla="*/ 0 w 7121"/>
              <a:gd name="T7" fmla="*/ 0 h 1545"/>
              <a:gd name="T8" fmla="*/ 0 w 7121"/>
              <a:gd name="T9" fmla="*/ 1544 h 1545"/>
            </a:gdLst>
            <a:ahLst/>
            <a:cxnLst>
              <a:cxn ang="0">
                <a:pos x="T0" y="T1"/>
              </a:cxn>
              <a:cxn ang="0">
                <a:pos x="T2" y="T3"/>
              </a:cxn>
              <a:cxn ang="0">
                <a:pos x="T4" y="T5"/>
              </a:cxn>
              <a:cxn ang="0">
                <a:pos x="T6" y="T7"/>
              </a:cxn>
              <a:cxn ang="0">
                <a:pos x="T8" y="T9"/>
              </a:cxn>
            </a:cxnLst>
            <a:rect l="0" t="0" r="r" b="b"/>
            <a:pathLst>
              <a:path w="7121" h="1545">
                <a:moveTo>
                  <a:pt x="0" y="1544"/>
                </a:moveTo>
                <a:lnTo>
                  <a:pt x="7120" y="1544"/>
                </a:lnTo>
                <a:lnTo>
                  <a:pt x="7120" y="0"/>
                </a:lnTo>
                <a:lnTo>
                  <a:pt x="0" y="0"/>
                </a:lnTo>
                <a:lnTo>
                  <a:pt x="0" y="1544"/>
                </a:lnTo>
              </a:path>
            </a:pathLst>
          </a:custGeom>
          <a:solidFill>
            <a:schemeClr val="accent3"/>
          </a:solidFill>
          <a:ln>
            <a:noFill/>
          </a:ln>
          <a:effectLst/>
        </p:spPr>
        <p:txBody>
          <a:bodyPr wrap="none" anchor="ctr"/>
          <a:lstStyle/>
          <a:p>
            <a:endParaRPr lang="en-US" sz="1350"/>
          </a:p>
        </p:txBody>
      </p:sp>
      <p:sp>
        <p:nvSpPr>
          <p:cNvPr id="37" name="Freeform 19"/>
          <p:cNvSpPr>
            <a:spLocks noChangeArrowheads="1"/>
          </p:cNvSpPr>
          <p:nvPr/>
        </p:nvSpPr>
        <p:spPr bwMode="auto">
          <a:xfrm>
            <a:off x="1315833" y="5876660"/>
            <a:ext cx="14276967" cy="1015524"/>
          </a:xfrm>
          <a:custGeom>
            <a:avLst/>
            <a:gdLst>
              <a:gd name="T0" fmla="*/ 0 w 7121"/>
              <a:gd name="T1" fmla="*/ 1400 h 1401"/>
              <a:gd name="T2" fmla="*/ 7120 w 7121"/>
              <a:gd name="T3" fmla="*/ 1400 h 1401"/>
              <a:gd name="T4" fmla="*/ 7120 w 7121"/>
              <a:gd name="T5" fmla="*/ 0 h 1401"/>
              <a:gd name="T6" fmla="*/ 0 w 7121"/>
              <a:gd name="T7" fmla="*/ 0 h 1401"/>
              <a:gd name="T8" fmla="*/ 0 w 7121"/>
              <a:gd name="T9" fmla="*/ 1400 h 1401"/>
            </a:gdLst>
            <a:ahLst/>
            <a:cxnLst>
              <a:cxn ang="0">
                <a:pos x="T0" y="T1"/>
              </a:cxn>
              <a:cxn ang="0">
                <a:pos x="T2" y="T3"/>
              </a:cxn>
              <a:cxn ang="0">
                <a:pos x="T4" y="T5"/>
              </a:cxn>
              <a:cxn ang="0">
                <a:pos x="T6" y="T7"/>
              </a:cxn>
              <a:cxn ang="0">
                <a:pos x="T8" y="T9"/>
              </a:cxn>
            </a:cxnLst>
            <a:rect l="0" t="0" r="r" b="b"/>
            <a:pathLst>
              <a:path w="7121" h="1401">
                <a:moveTo>
                  <a:pt x="0" y="1400"/>
                </a:moveTo>
                <a:lnTo>
                  <a:pt x="7120" y="1400"/>
                </a:lnTo>
                <a:lnTo>
                  <a:pt x="7120" y="0"/>
                </a:lnTo>
                <a:lnTo>
                  <a:pt x="0" y="0"/>
                </a:lnTo>
                <a:lnTo>
                  <a:pt x="0" y="1400"/>
                </a:lnTo>
              </a:path>
            </a:pathLst>
          </a:custGeom>
          <a:solidFill>
            <a:srgbClr val="FFC000"/>
          </a:solidFill>
          <a:ln>
            <a:noFill/>
          </a:ln>
          <a:effectLst/>
        </p:spPr>
        <p:txBody>
          <a:bodyPr wrap="none" anchor="ctr"/>
          <a:lstStyle/>
          <a:p>
            <a:r>
              <a:rPr lang="en-US" sz="1350" dirty="0"/>
              <a:t>p</a:t>
            </a:r>
          </a:p>
        </p:txBody>
      </p:sp>
      <p:sp>
        <p:nvSpPr>
          <p:cNvPr id="44" name="Freeform 36"/>
          <p:cNvSpPr>
            <a:spLocks noChangeArrowheads="1"/>
          </p:cNvSpPr>
          <p:nvPr/>
        </p:nvSpPr>
        <p:spPr bwMode="auto">
          <a:xfrm>
            <a:off x="15436254" y="5853901"/>
            <a:ext cx="858951" cy="1090065"/>
          </a:xfrm>
          <a:custGeom>
            <a:avLst/>
            <a:gdLst>
              <a:gd name="T0" fmla="*/ 0 w 1283"/>
              <a:gd name="T1" fmla="*/ 1390 h 1560"/>
              <a:gd name="T2" fmla="*/ 1282 w 1283"/>
              <a:gd name="T3" fmla="*/ 1559 h 1560"/>
              <a:gd name="T4" fmla="*/ 1282 w 1283"/>
              <a:gd name="T5" fmla="*/ 0 h 1560"/>
              <a:gd name="T6" fmla="*/ 0 w 1283"/>
              <a:gd name="T7" fmla="*/ 0 h 1560"/>
              <a:gd name="T8" fmla="*/ 0 w 1283"/>
              <a:gd name="T9" fmla="*/ 1390 h 1560"/>
            </a:gdLst>
            <a:ahLst/>
            <a:cxnLst>
              <a:cxn ang="0">
                <a:pos x="T0" y="T1"/>
              </a:cxn>
              <a:cxn ang="0">
                <a:pos x="T2" y="T3"/>
              </a:cxn>
              <a:cxn ang="0">
                <a:pos x="T4" y="T5"/>
              </a:cxn>
              <a:cxn ang="0">
                <a:pos x="T6" y="T7"/>
              </a:cxn>
              <a:cxn ang="0">
                <a:pos x="T8" y="T9"/>
              </a:cxn>
            </a:cxnLst>
            <a:rect l="0" t="0" r="r" b="b"/>
            <a:pathLst>
              <a:path w="1283" h="1560">
                <a:moveTo>
                  <a:pt x="0" y="1390"/>
                </a:moveTo>
                <a:lnTo>
                  <a:pt x="1282" y="1559"/>
                </a:lnTo>
                <a:lnTo>
                  <a:pt x="1282" y="0"/>
                </a:lnTo>
                <a:lnTo>
                  <a:pt x="0" y="0"/>
                </a:lnTo>
                <a:lnTo>
                  <a:pt x="0" y="1390"/>
                </a:lnTo>
              </a:path>
            </a:pathLst>
          </a:custGeom>
          <a:solidFill>
            <a:srgbClr val="FFC000"/>
          </a:solidFill>
          <a:ln>
            <a:noFill/>
          </a:ln>
          <a:effectLst/>
        </p:spPr>
        <p:txBody>
          <a:bodyPr wrap="none" anchor="ctr"/>
          <a:lstStyle/>
          <a:p>
            <a:endParaRPr lang="en-US" sz="1350"/>
          </a:p>
        </p:txBody>
      </p:sp>
      <p:sp>
        <p:nvSpPr>
          <p:cNvPr id="45" name="Freeform 37"/>
          <p:cNvSpPr>
            <a:spLocks noChangeArrowheads="1"/>
          </p:cNvSpPr>
          <p:nvPr/>
        </p:nvSpPr>
        <p:spPr bwMode="auto">
          <a:xfrm>
            <a:off x="16294302" y="5839389"/>
            <a:ext cx="1903862" cy="1090065"/>
          </a:xfrm>
          <a:custGeom>
            <a:avLst/>
            <a:gdLst>
              <a:gd name="T0" fmla="*/ 2842 w 2843"/>
              <a:gd name="T1" fmla="*/ 1051 h 1560"/>
              <a:gd name="T2" fmla="*/ 0 w 2843"/>
              <a:gd name="T3" fmla="*/ 1559 h 1560"/>
              <a:gd name="T4" fmla="*/ 0 w 2843"/>
              <a:gd name="T5" fmla="*/ 0 h 1560"/>
              <a:gd name="T6" fmla="*/ 2842 w 2843"/>
              <a:gd name="T7" fmla="*/ 0 h 1560"/>
              <a:gd name="T8" fmla="*/ 2842 w 2843"/>
              <a:gd name="T9" fmla="*/ 1051 h 1560"/>
            </a:gdLst>
            <a:ahLst/>
            <a:cxnLst>
              <a:cxn ang="0">
                <a:pos x="T0" y="T1"/>
              </a:cxn>
              <a:cxn ang="0">
                <a:pos x="T2" y="T3"/>
              </a:cxn>
              <a:cxn ang="0">
                <a:pos x="T4" y="T5"/>
              </a:cxn>
              <a:cxn ang="0">
                <a:pos x="T6" y="T7"/>
              </a:cxn>
              <a:cxn ang="0">
                <a:pos x="T8" y="T9"/>
              </a:cxn>
            </a:cxnLst>
            <a:rect l="0" t="0" r="r" b="b"/>
            <a:pathLst>
              <a:path w="2843" h="1560">
                <a:moveTo>
                  <a:pt x="2842" y="1051"/>
                </a:moveTo>
                <a:lnTo>
                  <a:pt x="0" y="1559"/>
                </a:lnTo>
                <a:lnTo>
                  <a:pt x="0" y="0"/>
                </a:lnTo>
                <a:lnTo>
                  <a:pt x="2842" y="0"/>
                </a:lnTo>
                <a:lnTo>
                  <a:pt x="2842" y="1051"/>
                </a:lnTo>
              </a:path>
            </a:pathLst>
          </a:custGeom>
          <a:solidFill>
            <a:srgbClr val="FFC000"/>
          </a:solidFill>
          <a:ln>
            <a:noFill/>
          </a:ln>
          <a:effectLst/>
        </p:spPr>
        <p:txBody>
          <a:bodyPr wrap="none" anchor="ctr"/>
          <a:lstStyle/>
          <a:p>
            <a:endParaRPr lang="en-US" sz="1350"/>
          </a:p>
        </p:txBody>
      </p:sp>
      <p:sp>
        <p:nvSpPr>
          <p:cNvPr id="46" name="Freeform 38"/>
          <p:cNvSpPr>
            <a:spLocks noChangeArrowheads="1"/>
          </p:cNvSpPr>
          <p:nvPr/>
        </p:nvSpPr>
        <p:spPr bwMode="auto">
          <a:xfrm>
            <a:off x="15269748" y="1927078"/>
            <a:ext cx="861903" cy="1378526"/>
          </a:xfrm>
          <a:custGeom>
            <a:avLst/>
            <a:gdLst>
              <a:gd name="T0" fmla="*/ 0 w 1288"/>
              <a:gd name="T1" fmla="*/ 2185 h 2186"/>
              <a:gd name="T2" fmla="*/ 1287 w 1288"/>
              <a:gd name="T3" fmla="*/ 1790 h 2186"/>
              <a:gd name="T4" fmla="*/ 1287 w 1288"/>
              <a:gd name="T5" fmla="*/ 0 h 2186"/>
              <a:gd name="T6" fmla="*/ 0 w 1288"/>
              <a:gd name="T7" fmla="*/ 528 h 2186"/>
              <a:gd name="T8" fmla="*/ 0 w 1288"/>
              <a:gd name="T9" fmla="*/ 2185 h 2186"/>
            </a:gdLst>
            <a:ahLst/>
            <a:cxnLst>
              <a:cxn ang="0">
                <a:pos x="T0" y="T1"/>
              </a:cxn>
              <a:cxn ang="0">
                <a:pos x="T2" y="T3"/>
              </a:cxn>
              <a:cxn ang="0">
                <a:pos x="T4" y="T5"/>
              </a:cxn>
              <a:cxn ang="0">
                <a:pos x="T6" y="T7"/>
              </a:cxn>
              <a:cxn ang="0">
                <a:pos x="T8" y="T9"/>
              </a:cxn>
            </a:cxnLst>
            <a:rect l="0" t="0" r="r" b="b"/>
            <a:pathLst>
              <a:path w="1288" h="2186">
                <a:moveTo>
                  <a:pt x="0" y="2185"/>
                </a:moveTo>
                <a:lnTo>
                  <a:pt x="1287" y="1790"/>
                </a:lnTo>
                <a:lnTo>
                  <a:pt x="1287" y="0"/>
                </a:lnTo>
                <a:lnTo>
                  <a:pt x="0" y="528"/>
                </a:lnTo>
                <a:lnTo>
                  <a:pt x="0" y="2185"/>
                </a:lnTo>
              </a:path>
            </a:pathLst>
          </a:custGeom>
          <a:solidFill>
            <a:schemeClr val="accent1">
              <a:lumMod val="75000"/>
            </a:schemeClr>
          </a:solidFill>
          <a:ln>
            <a:noFill/>
          </a:ln>
          <a:effectLst/>
        </p:spPr>
        <p:txBody>
          <a:bodyPr wrap="none" anchor="ctr"/>
          <a:lstStyle/>
          <a:p>
            <a:endParaRPr lang="en-US" sz="1350"/>
          </a:p>
        </p:txBody>
      </p:sp>
      <p:sp>
        <p:nvSpPr>
          <p:cNvPr id="47" name="Freeform 39"/>
          <p:cNvSpPr>
            <a:spLocks noChangeArrowheads="1"/>
          </p:cNvSpPr>
          <p:nvPr/>
        </p:nvSpPr>
        <p:spPr bwMode="auto">
          <a:xfrm>
            <a:off x="16054884" y="1899411"/>
            <a:ext cx="1900910" cy="1895471"/>
          </a:xfrm>
          <a:custGeom>
            <a:avLst/>
            <a:gdLst>
              <a:gd name="T0" fmla="*/ 0 w 2842"/>
              <a:gd name="T1" fmla="*/ 0 h 3007"/>
              <a:gd name="T2" fmla="*/ 2841 w 2842"/>
              <a:gd name="T3" fmla="*/ 1836 h 3007"/>
              <a:gd name="T4" fmla="*/ 2841 w 2842"/>
              <a:gd name="T5" fmla="*/ 3006 h 3007"/>
              <a:gd name="T6" fmla="*/ 0 w 2842"/>
              <a:gd name="T7" fmla="*/ 1790 h 3007"/>
              <a:gd name="T8" fmla="*/ 0 w 2842"/>
              <a:gd name="T9" fmla="*/ 0 h 3007"/>
            </a:gdLst>
            <a:ahLst/>
            <a:cxnLst>
              <a:cxn ang="0">
                <a:pos x="T0" y="T1"/>
              </a:cxn>
              <a:cxn ang="0">
                <a:pos x="T2" y="T3"/>
              </a:cxn>
              <a:cxn ang="0">
                <a:pos x="T4" y="T5"/>
              </a:cxn>
              <a:cxn ang="0">
                <a:pos x="T6" y="T7"/>
              </a:cxn>
              <a:cxn ang="0">
                <a:pos x="T8" y="T9"/>
              </a:cxn>
            </a:cxnLst>
            <a:rect l="0" t="0" r="r" b="b"/>
            <a:pathLst>
              <a:path w="2842" h="3007">
                <a:moveTo>
                  <a:pt x="0" y="0"/>
                </a:moveTo>
                <a:lnTo>
                  <a:pt x="2841" y="1836"/>
                </a:lnTo>
                <a:lnTo>
                  <a:pt x="2841" y="3006"/>
                </a:lnTo>
                <a:lnTo>
                  <a:pt x="0" y="1790"/>
                </a:lnTo>
                <a:lnTo>
                  <a:pt x="0" y="0"/>
                </a:lnTo>
              </a:path>
            </a:pathLst>
          </a:custGeom>
          <a:solidFill>
            <a:schemeClr val="accent1"/>
          </a:solidFill>
          <a:ln>
            <a:noFill/>
          </a:ln>
          <a:effectLst/>
        </p:spPr>
        <p:txBody>
          <a:bodyPr wrap="none" anchor="ctr"/>
          <a:lstStyle/>
          <a:p>
            <a:endParaRPr lang="en-US" sz="1350"/>
          </a:p>
        </p:txBody>
      </p:sp>
      <p:sp>
        <p:nvSpPr>
          <p:cNvPr id="49" name="Freeform 42"/>
          <p:cNvSpPr>
            <a:spLocks noChangeArrowheads="1"/>
          </p:cNvSpPr>
          <p:nvPr/>
        </p:nvSpPr>
        <p:spPr bwMode="auto">
          <a:xfrm>
            <a:off x="15213443" y="3159261"/>
            <a:ext cx="858951" cy="1274012"/>
          </a:xfrm>
          <a:custGeom>
            <a:avLst/>
            <a:gdLst>
              <a:gd name="T0" fmla="*/ 0 w 1283"/>
              <a:gd name="T1" fmla="*/ 1539 h 1540"/>
              <a:gd name="T2" fmla="*/ 1282 w 1283"/>
              <a:gd name="T3" fmla="*/ 1267 h 1540"/>
              <a:gd name="T4" fmla="*/ 1282 w 1283"/>
              <a:gd name="T5" fmla="*/ 0 h 1540"/>
              <a:gd name="T6" fmla="*/ 0 w 1283"/>
              <a:gd name="T7" fmla="*/ 349 h 1540"/>
              <a:gd name="T8" fmla="*/ 0 w 1283"/>
              <a:gd name="T9" fmla="*/ 1539 h 1540"/>
            </a:gdLst>
            <a:ahLst/>
            <a:cxnLst>
              <a:cxn ang="0">
                <a:pos x="T0" y="T1"/>
              </a:cxn>
              <a:cxn ang="0">
                <a:pos x="T2" y="T3"/>
              </a:cxn>
              <a:cxn ang="0">
                <a:pos x="T4" y="T5"/>
              </a:cxn>
              <a:cxn ang="0">
                <a:pos x="T6" y="T7"/>
              </a:cxn>
              <a:cxn ang="0">
                <a:pos x="T8" y="T9"/>
              </a:cxn>
            </a:cxnLst>
            <a:rect l="0" t="0" r="r" b="b"/>
            <a:pathLst>
              <a:path w="1283" h="1540">
                <a:moveTo>
                  <a:pt x="0" y="1539"/>
                </a:moveTo>
                <a:lnTo>
                  <a:pt x="1282" y="1267"/>
                </a:lnTo>
                <a:lnTo>
                  <a:pt x="1282" y="0"/>
                </a:lnTo>
                <a:lnTo>
                  <a:pt x="0" y="349"/>
                </a:lnTo>
                <a:lnTo>
                  <a:pt x="0" y="1539"/>
                </a:lnTo>
              </a:path>
            </a:pathLst>
          </a:custGeom>
          <a:solidFill>
            <a:schemeClr val="accent6">
              <a:lumMod val="75000"/>
            </a:schemeClr>
          </a:solidFill>
          <a:ln>
            <a:noFill/>
          </a:ln>
          <a:effectLst/>
        </p:spPr>
        <p:txBody>
          <a:bodyPr wrap="none" anchor="ctr"/>
          <a:lstStyle/>
          <a:p>
            <a:endParaRPr lang="en-US" sz="1350"/>
          </a:p>
        </p:txBody>
      </p:sp>
      <p:sp>
        <p:nvSpPr>
          <p:cNvPr id="50" name="Freeform 43"/>
          <p:cNvSpPr>
            <a:spLocks noChangeArrowheads="1"/>
          </p:cNvSpPr>
          <p:nvPr/>
        </p:nvSpPr>
        <p:spPr bwMode="auto">
          <a:xfrm>
            <a:off x="16095563" y="3173927"/>
            <a:ext cx="1900910" cy="1650011"/>
          </a:xfrm>
          <a:custGeom>
            <a:avLst/>
            <a:gdLst>
              <a:gd name="T0" fmla="*/ 0 w 2842"/>
              <a:gd name="T1" fmla="*/ 1267 h 1991"/>
              <a:gd name="T2" fmla="*/ 2841 w 2842"/>
              <a:gd name="T3" fmla="*/ 1990 h 1991"/>
              <a:gd name="T4" fmla="*/ 2841 w 2842"/>
              <a:gd name="T5" fmla="*/ 1159 h 1991"/>
              <a:gd name="T6" fmla="*/ 0 w 2842"/>
              <a:gd name="T7" fmla="*/ 0 h 1991"/>
              <a:gd name="T8" fmla="*/ 0 w 2842"/>
              <a:gd name="T9" fmla="*/ 1267 h 1991"/>
            </a:gdLst>
            <a:ahLst/>
            <a:cxnLst>
              <a:cxn ang="0">
                <a:pos x="T0" y="T1"/>
              </a:cxn>
              <a:cxn ang="0">
                <a:pos x="T2" y="T3"/>
              </a:cxn>
              <a:cxn ang="0">
                <a:pos x="T4" y="T5"/>
              </a:cxn>
              <a:cxn ang="0">
                <a:pos x="T6" y="T7"/>
              </a:cxn>
              <a:cxn ang="0">
                <a:pos x="T8" y="T9"/>
              </a:cxn>
            </a:cxnLst>
            <a:rect l="0" t="0" r="r" b="b"/>
            <a:pathLst>
              <a:path w="2842" h="1991">
                <a:moveTo>
                  <a:pt x="0" y="1267"/>
                </a:moveTo>
                <a:lnTo>
                  <a:pt x="2841" y="1990"/>
                </a:lnTo>
                <a:lnTo>
                  <a:pt x="2841" y="1159"/>
                </a:lnTo>
                <a:lnTo>
                  <a:pt x="0" y="0"/>
                </a:lnTo>
                <a:lnTo>
                  <a:pt x="0" y="1267"/>
                </a:lnTo>
              </a:path>
            </a:pathLst>
          </a:custGeom>
          <a:solidFill>
            <a:schemeClr val="accent6">
              <a:lumMod val="75000"/>
            </a:schemeClr>
          </a:solidFill>
          <a:ln>
            <a:noFill/>
          </a:ln>
          <a:effectLst/>
        </p:spPr>
        <p:txBody>
          <a:bodyPr wrap="none" anchor="ctr"/>
          <a:lstStyle/>
          <a:p>
            <a:endParaRPr lang="en-US" sz="1350"/>
          </a:p>
        </p:txBody>
      </p:sp>
      <p:sp>
        <p:nvSpPr>
          <p:cNvPr id="51" name="Freeform 44"/>
          <p:cNvSpPr>
            <a:spLocks noChangeArrowheads="1"/>
          </p:cNvSpPr>
          <p:nvPr/>
        </p:nvSpPr>
        <p:spPr bwMode="auto">
          <a:xfrm>
            <a:off x="15177905" y="4454804"/>
            <a:ext cx="861903" cy="1160027"/>
          </a:xfrm>
          <a:custGeom>
            <a:avLst/>
            <a:gdLst>
              <a:gd name="T0" fmla="*/ 0 w 1288"/>
              <a:gd name="T1" fmla="*/ 1734 h 1735"/>
              <a:gd name="T2" fmla="*/ 1287 w 1288"/>
              <a:gd name="T3" fmla="*/ 1708 h 1735"/>
              <a:gd name="T4" fmla="*/ 1287 w 1288"/>
              <a:gd name="T5" fmla="*/ 0 h 1735"/>
              <a:gd name="T6" fmla="*/ 0 w 1288"/>
              <a:gd name="T7" fmla="*/ 190 h 1735"/>
              <a:gd name="T8" fmla="*/ 0 w 1288"/>
              <a:gd name="T9" fmla="*/ 1734 h 1735"/>
            </a:gdLst>
            <a:ahLst/>
            <a:cxnLst>
              <a:cxn ang="0">
                <a:pos x="T0" y="T1"/>
              </a:cxn>
              <a:cxn ang="0">
                <a:pos x="T2" y="T3"/>
              </a:cxn>
              <a:cxn ang="0">
                <a:pos x="T4" y="T5"/>
              </a:cxn>
              <a:cxn ang="0">
                <a:pos x="T6" y="T7"/>
              </a:cxn>
              <a:cxn ang="0">
                <a:pos x="T8" y="T9"/>
              </a:cxn>
            </a:cxnLst>
            <a:rect l="0" t="0" r="r" b="b"/>
            <a:pathLst>
              <a:path w="1288" h="1735">
                <a:moveTo>
                  <a:pt x="0" y="1734"/>
                </a:moveTo>
                <a:lnTo>
                  <a:pt x="1287" y="1708"/>
                </a:lnTo>
                <a:lnTo>
                  <a:pt x="1287" y="0"/>
                </a:lnTo>
                <a:lnTo>
                  <a:pt x="0" y="190"/>
                </a:lnTo>
                <a:lnTo>
                  <a:pt x="0" y="1734"/>
                </a:lnTo>
              </a:path>
            </a:pathLst>
          </a:custGeom>
          <a:solidFill>
            <a:schemeClr val="accent3">
              <a:lumMod val="75000"/>
            </a:schemeClr>
          </a:solidFill>
          <a:ln>
            <a:noFill/>
          </a:ln>
          <a:effectLst/>
        </p:spPr>
        <p:txBody>
          <a:bodyPr wrap="none" anchor="ctr"/>
          <a:lstStyle/>
          <a:p>
            <a:endParaRPr lang="en-US" sz="1350"/>
          </a:p>
        </p:txBody>
      </p:sp>
      <p:sp>
        <p:nvSpPr>
          <p:cNvPr id="52" name="Freeform 45"/>
          <p:cNvSpPr>
            <a:spLocks noChangeArrowheads="1"/>
          </p:cNvSpPr>
          <p:nvPr/>
        </p:nvSpPr>
        <p:spPr bwMode="auto">
          <a:xfrm>
            <a:off x="15991516" y="4454449"/>
            <a:ext cx="1903862" cy="1219061"/>
          </a:xfrm>
          <a:custGeom>
            <a:avLst/>
            <a:gdLst>
              <a:gd name="T0" fmla="*/ 2842 w 2843"/>
              <a:gd name="T1" fmla="*/ 1821 h 1822"/>
              <a:gd name="T2" fmla="*/ 0 w 2843"/>
              <a:gd name="T3" fmla="*/ 1708 h 1822"/>
              <a:gd name="T4" fmla="*/ 0 w 2843"/>
              <a:gd name="T5" fmla="*/ 0 h 1822"/>
              <a:gd name="T6" fmla="*/ 2842 w 2843"/>
              <a:gd name="T7" fmla="*/ 636 h 1822"/>
              <a:gd name="T8" fmla="*/ 2842 w 2843"/>
              <a:gd name="T9" fmla="*/ 1821 h 1822"/>
            </a:gdLst>
            <a:ahLst/>
            <a:cxnLst>
              <a:cxn ang="0">
                <a:pos x="T0" y="T1"/>
              </a:cxn>
              <a:cxn ang="0">
                <a:pos x="T2" y="T3"/>
              </a:cxn>
              <a:cxn ang="0">
                <a:pos x="T4" y="T5"/>
              </a:cxn>
              <a:cxn ang="0">
                <a:pos x="T6" y="T7"/>
              </a:cxn>
              <a:cxn ang="0">
                <a:pos x="T8" y="T9"/>
              </a:cxn>
            </a:cxnLst>
            <a:rect l="0" t="0" r="r" b="b"/>
            <a:pathLst>
              <a:path w="2843" h="1822">
                <a:moveTo>
                  <a:pt x="2842" y="1821"/>
                </a:moveTo>
                <a:lnTo>
                  <a:pt x="0" y="1708"/>
                </a:lnTo>
                <a:lnTo>
                  <a:pt x="0" y="0"/>
                </a:lnTo>
                <a:lnTo>
                  <a:pt x="2842" y="636"/>
                </a:lnTo>
                <a:lnTo>
                  <a:pt x="2842" y="1821"/>
                </a:lnTo>
              </a:path>
            </a:pathLst>
          </a:custGeom>
          <a:solidFill>
            <a:schemeClr val="accent3"/>
          </a:solidFill>
          <a:ln>
            <a:noFill/>
          </a:ln>
          <a:effectLst/>
        </p:spPr>
        <p:txBody>
          <a:bodyPr wrap="none" anchor="ctr"/>
          <a:lstStyle/>
          <a:p>
            <a:endParaRPr lang="en-US" sz="1350"/>
          </a:p>
        </p:txBody>
      </p:sp>
      <p:grpSp>
        <p:nvGrpSpPr>
          <p:cNvPr id="2" name="Group 1"/>
          <p:cNvGrpSpPr/>
          <p:nvPr/>
        </p:nvGrpSpPr>
        <p:grpSpPr>
          <a:xfrm>
            <a:off x="16236157" y="2367290"/>
            <a:ext cx="1712364" cy="5802735"/>
            <a:chOff x="19621295" y="83924"/>
            <a:chExt cx="1433291" cy="4645842"/>
          </a:xfrm>
        </p:grpSpPr>
        <p:sp>
          <p:nvSpPr>
            <p:cNvPr id="54" name="Freeform 47"/>
            <p:cNvSpPr>
              <a:spLocks noChangeArrowheads="1"/>
            </p:cNvSpPr>
            <p:nvPr/>
          </p:nvSpPr>
          <p:spPr bwMode="auto">
            <a:xfrm>
              <a:off x="19621295" y="83924"/>
              <a:ext cx="1015661" cy="4645842"/>
            </a:xfrm>
            <a:custGeom>
              <a:avLst/>
              <a:gdLst>
                <a:gd name="T0" fmla="*/ 0 w 1812"/>
                <a:gd name="T1" fmla="*/ 10 h 8290"/>
                <a:gd name="T2" fmla="*/ 0 w 1812"/>
                <a:gd name="T3" fmla="*/ 10 h 8290"/>
                <a:gd name="T4" fmla="*/ 216 w 1812"/>
                <a:gd name="T5" fmla="*/ 10 h 8290"/>
                <a:gd name="T6" fmla="*/ 1811 w 1812"/>
                <a:gd name="T7" fmla="*/ 8289 h 8290"/>
                <a:gd name="T8" fmla="*/ 1462 w 1812"/>
                <a:gd name="T9" fmla="*/ 8222 h 8290"/>
                <a:gd name="T10" fmla="*/ 0 w 1812"/>
                <a:gd name="T11" fmla="*/ 10 h 8290"/>
              </a:gdLst>
              <a:ahLst/>
              <a:cxnLst>
                <a:cxn ang="0">
                  <a:pos x="T0" y="T1"/>
                </a:cxn>
                <a:cxn ang="0">
                  <a:pos x="T2" y="T3"/>
                </a:cxn>
                <a:cxn ang="0">
                  <a:pos x="T4" y="T5"/>
                </a:cxn>
                <a:cxn ang="0">
                  <a:pos x="T6" y="T7"/>
                </a:cxn>
                <a:cxn ang="0">
                  <a:pos x="T8" y="T9"/>
                </a:cxn>
                <a:cxn ang="0">
                  <a:pos x="T10" y="T11"/>
                </a:cxn>
              </a:cxnLst>
              <a:rect l="0" t="0" r="r" b="b"/>
              <a:pathLst>
                <a:path w="1812" h="8290">
                  <a:moveTo>
                    <a:pt x="0" y="10"/>
                  </a:moveTo>
                  <a:lnTo>
                    <a:pt x="0" y="10"/>
                  </a:lnTo>
                  <a:cubicBezTo>
                    <a:pt x="31" y="0"/>
                    <a:pt x="216" y="10"/>
                    <a:pt x="216" y="10"/>
                  </a:cubicBezTo>
                  <a:cubicBezTo>
                    <a:pt x="1811" y="8289"/>
                    <a:pt x="1811" y="8289"/>
                    <a:pt x="1811" y="8289"/>
                  </a:cubicBezTo>
                  <a:cubicBezTo>
                    <a:pt x="1462" y="8222"/>
                    <a:pt x="1462" y="8222"/>
                    <a:pt x="1462" y="8222"/>
                  </a:cubicBezTo>
                  <a:lnTo>
                    <a:pt x="0" y="10"/>
                  </a:lnTo>
                </a:path>
              </a:pathLst>
            </a:custGeom>
            <a:solidFill>
              <a:srgbClr val="DEDEDD"/>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55" name="Freeform 48"/>
            <p:cNvSpPr>
              <a:spLocks noChangeArrowheads="1"/>
            </p:cNvSpPr>
            <p:nvPr/>
          </p:nvSpPr>
          <p:spPr bwMode="auto">
            <a:xfrm>
              <a:off x="19742384" y="88866"/>
              <a:ext cx="948938" cy="4640900"/>
            </a:xfrm>
            <a:custGeom>
              <a:avLst/>
              <a:gdLst>
                <a:gd name="T0" fmla="*/ 0 w 1693"/>
                <a:gd name="T1" fmla="*/ 0 h 8280"/>
                <a:gd name="T2" fmla="*/ 107 w 1693"/>
                <a:gd name="T3" fmla="*/ 51 h 8280"/>
                <a:gd name="T4" fmla="*/ 1692 w 1693"/>
                <a:gd name="T5" fmla="*/ 8192 h 8280"/>
                <a:gd name="T6" fmla="*/ 1595 w 1693"/>
                <a:gd name="T7" fmla="*/ 8279 h 8280"/>
                <a:gd name="T8" fmla="*/ 0 w 1693"/>
                <a:gd name="T9" fmla="*/ 0 h 8280"/>
              </a:gdLst>
              <a:ahLst/>
              <a:cxnLst>
                <a:cxn ang="0">
                  <a:pos x="T0" y="T1"/>
                </a:cxn>
                <a:cxn ang="0">
                  <a:pos x="T2" y="T3"/>
                </a:cxn>
                <a:cxn ang="0">
                  <a:pos x="T4" y="T5"/>
                </a:cxn>
                <a:cxn ang="0">
                  <a:pos x="T6" y="T7"/>
                </a:cxn>
                <a:cxn ang="0">
                  <a:pos x="T8" y="T9"/>
                </a:cxn>
              </a:cxnLst>
              <a:rect l="0" t="0" r="r" b="b"/>
              <a:pathLst>
                <a:path w="1693" h="8280">
                  <a:moveTo>
                    <a:pt x="0" y="0"/>
                  </a:moveTo>
                  <a:lnTo>
                    <a:pt x="107" y="51"/>
                  </a:lnTo>
                  <a:lnTo>
                    <a:pt x="1692" y="8192"/>
                  </a:lnTo>
                  <a:lnTo>
                    <a:pt x="1595" y="8279"/>
                  </a:lnTo>
                  <a:lnTo>
                    <a:pt x="0"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56" name="Freeform 49"/>
            <p:cNvSpPr>
              <a:spLocks noChangeArrowheads="1"/>
            </p:cNvSpPr>
            <p:nvPr/>
          </p:nvSpPr>
          <p:spPr bwMode="auto">
            <a:xfrm>
              <a:off x="20058696" y="368110"/>
              <a:ext cx="951408" cy="4114537"/>
            </a:xfrm>
            <a:custGeom>
              <a:avLst/>
              <a:gdLst>
                <a:gd name="T0" fmla="*/ 0 w 1699"/>
                <a:gd name="T1" fmla="*/ 0 h 7342"/>
                <a:gd name="T2" fmla="*/ 0 w 1699"/>
                <a:gd name="T3" fmla="*/ 0 h 7342"/>
                <a:gd name="T4" fmla="*/ 190 w 1699"/>
                <a:gd name="T5" fmla="*/ 6 h 7342"/>
                <a:gd name="T6" fmla="*/ 1698 w 1699"/>
                <a:gd name="T7" fmla="*/ 7341 h 7342"/>
                <a:gd name="T8" fmla="*/ 1410 w 1699"/>
                <a:gd name="T9" fmla="*/ 7315 h 7342"/>
                <a:gd name="T10" fmla="*/ 0 w 1699"/>
                <a:gd name="T11" fmla="*/ 0 h 7342"/>
              </a:gdLst>
              <a:ahLst/>
              <a:cxnLst>
                <a:cxn ang="0">
                  <a:pos x="T0" y="T1"/>
                </a:cxn>
                <a:cxn ang="0">
                  <a:pos x="T2" y="T3"/>
                </a:cxn>
                <a:cxn ang="0">
                  <a:pos x="T4" y="T5"/>
                </a:cxn>
                <a:cxn ang="0">
                  <a:pos x="T6" y="T7"/>
                </a:cxn>
                <a:cxn ang="0">
                  <a:pos x="T8" y="T9"/>
                </a:cxn>
                <a:cxn ang="0">
                  <a:pos x="T10" y="T11"/>
                </a:cxn>
              </a:cxnLst>
              <a:rect l="0" t="0" r="r" b="b"/>
              <a:pathLst>
                <a:path w="1699" h="7342">
                  <a:moveTo>
                    <a:pt x="0" y="0"/>
                  </a:moveTo>
                  <a:lnTo>
                    <a:pt x="0" y="0"/>
                  </a:lnTo>
                  <a:cubicBezTo>
                    <a:pt x="118" y="6"/>
                    <a:pt x="190" y="6"/>
                    <a:pt x="190" y="6"/>
                  </a:cubicBezTo>
                  <a:cubicBezTo>
                    <a:pt x="1698" y="7341"/>
                    <a:pt x="1698" y="7341"/>
                    <a:pt x="1698" y="7341"/>
                  </a:cubicBezTo>
                  <a:cubicBezTo>
                    <a:pt x="1410" y="7315"/>
                    <a:pt x="1410" y="7315"/>
                    <a:pt x="1410" y="7315"/>
                  </a:cubicBezTo>
                  <a:lnTo>
                    <a:pt x="0" y="0"/>
                  </a:lnTo>
                </a:path>
              </a:pathLst>
            </a:custGeom>
            <a:solidFill>
              <a:srgbClr val="DEDEDD"/>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57" name="Freeform 50"/>
            <p:cNvSpPr>
              <a:spLocks noChangeArrowheads="1"/>
            </p:cNvSpPr>
            <p:nvPr/>
          </p:nvSpPr>
          <p:spPr bwMode="auto">
            <a:xfrm>
              <a:off x="20164957" y="370582"/>
              <a:ext cx="889629" cy="4112065"/>
            </a:xfrm>
            <a:custGeom>
              <a:avLst/>
              <a:gdLst>
                <a:gd name="T0" fmla="*/ 0 w 1586"/>
                <a:gd name="T1" fmla="*/ 0 h 7336"/>
                <a:gd name="T2" fmla="*/ 92 w 1586"/>
                <a:gd name="T3" fmla="*/ 46 h 7336"/>
                <a:gd name="T4" fmla="*/ 1585 w 1586"/>
                <a:gd name="T5" fmla="*/ 7273 h 7336"/>
                <a:gd name="T6" fmla="*/ 1508 w 1586"/>
                <a:gd name="T7" fmla="*/ 7335 h 7336"/>
                <a:gd name="T8" fmla="*/ 0 w 1586"/>
                <a:gd name="T9" fmla="*/ 0 h 7336"/>
              </a:gdLst>
              <a:ahLst/>
              <a:cxnLst>
                <a:cxn ang="0">
                  <a:pos x="T0" y="T1"/>
                </a:cxn>
                <a:cxn ang="0">
                  <a:pos x="T2" y="T3"/>
                </a:cxn>
                <a:cxn ang="0">
                  <a:pos x="T4" y="T5"/>
                </a:cxn>
                <a:cxn ang="0">
                  <a:pos x="T6" y="T7"/>
                </a:cxn>
                <a:cxn ang="0">
                  <a:pos x="T8" y="T9"/>
                </a:cxn>
              </a:cxnLst>
              <a:rect l="0" t="0" r="r" b="b"/>
              <a:pathLst>
                <a:path w="1586" h="7336">
                  <a:moveTo>
                    <a:pt x="0" y="0"/>
                  </a:moveTo>
                  <a:lnTo>
                    <a:pt x="92" y="46"/>
                  </a:lnTo>
                  <a:lnTo>
                    <a:pt x="1585" y="7273"/>
                  </a:lnTo>
                  <a:lnTo>
                    <a:pt x="1508" y="7335"/>
                  </a:lnTo>
                  <a:lnTo>
                    <a:pt x="0"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58" name="Freeform 51"/>
            <p:cNvSpPr>
              <a:spLocks noChangeArrowheads="1"/>
            </p:cNvSpPr>
            <p:nvPr/>
          </p:nvSpPr>
          <p:spPr bwMode="auto">
            <a:xfrm>
              <a:off x="19865943" y="719019"/>
              <a:ext cx="481882" cy="301486"/>
            </a:xfrm>
            <a:custGeom>
              <a:avLst/>
              <a:gdLst>
                <a:gd name="T0" fmla="*/ 31 w 858"/>
                <a:gd name="T1" fmla="*/ 159 h 540"/>
                <a:gd name="T2" fmla="*/ 857 w 858"/>
                <a:gd name="T3" fmla="*/ 539 h 540"/>
                <a:gd name="T4" fmla="*/ 831 w 858"/>
                <a:gd name="T5" fmla="*/ 411 h 540"/>
                <a:gd name="T6" fmla="*/ 0 w 858"/>
                <a:gd name="T7" fmla="*/ 0 h 540"/>
                <a:gd name="T8" fmla="*/ 31 w 858"/>
                <a:gd name="T9" fmla="*/ 159 h 540"/>
              </a:gdLst>
              <a:ahLst/>
              <a:cxnLst>
                <a:cxn ang="0">
                  <a:pos x="T0" y="T1"/>
                </a:cxn>
                <a:cxn ang="0">
                  <a:pos x="T2" y="T3"/>
                </a:cxn>
                <a:cxn ang="0">
                  <a:pos x="T4" y="T5"/>
                </a:cxn>
                <a:cxn ang="0">
                  <a:pos x="T6" y="T7"/>
                </a:cxn>
                <a:cxn ang="0">
                  <a:pos x="T8" y="T9"/>
                </a:cxn>
              </a:cxnLst>
              <a:rect l="0" t="0" r="r" b="b"/>
              <a:pathLst>
                <a:path w="858" h="540">
                  <a:moveTo>
                    <a:pt x="31" y="159"/>
                  </a:moveTo>
                  <a:lnTo>
                    <a:pt x="857" y="539"/>
                  </a:lnTo>
                  <a:lnTo>
                    <a:pt x="831" y="411"/>
                  </a:lnTo>
                  <a:lnTo>
                    <a:pt x="0" y="0"/>
                  </a:lnTo>
                  <a:lnTo>
                    <a:pt x="31" y="159"/>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59" name="Freeform 52"/>
            <p:cNvSpPr>
              <a:spLocks noChangeArrowheads="1"/>
            </p:cNvSpPr>
            <p:nvPr/>
          </p:nvSpPr>
          <p:spPr bwMode="auto">
            <a:xfrm>
              <a:off x="20024100" y="1497446"/>
              <a:ext cx="467055" cy="244647"/>
            </a:xfrm>
            <a:custGeom>
              <a:avLst/>
              <a:gdLst>
                <a:gd name="T0" fmla="*/ 31 w 832"/>
                <a:gd name="T1" fmla="*/ 154 h 437"/>
                <a:gd name="T2" fmla="*/ 831 w 832"/>
                <a:gd name="T3" fmla="*/ 436 h 437"/>
                <a:gd name="T4" fmla="*/ 806 w 832"/>
                <a:gd name="T5" fmla="*/ 308 h 437"/>
                <a:gd name="T6" fmla="*/ 0 w 832"/>
                <a:gd name="T7" fmla="*/ 0 h 437"/>
                <a:gd name="T8" fmla="*/ 31 w 832"/>
                <a:gd name="T9" fmla="*/ 154 h 437"/>
              </a:gdLst>
              <a:ahLst/>
              <a:cxnLst>
                <a:cxn ang="0">
                  <a:pos x="T0" y="T1"/>
                </a:cxn>
                <a:cxn ang="0">
                  <a:pos x="T2" y="T3"/>
                </a:cxn>
                <a:cxn ang="0">
                  <a:pos x="T4" y="T5"/>
                </a:cxn>
                <a:cxn ang="0">
                  <a:pos x="T6" y="T7"/>
                </a:cxn>
                <a:cxn ang="0">
                  <a:pos x="T8" y="T9"/>
                </a:cxn>
              </a:cxnLst>
              <a:rect l="0" t="0" r="r" b="b"/>
              <a:pathLst>
                <a:path w="832" h="437">
                  <a:moveTo>
                    <a:pt x="31" y="154"/>
                  </a:moveTo>
                  <a:lnTo>
                    <a:pt x="831" y="436"/>
                  </a:lnTo>
                  <a:lnTo>
                    <a:pt x="806" y="308"/>
                  </a:lnTo>
                  <a:lnTo>
                    <a:pt x="0" y="0"/>
                  </a:lnTo>
                  <a:lnTo>
                    <a:pt x="31" y="154"/>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60" name="Freeform 53"/>
            <p:cNvSpPr>
              <a:spLocks noChangeArrowheads="1"/>
            </p:cNvSpPr>
            <p:nvPr/>
          </p:nvSpPr>
          <p:spPr bwMode="auto">
            <a:xfrm>
              <a:off x="20177314" y="2265986"/>
              <a:ext cx="459642" cy="160628"/>
            </a:xfrm>
            <a:custGeom>
              <a:avLst/>
              <a:gdLst>
                <a:gd name="T0" fmla="*/ 31 w 822"/>
                <a:gd name="T1" fmla="*/ 154 h 288"/>
                <a:gd name="T2" fmla="*/ 821 w 822"/>
                <a:gd name="T3" fmla="*/ 287 h 288"/>
                <a:gd name="T4" fmla="*/ 795 w 822"/>
                <a:gd name="T5" fmla="*/ 159 h 288"/>
                <a:gd name="T6" fmla="*/ 0 w 822"/>
                <a:gd name="T7" fmla="*/ 0 h 288"/>
                <a:gd name="T8" fmla="*/ 31 w 822"/>
                <a:gd name="T9" fmla="*/ 154 h 288"/>
              </a:gdLst>
              <a:ahLst/>
              <a:cxnLst>
                <a:cxn ang="0">
                  <a:pos x="T0" y="T1"/>
                </a:cxn>
                <a:cxn ang="0">
                  <a:pos x="T2" y="T3"/>
                </a:cxn>
                <a:cxn ang="0">
                  <a:pos x="T4" y="T5"/>
                </a:cxn>
                <a:cxn ang="0">
                  <a:pos x="T6" y="T7"/>
                </a:cxn>
                <a:cxn ang="0">
                  <a:pos x="T8" y="T9"/>
                </a:cxn>
              </a:cxnLst>
              <a:rect l="0" t="0" r="r" b="b"/>
              <a:pathLst>
                <a:path w="822" h="288">
                  <a:moveTo>
                    <a:pt x="31" y="154"/>
                  </a:moveTo>
                  <a:lnTo>
                    <a:pt x="821" y="287"/>
                  </a:lnTo>
                  <a:lnTo>
                    <a:pt x="795" y="159"/>
                  </a:lnTo>
                  <a:lnTo>
                    <a:pt x="0" y="0"/>
                  </a:lnTo>
                  <a:lnTo>
                    <a:pt x="31" y="154"/>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61" name="Freeform 54"/>
            <p:cNvSpPr>
              <a:spLocks noChangeArrowheads="1"/>
            </p:cNvSpPr>
            <p:nvPr/>
          </p:nvSpPr>
          <p:spPr bwMode="auto">
            <a:xfrm>
              <a:off x="20320643" y="3041941"/>
              <a:ext cx="442343" cy="86493"/>
            </a:xfrm>
            <a:custGeom>
              <a:avLst/>
              <a:gdLst>
                <a:gd name="T0" fmla="*/ 30 w 791"/>
                <a:gd name="T1" fmla="*/ 154 h 155"/>
                <a:gd name="T2" fmla="*/ 790 w 791"/>
                <a:gd name="T3" fmla="*/ 128 h 155"/>
                <a:gd name="T4" fmla="*/ 764 w 791"/>
                <a:gd name="T5" fmla="*/ 0 h 155"/>
                <a:gd name="T6" fmla="*/ 0 w 791"/>
                <a:gd name="T7" fmla="*/ 0 h 155"/>
                <a:gd name="T8" fmla="*/ 30 w 791"/>
                <a:gd name="T9" fmla="*/ 154 h 155"/>
              </a:gdLst>
              <a:ahLst/>
              <a:cxnLst>
                <a:cxn ang="0">
                  <a:pos x="T0" y="T1"/>
                </a:cxn>
                <a:cxn ang="0">
                  <a:pos x="T2" y="T3"/>
                </a:cxn>
                <a:cxn ang="0">
                  <a:pos x="T4" y="T5"/>
                </a:cxn>
                <a:cxn ang="0">
                  <a:pos x="T6" y="T7"/>
                </a:cxn>
                <a:cxn ang="0">
                  <a:pos x="T8" y="T9"/>
                </a:cxn>
              </a:cxnLst>
              <a:rect l="0" t="0" r="r" b="b"/>
              <a:pathLst>
                <a:path w="791" h="155">
                  <a:moveTo>
                    <a:pt x="30" y="154"/>
                  </a:moveTo>
                  <a:lnTo>
                    <a:pt x="790" y="128"/>
                  </a:lnTo>
                  <a:lnTo>
                    <a:pt x="764" y="0"/>
                  </a:lnTo>
                  <a:lnTo>
                    <a:pt x="0" y="0"/>
                  </a:lnTo>
                  <a:lnTo>
                    <a:pt x="30" y="154"/>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62" name="Freeform 55"/>
            <p:cNvSpPr>
              <a:spLocks noChangeArrowheads="1"/>
            </p:cNvSpPr>
            <p:nvPr/>
          </p:nvSpPr>
          <p:spPr bwMode="auto">
            <a:xfrm>
              <a:off x="20491154" y="3696807"/>
              <a:ext cx="402805" cy="207580"/>
            </a:xfrm>
            <a:custGeom>
              <a:avLst/>
              <a:gdLst>
                <a:gd name="T0" fmla="*/ 31 w 719"/>
                <a:gd name="T1" fmla="*/ 370 h 371"/>
                <a:gd name="T2" fmla="*/ 718 w 719"/>
                <a:gd name="T3" fmla="*/ 129 h 371"/>
                <a:gd name="T4" fmla="*/ 693 w 719"/>
                <a:gd name="T5" fmla="*/ 0 h 371"/>
                <a:gd name="T6" fmla="*/ 0 w 719"/>
                <a:gd name="T7" fmla="*/ 216 h 371"/>
                <a:gd name="T8" fmla="*/ 31 w 719"/>
                <a:gd name="T9" fmla="*/ 370 h 371"/>
              </a:gdLst>
              <a:ahLst/>
              <a:cxnLst>
                <a:cxn ang="0">
                  <a:pos x="T0" y="T1"/>
                </a:cxn>
                <a:cxn ang="0">
                  <a:pos x="T2" y="T3"/>
                </a:cxn>
                <a:cxn ang="0">
                  <a:pos x="T4" y="T5"/>
                </a:cxn>
                <a:cxn ang="0">
                  <a:pos x="T6" y="T7"/>
                </a:cxn>
                <a:cxn ang="0">
                  <a:pos x="T8" y="T9"/>
                </a:cxn>
              </a:cxnLst>
              <a:rect l="0" t="0" r="r" b="b"/>
              <a:pathLst>
                <a:path w="719" h="371">
                  <a:moveTo>
                    <a:pt x="31" y="370"/>
                  </a:moveTo>
                  <a:lnTo>
                    <a:pt x="718" y="129"/>
                  </a:lnTo>
                  <a:lnTo>
                    <a:pt x="693" y="0"/>
                  </a:lnTo>
                  <a:lnTo>
                    <a:pt x="0" y="216"/>
                  </a:lnTo>
                  <a:lnTo>
                    <a:pt x="31" y="37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63" name="Freeform 56"/>
            <p:cNvSpPr>
              <a:spLocks noChangeArrowheads="1"/>
            </p:cNvSpPr>
            <p:nvPr/>
          </p:nvSpPr>
          <p:spPr bwMode="auto">
            <a:xfrm>
              <a:off x="19940079" y="835166"/>
              <a:ext cx="353380" cy="175454"/>
            </a:xfrm>
            <a:custGeom>
              <a:avLst/>
              <a:gdLst>
                <a:gd name="T0" fmla="*/ 631 w 632"/>
                <a:gd name="T1" fmla="*/ 292 h 313"/>
                <a:gd name="T2" fmla="*/ 437 w 632"/>
                <a:gd name="T3" fmla="*/ 312 h 313"/>
                <a:gd name="T4" fmla="*/ 26 w 632"/>
                <a:gd name="T5" fmla="*/ 128 h 313"/>
                <a:gd name="T6" fmla="*/ 0 w 632"/>
                <a:gd name="T7" fmla="*/ 0 h 313"/>
                <a:gd name="T8" fmla="*/ 631 w 632"/>
                <a:gd name="T9" fmla="*/ 292 h 313"/>
              </a:gdLst>
              <a:ahLst/>
              <a:cxnLst>
                <a:cxn ang="0">
                  <a:pos x="T0" y="T1"/>
                </a:cxn>
                <a:cxn ang="0">
                  <a:pos x="T2" y="T3"/>
                </a:cxn>
                <a:cxn ang="0">
                  <a:pos x="T4" y="T5"/>
                </a:cxn>
                <a:cxn ang="0">
                  <a:pos x="T6" y="T7"/>
                </a:cxn>
                <a:cxn ang="0">
                  <a:pos x="T8" y="T9"/>
                </a:cxn>
              </a:cxnLst>
              <a:rect l="0" t="0" r="r" b="b"/>
              <a:pathLst>
                <a:path w="632" h="313">
                  <a:moveTo>
                    <a:pt x="631" y="292"/>
                  </a:moveTo>
                  <a:lnTo>
                    <a:pt x="437" y="312"/>
                  </a:lnTo>
                  <a:lnTo>
                    <a:pt x="26" y="128"/>
                  </a:lnTo>
                  <a:lnTo>
                    <a:pt x="0" y="0"/>
                  </a:lnTo>
                  <a:lnTo>
                    <a:pt x="631" y="292"/>
                  </a:lnTo>
                </a:path>
              </a:pathLst>
            </a:custGeom>
            <a:solidFill>
              <a:srgbClr val="CFD0D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64" name="Freeform 57"/>
            <p:cNvSpPr>
              <a:spLocks noChangeArrowheads="1"/>
            </p:cNvSpPr>
            <p:nvPr/>
          </p:nvSpPr>
          <p:spPr bwMode="auto">
            <a:xfrm>
              <a:off x="20090821" y="1601236"/>
              <a:ext cx="353381" cy="140857"/>
            </a:xfrm>
            <a:custGeom>
              <a:avLst/>
              <a:gdLst>
                <a:gd name="T0" fmla="*/ 631 w 632"/>
                <a:gd name="T1" fmla="*/ 226 h 252"/>
                <a:gd name="T2" fmla="*/ 426 w 632"/>
                <a:gd name="T3" fmla="*/ 251 h 252"/>
                <a:gd name="T4" fmla="*/ 26 w 632"/>
                <a:gd name="T5" fmla="*/ 128 h 252"/>
                <a:gd name="T6" fmla="*/ 0 w 632"/>
                <a:gd name="T7" fmla="*/ 0 h 252"/>
                <a:gd name="T8" fmla="*/ 631 w 632"/>
                <a:gd name="T9" fmla="*/ 226 h 252"/>
              </a:gdLst>
              <a:ahLst/>
              <a:cxnLst>
                <a:cxn ang="0">
                  <a:pos x="T0" y="T1"/>
                </a:cxn>
                <a:cxn ang="0">
                  <a:pos x="T2" y="T3"/>
                </a:cxn>
                <a:cxn ang="0">
                  <a:pos x="T4" y="T5"/>
                </a:cxn>
                <a:cxn ang="0">
                  <a:pos x="T6" y="T7"/>
                </a:cxn>
                <a:cxn ang="0">
                  <a:pos x="T8" y="T9"/>
                </a:cxn>
              </a:cxnLst>
              <a:rect l="0" t="0" r="r" b="b"/>
              <a:pathLst>
                <a:path w="632" h="252">
                  <a:moveTo>
                    <a:pt x="631" y="226"/>
                  </a:moveTo>
                  <a:lnTo>
                    <a:pt x="426" y="251"/>
                  </a:lnTo>
                  <a:lnTo>
                    <a:pt x="26" y="128"/>
                  </a:lnTo>
                  <a:lnTo>
                    <a:pt x="0" y="0"/>
                  </a:lnTo>
                  <a:lnTo>
                    <a:pt x="631" y="226"/>
                  </a:lnTo>
                </a:path>
              </a:pathLst>
            </a:custGeom>
            <a:solidFill>
              <a:srgbClr val="CFD0D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a:p>
          </p:txBody>
        </p:sp>
      </p:grpSp>
      <p:sp>
        <p:nvSpPr>
          <p:cNvPr id="66" name="Freeform 170"/>
          <p:cNvSpPr>
            <a:spLocks noChangeArrowheads="1"/>
          </p:cNvSpPr>
          <p:nvPr/>
        </p:nvSpPr>
        <p:spPr bwMode="auto">
          <a:xfrm>
            <a:off x="15600142" y="6113650"/>
            <a:ext cx="563682" cy="588194"/>
          </a:xfrm>
          <a:custGeom>
            <a:avLst/>
            <a:gdLst>
              <a:gd name="T0" fmla="*/ 515 w 634"/>
              <a:gd name="T1" fmla="*/ 471 h 634"/>
              <a:gd name="T2" fmla="*/ 220 w 634"/>
              <a:gd name="T3" fmla="*/ 412 h 634"/>
              <a:gd name="T4" fmla="*/ 117 w 634"/>
              <a:gd name="T5" fmla="*/ 471 h 634"/>
              <a:gd name="T6" fmla="*/ 117 w 634"/>
              <a:gd name="T7" fmla="*/ 515 h 634"/>
              <a:gd name="T8" fmla="*/ 220 w 634"/>
              <a:gd name="T9" fmla="*/ 574 h 634"/>
              <a:gd name="T10" fmla="*/ 515 w 634"/>
              <a:gd name="T11" fmla="*/ 515 h 634"/>
              <a:gd name="T12" fmla="*/ 515 w 634"/>
              <a:gd name="T13" fmla="*/ 471 h 634"/>
              <a:gd name="T14" fmla="*/ 220 w 634"/>
              <a:gd name="T15" fmla="*/ 545 h 634"/>
              <a:gd name="T16" fmla="*/ 220 w 634"/>
              <a:gd name="T17" fmla="*/ 442 h 634"/>
              <a:gd name="T18" fmla="*/ 220 w 634"/>
              <a:gd name="T19" fmla="*/ 545 h 634"/>
              <a:gd name="T20" fmla="*/ 515 w 634"/>
              <a:gd name="T21" fmla="*/ 162 h 634"/>
              <a:gd name="T22" fmla="*/ 220 w 634"/>
              <a:gd name="T23" fmla="*/ 103 h 634"/>
              <a:gd name="T24" fmla="*/ 117 w 634"/>
              <a:gd name="T25" fmla="*/ 162 h 634"/>
              <a:gd name="T26" fmla="*/ 117 w 634"/>
              <a:gd name="T27" fmla="*/ 206 h 634"/>
              <a:gd name="T28" fmla="*/ 220 w 634"/>
              <a:gd name="T29" fmla="*/ 265 h 634"/>
              <a:gd name="T30" fmla="*/ 515 w 634"/>
              <a:gd name="T31" fmla="*/ 206 h 634"/>
              <a:gd name="T32" fmla="*/ 515 w 634"/>
              <a:gd name="T33" fmla="*/ 162 h 634"/>
              <a:gd name="T34" fmla="*/ 220 w 634"/>
              <a:gd name="T35" fmla="*/ 235 h 634"/>
              <a:gd name="T36" fmla="*/ 220 w 634"/>
              <a:gd name="T37" fmla="*/ 133 h 634"/>
              <a:gd name="T38" fmla="*/ 220 w 634"/>
              <a:gd name="T39" fmla="*/ 235 h 634"/>
              <a:gd name="T40" fmla="*/ 515 w 634"/>
              <a:gd name="T41" fmla="*/ 324 h 634"/>
              <a:gd name="T42" fmla="*/ 397 w 634"/>
              <a:gd name="T43" fmla="*/ 265 h 634"/>
              <a:gd name="T44" fmla="*/ 117 w 634"/>
              <a:gd name="T45" fmla="*/ 324 h 634"/>
              <a:gd name="T46" fmla="*/ 117 w 634"/>
              <a:gd name="T47" fmla="*/ 353 h 634"/>
              <a:gd name="T48" fmla="*/ 397 w 634"/>
              <a:gd name="T49" fmla="*/ 412 h 634"/>
              <a:gd name="T50" fmla="*/ 515 w 634"/>
              <a:gd name="T51" fmla="*/ 353 h 634"/>
              <a:gd name="T52" fmla="*/ 515 w 634"/>
              <a:gd name="T53" fmla="*/ 324 h 634"/>
              <a:gd name="T54" fmla="*/ 397 w 634"/>
              <a:gd name="T55" fmla="*/ 383 h 634"/>
              <a:gd name="T56" fmla="*/ 397 w 634"/>
              <a:gd name="T57" fmla="*/ 294 h 634"/>
              <a:gd name="T58" fmla="*/ 397 w 634"/>
              <a:gd name="T59" fmla="*/ 383 h 634"/>
              <a:gd name="T60" fmla="*/ 544 w 634"/>
              <a:gd name="T61" fmla="*/ 0 h 634"/>
              <a:gd name="T62" fmla="*/ 0 w 634"/>
              <a:gd name="T63" fmla="*/ 88 h 634"/>
              <a:gd name="T64" fmla="*/ 73 w 634"/>
              <a:gd name="T65" fmla="*/ 633 h 634"/>
              <a:gd name="T66" fmla="*/ 633 w 634"/>
              <a:gd name="T67" fmla="*/ 559 h 634"/>
              <a:gd name="T68" fmla="*/ 544 w 634"/>
              <a:gd name="T69" fmla="*/ 0 h 634"/>
              <a:gd name="T70" fmla="*/ 588 w 634"/>
              <a:gd name="T71" fmla="*/ 559 h 634"/>
              <a:gd name="T72" fmla="*/ 73 w 634"/>
              <a:gd name="T73" fmla="*/ 589 h 634"/>
              <a:gd name="T74" fmla="*/ 44 w 634"/>
              <a:gd name="T75" fmla="*/ 88 h 634"/>
              <a:gd name="T76" fmla="*/ 544 w 634"/>
              <a:gd name="T77" fmla="*/ 44 h 634"/>
              <a:gd name="T78" fmla="*/ 588 w 634"/>
              <a:gd name="T79" fmla="*/ 55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4" h="634">
                <a:moveTo>
                  <a:pt x="515" y="471"/>
                </a:moveTo>
                <a:lnTo>
                  <a:pt x="515" y="471"/>
                </a:lnTo>
                <a:cubicBezTo>
                  <a:pt x="294" y="471"/>
                  <a:pt x="294" y="471"/>
                  <a:pt x="294" y="471"/>
                </a:cubicBezTo>
                <a:cubicBezTo>
                  <a:pt x="279" y="442"/>
                  <a:pt x="250" y="412"/>
                  <a:pt x="220" y="412"/>
                </a:cubicBezTo>
                <a:cubicBezTo>
                  <a:pt x="176" y="412"/>
                  <a:pt x="147" y="442"/>
                  <a:pt x="147" y="471"/>
                </a:cubicBezTo>
                <a:cubicBezTo>
                  <a:pt x="117" y="471"/>
                  <a:pt x="117" y="471"/>
                  <a:pt x="117" y="471"/>
                </a:cubicBezTo>
                <a:cubicBezTo>
                  <a:pt x="103" y="471"/>
                  <a:pt x="103" y="486"/>
                  <a:pt x="103" y="501"/>
                </a:cubicBezTo>
                <a:cubicBezTo>
                  <a:pt x="103" y="501"/>
                  <a:pt x="103" y="515"/>
                  <a:pt x="117" y="515"/>
                </a:cubicBezTo>
                <a:cubicBezTo>
                  <a:pt x="147" y="515"/>
                  <a:pt x="147" y="515"/>
                  <a:pt x="147" y="515"/>
                </a:cubicBezTo>
                <a:cubicBezTo>
                  <a:pt x="147" y="545"/>
                  <a:pt x="176" y="574"/>
                  <a:pt x="220" y="574"/>
                </a:cubicBezTo>
                <a:cubicBezTo>
                  <a:pt x="250" y="574"/>
                  <a:pt x="279" y="545"/>
                  <a:pt x="294" y="515"/>
                </a:cubicBezTo>
                <a:cubicBezTo>
                  <a:pt x="515" y="515"/>
                  <a:pt x="515" y="515"/>
                  <a:pt x="515" y="515"/>
                </a:cubicBezTo>
                <a:lnTo>
                  <a:pt x="530" y="501"/>
                </a:lnTo>
                <a:cubicBezTo>
                  <a:pt x="530" y="486"/>
                  <a:pt x="515" y="471"/>
                  <a:pt x="515" y="471"/>
                </a:cubicBezTo>
                <a:close/>
                <a:moveTo>
                  <a:pt x="220" y="545"/>
                </a:moveTo>
                <a:lnTo>
                  <a:pt x="220" y="545"/>
                </a:lnTo>
                <a:cubicBezTo>
                  <a:pt x="191" y="545"/>
                  <a:pt x="162" y="515"/>
                  <a:pt x="162" y="501"/>
                </a:cubicBezTo>
                <a:cubicBezTo>
                  <a:pt x="162" y="471"/>
                  <a:pt x="191" y="442"/>
                  <a:pt x="220" y="442"/>
                </a:cubicBezTo>
                <a:cubicBezTo>
                  <a:pt x="235" y="442"/>
                  <a:pt x="265" y="471"/>
                  <a:pt x="265" y="501"/>
                </a:cubicBezTo>
                <a:cubicBezTo>
                  <a:pt x="265" y="515"/>
                  <a:pt x="235" y="545"/>
                  <a:pt x="220" y="545"/>
                </a:cubicBezTo>
                <a:close/>
                <a:moveTo>
                  <a:pt x="515" y="162"/>
                </a:moveTo>
                <a:lnTo>
                  <a:pt x="515" y="162"/>
                </a:lnTo>
                <a:cubicBezTo>
                  <a:pt x="294" y="162"/>
                  <a:pt x="294" y="162"/>
                  <a:pt x="294" y="162"/>
                </a:cubicBezTo>
                <a:cubicBezTo>
                  <a:pt x="279" y="133"/>
                  <a:pt x="250" y="103"/>
                  <a:pt x="220" y="103"/>
                </a:cubicBezTo>
                <a:cubicBezTo>
                  <a:pt x="176" y="103"/>
                  <a:pt x="147" y="133"/>
                  <a:pt x="147" y="162"/>
                </a:cubicBezTo>
                <a:cubicBezTo>
                  <a:pt x="117" y="162"/>
                  <a:pt x="117" y="162"/>
                  <a:pt x="117" y="162"/>
                </a:cubicBezTo>
                <a:cubicBezTo>
                  <a:pt x="103" y="162"/>
                  <a:pt x="103" y="176"/>
                  <a:pt x="103" y="176"/>
                </a:cubicBezTo>
                <a:cubicBezTo>
                  <a:pt x="103" y="192"/>
                  <a:pt x="103" y="206"/>
                  <a:pt x="117" y="206"/>
                </a:cubicBezTo>
                <a:cubicBezTo>
                  <a:pt x="147" y="206"/>
                  <a:pt x="147" y="206"/>
                  <a:pt x="147" y="206"/>
                </a:cubicBezTo>
                <a:cubicBezTo>
                  <a:pt x="147" y="235"/>
                  <a:pt x="176" y="265"/>
                  <a:pt x="220" y="265"/>
                </a:cubicBezTo>
                <a:cubicBezTo>
                  <a:pt x="250" y="265"/>
                  <a:pt x="279" y="235"/>
                  <a:pt x="294" y="206"/>
                </a:cubicBezTo>
                <a:cubicBezTo>
                  <a:pt x="515" y="206"/>
                  <a:pt x="515" y="206"/>
                  <a:pt x="515" y="206"/>
                </a:cubicBezTo>
                <a:cubicBezTo>
                  <a:pt x="515" y="206"/>
                  <a:pt x="530" y="192"/>
                  <a:pt x="530" y="176"/>
                </a:cubicBezTo>
                <a:lnTo>
                  <a:pt x="515" y="162"/>
                </a:lnTo>
                <a:close/>
                <a:moveTo>
                  <a:pt x="220" y="235"/>
                </a:moveTo>
                <a:lnTo>
                  <a:pt x="220" y="235"/>
                </a:lnTo>
                <a:cubicBezTo>
                  <a:pt x="191" y="235"/>
                  <a:pt x="162" y="206"/>
                  <a:pt x="162" y="176"/>
                </a:cubicBezTo>
                <a:cubicBezTo>
                  <a:pt x="162" y="162"/>
                  <a:pt x="191" y="133"/>
                  <a:pt x="220" y="133"/>
                </a:cubicBezTo>
                <a:cubicBezTo>
                  <a:pt x="235" y="133"/>
                  <a:pt x="265" y="162"/>
                  <a:pt x="265" y="176"/>
                </a:cubicBezTo>
                <a:cubicBezTo>
                  <a:pt x="265" y="206"/>
                  <a:pt x="235" y="235"/>
                  <a:pt x="220" y="235"/>
                </a:cubicBezTo>
                <a:close/>
                <a:moveTo>
                  <a:pt x="515" y="324"/>
                </a:moveTo>
                <a:lnTo>
                  <a:pt x="515" y="324"/>
                </a:lnTo>
                <a:cubicBezTo>
                  <a:pt x="471" y="324"/>
                  <a:pt x="471" y="324"/>
                  <a:pt x="471" y="324"/>
                </a:cubicBezTo>
                <a:cubicBezTo>
                  <a:pt x="456" y="280"/>
                  <a:pt x="426" y="265"/>
                  <a:pt x="397" y="265"/>
                </a:cubicBezTo>
                <a:cubicBezTo>
                  <a:pt x="353" y="265"/>
                  <a:pt x="324" y="280"/>
                  <a:pt x="324" y="324"/>
                </a:cubicBezTo>
                <a:cubicBezTo>
                  <a:pt x="117" y="324"/>
                  <a:pt x="117" y="324"/>
                  <a:pt x="117" y="324"/>
                </a:cubicBezTo>
                <a:cubicBezTo>
                  <a:pt x="103" y="324"/>
                  <a:pt x="103" y="324"/>
                  <a:pt x="103" y="338"/>
                </a:cubicBezTo>
                <a:cubicBezTo>
                  <a:pt x="103" y="353"/>
                  <a:pt x="103" y="353"/>
                  <a:pt x="117" y="353"/>
                </a:cubicBezTo>
                <a:cubicBezTo>
                  <a:pt x="324" y="353"/>
                  <a:pt x="324" y="353"/>
                  <a:pt x="324" y="353"/>
                </a:cubicBezTo>
                <a:cubicBezTo>
                  <a:pt x="324" y="397"/>
                  <a:pt x="353" y="412"/>
                  <a:pt x="397" y="412"/>
                </a:cubicBezTo>
                <a:cubicBezTo>
                  <a:pt x="426" y="412"/>
                  <a:pt x="456" y="397"/>
                  <a:pt x="471" y="353"/>
                </a:cubicBezTo>
                <a:cubicBezTo>
                  <a:pt x="515" y="353"/>
                  <a:pt x="515" y="353"/>
                  <a:pt x="515" y="353"/>
                </a:cubicBezTo>
                <a:cubicBezTo>
                  <a:pt x="515" y="353"/>
                  <a:pt x="530" y="353"/>
                  <a:pt x="530" y="338"/>
                </a:cubicBezTo>
                <a:cubicBezTo>
                  <a:pt x="530" y="324"/>
                  <a:pt x="515" y="324"/>
                  <a:pt x="515" y="324"/>
                </a:cubicBezTo>
                <a:close/>
                <a:moveTo>
                  <a:pt x="397" y="383"/>
                </a:moveTo>
                <a:lnTo>
                  <a:pt x="397" y="383"/>
                </a:lnTo>
                <a:cubicBezTo>
                  <a:pt x="367" y="383"/>
                  <a:pt x="338" y="368"/>
                  <a:pt x="338" y="338"/>
                </a:cubicBezTo>
                <a:cubicBezTo>
                  <a:pt x="338" y="309"/>
                  <a:pt x="367" y="294"/>
                  <a:pt x="397" y="294"/>
                </a:cubicBezTo>
                <a:cubicBezTo>
                  <a:pt x="412" y="294"/>
                  <a:pt x="441" y="309"/>
                  <a:pt x="441" y="338"/>
                </a:cubicBezTo>
                <a:cubicBezTo>
                  <a:pt x="441" y="368"/>
                  <a:pt x="412" y="383"/>
                  <a:pt x="397" y="383"/>
                </a:cubicBezTo>
                <a:close/>
                <a:moveTo>
                  <a:pt x="544" y="0"/>
                </a:moveTo>
                <a:lnTo>
                  <a:pt x="544" y="0"/>
                </a:lnTo>
                <a:cubicBezTo>
                  <a:pt x="73" y="0"/>
                  <a:pt x="73" y="0"/>
                  <a:pt x="73" y="0"/>
                </a:cubicBezTo>
                <a:cubicBezTo>
                  <a:pt x="29" y="0"/>
                  <a:pt x="0" y="44"/>
                  <a:pt x="0" y="88"/>
                </a:cubicBezTo>
                <a:cubicBezTo>
                  <a:pt x="0" y="559"/>
                  <a:pt x="0" y="559"/>
                  <a:pt x="0" y="559"/>
                </a:cubicBezTo>
                <a:cubicBezTo>
                  <a:pt x="0" y="604"/>
                  <a:pt x="29" y="633"/>
                  <a:pt x="73" y="633"/>
                </a:cubicBezTo>
                <a:cubicBezTo>
                  <a:pt x="544" y="633"/>
                  <a:pt x="544" y="633"/>
                  <a:pt x="544" y="633"/>
                </a:cubicBezTo>
                <a:cubicBezTo>
                  <a:pt x="588" y="633"/>
                  <a:pt x="633" y="604"/>
                  <a:pt x="633" y="559"/>
                </a:cubicBezTo>
                <a:cubicBezTo>
                  <a:pt x="633" y="88"/>
                  <a:pt x="633" y="88"/>
                  <a:pt x="633" y="88"/>
                </a:cubicBezTo>
                <a:cubicBezTo>
                  <a:pt x="633" y="44"/>
                  <a:pt x="588" y="0"/>
                  <a:pt x="544" y="0"/>
                </a:cubicBezTo>
                <a:close/>
                <a:moveTo>
                  <a:pt x="588" y="559"/>
                </a:moveTo>
                <a:lnTo>
                  <a:pt x="588" y="559"/>
                </a:lnTo>
                <a:cubicBezTo>
                  <a:pt x="588" y="574"/>
                  <a:pt x="574" y="589"/>
                  <a:pt x="544" y="589"/>
                </a:cubicBezTo>
                <a:cubicBezTo>
                  <a:pt x="73" y="589"/>
                  <a:pt x="73" y="589"/>
                  <a:pt x="73" y="589"/>
                </a:cubicBezTo>
                <a:cubicBezTo>
                  <a:pt x="58" y="589"/>
                  <a:pt x="44" y="574"/>
                  <a:pt x="44" y="559"/>
                </a:cubicBezTo>
                <a:cubicBezTo>
                  <a:pt x="44" y="88"/>
                  <a:pt x="44" y="88"/>
                  <a:pt x="44" y="88"/>
                </a:cubicBezTo>
                <a:cubicBezTo>
                  <a:pt x="44" y="59"/>
                  <a:pt x="58" y="44"/>
                  <a:pt x="73" y="44"/>
                </a:cubicBezTo>
                <a:cubicBezTo>
                  <a:pt x="544" y="44"/>
                  <a:pt x="544" y="44"/>
                  <a:pt x="544" y="44"/>
                </a:cubicBezTo>
                <a:cubicBezTo>
                  <a:pt x="574" y="44"/>
                  <a:pt x="588" y="59"/>
                  <a:pt x="588" y="88"/>
                </a:cubicBezTo>
                <a:lnTo>
                  <a:pt x="588" y="559"/>
                </a:lnTo>
                <a:close/>
              </a:path>
            </a:pathLst>
          </a:custGeom>
          <a:solidFill>
            <a:schemeClr val="bg1"/>
          </a:solidFill>
          <a:ln>
            <a:noFill/>
          </a:ln>
          <a:effectLst/>
        </p:spPr>
        <p:txBody>
          <a:bodyPr wrap="none" lIns="68574" tIns="34287" rIns="68574" bIns="34287" anchor="ctr"/>
          <a:lstStyle/>
          <a:p>
            <a:pPr>
              <a:defRPr/>
            </a:pPr>
            <a:endParaRPr lang="en-US" sz="1350"/>
          </a:p>
        </p:txBody>
      </p:sp>
      <p:sp>
        <p:nvSpPr>
          <p:cNvPr id="67" name="Freeform 185"/>
          <p:cNvSpPr>
            <a:spLocks noChangeArrowheads="1"/>
          </p:cNvSpPr>
          <p:nvPr/>
        </p:nvSpPr>
        <p:spPr bwMode="auto">
          <a:xfrm>
            <a:off x="15335203" y="4918462"/>
            <a:ext cx="547308" cy="418776"/>
          </a:xfrm>
          <a:custGeom>
            <a:avLst/>
            <a:gdLst>
              <a:gd name="T0" fmla="*/ 545 w 619"/>
              <a:gd name="T1" fmla="*/ 0 h 472"/>
              <a:gd name="T2" fmla="*/ 545 w 619"/>
              <a:gd name="T3" fmla="*/ 0 h 472"/>
              <a:gd name="T4" fmla="*/ 73 w 619"/>
              <a:gd name="T5" fmla="*/ 0 h 472"/>
              <a:gd name="T6" fmla="*/ 0 w 619"/>
              <a:gd name="T7" fmla="*/ 73 h 472"/>
              <a:gd name="T8" fmla="*/ 0 w 619"/>
              <a:gd name="T9" fmla="*/ 397 h 472"/>
              <a:gd name="T10" fmla="*/ 73 w 619"/>
              <a:gd name="T11" fmla="*/ 471 h 472"/>
              <a:gd name="T12" fmla="*/ 545 w 619"/>
              <a:gd name="T13" fmla="*/ 471 h 472"/>
              <a:gd name="T14" fmla="*/ 618 w 619"/>
              <a:gd name="T15" fmla="*/ 397 h 472"/>
              <a:gd name="T16" fmla="*/ 618 w 619"/>
              <a:gd name="T17" fmla="*/ 73 h 472"/>
              <a:gd name="T18" fmla="*/ 545 w 619"/>
              <a:gd name="T19" fmla="*/ 0 h 472"/>
              <a:gd name="T20" fmla="*/ 559 w 619"/>
              <a:gd name="T21" fmla="*/ 44 h 472"/>
              <a:gd name="T22" fmla="*/ 559 w 619"/>
              <a:gd name="T23" fmla="*/ 44 h 472"/>
              <a:gd name="T24" fmla="*/ 309 w 619"/>
              <a:gd name="T25" fmla="*/ 235 h 472"/>
              <a:gd name="T26" fmla="*/ 59 w 619"/>
              <a:gd name="T27" fmla="*/ 44 h 472"/>
              <a:gd name="T28" fmla="*/ 559 w 619"/>
              <a:gd name="T29" fmla="*/ 44 h 472"/>
              <a:gd name="T30" fmla="*/ 29 w 619"/>
              <a:gd name="T31" fmla="*/ 397 h 472"/>
              <a:gd name="T32" fmla="*/ 29 w 619"/>
              <a:gd name="T33" fmla="*/ 397 h 472"/>
              <a:gd name="T34" fmla="*/ 29 w 619"/>
              <a:gd name="T35" fmla="*/ 73 h 472"/>
              <a:gd name="T36" fmla="*/ 206 w 619"/>
              <a:gd name="T37" fmla="*/ 221 h 472"/>
              <a:gd name="T38" fmla="*/ 29 w 619"/>
              <a:gd name="T39" fmla="*/ 397 h 472"/>
              <a:gd name="T40" fmla="*/ 59 w 619"/>
              <a:gd name="T41" fmla="*/ 427 h 472"/>
              <a:gd name="T42" fmla="*/ 59 w 619"/>
              <a:gd name="T43" fmla="*/ 427 h 472"/>
              <a:gd name="T44" fmla="*/ 236 w 619"/>
              <a:gd name="T45" fmla="*/ 235 h 472"/>
              <a:gd name="T46" fmla="*/ 309 w 619"/>
              <a:gd name="T47" fmla="*/ 294 h 472"/>
              <a:gd name="T48" fmla="*/ 368 w 619"/>
              <a:gd name="T49" fmla="*/ 235 h 472"/>
              <a:gd name="T50" fmla="*/ 559 w 619"/>
              <a:gd name="T51" fmla="*/ 427 h 472"/>
              <a:gd name="T52" fmla="*/ 59 w 619"/>
              <a:gd name="T53" fmla="*/ 427 h 472"/>
              <a:gd name="T54" fmla="*/ 589 w 619"/>
              <a:gd name="T55" fmla="*/ 397 h 472"/>
              <a:gd name="T56" fmla="*/ 589 w 619"/>
              <a:gd name="T57" fmla="*/ 397 h 472"/>
              <a:gd name="T58" fmla="*/ 589 w 619"/>
              <a:gd name="T59" fmla="*/ 397 h 472"/>
              <a:gd name="T60" fmla="*/ 412 w 619"/>
              <a:gd name="T61" fmla="*/ 221 h 472"/>
              <a:gd name="T62" fmla="*/ 589 w 619"/>
              <a:gd name="T63" fmla="*/ 73 h 472"/>
              <a:gd name="T64" fmla="*/ 589 w 619"/>
              <a:gd name="T65" fmla="*/ 397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9" h="472">
                <a:moveTo>
                  <a:pt x="545" y="0"/>
                </a:moveTo>
                <a:lnTo>
                  <a:pt x="545" y="0"/>
                </a:lnTo>
                <a:cubicBezTo>
                  <a:pt x="73" y="0"/>
                  <a:pt x="73" y="0"/>
                  <a:pt x="73" y="0"/>
                </a:cubicBezTo>
                <a:cubicBezTo>
                  <a:pt x="29" y="0"/>
                  <a:pt x="0" y="30"/>
                  <a:pt x="0" y="73"/>
                </a:cubicBezTo>
                <a:cubicBezTo>
                  <a:pt x="0" y="397"/>
                  <a:pt x="0" y="397"/>
                  <a:pt x="0" y="397"/>
                </a:cubicBezTo>
                <a:cubicBezTo>
                  <a:pt x="0" y="442"/>
                  <a:pt x="29" y="471"/>
                  <a:pt x="73" y="471"/>
                </a:cubicBezTo>
                <a:cubicBezTo>
                  <a:pt x="545" y="471"/>
                  <a:pt x="545" y="471"/>
                  <a:pt x="545" y="471"/>
                </a:cubicBezTo>
                <a:cubicBezTo>
                  <a:pt x="589" y="471"/>
                  <a:pt x="618" y="442"/>
                  <a:pt x="618" y="397"/>
                </a:cubicBezTo>
                <a:cubicBezTo>
                  <a:pt x="618" y="73"/>
                  <a:pt x="618" y="73"/>
                  <a:pt x="618" y="73"/>
                </a:cubicBezTo>
                <a:cubicBezTo>
                  <a:pt x="618" y="30"/>
                  <a:pt x="589" y="0"/>
                  <a:pt x="545" y="0"/>
                </a:cubicBezTo>
                <a:close/>
                <a:moveTo>
                  <a:pt x="559" y="44"/>
                </a:moveTo>
                <a:lnTo>
                  <a:pt x="559" y="44"/>
                </a:lnTo>
                <a:cubicBezTo>
                  <a:pt x="309" y="235"/>
                  <a:pt x="309" y="235"/>
                  <a:pt x="309" y="235"/>
                </a:cubicBezTo>
                <a:cubicBezTo>
                  <a:pt x="59" y="44"/>
                  <a:pt x="59" y="44"/>
                  <a:pt x="59" y="44"/>
                </a:cubicBezTo>
                <a:lnTo>
                  <a:pt x="559" y="44"/>
                </a:lnTo>
                <a:close/>
                <a:moveTo>
                  <a:pt x="29" y="397"/>
                </a:moveTo>
                <a:lnTo>
                  <a:pt x="29" y="397"/>
                </a:lnTo>
                <a:cubicBezTo>
                  <a:pt x="29" y="73"/>
                  <a:pt x="29" y="73"/>
                  <a:pt x="29" y="73"/>
                </a:cubicBezTo>
                <a:cubicBezTo>
                  <a:pt x="206" y="221"/>
                  <a:pt x="206" y="221"/>
                  <a:pt x="206" y="221"/>
                </a:cubicBezTo>
                <a:cubicBezTo>
                  <a:pt x="29" y="397"/>
                  <a:pt x="29" y="397"/>
                  <a:pt x="29" y="397"/>
                </a:cubicBezTo>
                <a:close/>
                <a:moveTo>
                  <a:pt x="59" y="427"/>
                </a:moveTo>
                <a:lnTo>
                  <a:pt x="59" y="427"/>
                </a:lnTo>
                <a:cubicBezTo>
                  <a:pt x="236" y="235"/>
                  <a:pt x="236" y="235"/>
                  <a:pt x="236" y="235"/>
                </a:cubicBezTo>
                <a:cubicBezTo>
                  <a:pt x="309" y="294"/>
                  <a:pt x="309" y="294"/>
                  <a:pt x="309" y="294"/>
                </a:cubicBezTo>
                <a:cubicBezTo>
                  <a:pt x="368" y="235"/>
                  <a:pt x="368" y="235"/>
                  <a:pt x="368" y="235"/>
                </a:cubicBezTo>
                <a:cubicBezTo>
                  <a:pt x="559" y="427"/>
                  <a:pt x="559" y="427"/>
                  <a:pt x="559" y="427"/>
                </a:cubicBezTo>
                <a:cubicBezTo>
                  <a:pt x="545" y="427"/>
                  <a:pt x="73" y="427"/>
                  <a:pt x="59" y="427"/>
                </a:cubicBezTo>
                <a:close/>
                <a:moveTo>
                  <a:pt x="589" y="397"/>
                </a:moveTo>
                <a:lnTo>
                  <a:pt x="589" y="397"/>
                </a:lnTo>
                <a:lnTo>
                  <a:pt x="589" y="397"/>
                </a:lnTo>
                <a:cubicBezTo>
                  <a:pt x="412" y="221"/>
                  <a:pt x="412" y="221"/>
                  <a:pt x="412" y="221"/>
                </a:cubicBezTo>
                <a:cubicBezTo>
                  <a:pt x="589" y="73"/>
                  <a:pt x="589" y="73"/>
                  <a:pt x="589" y="73"/>
                </a:cubicBezTo>
                <a:lnTo>
                  <a:pt x="589" y="397"/>
                </a:lnTo>
                <a:close/>
              </a:path>
            </a:pathLst>
          </a:custGeom>
          <a:solidFill>
            <a:schemeClr val="bg1"/>
          </a:solidFill>
          <a:ln>
            <a:noFill/>
          </a:ln>
          <a:effectLst/>
        </p:spPr>
        <p:txBody>
          <a:bodyPr wrap="none" lIns="68574" tIns="34287" rIns="68574" bIns="34287" anchor="ctr"/>
          <a:lstStyle/>
          <a:p>
            <a:pPr>
              <a:defRPr/>
            </a:pPr>
            <a:endParaRPr lang="en-US" sz="1350"/>
          </a:p>
        </p:txBody>
      </p:sp>
      <p:sp>
        <p:nvSpPr>
          <p:cNvPr id="68" name="Freeform 199"/>
          <p:cNvSpPr>
            <a:spLocks noChangeArrowheads="1"/>
          </p:cNvSpPr>
          <p:nvPr/>
        </p:nvSpPr>
        <p:spPr bwMode="auto">
          <a:xfrm>
            <a:off x="15327017" y="3496643"/>
            <a:ext cx="563681" cy="648113"/>
          </a:xfrm>
          <a:custGeom>
            <a:avLst/>
            <a:gdLst>
              <a:gd name="T0" fmla="*/ 560 w 634"/>
              <a:gd name="T1" fmla="*/ 74 h 590"/>
              <a:gd name="T2" fmla="*/ 560 w 634"/>
              <a:gd name="T3" fmla="*/ 74 h 590"/>
              <a:gd name="T4" fmla="*/ 442 w 634"/>
              <a:gd name="T5" fmla="*/ 74 h 590"/>
              <a:gd name="T6" fmla="*/ 442 w 634"/>
              <a:gd name="T7" fmla="*/ 30 h 590"/>
              <a:gd name="T8" fmla="*/ 398 w 634"/>
              <a:gd name="T9" fmla="*/ 0 h 590"/>
              <a:gd name="T10" fmla="*/ 236 w 634"/>
              <a:gd name="T11" fmla="*/ 0 h 590"/>
              <a:gd name="T12" fmla="*/ 207 w 634"/>
              <a:gd name="T13" fmla="*/ 30 h 590"/>
              <a:gd name="T14" fmla="*/ 207 w 634"/>
              <a:gd name="T15" fmla="*/ 74 h 590"/>
              <a:gd name="T16" fmla="*/ 89 w 634"/>
              <a:gd name="T17" fmla="*/ 74 h 590"/>
              <a:gd name="T18" fmla="*/ 0 w 634"/>
              <a:gd name="T19" fmla="*/ 147 h 590"/>
              <a:gd name="T20" fmla="*/ 0 w 634"/>
              <a:gd name="T21" fmla="*/ 501 h 590"/>
              <a:gd name="T22" fmla="*/ 89 w 634"/>
              <a:gd name="T23" fmla="*/ 589 h 590"/>
              <a:gd name="T24" fmla="*/ 560 w 634"/>
              <a:gd name="T25" fmla="*/ 589 h 590"/>
              <a:gd name="T26" fmla="*/ 633 w 634"/>
              <a:gd name="T27" fmla="*/ 501 h 590"/>
              <a:gd name="T28" fmla="*/ 633 w 634"/>
              <a:gd name="T29" fmla="*/ 147 h 590"/>
              <a:gd name="T30" fmla="*/ 560 w 634"/>
              <a:gd name="T31" fmla="*/ 74 h 590"/>
              <a:gd name="T32" fmla="*/ 236 w 634"/>
              <a:gd name="T33" fmla="*/ 59 h 590"/>
              <a:gd name="T34" fmla="*/ 236 w 634"/>
              <a:gd name="T35" fmla="*/ 59 h 590"/>
              <a:gd name="T36" fmla="*/ 265 w 634"/>
              <a:gd name="T37" fmla="*/ 30 h 590"/>
              <a:gd name="T38" fmla="*/ 383 w 634"/>
              <a:gd name="T39" fmla="*/ 30 h 590"/>
              <a:gd name="T40" fmla="*/ 398 w 634"/>
              <a:gd name="T41" fmla="*/ 59 h 590"/>
              <a:gd name="T42" fmla="*/ 398 w 634"/>
              <a:gd name="T43" fmla="*/ 74 h 590"/>
              <a:gd name="T44" fmla="*/ 236 w 634"/>
              <a:gd name="T45" fmla="*/ 74 h 590"/>
              <a:gd name="T46" fmla="*/ 236 w 634"/>
              <a:gd name="T47" fmla="*/ 59 h 590"/>
              <a:gd name="T48" fmla="*/ 589 w 634"/>
              <a:gd name="T49" fmla="*/ 501 h 590"/>
              <a:gd name="T50" fmla="*/ 589 w 634"/>
              <a:gd name="T51" fmla="*/ 501 h 590"/>
              <a:gd name="T52" fmla="*/ 560 w 634"/>
              <a:gd name="T53" fmla="*/ 545 h 590"/>
              <a:gd name="T54" fmla="*/ 89 w 634"/>
              <a:gd name="T55" fmla="*/ 545 h 590"/>
              <a:gd name="T56" fmla="*/ 44 w 634"/>
              <a:gd name="T57" fmla="*/ 501 h 590"/>
              <a:gd name="T58" fmla="*/ 44 w 634"/>
              <a:gd name="T59" fmla="*/ 295 h 590"/>
              <a:gd name="T60" fmla="*/ 251 w 634"/>
              <a:gd name="T61" fmla="*/ 295 h 590"/>
              <a:gd name="T62" fmla="*/ 236 w 634"/>
              <a:gd name="T63" fmla="*/ 309 h 590"/>
              <a:gd name="T64" fmla="*/ 324 w 634"/>
              <a:gd name="T65" fmla="*/ 383 h 590"/>
              <a:gd name="T66" fmla="*/ 398 w 634"/>
              <a:gd name="T67" fmla="*/ 309 h 590"/>
              <a:gd name="T68" fmla="*/ 398 w 634"/>
              <a:gd name="T69" fmla="*/ 295 h 590"/>
              <a:gd name="T70" fmla="*/ 589 w 634"/>
              <a:gd name="T71" fmla="*/ 295 h 590"/>
              <a:gd name="T72" fmla="*/ 589 w 634"/>
              <a:gd name="T73" fmla="*/ 501 h 590"/>
              <a:gd name="T74" fmla="*/ 280 w 634"/>
              <a:gd name="T75" fmla="*/ 309 h 590"/>
              <a:gd name="T76" fmla="*/ 280 w 634"/>
              <a:gd name="T77" fmla="*/ 309 h 590"/>
              <a:gd name="T78" fmla="*/ 280 w 634"/>
              <a:gd name="T79" fmla="*/ 295 h 590"/>
              <a:gd name="T80" fmla="*/ 354 w 634"/>
              <a:gd name="T81" fmla="*/ 295 h 590"/>
              <a:gd name="T82" fmla="*/ 354 w 634"/>
              <a:gd name="T83" fmla="*/ 309 h 590"/>
              <a:gd name="T84" fmla="*/ 324 w 634"/>
              <a:gd name="T85" fmla="*/ 354 h 590"/>
              <a:gd name="T86" fmla="*/ 280 w 634"/>
              <a:gd name="T87" fmla="*/ 309 h 590"/>
              <a:gd name="T88" fmla="*/ 589 w 634"/>
              <a:gd name="T89" fmla="*/ 250 h 590"/>
              <a:gd name="T90" fmla="*/ 589 w 634"/>
              <a:gd name="T91" fmla="*/ 250 h 590"/>
              <a:gd name="T92" fmla="*/ 44 w 634"/>
              <a:gd name="T93" fmla="*/ 250 h 590"/>
              <a:gd name="T94" fmla="*/ 44 w 634"/>
              <a:gd name="T95" fmla="*/ 147 h 590"/>
              <a:gd name="T96" fmla="*/ 89 w 634"/>
              <a:gd name="T97" fmla="*/ 118 h 590"/>
              <a:gd name="T98" fmla="*/ 560 w 634"/>
              <a:gd name="T99" fmla="*/ 118 h 590"/>
              <a:gd name="T100" fmla="*/ 589 w 634"/>
              <a:gd name="T101" fmla="*/ 147 h 590"/>
              <a:gd name="T102" fmla="*/ 589 w 634"/>
              <a:gd name="T103" fmla="*/ 25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4" h="590">
                <a:moveTo>
                  <a:pt x="560" y="74"/>
                </a:moveTo>
                <a:lnTo>
                  <a:pt x="560" y="74"/>
                </a:lnTo>
                <a:cubicBezTo>
                  <a:pt x="442" y="74"/>
                  <a:pt x="442" y="74"/>
                  <a:pt x="442" y="74"/>
                </a:cubicBezTo>
                <a:cubicBezTo>
                  <a:pt x="442" y="30"/>
                  <a:pt x="442" y="30"/>
                  <a:pt x="442" y="30"/>
                </a:cubicBezTo>
                <a:cubicBezTo>
                  <a:pt x="442" y="15"/>
                  <a:pt x="412" y="0"/>
                  <a:pt x="398" y="0"/>
                </a:cubicBezTo>
                <a:cubicBezTo>
                  <a:pt x="236" y="0"/>
                  <a:pt x="236" y="0"/>
                  <a:pt x="236" y="0"/>
                </a:cubicBezTo>
                <a:cubicBezTo>
                  <a:pt x="221" y="0"/>
                  <a:pt x="207" y="15"/>
                  <a:pt x="207" y="30"/>
                </a:cubicBezTo>
                <a:cubicBezTo>
                  <a:pt x="207" y="74"/>
                  <a:pt x="207" y="74"/>
                  <a:pt x="207" y="74"/>
                </a:cubicBezTo>
                <a:cubicBezTo>
                  <a:pt x="89" y="74"/>
                  <a:pt x="89" y="74"/>
                  <a:pt x="89" y="74"/>
                </a:cubicBezTo>
                <a:cubicBezTo>
                  <a:pt x="44" y="74"/>
                  <a:pt x="0" y="103"/>
                  <a:pt x="0" y="147"/>
                </a:cubicBezTo>
                <a:cubicBezTo>
                  <a:pt x="0" y="501"/>
                  <a:pt x="0" y="501"/>
                  <a:pt x="0" y="501"/>
                </a:cubicBezTo>
                <a:cubicBezTo>
                  <a:pt x="0" y="545"/>
                  <a:pt x="44" y="589"/>
                  <a:pt x="89" y="589"/>
                </a:cubicBezTo>
                <a:cubicBezTo>
                  <a:pt x="560" y="589"/>
                  <a:pt x="560" y="589"/>
                  <a:pt x="560" y="589"/>
                </a:cubicBezTo>
                <a:cubicBezTo>
                  <a:pt x="604" y="589"/>
                  <a:pt x="633" y="545"/>
                  <a:pt x="633" y="501"/>
                </a:cubicBezTo>
                <a:cubicBezTo>
                  <a:pt x="633" y="147"/>
                  <a:pt x="633" y="147"/>
                  <a:pt x="633" y="147"/>
                </a:cubicBezTo>
                <a:cubicBezTo>
                  <a:pt x="633" y="103"/>
                  <a:pt x="604" y="74"/>
                  <a:pt x="560" y="74"/>
                </a:cubicBezTo>
                <a:close/>
                <a:moveTo>
                  <a:pt x="236" y="59"/>
                </a:moveTo>
                <a:lnTo>
                  <a:pt x="236" y="59"/>
                </a:lnTo>
                <a:cubicBezTo>
                  <a:pt x="236" y="45"/>
                  <a:pt x="251" y="30"/>
                  <a:pt x="265" y="30"/>
                </a:cubicBezTo>
                <a:cubicBezTo>
                  <a:pt x="383" y="30"/>
                  <a:pt x="383" y="30"/>
                  <a:pt x="383" y="30"/>
                </a:cubicBezTo>
                <a:cubicBezTo>
                  <a:pt x="383" y="30"/>
                  <a:pt x="398" y="45"/>
                  <a:pt x="398" y="59"/>
                </a:cubicBezTo>
                <a:cubicBezTo>
                  <a:pt x="398" y="74"/>
                  <a:pt x="398" y="74"/>
                  <a:pt x="398" y="74"/>
                </a:cubicBezTo>
                <a:cubicBezTo>
                  <a:pt x="236" y="74"/>
                  <a:pt x="236" y="74"/>
                  <a:pt x="236" y="74"/>
                </a:cubicBezTo>
                <a:lnTo>
                  <a:pt x="236" y="59"/>
                </a:lnTo>
                <a:close/>
                <a:moveTo>
                  <a:pt x="589" y="501"/>
                </a:moveTo>
                <a:lnTo>
                  <a:pt x="589" y="501"/>
                </a:lnTo>
                <a:cubicBezTo>
                  <a:pt x="589" y="530"/>
                  <a:pt x="574" y="545"/>
                  <a:pt x="560" y="545"/>
                </a:cubicBezTo>
                <a:cubicBezTo>
                  <a:pt x="89" y="545"/>
                  <a:pt x="89" y="545"/>
                  <a:pt x="89" y="545"/>
                </a:cubicBezTo>
                <a:cubicBezTo>
                  <a:pt x="59" y="545"/>
                  <a:pt x="44" y="530"/>
                  <a:pt x="44" y="501"/>
                </a:cubicBezTo>
                <a:cubicBezTo>
                  <a:pt x="44" y="295"/>
                  <a:pt x="44" y="295"/>
                  <a:pt x="44" y="295"/>
                </a:cubicBezTo>
                <a:cubicBezTo>
                  <a:pt x="251" y="295"/>
                  <a:pt x="251" y="295"/>
                  <a:pt x="251" y="295"/>
                </a:cubicBezTo>
                <a:cubicBezTo>
                  <a:pt x="236" y="295"/>
                  <a:pt x="236" y="309"/>
                  <a:pt x="236" y="309"/>
                </a:cubicBezTo>
                <a:cubicBezTo>
                  <a:pt x="236" y="354"/>
                  <a:pt x="280" y="383"/>
                  <a:pt x="324" y="383"/>
                </a:cubicBezTo>
                <a:cubicBezTo>
                  <a:pt x="369" y="383"/>
                  <a:pt x="398" y="354"/>
                  <a:pt x="398" y="309"/>
                </a:cubicBezTo>
                <a:lnTo>
                  <a:pt x="398" y="295"/>
                </a:lnTo>
                <a:cubicBezTo>
                  <a:pt x="589" y="295"/>
                  <a:pt x="589" y="295"/>
                  <a:pt x="589" y="295"/>
                </a:cubicBezTo>
                <a:lnTo>
                  <a:pt x="589" y="501"/>
                </a:lnTo>
                <a:close/>
                <a:moveTo>
                  <a:pt x="280" y="309"/>
                </a:moveTo>
                <a:lnTo>
                  <a:pt x="280" y="309"/>
                </a:lnTo>
                <a:lnTo>
                  <a:pt x="280" y="295"/>
                </a:lnTo>
                <a:cubicBezTo>
                  <a:pt x="354" y="295"/>
                  <a:pt x="354" y="295"/>
                  <a:pt x="354" y="295"/>
                </a:cubicBezTo>
                <a:lnTo>
                  <a:pt x="354" y="309"/>
                </a:lnTo>
                <a:cubicBezTo>
                  <a:pt x="354" y="324"/>
                  <a:pt x="339" y="354"/>
                  <a:pt x="324" y="354"/>
                </a:cubicBezTo>
                <a:cubicBezTo>
                  <a:pt x="295" y="354"/>
                  <a:pt x="280" y="324"/>
                  <a:pt x="280" y="309"/>
                </a:cubicBezTo>
                <a:close/>
                <a:moveTo>
                  <a:pt x="589" y="250"/>
                </a:moveTo>
                <a:lnTo>
                  <a:pt x="589" y="250"/>
                </a:lnTo>
                <a:cubicBezTo>
                  <a:pt x="44" y="250"/>
                  <a:pt x="44" y="250"/>
                  <a:pt x="44" y="250"/>
                </a:cubicBezTo>
                <a:cubicBezTo>
                  <a:pt x="44" y="147"/>
                  <a:pt x="44" y="147"/>
                  <a:pt x="44" y="147"/>
                </a:cubicBezTo>
                <a:cubicBezTo>
                  <a:pt x="44" y="133"/>
                  <a:pt x="59" y="118"/>
                  <a:pt x="89" y="118"/>
                </a:cubicBezTo>
                <a:cubicBezTo>
                  <a:pt x="560" y="118"/>
                  <a:pt x="560" y="118"/>
                  <a:pt x="560" y="118"/>
                </a:cubicBezTo>
                <a:cubicBezTo>
                  <a:pt x="574" y="118"/>
                  <a:pt x="589" y="133"/>
                  <a:pt x="589" y="147"/>
                </a:cubicBezTo>
                <a:lnTo>
                  <a:pt x="589" y="250"/>
                </a:lnTo>
                <a:close/>
              </a:path>
            </a:pathLst>
          </a:custGeom>
          <a:solidFill>
            <a:schemeClr val="bg1"/>
          </a:solidFill>
          <a:ln>
            <a:noFill/>
          </a:ln>
          <a:effectLst/>
        </p:spPr>
        <p:txBody>
          <a:bodyPr wrap="none" lIns="68574" tIns="34287" rIns="68574" bIns="34287" anchor="ctr"/>
          <a:lstStyle/>
          <a:p>
            <a:pPr>
              <a:defRPr/>
            </a:pPr>
            <a:endParaRPr lang="en-US" sz="1350"/>
          </a:p>
        </p:txBody>
      </p:sp>
      <p:sp>
        <p:nvSpPr>
          <p:cNvPr id="69" name="Freeform 200"/>
          <p:cNvSpPr>
            <a:spLocks noChangeArrowheads="1"/>
          </p:cNvSpPr>
          <p:nvPr/>
        </p:nvSpPr>
        <p:spPr bwMode="auto">
          <a:xfrm flipV="1">
            <a:off x="15346349" y="2466497"/>
            <a:ext cx="563682" cy="620897"/>
          </a:xfrm>
          <a:custGeom>
            <a:avLst/>
            <a:gdLst>
              <a:gd name="T0" fmla="*/ 309 w 634"/>
              <a:gd name="T1" fmla="*/ 44 h 604"/>
              <a:gd name="T2" fmla="*/ 309 w 634"/>
              <a:gd name="T3" fmla="*/ 44 h 604"/>
              <a:gd name="T4" fmla="*/ 14 w 634"/>
              <a:gd name="T5" fmla="*/ 220 h 604"/>
              <a:gd name="T6" fmla="*/ 14 w 634"/>
              <a:gd name="T7" fmla="*/ 220 h 604"/>
              <a:gd name="T8" fmla="*/ 279 w 634"/>
              <a:gd name="T9" fmla="*/ 338 h 604"/>
              <a:gd name="T10" fmla="*/ 338 w 634"/>
              <a:gd name="T11" fmla="*/ 338 h 604"/>
              <a:gd name="T12" fmla="*/ 603 w 634"/>
              <a:gd name="T13" fmla="*/ 220 h 604"/>
              <a:gd name="T14" fmla="*/ 603 w 634"/>
              <a:gd name="T15" fmla="*/ 161 h 604"/>
              <a:gd name="T16" fmla="*/ 338 w 634"/>
              <a:gd name="T17" fmla="*/ 14 h 604"/>
              <a:gd name="T18" fmla="*/ 279 w 634"/>
              <a:gd name="T19" fmla="*/ 14 h 604"/>
              <a:gd name="T20" fmla="*/ 14 w 634"/>
              <a:gd name="T21" fmla="*/ 161 h 604"/>
              <a:gd name="T22" fmla="*/ 14 w 634"/>
              <a:gd name="T23" fmla="*/ 220 h 604"/>
              <a:gd name="T24" fmla="*/ 309 w 634"/>
              <a:gd name="T25" fmla="*/ 44 h 604"/>
              <a:gd name="T26" fmla="*/ 309 w 634"/>
              <a:gd name="T27" fmla="*/ 44 h 604"/>
              <a:gd name="T28" fmla="*/ 588 w 634"/>
              <a:gd name="T29" fmla="*/ 191 h 604"/>
              <a:gd name="T30" fmla="*/ 309 w 634"/>
              <a:gd name="T31" fmla="*/ 309 h 604"/>
              <a:gd name="T32" fmla="*/ 44 w 634"/>
              <a:gd name="T33" fmla="*/ 191 h 604"/>
              <a:gd name="T34" fmla="*/ 309 w 634"/>
              <a:gd name="T35" fmla="*/ 44 h 604"/>
              <a:gd name="T36" fmla="*/ 309 w 634"/>
              <a:gd name="T37" fmla="*/ 559 h 604"/>
              <a:gd name="T38" fmla="*/ 309 w 634"/>
              <a:gd name="T39" fmla="*/ 559 h 604"/>
              <a:gd name="T40" fmla="*/ 44 w 634"/>
              <a:gd name="T41" fmla="*/ 441 h 604"/>
              <a:gd name="T42" fmla="*/ 0 w 634"/>
              <a:gd name="T43" fmla="*/ 427 h 604"/>
              <a:gd name="T44" fmla="*/ 14 w 634"/>
              <a:gd name="T45" fmla="*/ 471 h 604"/>
              <a:gd name="T46" fmla="*/ 279 w 634"/>
              <a:gd name="T47" fmla="*/ 589 h 604"/>
              <a:gd name="T48" fmla="*/ 338 w 634"/>
              <a:gd name="T49" fmla="*/ 589 h 604"/>
              <a:gd name="T50" fmla="*/ 603 w 634"/>
              <a:gd name="T51" fmla="*/ 471 h 604"/>
              <a:gd name="T52" fmla="*/ 633 w 634"/>
              <a:gd name="T53" fmla="*/ 427 h 604"/>
              <a:gd name="T54" fmla="*/ 588 w 634"/>
              <a:gd name="T55" fmla="*/ 441 h 604"/>
              <a:gd name="T56" fmla="*/ 309 w 634"/>
              <a:gd name="T57" fmla="*/ 559 h 604"/>
              <a:gd name="T58" fmla="*/ 14 w 634"/>
              <a:gd name="T59" fmla="*/ 338 h 604"/>
              <a:gd name="T60" fmla="*/ 14 w 634"/>
              <a:gd name="T61" fmla="*/ 338 h 604"/>
              <a:gd name="T62" fmla="*/ 279 w 634"/>
              <a:gd name="T63" fmla="*/ 471 h 604"/>
              <a:gd name="T64" fmla="*/ 338 w 634"/>
              <a:gd name="T65" fmla="*/ 471 h 604"/>
              <a:gd name="T66" fmla="*/ 603 w 634"/>
              <a:gd name="T67" fmla="*/ 338 h 604"/>
              <a:gd name="T68" fmla="*/ 633 w 634"/>
              <a:gd name="T69" fmla="*/ 294 h 604"/>
              <a:gd name="T70" fmla="*/ 588 w 634"/>
              <a:gd name="T71" fmla="*/ 309 h 604"/>
              <a:gd name="T72" fmla="*/ 309 w 634"/>
              <a:gd name="T73" fmla="*/ 441 h 604"/>
              <a:gd name="T74" fmla="*/ 44 w 634"/>
              <a:gd name="T75" fmla="*/ 309 h 604"/>
              <a:gd name="T76" fmla="*/ 0 w 634"/>
              <a:gd name="T77" fmla="*/ 294 h 604"/>
              <a:gd name="T78" fmla="*/ 14 w 634"/>
              <a:gd name="T79" fmla="*/ 338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4" h="604">
                <a:moveTo>
                  <a:pt x="309" y="44"/>
                </a:moveTo>
                <a:lnTo>
                  <a:pt x="309" y="44"/>
                </a:lnTo>
                <a:close/>
                <a:moveTo>
                  <a:pt x="14" y="220"/>
                </a:moveTo>
                <a:lnTo>
                  <a:pt x="14" y="220"/>
                </a:lnTo>
                <a:cubicBezTo>
                  <a:pt x="279" y="338"/>
                  <a:pt x="279" y="338"/>
                  <a:pt x="279" y="338"/>
                </a:cubicBezTo>
                <a:cubicBezTo>
                  <a:pt x="309" y="353"/>
                  <a:pt x="324" y="353"/>
                  <a:pt x="338" y="338"/>
                </a:cubicBezTo>
                <a:cubicBezTo>
                  <a:pt x="603" y="220"/>
                  <a:pt x="603" y="220"/>
                  <a:pt x="603" y="220"/>
                </a:cubicBezTo>
                <a:cubicBezTo>
                  <a:pt x="633" y="206"/>
                  <a:pt x="633" y="176"/>
                  <a:pt x="603" y="161"/>
                </a:cubicBezTo>
                <a:cubicBezTo>
                  <a:pt x="338" y="14"/>
                  <a:pt x="338" y="14"/>
                  <a:pt x="338" y="14"/>
                </a:cubicBezTo>
                <a:cubicBezTo>
                  <a:pt x="324" y="0"/>
                  <a:pt x="309" y="14"/>
                  <a:pt x="279" y="14"/>
                </a:cubicBezTo>
                <a:cubicBezTo>
                  <a:pt x="14" y="161"/>
                  <a:pt x="14" y="161"/>
                  <a:pt x="14" y="161"/>
                </a:cubicBezTo>
                <a:cubicBezTo>
                  <a:pt x="0" y="176"/>
                  <a:pt x="0" y="206"/>
                  <a:pt x="14" y="220"/>
                </a:cubicBezTo>
                <a:close/>
                <a:moveTo>
                  <a:pt x="309" y="44"/>
                </a:moveTo>
                <a:lnTo>
                  <a:pt x="309" y="44"/>
                </a:lnTo>
                <a:cubicBezTo>
                  <a:pt x="588" y="191"/>
                  <a:pt x="588" y="191"/>
                  <a:pt x="588" y="191"/>
                </a:cubicBezTo>
                <a:cubicBezTo>
                  <a:pt x="309" y="309"/>
                  <a:pt x="309" y="309"/>
                  <a:pt x="309" y="309"/>
                </a:cubicBezTo>
                <a:cubicBezTo>
                  <a:pt x="44" y="191"/>
                  <a:pt x="44" y="191"/>
                  <a:pt x="44" y="191"/>
                </a:cubicBezTo>
                <a:lnTo>
                  <a:pt x="309" y="44"/>
                </a:lnTo>
                <a:close/>
                <a:moveTo>
                  <a:pt x="309" y="559"/>
                </a:moveTo>
                <a:lnTo>
                  <a:pt x="309" y="559"/>
                </a:lnTo>
                <a:cubicBezTo>
                  <a:pt x="44" y="441"/>
                  <a:pt x="44" y="441"/>
                  <a:pt x="44" y="441"/>
                </a:cubicBezTo>
                <a:cubicBezTo>
                  <a:pt x="44" y="441"/>
                  <a:pt x="14" y="427"/>
                  <a:pt x="0" y="427"/>
                </a:cubicBezTo>
                <a:cubicBezTo>
                  <a:pt x="0" y="441"/>
                  <a:pt x="0" y="456"/>
                  <a:pt x="14" y="471"/>
                </a:cubicBezTo>
                <a:cubicBezTo>
                  <a:pt x="279" y="589"/>
                  <a:pt x="279" y="589"/>
                  <a:pt x="279" y="589"/>
                </a:cubicBezTo>
                <a:cubicBezTo>
                  <a:pt x="309" y="603"/>
                  <a:pt x="324" y="603"/>
                  <a:pt x="338" y="589"/>
                </a:cubicBezTo>
                <a:cubicBezTo>
                  <a:pt x="603" y="471"/>
                  <a:pt x="603" y="471"/>
                  <a:pt x="603" y="471"/>
                </a:cubicBezTo>
                <a:cubicBezTo>
                  <a:pt x="618" y="471"/>
                  <a:pt x="633" y="441"/>
                  <a:pt x="633" y="427"/>
                </a:cubicBezTo>
                <a:cubicBezTo>
                  <a:pt x="618" y="427"/>
                  <a:pt x="588" y="441"/>
                  <a:pt x="588" y="441"/>
                </a:cubicBezTo>
                <a:lnTo>
                  <a:pt x="309" y="559"/>
                </a:lnTo>
                <a:close/>
                <a:moveTo>
                  <a:pt x="14" y="338"/>
                </a:moveTo>
                <a:lnTo>
                  <a:pt x="14" y="338"/>
                </a:lnTo>
                <a:cubicBezTo>
                  <a:pt x="279" y="471"/>
                  <a:pt x="279" y="471"/>
                  <a:pt x="279" y="471"/>
                </a:cubicBezTo>
                <a:cubicBezTo>
                  <a:pt x="309" y="471"/>
                  <a:pt x="324" y="471"/>
                  <a:pt x="338" y="471"/>
                </a:cubicBezTo>
                <a:cubicBezTo>
                  <a:pt x="603" y="338"/>
                  <a:pt x="603" y="338"/>
                  <a:pt x="603" y="338"/>
                </a:cubicBezTo>
                <a:cubicBezTo>
                  <a:pt x="618" y="338"/>
                  <a:pt x="633" y="309"/>
                  <a:pt x="633" y="294"/>
                </a:cubicBezTo>
                <a:cubicBezTo>
                  <a:pt x="618" y="309"/>
                  <a:pt x="588" y="309"/>
                  <a:pt x="588" y="309"/>
                </a:cubicBezTo>
                <a:cubicBezTo>
                  <a:pt x="309" y="441"/>
                  <a:pt x="309" y="441"/>
                  <a:pt x="309" y="441"/>
                </a:cubicBezTo>
                <a:cubicBezTo>
                  <a:pt x="44" y="309"/>
                  <a:pt x="44" y="309"/>
                  <a:pt x="44" y="309"/>
                </a:cubicBezTo>
                <a:cubicBezTo>
                  <a:pt x="44" y="309"/>
                  <a:pt x="14" y="309"/>
                  <a:pt x="0" y="294"/>
                </a:cubicBezTo>
                <a:cubicBezTo>
                  <a:pt x="0" y="309"/>
                  <a:pt x="0" y="338"/>
                  <a:pt x="14" y="338"/>
                </a:cubicBezTo>
                <a:close/>
              </a:path>
            </a:pathLst>
          </a:custGeom>
          <a:solidFill>
            <a:schemeClr val="bg1"/>
          </a:solidFill>
          <a:ln>
            <a:noFill/>
          </a:ln>
          <a:effectLst/>
        </p:spPr>
        <p:txBody>
          <a:bodyPr wrap="none" lIns="68574" tIns="34287" rIns="68574" bIns="34287" anchor="ctr"/>
          <a:lstStyle/>
          <a:p>
            <a:pPr>
              <a:defRPr/>
            </a:pPr>
            <a:endParaRPr lang="en-US" sz="1350"/>
          </a:p>
        </p:txBody>
      </p:sp>
      <p:sp>
        <p:nvSpPr>
          <p:cNvPr id="71" name="TextBox 70"/>
          <p:cNvSpPr txBox="1"/>
          <p:nvPr/>
        </p:nvSpPr>
        <p:spPr>
          <a:xfrm>
            <a:off x="1926296" y="3531973"/>
            <a:ext cx="1897571" cy="830970"/>
          </a:xfrm>
          <a:prstGeom prst="rect">
            <a:avLst/>
          </a:prstGeom>
          <a:noFill/>
        </p:spPr>
        <p:txBody>
          <a:bodyPr wrap="square" lIns="137133" tIns="68567" rIns="137133" bIns="68567" rtlCol="0">
            <a:spAutoFit/>
          </a:bodyPr>
          <a:lstStyle/>
          <a:p>
            <a:r>
              <a:rPr lang="id-ID" sz="4500" b="1" dirty="0">
                <a:solidFill>
                  <a:schemeClr val="bg1"/>
                </a:solidFill>
                <a:latin typeface="Lato Regular"/>
                <a:cs typeface="Lato Regular"/>
              </a:rPr>
              <a:t>02</a:t>
            </a:r>
          </a:p>
        </p:txBody>
      </p:sp>
      <p:sp>
        <p:nvSpPr>
          <p:cNvPr id="72" name="TextBox 71"/>
          <p:cNvSpPr txBox="1"/>
          <p:nvPr/>
        </p:nvSpPr>
        <p:spPr>
          <a:xfrm>
            <a:off x="1877963" y="4688728"/>
            <a:ext cx="1897571" cy="830970"/>
          </a:xfrm>
          <a:prstGeom prst="rect">
            <a:avLst/>
          </a:prstGeom>
          <a:noFill/>
        </p:spPr>
        <p:txBody>
          <a:bodyPr wrap="square" lIns="137133" tIns="68567" rIns="137133" bIns="68567" rtlCol="0">
            <a:spAutoFit/>
          </a:bodyPr>
          <a:lstStyle/>
          <a:p>
            <a:r>
              <a:rPr lang="id-ID" sz="4500" b="1" dirty="0">
                <a:solidFill>
                  <a:schemeClr val="bg1"/>
                </a:solidFill>
                <a:latin typeface="Lato Regular"/>
                <a:cs typeface="Lato Regular"/>
              </a:rPr>
              <a:t>03</a:t>
            </a:r>
          </a:p>
        </p:txBody>
      </p:sp>
      <p:sp>
        <p:nvSpPr>
          <p:cNvPr id="73" name="TextBox 72"/>
          <p:cNvSpPr txBox="1"/>
          <p:nvPr/>
        </p:nvSpPr>
        <p:spPr>
          <a:xfrm>
            <a:off x="1877964" y="5832877"/>
            <a:ext cx="1897571" cy="830970"/>
          </a:xfrm>
          <a:prstGeom prst="rect">
            <a:avLst/>
          </a:prstGeom>
          <a:noFill/>
        </p:spPr>
        <p:txBody>
          <a:bodyPr wrap="square" lIns="137133" tIns="68567" rIns="137133" bIns="68567" rtlCol="0">
            <a:spAutoFit/>
          </a:bodyPr>
          <a:lstStyle/>
          <a:p>
            <a:r>
              <a:rPr lang="id-ID" sz="4500" b="1" dirty="0">
                <a:solidFill>
                  <a:schemeClr val="bg1"/>
                </a:solidFill>
                <a:latin typeface="Lato Regular"/>
                <a:cs typeface="Lato Regular"/>
              </a:rPr>
              <a:t>04</a:t>
            </a:r>
          </a:p>
        </p:txBody>
      </p:sp>
      <p:sp>
        <p:nvSpPr>
          <p:cNvPr id="75" name="TextBox 74"/>
          <p:cNvSpPr txBox="1"/>
          <p:nvPr/>
        </p:nvSpPr>
        <p:spPr>
          <a:xfrm>
            <a:off x="2055515" y="2262869"/>
            <a:ext cx="1897571" cy="830970"/>
          </a:xfrm>
          <a:prstGeom prst="rect">
            <a:avLst/>
          </a:prstGeom>
          <a:noFill/>
        </p:spPr>
        <p:txBody>
          <a:bodyPr wrap="square" lIns="137133" tIns="68567" rIns="137133" bIns="68567" rtlCol="0">
            <a:spAutoFit/>
          </a:bodyPr>
          <a:lstStyle/>
          <a:p>
            <a:r>
              <a:rPr lang="id-ID" sz="4500" b="1" dirty="0">
                <a:solidFill>
                  <a:schemeClr val="bg1"/>
                </a:solidFill>
                <a:latin typeface="Lato Regular"/>
                <a:cs typeface="Lato Regular"/>
              </a:rPr>
              <a:t>01</a:t>
            </a:r>
          </a:p>
        </p:txBody>
      </p:sp>
      <p:sp>
        <p:nvSpPr>
          <p:cNvPr id="77" name="TextBox 76"/>
          <p:cNvSpPr txBox="1"/>
          <p:nvPr/>
        </p:nvSpPr>
        <p:spPr>
          <a:xfrm>
            <a:off x="3449932" y="3545474"/>
            <a:ext cx="11418632" cy="740113"/>
          </a:xfrm>
          <a:prstGeom prst="rect">
            <a:avLst/>
          </a:prstGeom>
          <a:noFill/>
        </p:spPr>
        <p:txBody>
          <a:bodyPr wrap="square" lIns="164565" tIns="82283" rIns="164565" bIns="82283" rtlCol="0">
            <a:spAutoFit/>
          </a:bodyPr>
          <a:lstStyle/>
          <a:p>
            <a:pPr>
              <a:lnSpc>
                <a:spcPct val="110000"/>
              </a:lnSpc>
            </a:pPr>
            <a:r>
              <a:rPr lang="es-ES" sz="3600" b="1" dirty="0">
                <a:solidFill>
                  <a:schemeClr val="bg1"/>
                </a:solidFill>
              </a:rPr>
              <a:t>Poblaciones Clave-PC </a:t>
            </a:r>
            <a:endParaRPr lang="es-MX" sz="3000" b="1" dirty="0">
              <a:solidFill>
                <a:schemeClr val="bg1"/>
              </a:solidFill>
              <a:latin typeface="Lato Regular"/>
              <a:cs typeface="Lato Regular"/>
            </a:endParaRPr>
          </a:p>
        </p:txBody>
      </p:sp>
      <p:sp>
        <p:nvSpPr>
          <p:cNvPr id="78" name="TextBox 77"/>
          <p:cNvSpPr txBox="1"/>
          <p:nvPr/>
        </p:nvSpPr>
        <p:spPr>
          <a:xfrm>
            <a:off x="3382259" y="4727581"/>
            <a:ext cx="13614129" cy="740176"/>
          </a:xfrm>
          <a:prstGeom prst="rect">
            <a:avLst/>
          </a:prstGeom>
          <a:noFill/>
        </p:spPr>
        <p:txBody>
          <a:bodyPr wrap="square" lIns="164565" tIns="82283" rIns="164565" bIns="82283" rtlCol="0">
            <a:spAutoFit/>
          </a:bodyPr>
          <a:lstStyle/>
          <a:p>
            <a:pPr>
              <a:lnSpc>
                <a:spcPct val="110000"/>
              </a:lnSpc>
            </a:pPr>
            <a:r>
              <a:rPr lang="es-ES" sz="3600" b="1" dirty="0">
                <a:solidFill>
                  <a:schemeClr val="bg1"/>
                </a:solidFill>
              </a:rPr>
              <a:t>Personas Adultas Mayores-PMM </a:t>
            </a:r>
            <a:endParaRPr lang="en-US" sz="2700" b="1" dirty="0">
              <a:solidFill>
                <a:schemeClr val="bg1"/>
              </a:solidFill>
              <a:latin typeface="Lato Light"/>
              <a:cs typeface="Lato Light"/>
            </a:endParaRPr>
          </a:p>
        </p:txBody>
      </p:sp>
      <p:sp>
        <p:nvSpPr>
          <p:cNvPr id="79" name="TextBox 78"/>
          <p:cNvSpPr txBox="1"/>
          <p:nvPr/>
        </p:nvSpPr>
        <p:spPr>
          <a:xfrm>
            <a:off x="2947926" y="6892464"/>
            <a:ext cx="13608353" cy="740176"/>
          </a:xfrm>
          <a:prstGeom prst="rect">
            <a:avLst/>
          </a:prstGeom>
          <a:noFill/>
        </p:spPr>
        <p:txBody>
          <a:bodyPr wrap="square" lIns="164565" tIns="82283" rIns="164565" bIns="82283" rtlCol="0">
            <a:spAutoFit/>
          </a:bodyPr>
          <a:lstStyle/>
          <a:p>
            <a:pPr>
              <a:lnSpc>
                <a:spcPct val="110000"/>
              </a:lnSpc>
            </a:pPr>
            <a:r>
              <a:rPr lang="es-ES" sz="3600" b="1" dirty="0">
                <a:solidFill>
                  <a:schemeClr val="bg1"/>
                </a:solidFill>
              </a:rPr>
              <a:t>Personas con Discapacidad-</a:t>
            </a:r>
            <a:r>
              <a:rPr lang="es-ES" sz="3600" b="1" dirty="0" err="1">
                <a:solidFill>
                  <a:schemeClr val="bg1"/>
                </a:solidFill>
              </a:rPr>
              <a:t>PcD</a:t>
            </a:r>
            <a:r>
              <a:rPr lang="es-ES" sz="3600" b="1" dirty="0">
                <a:solidFill>
                  <a:schemeClr val="bg1"/>
                </a:solidFill>
              </a:rPr>
              <a:t> </a:t>
            </a:r>
            <a:endParaRPr lang="en-US" sz="2700" b="1" dirty="0">
              <a:solidFill>
                <a:schemeClr val="bg1"/>
              </a:solidFill>
              <a:latin typeface="Lato Light"/>
              <a:cs typeface="Lato Light"/>
            </a:endParaRPr>
          </a:p>
        </p:txBody>
      </p:sp>
      <p:sp>
        <p:nvSpPr>
          <p:cNvPr id="81" name="TextBox 80"/>
          <p:cNvSpPr txBox="1"/>
          <p:nvPr/>
        </p:nvSpPr>
        <p:spPr>
          <a:xfrm>
            <a:off x="3293615" y="2345566"/>
            <a:ext cx="11633895" cy="740113"/>
          </a:xfrm>
          <a:prstGeom prst="rect">
            <a:avLst/>
          </a:prstGeom>
          <a:noFill/>
        </p:spPr>
        <p:txBody>
          <a:bodyPr wrap="square" lIns="164565" tIns="82283" rIns="164565" bIns="82283" rtlCol="0">
            <a:spAutoFit/>
          </a:bodyPr>
          <a:lstStyle/>
          <a:p>
            <a:pPr>
              <a:lnSpc>
                <a:spcPct val="110000"/>
              </a:lnSpc>
            </a:pPr>
            <a:r>
              <a:rPr lang="es-ES" sz="3600" b="1" dirty="0">
                <a:solidFill>
                  <a:schemeClr val="bg1"/>
                </a:solidFill>
              </a:rPr>
              <a:t>Personas afectadas por el VIH, TB y Malaria-PASTM</a:t>
            </a:r>
            <a:endParaRPr lang="es-MX" sz="2700" b="1" dirty="0">
              <a:solidFill>
                <a:schemeClr val="bg1"/>
              </a:solidFill>
              <a:latin typeface="Lato Regular"/>
              <a:cs typeface="Lato Regular"/>
            </a:endParaRPr>
          </a:p>
        </p:txBody>
      </p:sp>
      <p:sp>
        <p:nvSpPr>
          <p:cNvPr id="82" name="Line 525"/>
          <p:cNvSpPr>
            <a:spLocks noChangeShapeType="1"/>
          </p:cNvSpPr>
          <p:nvPr/>
        </p:nvSpPr>
        <p:spPr bwMode="auto">
          <a:xfrm>
            <a:off x="1616622" y="3619169"/>
            <a:ext cx="7995" cy="801038"/>
          </a:xfrm>
          <a:prstGeom prst="line">
            <a:avLst/>
          </a:prstGeom>
          <a:noFill/>
          <a:ln w="1800" cap="flat">
            <a:solidFill>
              <a:srgbClr val="F1F0F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1650"/>
          </a:p>
        </p:txBody>
      </p:sp>
      <p:sp>
        <p:nvSpPr>
          <p:cNvPr id="83" name="Line 525"/>
          <p:cNvSpPr>
            <a:spLocks noChangeShapeType="1"/>
          </p:cNvSpPr>
          <p:nvPr/>
        </p:nvSpPr>
        <p:spPr bwMode="auto">
          <a:xfrm>
            <a:off x="1544765" y="5667551"/>
            <a:ext cx="7995" cy="801038"/>
          </a:xfrm>
          <a:prstGeom prst="line">
            <a:avLst/>
          </a:prstGeom>
          <a:noFill/>
          <a:ln w="1800" cap="flat">
            <a:solidFill>
              <a:srgbClr val="F1F0F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1650"/>
          </a:p>
        </p:txBody>
      </p:sp>
      <p:sp>
        <p:nvSpPr>
          <p:cNvPr id="84" name="Line 525"/>
          <p:cNvSpPr>
            <a:spLocks noChangeShapeType="1"/>
          </p:cNvSpPr>
          <p:nvPr/>
        </p:nvSpPr>
        <p:spPr bwMode="auto">
          <a:xfrm>
            <a:off x="1544765" y="7162477"/>
            <a:ext cx="7995" cy="801038"/>
          </a:xfrm>
          <a:prstGeom prst="line">
            <a:avLst/>
          </a:prstGeom>
          <a:noFill/>
          <a:ln w="1800" cap="flat">
            <a:solidFill>
              <a:srgbClr val="F1F0F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1650"/>
          </a:p>
        </p:txBody>
      </p:sp>
      <p:sp>
        <p:nvSpPr>
          <p:cNvPr id="86" name="Line 525"/>
          <p:cNvSpPr>
            <a:spLocks noChangeShapeType="1"/>
          </p:cNvSpPr>
          <p:nvPr/>
        </p:nvSpPr>
        <p:spPr bwMode="auto">
          <a:xfrm>
            <a:off x="1603839" y="2346724"/>
            <a:ext cx="7995" cy="801038"/>
          </a:xfrm>
          <a:prstGeom prst="line">
            <a:avLst/>
          </a:prstGeom>
          <a:noFill/>
          <a:ln w="1800" cap="flat">
            <a:solidFill>
              <a:srgbClr val="F1F0F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1650"/>
          </a:p>
        </p:txBody>
      </p:sp>
      <p:grpSp>
        <p:nvGrpSpPr>
          <p:cNvPr id="70" name="Group 69"/>
          <p:cNvGrpSpPr/>
          <p:nvPr/>
        </p:nvGrpSpPr>
        <p:grpSpPr>
          <a:xfrm>
            <a:off x="4572000" y="78364"/>
            <a:ext cx="8741390" cy="2168546"/>
            <a:chOff x="6340658" y="483017"/>
            <a:chExt cx="11655185" cy="2891393"/>
          </a:xfrm>
        </p:grpSpPr>
        <p:sp>
          <p:nvSpPr>
            <p:cNvPr id="76" name="TextBox 75"/>
            <p:cNvSpPr txBox="1"/>
            <p:nvPr/>
          </p:nvSpPr>
          <p:spPr>
            <a:xfrm>
              <a:off x="8625932" y="483017"/>
              <a:ext cx="7084639" cy="1323422"/>
            </a:xfrm>
            <a:prstGeom prst="rect">
              <a:avLst/>
            </a:prstGeom>
            <a:noFill/>
          </p:spPr>
          <p:txBody>
            <a:bodyPr wrap="none" lIns="68567" tIns="34284" rIns="68567" bIns="34284" rtlCol="0">
              <a:spAutoFit/>
            </a:bodyPr>
            <a:lstStyle/>
            <a:p>
              <a:pPr algn="ctr"/>
              <a:r>
                <a:rPr lang="es-ES" sz="6000" b="1" dirty="0">
                  <a:solidFill>
                    <a:schemeClr val="tx2"/>
                  </a:solidFill>
                  <a:cs typeface="Lato Regular"/>
                </a:rPr>
                <a:t>Diálogos de país</a:t>
              </a:r>
              <a:endParaRPr lang="id-ID" sz="6000" b="1" dirty="0">
                <a:solidFill>
                  <a:schemeClr val="tx2"/>
                </a:solidFill>
                <a:cs typeface="Lato Regular"/>
              </a:endParaRPr>
            </a:p>
          </p:txBody>
        </p:sp>
        <p:sp>
          <p:nvSpPr>
            <p:cNvPr id="87" name="Rectangle 86"/>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8505" tIns="34254" rIns="68505" bIns="34254" rtlCol="0" anchor="ctr"/>
            <a:lstStyle/>
            <a:p>
              <a:pPr algn="ctr"/>
              <a:endParaRPr lang="en-US" sz="1350" dirty="0">
                <a:solidFill>
                  <a:schemeClr val="accent2"/>
                </a:solidFill>
                <a:latin typeface="Open Sans Light"/>
              </a:endParaRPr>
            </a:p>
          </p:txBody>
        </p:sp>
        <p:sp>
          <p:nvSpPr>
            <p:cNvPr id="88" name="Subtitle 2"/>
            <p:cNvSpPr txBox="1">
              <a:spLocks/>
            </p:cNvSpPr>
            <p:nvPr/>
          </p:nvSpPr>
          <p:spPr>
            <a:xfrm>
              <a:off x="6340658" y="2535294"/>
              <a:ext cx="11655185" cy="839116"/>
            </a:xfrm>
            <a:prstGeom prst="rect">
              <a:avLst/>
            </a:prstGeom>
          </p:spPr>
          <p:txBody>
            <a:bodyPr vert="horz" lIns="163118" tIns="81560" rIns="163118" bIns="81560"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2325" b="1" dirty="0">
                <a:solidFill>
                  <a:schemeClr val="accent1"/>
                </a:solidFill>
                <a:latin typeface="Lato Light"/>
              </a:endParaRPr>
            </a:p>
          </p:txBody>
        </p:sp>
      </p:grpSp>
      <p:sp>
        <p:nvSpPr>
          <p:cNvPr id="48" name="Freeform 19">
            <a:extLst>
              <a:ext uri="{FF2B5EF4-FFF2-40B4-BE49-F238E27FC236}">
                <a16:creationId xmlns:a16="http://schemas.microsoft.com/office/drawing/2014/main" id="{6FCCB10D-69B5-4461-98AA-255562A0A636}"/>
              </a:ext>
            </a:extLst>
          </p:cNvPr>
          <p:cNvSpPr>
            <a:spLocks noChangeArrowheads="1"/>
          </p:cNvSpPr>
          <p:nvPr/>
        </p:nvSpPr>
        <p:spPr bwMode="auto">
          <a:xfrm>
            <a:off x="1315834" y="7082804"/>
            <a:ext cx="14019370" cy="1015524"/>
          </a:xfrm>
          <a:custGeom>
            <a:avLst/>
            <a:gdLst>
              <a:gd name="T0" fmla="*/ 0 w 7121"/>
              <a:gd name="T1" fmla="*/ 1400 h 1401"/>
              <a:gd name="T2" fmla="*/ 7120 w 7121"/>
              <a:gd name="T3" fmla="*/ 1400 h 1401"/>
              <a:gd name="T4" fmla="*/ 7120 w 7121"/>
              <a:gd name="T5" fmla="*/ 0 h 1401"/>
              <a:gd name="T6" fmla="*/ 0 w 7121"/>
              <a:gd name="T7" fmla="*/ 0 h 1401"/>
              <a:gd name="T8" fmla="*/ 0 w 7121"/>
              <a:gd name="T9" fmla="*/ 1400 h 1401"/>
            </a:gdLst>
            <a:ahLst/>
            <a:cxnLst>
              <a:cxn ang="0">
                <a:pos x="T0" y="T1"/>
              </a:cxn>
              <a:cxn ang="0">
                <a:pos x="T2" y="T3"/>
              </a:cxn>
              <a:cxn ang="0">
                <a:pos x="T4" y="T5"/>
              </a:cxn>
              <a:cxn ang="0">
                <a:pos x="T6" y="T7"/>
              </a:cxn>
              <a:cxn ang="0">
                <a:pos x="T8" y="T9"/>
              </a:cxn>
            </a:cxnLst>
            <a:rect l="0" t="0" r="r" b="b"/>
            <a:pathLst>
              <a:path w="7121" h="1401">
                <a:moveTo>
                  <a:pt x="0" y="1400"/>
                </a:moveTo>
                <a:lnTo>
                  <a:pt x="7120" y="1400"/>
                </a:lnTo>
                <a:lnTo>
                  <a:pt x="7120" y="0"/>
                </a:lnTo>
                <a:lnTo>
                  <a:pt x="0" y="0"/>
                </a:lnTo>
                <a:lnTo>
                  <a:pt x="0" y="1400"/>
                </a:lnTo>
              </a:path>
            </a:pathLst>
          </a:custGeom>
          <a:solidFill>
            <a:srgbClr val="C00000"/>
          </a:solidFill>
          <a:ln>
            <a:noFill/>
          </a:ln>
          <a:effectLst/>
        </p:spPr>
        <p:txBody>
          <a:bodyPr wrap="none" anchor="ctr"/>
          <a:lstStyle/>
          <a:p>
            <a:endParaRPr lang="en-US" sz="1350"/>
          </a:p>
        </p:txBody>
      </p:sp>
      <p:sp>
        <p:nvSpPr>
          <p:cNvPr id="53" name="Freeform 36">
            <a:extLst>
              <a:ext uri="{FF2B5EF4-FFF2-40B4-BE49-F238E27FC236}">
                <a16:creationId xmlns:a16="http://schemas.microsoft.com/office/drawing/2014/main" id="{CEC6F1AE-7079-4ADF-9DE4-F3B0E14E2DAE}"/>
              </a:ext>
            </a:extLst>
          </p:cNvPr>
          <p:cNvSpPr>
            <a:spLocks noChangeArrowheads="1"/>
          </p:cNvSpPr>
          <p:nvPr/>
        </p:nvSpPr>
        <p:spPr bwMode="auto">
          <a:xfrm>
            <a:off x="15336188" y="7068215"/>
            <a:ext cx="858951" cy="1090065"/>
          </a:xfrm>
          <a:custGeom>
            <a:avLst/>
            <a:gdLst>
              <a:gd name="T0" fmla="*/ 0 w 1283"/>
              <a:gd name="T1" fmla="*/ 1390 h 1560"/>
              <a:gd name="T2" fmla="*/ 1282 w 1283"/>
              <a:gd name="T3" fmla="*/ 1559 h 1560"/>
              <a:gd name="T4" fmla="*/ 1282 w 1283"/>
              <a:gd name="T5" fmla="*/ 0 h 1560"/>
              <a:gd name="T6" fmla="*/ 0 w 1283"/>
              <a:gd name="T7" fmla="*/ 0 h 1560"/>
              <a:gd name="T8" fmla="*/ 0 w 1283"/>
              <a:gd name="T9" fmla="*/ 1390 h 1560"/>
            </a:gdLst>
            <a:ahLst/>
            <a:cxnLst>
              <a:cxn ang="0">
                <a:pos x="T0" y="T1"/>
              </a:cxn>
              <a:cxn ang="0">
                <a:pos x="T2" y="T3"/>
              </a:cxn>
              <a:cxn ang="0">
                <a:pos x="T4" y="T5"/>
              </a:cxn>
              <a:cxn ang="0">
                <a:pos x="T6" y="T7"/>
              </a:cxn>
              <a:cxn ang="0">
                <a:pos x="T8" y="T9"/>
              </a:cxn>
            </a:cxnLst>
            <a:rect l="0" t="0" r="r" b="b"/>
            <a:pathLst>
              <a:path w="1283" h="1560">
                <a:moveTo>
                  <a:pt x="0" y="1390"/>
                </a:moveTo>
                <a:lnTo>
                  <a:pt x="1282" y="1559"/>
                </a:lnTo>
                <a:lnTo>
                  <a:pt x="1282" y="0"/>
                </a:lnTo>
                <a:lnTo>
                  <a:pt x="0" y="0"/>
                </a:lnTo>
                <a:lnTo>
                  <a:pt x="0" y="1390"/>
                </a:lnTo>
              </a:path>
            </a:pathLst>
          </a:custGeom>
          <a:solidFill>
            <a:srgbClr val="990000"/>
          </a:solidFill>
          <a:ln>
            <a:noFill/>
          </a:ln>
          <a:effectLst/>
        </p:spPr>
        <p:txBody>
          <a:bodyPr wrap="none" anchor="ctr"/>
          <a:lstStyle/>
          <a:p>
            <a:endParaRPr lang="en-US" sz="1350" dirty="0"/>
          </a:p>
        </p:txBody>
      </p:sp>
      <p:sp>
        <p:nvSpPr>
          <p:cNvPr id="65" name="Freeform 37">
            <a:extLst>
              <a:ext uri="{FF2B5EF4-FFF2-40B4-BE49-F238E27FC236}">
                <a16:creationId xmlns:a16="http://schemas.microsoft.com/office/drawing/2014/main" id="{5C11E49B-E6B6-4ED1-B576-F43B83672549}"/>
              </a:ext>
            </a:extLst>
          </p:cNvPr>
          <p:cNvSpPr>
            <a:spLocks noChangeArrowheads="1"/>
          </p:cNvSpPr>
          <p:nvPr/>
        </p:nvSpPr>
        <p:spPr bwMode="auto">
          <a:xfrm>
            <a:off x="16135569" y="7082804"/>
            <a:ext cx="1903862" cy="1090065"/>
          </a:xfrm>
          <a:custGeom>
            <a:avLst/>
            <a:gdLst>
              <a:gd name="T0" fmla="*/ 2842 w 2843"/>
              <a:gd name="T1" fmla="*/ 1051 h 1560"/>
              <a:gd name="T2" fmla="*/ 0 w 2843"/>
              <a:gd name="T3" fmla="*/ 1559 h 1560"/>
              <a:gd name="T4" fmla="*/ 0 w 2843"/>
              <a:gd name="T5" fmla="*/ 0 h 1560"/>
              <a:gd name="T6" fmla="*/ 2842 w 2843"/>
              <a:gd name="T7" fmla="*/ 0 h 1560"/>
              <a:gd name="T8" fmla="*/ 2842 w 2843"/>
              <a:gd name="T9" fmla="*/ 1051 h 1560"/>
            </a:gdLst>
            <a:ahLst/>
            <a:cxnLst>
              <a:cxn ang="0">
                <a:pos x="T0" y="T1"/>
              </a:cxn>
              <a:cxn ang="0">
                <a:pos x="T2" y="T3"/>
              </a:cxn>
              <a:cxn ang="0">
                <a:pos x="T4" y="T5"/>
              </a:cxn>
              <a:cxn ang="0">
                <a:pos x="T6" y="T7"/>
              </a:cxn>
              <a:cxn ang="0">
                <a:pos x="T8" y="T9"/>
              </a:cxn>
            </a:cxnLst>
            <a:rect l="0" t="0" r="r" b="b"/>
            <a:pathLst>
              <a:path w="2843" h="1560">
                <a:moveTo>
                  <a:pt x="2842" y="1051"/>
                </a:moveTo>
                <a:lnTo>
                  <a:pt x="0" y="1559"/>
                </a:lnTo>
                <a:lnTo>
                  <a:pt x="0" y="0"/>
                </a:lnTo>
                <a:lnTo>
                  <a:pt x="2842" y="0"/>
                </a:lnTo>
                <a:lnTo>
                  <a:pt x="2842" y="1051"/>
                </a:lnTo>
              </a:path>
            </a:pathLst>
          </a:custGeom>
          <a:solidFill>
            <a:srgbClr val="C00000"/>
          </a:solidFill>
          <a:ln>
            <a:noFill/>
          </a:ln>
          <a:effectLst/>
        </p:spPr>
        <p:txBody>
          <a:bodyPr wrap="none" anchor="ctr"/>
          <a:lstStyle/>
          <a:p>
            <a:endParaRPr lang="en-US" sz="1350"/>
          </a:p>
        </p:txBody>
      </p:sp>
      <p:sp>
        <p:nvSpPr>
          <p:cNvPr id="74" name="TextBox 72">
            <a:extLst>
              <a:ext uri="{FF2B5EF4-FFF2-40B4-BE49-F238E27FC236}">
                <a16:creationId xmlns:a16="http://schemas.microsoft.com/office/drawing/2014/main" id="{7ACEA756-BC58-46F6-A9E2-970F69D6D3E1}"/>
              </a:ext>
            </a:extLst>
          </p:cNvPr>
          <p:cNvSpPr txBox="1"/>
          <p:nvPr/>
        </p:nvSpPr>
        <p:spPr>
          <a:xfrm>
            <a:off x="1877963" y="7139113"/>
            <a:ext cx="1732913" cy="830970"/>
          </a:xfrm>
          <a:prstGeom prst="rect">
            <a:avLst/>
          </a:prstGeom>
          <a:noFill/>
        </p:spPr>
        <p:txBody>
          <a:bodyPr wrap="square" lIns="137133" tIns="68567" rIns="137133" bIns="68567" rtlCol="0">
            <a:spAutoFit/>
          </a:bodyPr>
          <a:lstStyle/>
          <a:p>
            <a:r>
              <a:rPr lang="id-ID" sz="4500" b="1" dirty="0">
                <a:solidFill>
                  <a:schemeClr val="bg1"/>
                </a:solidFill>
                <a:latin typeface="Lato Regular"/>
                <a:cs typeface="Lato Regular"/>
              </a:rPr>
              <a:t>0</a:t>
            </a:r>
            <a:r>
              <a:rPr lang="es-ES" sz="4500" b="1" dirty="0">
                <a:solidFill>
                  <a:schemeClr val="bg1"/>
                </a:solidFill>
                <a:latin typeface="Lato Regular"/>
                <a:cs typeface="Lato Regular"/>
              </a:rPr>
              <a:t>5</a:t>
            </a:r>
            <a:endParaRPr lang="id-ID" sz="4500" b="1" dirty="0">
              <a:solidFill>
                <a:schemeClr val="bg1"/>
              </a:solidFill>
              <a:latin typeface="Lato Regular"/>
              <a:cs typeface="Lato Regular"/>
            </a:endParaRPr>
          </a:p>
        </p:txBody>
      </p:sp>
      <p:sp>
        <p:nvSpPr>
          <p:cNvPr id="3" name="CuadroTexto 2">
            <a:extLst>
              <a:ext uri="{FF2B5EF4-FFF2-40B4-BE49-F238E27FC236}">
                <a16:creationId xmlns:a16="http://schemas.microsoft.com/office/drawing/2014/main" id="{8C087C97-1271-437A-B902-AA257EE4C449}"/>
              </a:ext>
            </a:extLst>
          </p:cNvPr>
          <p:cNvSpPr txBox="1"/>
          <p:nvPr/>
        </p:nvSpPr>
        <p:spPr>
          <a:xfrm>
            <a:off x="1496274" y="933021"/>
            <a:ext cx="14775809" cy="1200329"/>
          </a:xfrm>
          <a:prstGeom prst="rect">
            <a:avLst/>
          </a:prstGeom>
          <a:noFill/>
        </p:spPr>
        <p:txBody>
          <a:bodyPr wrap="square" rtlCol="0">
            <a:spAutoFit/>
          </a:bodyPr>
          <a:lstStyle/>
          <a:p>
            <a:r>
              <a:rPr lang="es-ES" sz="3600" b="1" dirty="0"/>
              <a:t>Para la elaboración de la propuesta se realizaron 5 diálogos de país, con los siguientes sectores</a:t>
            </a:r>
            <a:endParaRPr lang="es-SV" sz="3600" b="1" dirty="0"/>
          </a:p>
        </p:txBody>
      </p:sp>
      <p:sp>
        <p:nvSpPr>
          <p:cNvPr id="80" name="TextBox 78">
            <a:extLst>
              <a:ext uri="{FF2B5EF4-FFF2-40B4-BE49-F238E27FC236}">
                <a16:creationId xmlns:a16="http://schemas.microsoft.com/office/drawing/2014/main" id="{66003B2F-2157-4699-AB85-3627CF6F96A9}"/>
              </a:ext>
            </a:extLst>
          </p:cNvPr>
          <p:cNvSpPr txBox="1"/>
          <p:nvPr/>
        </p:nvSpPr>
        <p:spPr>
          <a:xfrm>
            <a:off x="2895836" y="7182976"/>
            <a:ext cx="13608353" cy="740176"/>
          </a:xfrm>
          <a:prstGeom prst="rect">
            <a:avLst/>
          </a:prstGeom>
          <a:noFill/>
        </p:spPr>
        <p:txBody>
          <a:bodyPr wrap="square" lIns="164565" tIns="82283" rIns="164565" bIns="82283" rtlCol="0">
            <a:spAutoFit/>
          </a:bodyPr>
          <a:lstStyle/>
          <a:p>
            <a:pPr>
              <a:lnSpc>
                <a:spcPct val="110000"/>
              </a:lnSpc>
            </a:pPr>
            <a:r>
              <a:rPr lang="es-ES" sz="3600" b="1" dirty="0">
                <a:solidFill>
                  <a:schemeClr val="bg1"/>
                </a:solidFill>
              </a:rPr>
              <a:t> Personas Afectadas por la TB- PATB</a:t>
            </a:r>
            <a:endParaRPr lang="en-US" sz="2700" b="1" dirty="0">
              <a:solidFill>
                <a:schemeClr val="bg1"/>
              </a:solidFill>
              <a:latin typeface="Lato Light"/>
              <a:cs typeface="Lato Light"/>
            </a:endParaRPr>
          </a:p>
        </p:txBody>
      </p:sp>
      <p:sp>
        <p:nvSpPr>
          <p:cNvPr id="85" name="Freeform 200">
            <a:extLst>
              <a:ext uri="{FF2B5EF4-FFF2-40B4-BE49-F238E27FC236}">
                <a16:creationId xmlns:a16="http://schemas.microsoft.com/office/drawing/2014/main" id="{008299DB-E330-47B7-B018-517EB49BA3E3}"/>
              </a:ext>
            </a:extLst>
          </p:cNvPr>
          <p:cNvSpPr>
            <a:spLocks noChangeArrowheads="1"/>
          </p:cNvSpPr>
          <p:nvPr/>
        </p:nvSpPr>
        <p:spPr bwMode="auto">
          <a:xfrm>
            <a:off x="15318301" y="7396876"/>
            <a:ext cx="563682" cy="504456"/>
          </a:xfrm>
          <a:custGeom>
            <a:avLst/>
            <a:gdLst>
              <a:gd name="T0" fmla="*/ 309 w 634"/>
              <a:gd name="T1" fmla="*/ 44 h 604"/>
              <a:gd name="T2" fmla="*/ 309 w 634"/>
              <a:gd name="T3" fmla="*/ 44 h 604"/>
              <a:gd name="T4" fmla="*/ 14 w 634"/>
              <a:gd name="T5" fmla="*/ 220 h 604"/>
              <a:gd name="T6" fmla="*/ 14 w 634"/>
              <a:gd name="T7" fmla="*/ 220 h 604"/>
              <a:gd name="T8" fmla="*/ 279 w 634"/>
              <a:gd name="T9" fmla="*/ 338 h 604"/>
              <a:gd name="T10" fmla="*/ 338 w 634"/>
              <a:gd name="T11" fmla="*/ 338 h 604"/>
              <a:gd name="T12" fmla="*/ 603 w 634"/>
              <a:gd name="T13" fmla="*/ 220 h 604"/>
              <a:gd name="T14" fmla="*/ 603 w 634"/>
              <a:gd name="T15" fmla="*/ 161 h 604"/>
              <a:gd name="T16" fmla="*/ 338 w 634"/>
              <a:gd name="T17" fmla="*/ 14 h 604"/>
              <a:gd name="T18" fmla="*/ 279 w 634"/>
              <a:gd name="T19" fmla="*/ 14 h 604"/>
              <a:gd name="T20" fmla="*/ 14 w 634"/>
              <a:gd name="T21" fmla="*/ 161 h 604"/>
              <a:gd name="T22" fmla="*/ 14 w 634"/>
              <a:gd name="T23" fmla="*/ 220 h 604"/>
              <a:gd name="T24" fmla="*/ 309 w 634"/>
              <a:gd name="T25" fmla="*/ 44 h 604"/>
              <a:gd name="T26" fmla="*/ 309 w 634"/>
              <a:gd name="T27" fmla="*/ 44 h 604"/>
              <a:gd name="T28" fmla="*/ 588 w 634"/>
              <a:gd name="T29" fmla="*/ 191 h 604"/>
              <a:gd name="T30" fmla="*/ 309 w 634"/>
              <a:gd name="T31" fmla="*/ 309 h 604"/>
              <a:gd name="T32" fmla="*/ 44 w 634"/>
              <a:gd name="T33" fmla="*/ 191 h 604"/>
              <a:gd name="T34" fmla="*/ 309 w 634"/>
              <a:gd name="T35" fmla="*/ 44 h 604"/>
              <a:gd name="T36" fmla="*/ 309 w 634"/>
              <a:gd name="T37" fmla="*/ 559 h 604"/>
              <a:gd name="T38" fmla="*/ 309 w 634"/>
              <a:gd name="T39" fmla="*/ 559 h 604"/>
              <a:gd name="T40" fmla="*/ 44 w 634"/>
              <a:gd name="T41" fmla="*/ 441 h 604"/>
              <a:gd name="T42" fmla="*/ 0 w 634"/>
              <a:gd name="T43" fmla="*/ 427 h 604"/>
              <a:gd name="T44" fmla="*/ 14 w 634"/>
              <a:gd name="T45" fmla="*/ 471 h 604"/>
              <a:gd name="T46" fmla="*/ 279 w 634"/>
              <a:gd name="T47" fmla="*/ 589 h 604"/>
              <a:gd name="T48" fmla="*/ 338 w 634"/>
              <a:gd name="T49" fmla="*/ 589 h 604"/>
              <a:gd name="T50" fmla="*/ 603 w 634"/>
              <a:gd name="T51" fmla="*/ 471 h 604"/>
              <a:gd name="T52" fmla="*/ 633 w 634"/>
              <a:gd name="T53" fmla="*/ 427 h 604"/>
              <a:gd name="T54" fmla="*/ 588 w 634"/>
              <a:gd name="T55" fmla="*/ 441 h 604"/>
              <a:gd name="T56" fmla="*/ 309 w 634"/>
              <a:gd name="T57" fmla="*/ 559 h 604"/>
              <a:gd name="T58" fmla="*/ 14 w 634"/>
              <a:gd name="T59" fmla="*/ 338 h 604"/>
              <a:gd name="T60" fmla="*/ 14 w 634"/>
              <a:gd name="T61" fmla="*/ 338 h 604"/>
              <a:gd name="T62" fmla="*/ 279 w 634"/>
              <a:gd name="T63" fmla="*/ 471 h 604"/>
              <a:gd name="T64" fmla="*/ 338 w 634"/>
              <a:gd name="T65" fmla="*/ 471 h 604"/>
              <a:gd name="T66" fmla="*/ 603 w 634"/>
              <a:gd name="T67" fmla="*/ 338 h 604"/>
              <a:gd name="T68" fmla="*/ 633 w 634"/>
              <a:gd name="T69" fmla="*/ 294 h 604"/>
              <a:gd name="T70" fmla="*/ 588 w 634"/>
              <a:gd name="T71" fmla="*/ 309 h 604"/>
              <a:gd name="T72" fmla="*/ 309 w 634"/>
              <a:gd name="T73" fmla="*/ 441 h 604"/>
              <a:gd name="T74" fmla="*/ 44 w 634"/>
              <a:gd name="T75" fmla="*/ 309 h 604"/>
              <a:gd name="T76" fmla="*/ 0 w 634"/>
              <a:gd name="T77" fmla="*/ 294 h 604"/>
              <a:gd name="T78" fmla="*/ 14 w 634"/>
              <a:gd name="T79" fmla="*/ 338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4" h="604">
                <a:moveTo>
                  <a:pt x="309" y="44"/>
                </a:moveTo>
                <a:lnTo>
                  <a:pt x="309" y="44"/>
                </a:lnTo>
                <a:close/>
                <a:moveTo>
                  <a:pt x="14" y="220"/>
                </a:moveTo>
                <a:lnTo>
                  <a:pt x="14" y="220"/>
                </a:lnTo>
                <a:cubicBezTo>
                  <a:pt x="279" y="338"/>
                  <a:pt x="279" y="338"/>
                  <a:pt x="279" y="338"/>
                </a:cubicBezTo>
                <a:cubicBezTo>
                  <a:pt x="309" y="353"/>
                  <a:pt x="324" y="353"/>
                  <a:pt x="338" y="338"/>
                </a:cubicBezTo>
                <a:cubicBezTo>
                  <a:pt x="603" y="220"/>
                  <a:pt x="603" y="220"/>
                  <a:pt x="603" y="220"/>
                </a:cubicBezTo>
                <a:cubicBezTo>
                  <a:pt x="633" y="206"/>
                  <a:pt x="633" y="176"/>
                  <a:pt x="603" y="161"/>
                </a:cubicBezTo>
                <a:cubicBezTo>
                  <a:pt x="338" y="14"/>
                  <a:pt x="338" y="14"/>
                  <a:pt x="338" y="14"/>
                </a:cubicBezTo>
                <a:cubicBezTo>
                  <a:pt x="324" y="0"/>
                  <a:pt x="309" y="14"/>
                  <a:pt x="279" y="14"/>
                </a:cubicBezTo>
                <a:cubicBezTo>
                  <a:pt x="14" y="161"/>
                  <a:pt x="14" y="161"/>
                  <a:pt x="14" y="161"/>
                </a:cubicBezTo>
                <a:cubicBezTo>
                  <a:pt x="0" y="176"/>
                  <a:pt x="0" y="206"/>
                  <a:pt x="14" y="220"/>
                </a:cubicBezTo>
                <a:close/>
                <a:moveTo>
                  <a:pt x="309" y="44"/>
                </a:moveTo>
                <a:lnTo>
                  <a:pt x="309" y="44"/>
                </a:lnTo>
                <a:cubicBezTo>
                  <a:pt x="588" y="191"/>
                  <a:pt x="588" y="191"/>
                  <a:pt x="588" y="191"/>
                </a:cubicBezTo>
                <a:cubicBezTo>
                  <a:pt x="309" y="309"/>
                  <a:pt x="309" y="309"/>
                  <a:pt x="309" y="309"/>
                </a:cubicBezTo>
                <a:cubicBezTo>
                  <a:pt x="44" y="191"/>
                  <a:pt x="44" y="191"/>
                  <a:pt x="44" y="191"/>
                </a:cubicBezTo>
                <a:lnTo>
                  <a:pt x="309" y="44"/>
                </a:lnTo>
                <a:close/>
                <a:moveTo>
                  <a:pt x="309" y="559"/>
                </a:moveTo>
                <a:lnTo>
                  <a:pt x="309" y="559"/>
                </a:lnTo>
                <a:cubicBezTo>
                  <a:pt x="44" y="441"/>
                  <a:pt x="44" y="441"/>
                  <a:pt x="44" y="441"/>
                </a:cubicBezTo>
                <a:cubicBezTo>
                  <a:pt x="44" y="441"/>
                  <a:pt x="14" y="427"/>
                  <a:pt x="0" y="427"/>
                </a:cubicBezTo>
                <a:cubicBezTo>
                  <a:pt x="0" y="441"/>
                  <a:pt x="0" y="456"/>
                  <a:pt x="14" y="471"/>
                </a:cubicBezTo>
                <a:cubicBezTo>
                  <a:pt x="279" y="589"/>
                  <a:pt x="279" y="589"/>
                  <a:pt x="279" y="589"/>
                </a:cubicBezTo>
                <a:cubicBezTo>
                  <a:pt x="309" y="603"/>
                  <a:pt x="324" y="603"/>
                  <a:pt x="338" y="589"/>
                </a:cubicBezTo>
                <a:cubicBezTo>
                  <a:pt x="603" y="471"/>
                  <a:pt x="603" y="471"/>
                  <a:pt x="603" y="471"/>
                </a:cubicBezTo>
                <a:cubicBezTo>
                  <a:pt x="618" y="471"/>
                  <a:pt x="633" y="441"/>
                  <a:pt x="633" y="427"/>
                </a:cubicBezTo>
                <a:cubicBezTo>
                  <a:pt x="618" y="427"/>
                  <a:pt x="588" y="441"/>
                  <a:pt x="588" y="441"/>
                </a:cubicBezTo>
                <a:lnTo>
                  <a:pt x="309" y="559"/>
                </a:lnTo>
                <a:close/>
                <a:moveTo>
                  <a:pt x="14" y="338"/>
                </a:moveTo>
                <a:lnTo>
                  <a:pt x="14" y="338"/>
                </a:lnTo>
                <a:cubicBezTo>
                  <a:pt x="279" y="471"/>
                  <a:pt x="279" y="471"/>
                  <a:pt x="279" y="471"/>
                </a:cubicBezTo>
                <a:cubicBezTo>
                  <a:pt x="309" y="471"/>
                  <a:pt x="324" y="471"/>
                  <a:pt x="338" y="471"/>
                </a:cubicBezTo>
                <a:cubicBezTo>
                  <a:pt x="603" y="338"/>
                  <a:pt x="603" y="338"/>
                  <a:pt x="603" y="338"/>
                </a:cubicBezTo>
                <a:cubicBezTo>
                  <a:pt x="618" y="338"/>
                  <a:pt x="633" y="309"/>
                  <a:pt x="633" y="294"/>
                </a:cubicBezTo>
                <a:cubicBezTo>
                  <a:pt x="618" y="309"/>
                  <a:pt x="588" y="309"/>
                  <a:pt x="588" y="309"/>
                </a:cubicBezTo>
                <a:cubicBezTo>
                  <a:pt x="309" y="441"/>
                  <a:pt x="309" y="441"/>
                  <a:pt x="309" y="441"/>
                </a:cubicBezTo>
                <a:cubicBezTo>
                  <a:pt x="44" y="309"/>
                  <a:pt x="44" y="309"/>
                  <a:pt x="44" y="309"/>
                </a:cubicBezTo>
                <a:cubicBezTo>
                  <a:pt x="44" y="309"/>
                  <a:pt x="14" y="309"/>
                  <a:pt x="0" y="294"/>
                </a:cubicBezTo>
                <a:cubicBezTo>
                  <a:pt x="0" y="309"/>
                  <a:pt x="0" y="338"/>
                  <a:pt x="14" y="338"/>
                </a:cubicBezTo>
                <a:close/>
              </a:path>
            </a:pathLst>
          </a:custGeom>
          <a:solidFill>
            <a:schemeClr val="bg1"/>
          </a:solidFill>
          <a:ln>
            <a:noFill/>
          </a:ln>
          <a:effectLst/>
        </p:spPr>
        <p:txBody>
          <a:bodyPr wrap="none" lIns="68574" tIns="34287" rIns="68574" bIns="34287" anchor="ctr"/>
          <a:lstStyle/>
          <a:p>
            <a:pPr>
              <a:defRPr/>
            </a:pPr>
            <a:endParaRPr lang="en-US" sz="1350"/>
          </a:p>
        </p:txBody>
      </p:sp>
      <p:sp>
        <p:nvSpPr>
          <p:cNvPr id="90" name="TextBox 78">
            <a:extLst>
              <a:ext uri="{FF2B5EF4-FFF2-40B4-BE49-F238E27FC236}">
                <a16:creationId xmlns:a16="http://schemas.microsoft.com/office/drawing/2014/main" id="{2FBB23FC-19BE-4935-A0CE-79DD750CA697}"/>
              </a:ext>
            </a:extLst>
          </p:cNvPr>
          <p:cNvSpPr txBox="1"/>
          <p:nvPr/>
        </p:nvSpPr>
        <p:spPr>
          <a:xfrm>
            <a:off x="3217038" y="6019579"/>
            <a:ext cx="9128505" cy="689722"/>
          </a:xfrm>
          <a:prstGeom prst="rect">
            <a:avLst/>
          </a:prstGeom>
          <a:noFill/>
        </p:spPr>
        <p:txBody>
          <a:bodyPr wrap="square" lIns="109710" tIns="54855" rIns="109710" bIns="54855" rtlCol="0">
            <a:spAutoFit/>
          </a:bodyPr>
          <a:lstStyle/>
          <a:p>
            <a:pPr>
              <a:lnSpc>
                <a:spcPct val="110000"/>
              </a:lnSpc>
            </a:pPr>
            <a:r>
              <a:rPr lang="es-ES" sz="3600" b="1" dirty="0">
                <a:solidFill>
                  <a:schemeClr val="bg1"/>
                </a:solidFill>
              </a:rPr>
              <a:t>Personas con Discapacidad-</a:t>
            </a:r>
            <a:r>
              <a:rPr lang="es-ES" sz="3600" b="1" dirty="0" err="1">
                <a:solidFill>
                  <a:schemeClr val="bg1"/>
                </a:solidFill>
              </a:rPr>
              <a:t>PcD</a:t>
            </a:r>
            <a:r>
              <a:rPr lang="es-ES" sz="3600" b="1" dirty="0">
                <a:solidFill>
                  <a:schemeClr val="bg1"/>
                </a:solidFill>
              </a:rPr>
              <a:t> </a:t>
            </a:r>
            <a:endParaRPr lang="en-US" sz="3600" b="1" dirty="0">
              <a:solidFill>
                <a:schemeClr val="bg1"/>
              </a:solidFill>
            </a:endParaRPr>
          </a:p>
        </p:txBody>
      </p:sp>
    </p:spTree>
    <p:extLst>
      <p:ext uri="{BB962C8B-B14F-4D97-AF65-F5344CB8AC3E}">
        <p14:creationId xmlns:p14="http://schemas.microsoft.com/office/powerpoint/2010/main" val="1947255051"/>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fill="hold"/>
                                        <p:tgtEl>
                                          <p:spTgt spid="44"/>
                                        </p:tgtEl>
                                        <p:attrNameLst>
                                          <p:attrName>ppt_x</p:attrName>
                                        </p:attrNameLst>
                                      </p:cBhvr>
                                      <p:tavLst>
                                        <p:tav tm="0">
                                          <p:val>
                                            <p:strVal val="#ppt_x"/>
                                          </p:val>
                                        </p:tav>
                                        <p:tav tm="100000">
                                          <p:val>
                                            <p:strVal val="#ppt_x"/>
                                          </p:val>
                                        </p:tav>
                                      </p:tavLst>
                                    </p:anim>
                                    <p:anim calcmode="lin" valueType="num">
                                      <p:cBhvr additive="base">
                                        <p:cTn id="24" dur="500" fill="hold"/>
                                        <p:tgtEl>
                                          <p:spTgt spid="4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ppt_x"/>
                                          </p:val>
                                        </p:tav>
                                        <p:tav tm="100000">
                                          <p:val>
                                            <p:strVal val="#ppt_x"/>
                                          </p:val>
                                        </p:tav>
                                      </p:tavLst>
                                    </p:anim>
                                    <p:anim calcmode="lin" valueType="num">
                                      <p:cBhvr additive="base">
                                        <p:cTn id="28" dur="500" fill="hold"/>
                                        <p:tgtEl>
                                          <p:spTgt spid="4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ppt_x"/>
                                          </p:val>
                                        </p:tav>
                                        <p:tav tm="100000">
                                          <p:val>
                                            <p:strVal val="#ppt_x"/>
                                          </p:val>
                                        </p:tav>
                                      </p:tavLst>
                                    </p:anim>
                                    <p:anim calcmode="lin" valueType="num">
                                      <p:cBhvr additive="base">
                                        <p:cTn id="40" dur="500" fill="hold"/>
                                        <p:tgtEl>
                                          <p:spTgt spid="4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500" fill="hold"/>
                                        <p:tgtEl>
                                          <p:spTgt spid="50"/>
                                        </p:tgtEl>
                                        <p:attrNameLst>
                                          <p:attrName>ppt_x</p:attrName>
                                        </p:attrNameLst>
                                      </p:cBhvr>
                                      <p:tavLst>
                                        <p:tav tm="0">
                                          <p:val>
                                            <p:strVal val="#ppt_x"/>
                                          </p:val>
                                        </p:tav>
                                        <p:tav tm="100000">
                                          <p:val>
                                            <p:strVal val="#ppt_x"/>
                                          </p:val>
                                        </p:tav>
                                      </p:tavLst>
                                    </p:anim>
                                    <p:anim calcmode="lin" valueType="num">
                                      <p:cBhvr additive="base">
                                        <p:cTn id="44" dur="500" fill="hold"/>
                                        <p:tgtEl>
                                          <p:spTgt spid="5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additive="base">
                                        <p:cTn id="47" dur="500" fill="hold"/>
                                        <p:tgtEl>
                                          <p:spTgt spid="51"/>
                                        </p:tgtEl>
                                        <p:attrNameLst>
                                          <p:attrName>ppt_x</p:attrName>
                                        </p:attrNameLst>
                                      </p:cBhvr>
                                      <p:tavLst>
                                        <p:tav tm="0">
                                          <p:val>
                                            <p:strVal val="#ppt_x"/>
                                          </p:val>
                                        </p:tav>
                                        <p:tav tm="100000">
                                          <p:val>
                                            <p:strVal val="#ppt_x"/>
                                          </p:val>
                                        </p:tav>
                                      </p:tavLst>
                                    </p:anim>
                                    <p:anim calcmode="lin" valueType="num">
                                      <p:cBhvr additive="base">
                                        <p:cTn id="48" dur="500" fill="hold"/>
                                        <p:tgtEl>
                                          <p:spTgt spid="5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anim calcmode="lin" valueType="num">
                                      <p:cBhvr additive="base">
                                        <p:cTn id="51" dur="500" fill="hold"/>
                                        <p:tgtEl>
                                          <p:spTgt spid="52"/>
                                        </p:tgtEl>
                                        <p:attrNameLst>
                                          <p:attrName>ppt_x</p:attrName>
                                        </p:attrNameLst>
                                      </p:cBhvr>
                                      <p:tavLst>
                                        <p:tav tm="0">
                                          <p:val>
                                            <p:strVal val="#ppt_x"/>
                                          </p:val>
                                        </p:tav>
                                        <p:tav tm="100000">
                                          <p:val>
                                            <p:strVal val="#ppt_x"/>
                                          </p:val>
                                        </p:tav>
                                      </p:tavLst>
                                    </p:anim>
                                    <p:anim calcmode="lin" valueType="num">
                                      <p:cBhvr additive="base">
                                        <p:cTn id="52" dur="500" fill="hold"/>
                                        <p:tgtEl>
                                          <p:spTgt spid="5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anim calcmode="lin" valueType="num">
                                      <p:cBhvr additive="base">
                                        <p:cTn id="59" dur="500" fill="hold"/>
                                        <p:tgtEl>
                                          <p:spTgt spid="66"/>
                                        </p:tgtEl>
                                        <p:attrNameLst>
                                          <p:attrName>ppt_x</p:attrName>
                                        </p:attrNameLst>
                                      </p:cBhvr>
                                      <p:tavLst>
                                        <p:tav tm="0">
                                          <p:val>
                                            <p:strVal val="#ppt_x"/>
                                          </p:val>
                                        </p:tav>
                                        <p:tav tm="100000">
                                          <p:val>
                                            <p:strVal val="#ppt_x"/>
                                          </p:val>
                                        </p:tav>
                                      </p:tavLst>
                                    </p:anim>
                                    <p:anim calcmode="lin" valueType="num">
                                      <p:cBhvr additive="base">
                                        <p:cTn id="60" dur="500" fill="hold"/>
                                        <p:tgtEl>
                                          <p:spTgt spid="6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7"/>
                                        </p:tgtEl>
                                        <p:attrNameLst>
                                          <p:attrName>style.visibility</p:attrName>
                                        </p:attrNameLst>
                                      </p:cBhvr>
                                      <p:to>
                                        <p:strVal val="visible"/>
                                      </p:to>
                                    </p:set>
                                    <p:anim calcmode="lin" valueType="num">
                                      <p:cBhvr additive="base">
                                        <p:cTn id="63" dur="500" fill="hold"/>
                                        <p:tgtEl>
                                          <p:spTgt spid="67"/>
                                        </p:tgtEl>
                                        <p:attrNameLst>
                                          <p:attrName>ppt_x</p:attrName>
                                        </p:attrNameLst>
                                      </p:cBhvr>
                                      <p:tavLst>
                                        <p:tav tm="0">
                                          <p:val>
                                            <p:strVal val="#ppt_x"/>
                                          </p:val>
                                        </p:tav>
                                        <p:tav tm="100000">
                                          <p:val>
                                            <p:strVal val="#ppt_x"/>
                                          </p:val>
                                        </p:tav>
                                      </p:tavLst>
                                    </p:anim>
                                    <p:anim calcmode="lin" valueType="num">
                                      <p:cBhvr additive="base">
                                        <p:cTn id="64" dur="500" fill="hold"/>
                                        <p:tgtEl>
                                          <p:spTgt spid="6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ppt_x"/>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9"/>
                                        </p:tgtEl>
                                        <p:attrNameLst>
                                          <p:attrName>style.visibility</p:attrName>
                                        </p:attrNameLst>
                                      </p:cBhvr>
                                      <p:to>
                                        <p:strVal val="visible"/>
                                      </p:to>
                                    </p:set>
                                    <p:anim calcmode="lin" valueType="num">
                                      <p:cBhvr additive="base">
                                        <p:cTn id="71" dur="500" fill="hold"/>
                                        <p:tgtEl>
                                          <p:spTgt spid="69"/>
                                        </p:tgtEl>
                                        <p:attrNameLst>
                                          <p:attrName>ppt_x</p:attrName>
                                        </p:attrNameLst>
                                      </p:cBhvr>
                                      <p:tavLst>
                                        <p:tav tm="0">
                                          <p:val>
                                            <p:strVal val="#ppt_x"/>
                                          </p:val>
                                        </p:tav>
                                        <p:tav tm="100000">
                                          <p:val>
                                            <p:strVal val="#ppt_x"/>
                                          </p:val>
                                        </p:tav>
                                      </p:tavLst>
                                    </p:anim>
                                    <p:anim calcmode="lin" valueType="num">
                                      <p:cBhvr additive="base">
                                        <p:cTn id="72" dur="500" fill="hold"/>
                                        <p:tgtEl>
                                          <p:spTgt spid="6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additive="base">
                                        <p:cTn id="75" dur="500" fill="hold"/>
                                        <p:tgtEl>
                                          <p:spTgt spid="71"/>
                                        </p:tgtEl>
                                        <p:attrNameLst>
                                          <p:attrName>ppt_x</p:attrName>
                                        </p:attrNameLst>
                                      </p:cBhvr>
                                      <p:tavLst>
                                        <p:tav tm="0">
                                          <p:val>
                                            <p:strVal val="#ppt_x"/>
                                          </p:val>
                                        </p:tav>
                                        <p:tav tm="100000">
                                          <p:val>
                                            <p:strVal val="#ppt_x"/>
                                          </p:val>
                                        </p:tav>
                                      </p:tavLst>
                                    </p:anim>
                                    <p:anim calcmode="lin" valueType="num">
                                      <p:cBhvr additive="base">
                                        <p:cTn id="76" dur="500" fill="hold"/>
                                        <p:tgtEl>
                                          <p:spTgt spid="7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72"/>
                                        </p:tgtEl>
                                        <p:attrNameLst>
                                          <p:attrName>style.visibility</p:attrName>
                                        </p:attrNameLst>
                                      </p:cBhvr>
                                      <p:to>
                                        <p:strVal val="visible"/>
                                      </p:to>
                                    </p:set>
                                    <p:anim calcmode="lin" valueType="num">
                                      <p:cBhvr additive="base">
                                        <p:cTn id="79" dur="500" fill="hold"/>
                                        <p:tgtEl>
                                          <p:spTgt spid="72"/>
                                        </p:tgtEl>
                                        <p:attrNameLst>
                                          <p:attrName>ppt_x</p:attrName>
                                        </p:attrNameLst>
                                      </p:cBhvr>
                                      <p:tavLst>
                                        <p:tav tm="0">
                                          <p:val>
                                            <p:strVal val="#ppt_x"/>
                                          </p:val>
                                        </p:tav>
                                        <p:tav tm="100000">
                                          <p:val>
                                            <p:strVal val="#ppt_x"/>
                                          </p:val>
                                        </p:tav>
                                      </p:tavLst>
                                    </p:anim>
                                    <p:anim calcmode="lin" valueType="num">
                                      <p:cBhvr additive="base">
                                        <p:cTn id="80" dur="500" fill="hold"/>
                                        <p:tgtEl>
                                          <p:spTgt spid="7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73"/>
                                        </p:tgtEl>
                                        <p:attrNameLst>
                                          <p:attrName>style.visibility</p:attrName>
                                        </p:attrNameLst>
                                      </p:cBhvr>
                                      <p:to>
                                        <p:strVal val="visible"/>
                                      </p:to>
                                    </p:set>
                                    <p:anim calcmode="lin" valueType="num">
                                      <p:cBhvr additive="base">
                                        <p:cTn id="83" dur="500" fill="hold"/>
                                        <p:tgtEl>
                                          <p:spTgt spid="73"/>
                                        </p:tgtEl>
                                        <p:attrNameLst>
                                          <p:attrName>ppt_x</p:attrName>
                                        </p:attrNameLst>
                                      </p:cBhvr>
                                      <p:tavLst>
                                        <p:tav tm="0">
                                          <p:val>
                                            <p:strVal val="#ppt_x"/>
                                          </p:val>
                                        </p:tav>
                                        <p:tav tm="100000">
                                          <p:val>
                                            <p:strVal val="#ppt_x"/>
                                          </p:val>
                                        </p:tav>
                                      </p:tavLst>
                                    </p:anim>
                                    <p:anim calcmode="lin" valueType="num">
                                      <p:cBhvr additive="base">
                                        <p:cTn id="84" dur="500" fill="hold"/>
                                        <p:tgtEl>
                                          <p:spTgt spid="7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 calcmode="lin" valueType="num">
                                      <p:cBhvr additive="base">
                                        <p:cTn id="91" dur="500" fill="hold"/>
                                        <p:tgtEl>
                                          <p:spTgt spid="77"/>
                                        </p:tgtEl>
                                        <p:attrNameLst>
                                          <p:attrName>ppt_x</p:attrName>
                                        </p:attrNameLst>
                                      </p:cBhvr>
                                      <p:tavLst>
                                        <p:tav tm="0">
                                          <p:val>
                                            <p:strVal val="#ppt_x"/>
                                          </p:val>
                                        </p:tav>
                                        <p:tav tm="100000">
                                          <p:val>
                                            <p:strVal val="#ppt_x"/>
                                          </p:val>
                                        </p:tav>
                                      </p:tavLst>
                                    </p:anim>
                                    <p:anim calcmode="lin" valueType="num">
                                      <p:cBhvr additive="base">
                                        <p:cTn id="92" dur="500" fill="hold"/>
                                        <p:tgtEl>
                                          <p:spTgt spid="7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78"/>
                                        </p:tgtEl>
                                        <p:attrNameLst>
                                          <p:attrName>style.visibility</p:attrName>
                                        </p:attrNameLst>
                                      </p:cBhvr>
                                      <p:to>
                                        <p:strVal val="visible"/>
                                      </p:to>
                                    </p:set>
                                    <p:anim calcmode="lin" valueType="num">
                                      <p:cBhvr additive="base">
                                        <p:cTn id="95" dur="500" fill="hold"/>
                                        <p:tgtEl>
                                          <p:spTgt spid="78"/>
                                        </p:tgtEl>
                                        <p:attrNameLst>
                                          <p:attrName>ppt_x</p:attrName>
                                        </p:attrNameLst>
                                      </p:cBhvr>
                                      <p:tavLst>
                                        <p:tav tm="0">
                                          <p:val>
                                            <p:strVal val="#ppt_x"/>
                                          </p:val>
                                        </p:tav>
                                        <p:tav tm="100000">
                                          <p:val>
                                            <p:strVal val="#ppt_x"/>
                                          </p:val>
                                        </p:tav>
                                      </p:tavLst>
                                    </p:anim>
                                    <p:anim calcmode="lin" valueType="num">
                                      <p:cBhvr additive="base">
                                        <p:cTn id="96" dur="500" fill="hold"/>
                                        <p:tgtEl>
                                          <p:spTgt spid="7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79"/>
                                        </p:tgtEl>
                                        <p:attrNameLst>
                                          <p:attrName>style.visibility</p:attrName>
                                        </p:attrNameLst>
                                      </p:cBhvr>
                                      <p:to>
                                        <p:strVal val="visible"/>
                                      </p:to>
                                    </p:set>
                                    <p:anim calcmode="lin" valueType="num">
                                      <p:cBhvr additive="base">
                                        <p:cTn id="99" dur="500" fill="hold"/>
                                        <p:tgtEl>
                                          <p:spTgt spid="79"/>
                                        </p:tgtEl>
                                        <p:attrNameLst>
                                          <p:attrName>ppt_x</p:attrName>
                                        </p:attrNameLst>
                                      </p:cBhvr>
                                      <p:tavLst>
                                        <p:tav tm="0">
                                          <p:val>
                                            <p:strVal val="#ppt_x"/>
                                          </p:val>
                                        </p:tav>
                                        <p:tav tm="100000">
                                          <p:val>
                                            <p:strVal val="#ppt_x"/>
                                          </p:val>
                                        </p:tav>
                                      </p:tavLst>
                                    </p:anim>
                                    <p:anim calcmode="lin" valueType="num">
                                      <p:cBhvr additive="base">
                                        <p:cTn id="100" dur="500" fill="hold"/>
                                        <p:tgtEl>
                                          <p:spTgt spid="7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81"/>
                                        </p:tgtEl>
                                        <p:attrNameLst>
                                          <p:attrName>style.visibility</p:attrName>
                                        </p:attrNameLst>
                                      </p:cBhvr>
                                      <p:to>
                                        <p:strVal val="visible"/>
                                      </p:to>
                                    </p:set>
                                    <p:anim calcmode="lin" valueType="num">
                                      <p:cBhvr additive="base">
                                        <p:cTn id="103" dur="500" fill="hold"/>
                                        <p:tgtEl>
                                          <p:spTgt spid="81"/>
                                        </p:tgtEl>
                                        <p:attrNameLst>
                                          <p:attrName>ppt_x</p:attrName>
                                        </p:attrNameLst>
                                      </p:cBhvr>
                                      <p:tavLst>
                                        <p:tav tm="0">
                                          <p:val>
                                            <p:strVal val="#ppt_x"/>
                                          </p:val>
                                        </p:tav>
                                        <p:tav tm="100000">
                                          <p:val>
                                            <p:strVal val="#ppt_x"/>
                                          </p:val>
                                        </p:tav>
                                      </p:tavLst>
                                    </p:anim>
                                    <p:anim calcmode="lin" valueType="num">
                                      <p:cBhvr additive="base">
                                        <p:cTn id="104" dur="500" fill="hold"/>
                                        <p:tgtEl>
                                          <p:spTgt spid="8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82"/>
                                        </p:tgtEl>
                                        <p:attrNameLst>
                                          <p:attrName>style.visibility</p:attrName>
                                        </p:attrNameLst>
                                      </p:cBhvr>
                                      <p:to>
                                        <p:strVal val="visible"/>
                                      </p:to>
                                    </p:set>
                                    <p:anim calcmode="lin" valueType="num">
                                      <p:cBhvr additive="base">
                                        <p:cTn id="107" dur="500" fill="hold"/>
                                        <p:tgtEl>
                                          <p:spTgt spid="82"/>
                                        </p:tgtEl>
                                        <p:attrNameLst>
                                          <p:attrName>ppt_x</p:attrName>
                                        </p:attrNameLst>
                                      </p:cBhvr>
                                      <p:tavLst>
                                        <p:tav tm="0">
                                          <p:val>
                                            <p:strVal val="#ppt_x"/>
                                          </p:val>
                                        </p:tav>
                                        <p:tav tm="100000">
                                          <p:val>
                                            <p:strVal val="#ppt_x"/>
                                          </p:val>
                                        </p:tav>
                                      </p:tavLst>
                                    </p:anim>
                                    <p:anim calcmode="lin" valueType="num">
                                      <p:cBhvr additive="base">
                                        <p:cTn id="108" dur="500" fill="hold"/>
                                        <p:tgtEl>
                                          <p:spTgt spid="8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83"/>
                                        </p:tgtEl>
                                        <p:attrNameLst>
                                          <p:attrName>style.visibility</p:attrName>
                                        </p:attrNameLst>
                                      </p:cBhvr>
                                      <p:to>
                                        <p:strVal val="visible"/>
                                      </p:to>
                                    </p:set>
                                    <p:anim calcmode="lin" valueType="num">
                                      <p:cBhvr additive="base">
                                        <p:cTn id="111" dur="500" fill="hold"/>
                                        <p:tgtEl>
                                          <p:spTgt spid="83"/>
                                        </p:tgtEl>
                                        <p:attrNameLst>
                                          <p:attrName>ppt_x</p:attrName>
                                        </p:attrNameLst>
                                      </p:cBhvr>
                                      <p:tavLst>
                                        <p:tav tm="0">
                                          <p:val>
                                            <p:strVal val="#ppt_x"/>
                                          </p:val>
                                        </p:tav>
                                        <p:tav tm="100000">
                                          <p:val>
                                            <p:strVal val="#ppt_x"/>
                                          </p:val>
                                        </p:tav>
                                      </p:tavLst>
                                    </p:anim>
                                    <p:anim calcmode="lin" valueType="num">
                                      <p:cBhvr additive="base">
                                        <p:cTn id="112" dur="500" fill="hold"/>
                                        <p:tgtEl>
                                          <p:spTgt spid="8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84"/>
                                        </p:tgtEl>
                                        <p:attrNameLst>
                                          <p:attrName>style.visibility</p:attrName>
                                        </p:attrNameLst>
                                      </p:cBhvr>
                                      <p:to>
                                        <p:strVal val="visible"/>
                                      </p:to>
                                    </p:set>
                                    <p:anim calcmode="lin" valueType="num">
                                      <p:cBhvr additive="base">
                                        <p:cTn id="115" dur="500" fill="hold"/>
                                        <p:tgtEl>
                                          <p:spTgt spid="84"/>
                                        </p:tgtEl>
                                        <p:attrNameLst>
                                          <p:attrName>ppt_x</p:attrName>
                                        </p:attrNameLst>
                                      </p:cBhvr>
                                      <p:tavLst>
                                        <p:tav tm="0">
                                          <p:val>
                                            <p:strVal val="#ppt_x"/>
                                          </p:val>
                                        </p:tav>
                                        <p:tav tm="100000">
                                          <p:val>
                                            <p:strVal val="#ppt_x"/>
                                          </p:val>
                                        </p:tav>
                                      </p:tavLst>
                                    </p:anim>
                                    <p:anim calcmode="lin" valueType="num">
                                      <p:cBhvr additive="base">
                                        <p:cTn id="116" dur="500" fill="hold"/>
                                        <p:tgtEl>
                                          <p:spTgt spid="8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86"/>
                                        </p:tgtEl>
                                        <p:attrNameLst>
                                          <p:attrName>style.visibility</p:attrName>
                                        </p:attrNameLst>
                                      </p:cBhvr>
                                      <p:to>
                                        <p:strVal val="visible"/>
                                      </p:to>
                                    </p:set>
                                    <p:anim calcmode="lin" valueType="num">
                                      <p:cBhvr additive="base">
                                        <p:cTn id="119" dur="500" fill="hold"/>
                                        <p:tgtEl>
                                          <p:spTgt spid="86"/>
                                        </p:tgtEl>
                                        <p:attrNameLst>
                                          <p:attrName>ppt_x</p:attrName>
                                        </p:attrNameLst>
                                      </p:cBhvr>
                                      <p:tavLst>
                                        <p:tav tm="0">
                                          <p:val>
                                            <p:strVal val="#ppt_x"/>
                                          </p:val>
                                        </p:tav>
                                        <p:tav tm="100000">
                                          <p:val>
                                            <p:strVal val="#ppt_x"/>
                                          </p:val>
                                        </p:tav>
                                      </p:tavLst>
                                    </p:anim>
                                    <p:anim calcmode="lin" valueType="num">
                                      <p:cBhvr additive="base">
                                        <p:cTn id="120" dur="500" fill="hold"/>
                                        <p:tgtEl>
                                          <p:spTgt spid="86"/>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500" fill="hold"/>
                                        <p:tgtEl>
                                          <p:spTgt spid="48"/>
                                        </p:tgtEl>
                                        <p:attrNameLst>
                                          <p:attrName>ppt_x</p:attrName>
                                        </p:attrNameLst>
                                      </p:cBhvr>
                                      <p:tavLst>
                                        <p:tav tm="0">
                                          <p:val>
                                            <p:strVal val="#ppt_x"/>
                                          </p:val>
                                        </p:tav>
                                        <p:tav tm="100000">
                                          <p:val>
                                            <p:strVal val="#ppt_x"/>
                                          </p:val>
                                        </p:tav>
                                      </p:tavLst>
                                    </p:anim>
                                    <p:anim calcmode="lin" valueType="num">
                                      <p:cBhvr additive="base">
                                        <p:cTn id="124" dur="5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3"/>
                                        </p:tgtEl>
                                        <p:attrNameLst>
                                          <p:attrName>style.visibility</p:attrName>
                                        </p:attrNameLst>
                                      </p:cBhvr>
                                      <p:to>
                                        <p:strVal val="visible"/>
                                      </p:to>
                                    </p:set>
                                    <p:anim calcmode="lin" valueType="num">
                                      <p:cBhvr additive="base">
                                        <p:cTn id="127" dur="500" fill="hold"/>
                                        <p:tgtEl>
                                          <p:spTgt spid="53"/>
                                        </p:tgtEl>
                                        <p:attrNameLst>
                                          <p:attrName>ppt_x</p:attrName>
                                        </p:attrNameLst>
                                      </p:cBhvr>
                                      <p:tavLst>
                                        <p:tav tm="0">
                                          <p:val>
                                            <p:strVal val="#ppt_x"/>
                                          </p:val>
                                        </p:tav>
                                        <p:tav tm="100000">
                                          <p:val>
                                            <p:strVal val="#ppt_x"/>
                                          </p:val>
                                        </p:tav>
                                      </p:tavLst>
                                    </p:anim>
                                    <p:anim calcmode="lin" valueType="num">
                                      <p:cBhvr additive="base">
                                        <p:cTn id="128" dur="500" fill="hold"/>
                                        <p:tgtEl>
                                          <p:spTgt spid="53"/>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500" fill="hold"/>
                                        <p:tgtEl>
                                          <p:spTgt spid="65"/>
                                        </p:tgtEl>
                                        <p:attrNameLst>
                                          <p:attrName>ppt_x</p:attrName>
                                        </p:attrNameLst>
                                      </p:cBhvr>
                                      <p:tavLst>
                                        <p:tav tm="0">
                                          <p:val>
                                            <p:strVal val="#ppt_x"/>
                                          </p:val>
                                        </p:tav>
                                        <p:tav tm="100000">
                                          <p:val>
                                            <p:strVal val="#ppt_x"/>
                                          </p:val>
                                        </p:tav>
                                      </p:tavLst>
                                    </p:anim>
                                    <p:anim calcmode="lin" valueType="num">
                                      <p:cBhvr additive="base">
                                        <p:cTn id="132" dur="500" fill="hold"/>
                                        <p:tgtEl>
                                          <p:spTgt spid="6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74"/>
                                        </p:tgtEl>
                                        <p:attrNameLst>
                                          <p:attrName>style.visibility</p:attrName>
                                        </p:attrNameLst>
                                      </p:cBhvr>
                                      <p:to>
                                        <p:strVal val="visible"/>
                                      </p:to>
                                    </p:set>
                                    <p:anim calcmode="lin" valueType="num">
                                      <p:cBhvr additive="base">
                                        <p:cTn id="135" dur="500" fill="hold"/>
                                        <p:tgtEl>
                                          <p:spTgt spid="74"/>
                                        </p:tgtEl>
                                        <p:attrNameLst>
                                          <p:attrName>ppt_x</p:attrName>
                                        </p:attrNameLst>
                                      </p:cBhvr>
                                      <p:tavLst>
                                        <p:tav tm="0">
                                          <p:val>
                                            <p:strVal val="#ppt_x"/>
                                          </p:val>
                                        </p:tav>
                                        <p:tav tm="100000">
                                          <p:val>
                                            <p:strVal val="#ppt_x"/>
                                          </p:val>
                                        </p:tav>
                                      </p:tavLst>
                                    </p:anim>
                                    <p:anim calcmode="lin" valueType="num">
                                      <p:cBhvr additive="base">
                                        <p:cTn id="136" dur="500" fill="hold"/>
                                        <p:tgtEl>
                                          <p:spTgt spid="74"/>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80"/>
                                        </p:tgtEl>
                                        <p:attrNameLst>
                                          <p:attrName>style.visibility</p:attrName>
                                        </p:attrNameLst>
                                      </p:cBhvr>
                                      <p:to>
                                        <p:strVal val="visible"/>
                                      </p:to>
                                    </p:set>
                                    <p:anim calcmode="lin" valueType="num">
                                      <p:cBhvr additive="base">
                                        <p:cTn id="139" dur="500" fill="hold"/>
                                        <p:tgtEl>
                                          <p:spTgt spid="80"/>
                                        </p:tgtEl>
                                        <p:attrNameLst>
                                          <p:attrName>ppt_x</p:attrName>
                                        </p:attrNameLst>
                                      </p:cBhvr>
                                      <p:tavLst>
                                        <p:tav tm="0">
                                          <p:val>
                                            <p:strVal val="#ppt_x"/>
                                          </p:val>
                                        </p:tav>
                                        <p:tav tm="100000">
                                          <p:val>
                                            <p:strVal val="#ppt_x"/>
                                          </p:val>
                                        </p:tav>
                                      </p:tavLst>
                                    </p:anim>
                                    <p:anim calcmode="lin" valueType="num">
                                      <p:cBhvr additive="base">
                                        <p:cTn id="140" dur="500" fill="hold"/>
                                        <p:tgtEl>
                                          <p:spTgt spid="80"/>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additive="base">
                                        <p:cTn id="143" dur="500" fill="hold"/>
                                        <p:tgtEl>
                                          <p:spTgt spid="85"/>
                                        </p:tgtEl>
                                        <p:attrNameLst>
                                          <p:attrName>ppt_x</p:attrName>
                                        </p:attrNameLst>
                                      </p:cBhvr>
                                      <p:tavLst>
                                        <p:tav tm="0">
                                          <p:val>
                                            <p:strVal val="#ppt_x"/>
                                          </p:val>
                                        </p:tav>
                                        <p:tav tm="100000">
                                          <p:val>
                                            <p:strVal val="#ppt_x"/>
                                          </p:val>
                                        </p:tav>
                                      </p:tavLst>
                                    </p:anim>
                                    <p:anim calcmode="lin" valueType="num">
                                      <p:cBhvr additive="base">
                                        <p:cTn id="144" dur="500" fill="hold"/>
                                        <p:tgtEl>
                                          <p:spTgt spid="8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90"/>
                                        </p:tgtEl>
                                        <p:attrNameLst>
                                          <p:attrName>style.visibility</p:attrName>
                                        </p:attrNameLst>
                                      </p:cBhvr>
                                      <p:to>
                                        <p:strVal val="visible"/>
                                      </p:to>
                                    </p:set>
                                    <p:anim calcmode="lin" valueType="num">
                                      <p:cBhvr additive="base">
                                        <p:cTn id="147" dur="500" fill="hold"/>
                                        <p:tgtEl>
                                          <p:spTgt spid="90"/>
                                        </p:tgtEl>
                                        <p:attrNameLst>
                                          <p:attrName>ppt_x</p:attrName>
                                        </p:attrNameLst>
                                      </p:cBhvr>
                                      <p:tavLst>
                                        <p:tav tm="0">
                                          <p:val>
                                            <p:strVal val="#ppt_x"/>
                                          </p:val>
                                        </p:tav>
                                        <p:tav tm="100000">
                                          <p:val>
                                            <p:strVal val="#ppt_x"/>
                                          </p:val>
                                        </p:tav>
                                      </p:tavLst>
                                    </p:anim>
                                    <p:anim calcmode="lin" valueType="num">
                                      <p:cBhvr additive="base">
                                        <p:cTn id="148"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44" grpId="0" animBg="1"/>
      <p:bldP spid="45" grpId="0" animBg="1"/>
      <p:bldP spid="46" grpId="0" animBg="1"/>
      <p:bldP spid="47" grpId="0" animBg="1"/>
      <p:bldP spid="49" grpId="0" animBg="1"/>
      <p:bldP spid="50" grpId="0" animBg="1"/>
      <p:bldP spid="51" grpId="0" animBg="1"/>
      <p:bldP spid="52" grpId="0" animBg="1"/>
      <p:bldP spid="66" grpId="0" animBg="1"/>
      <p:bldP spid="67" grpId="0" animBg="1"/>
      <p:bldP spid="68" grpId="0" animBg="1"/>
      <p:bldP spid="69" grpId="0" animBg="1"/>
      <p:bldP spid="71" grpId="0"/>
      <p:bldP spid="72" grpId="0"/>
      <p:bldP spid="73" grpId="0"/>
      <p:bldP spid="75" grpId="0"/>
      <p:bldP spid="77" grpId="0"/>
      <p:bldP spid="78" grpId="0"/>
      <p:bldP spid="79" grpId="0"/>
      <p:bldP spid="81" grpId="0"/>
      <p:bldP spid="82" grpId="0" animBg="1"/>
      <p:bldP spid="83" grpId="0" animBg="1"/>
      <p:bldP spid="84" grpId="0" animBg="1"/>
      <p:bldP spid="86" grpId="0" animBg="1"/>
      <p:bldP spid="48" grpId="0" animBg="1"/>
      <p:bldP spid="53" grpId="0" animBg="1"/>
      <p:bldP spid="65" grpId="0" animBg="1"/>
      <p:bldP spid="74" grpId="0"/>
      <p:bldP spid="80" grpId="0"/>
      <p:bldP spid="85" grpId="0" animBg="1"/>
      <p:bldP spid="9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1" name="Group 2"/>
          <p:cNvGrpSpPr/>
          <p:nvPr/>
        </p:nvGrpSpPr>
        <p:grpSpPr>
          <a:xfrm>
            <a:off x="4014697" y="293293"/>
            <a:ext cx="11134912" cy="8670540"/>
            <a:chOff x="0" y="-406400"/>
            <a:chExt cx="12816377" cy="9415641"/>
          </a:xfrm>
          <a:solidFill>
            <a:schemeClr val="tx2"/>
          </a:solidFill>
        </p:grpSpPr>
        <p:sp>
          <p:nvSpPr>
            <p:cNvPr id="297" name="7 Rectángulo"/>
            <p:cNvSpPr/>
            <p:nvPr/>
          </p:nvSpPr>
          <p:spPr>
            <a:xfrm>
              <a:off x="-1" y="-406400"/>
              <a:ext cx="12816379" cy="9415642"/>
            </a:xfrm>
            <a:prstGeom prst="rect">
              <a:avLst/>
            </a:prstGeom>
            <a:grpFill/>
            <a:ln w="9525" cap="flat">
              <a:solidFill>
                <a:schemeClr val="accent6">
                  <a:lumOff val="-2549"/>
                </a:schemeClr>
              </a:solidFill>
              <a:prstDash val="solid"/>
              <a:round/>
            </a:ln>
            <a:effectLst/>
          </p:spPr>
          <p:txBody>
            <a:bodyPr wrap="square" lIns="0" tIns="0" rIns="0" bIns="0" numCol="1" anchor="ctr">
              <a:noAutofit/>
            </a:bodyPr>
            <a:lstStyle/>
            <a:p>
              <a:pPr algn="ctr">
                <a:defRPr>
                  <a:latin typeface="Segoe UI"/>
                  <a:ea typeface="Segoe UI"/>
                  <a:cs typeface="Segoe UI"/>
                  <a:sym typeface="Segoe UI"/>
                </a:defRPr>
              </a:pPr>
              <a:endParaRPr sz="1350" dirty="0"/>
            </a:p>
          </p:txBody>
        </p:sp>
        <p:grpSp>
          <p:nvGrpSpPr>
            <p:cNvPr id="300" name="9 Rectángulo"/>
            <p:cNvGrpSpPr/>
            <p:nvPr/>
          </p:nvGrpSpPr>
          <p:grpSpPr>
            <a:xfrm>
              <a:off x="0" y="-35063"/>
              <a:ext cx="12816377" cy="1043055"/>
              <a:chOff x="0" y="0"/>
              <a:chExt cx="12816376" cy="1043053"/>
            </a:xfrm>
            <a:grpFill/>
          </p:grpSpPr>
          <p:sp>
            <p:nvSpPr>
              <p:cNvPr id="298" name="Rectangle"/>
              <p:cNvSpPr/>
              <p:nvPr/>
            </p:nvSpPr>
            <p:spPr>
              <a:xfrm>
                <a:off x="0" y="0"/>
                <a:ext cx="12816377" cy="1043054"/>
              </a:xfrm>
              <a:prstGeom prst="rect">
                <a:avLst/>
              </a:prstGeom>
              <a:grpFill/>
              <a:ln w="12700" cap="flat">
                <a:noFill/>
                <a:miter lim="400000"/>
              </a:ln>
              <a:effectLst/>
            </p:spPr>
            <p:txBody>
              <a:bodyPr wrap="square" lIns="0" tIns="0" rIns="0" bIns="0" numCol="1" anchor="ctr">
                <a:noAutofit/>
              </a:bodyPr>
              <a:lstStyle/>
              <a:p>
                <a:pPr algn="ctr"/>
                <a:endParaRPr sz="1350"/>
              </a:p>
            </p:txBody>
          </p:sp>
          <p:sp>
            <p:nvSpPr>
              <p:cNvPr id="299" name="Many Improvements in Human Well-Being"/>
              <p:cNvSpPr txBox="1"/>
              <p:nvPr/>
            </p:nvSpPr>
            <p:spPr>
              <a:xfrm>
                <a:off x="0" y="215670"/>
                <a:ext cx="12816377" cy="611714"/>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ctr">
                  <a:defRPr sz="4000">
                    <a:solidFill>
                      <a:srgbClr val="FFFFFF"/>
                    </a:solidFill>
                    <a:latin typeface="Oswald"/>
                    <a:ea typeface="Oswald"/>
                    <a:cs typeface="Oswald"/>
                    <a:sym typeface="Oswald"/>
                  </a:defRPr>
                </a:lvl1pPr>
              </a:lstStyle>
              <a:p>
                <a:r>
                  <a:rPr lang="es-SV" sz="3600" b="1" dirty="0">
                    <a:solidFill>
                      <a:schemeClr val="bg1"/>
                    </a:solidFill>
                    <a:latin typeface="+mn-lt"/>
                  </a:rPr>
                  <a:t>RUTA CRITICA PARA LA ELABORACION DE LA PROPUESTA</a:t>
                </a:r>
              </a:p>
            </p:txBody>
          </p:sp>
        </p:grpSp>
      </p:grpSp>
      <p:sp>
        <p:nvSpPr>
          <p:cNvPr id="303" name="1 Marcador de número de diapositiva"/>
          <p:cNvSpPr txBox="1">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11</a:t>
            </a:fld>
            <a:endParaRPr/>
          </a:p>
        </p:txBody>
      </p:sp>
      <p:grpSp>
        <p:nvGrpSpPr>
          <p:cNvPr id="319" name="Grupo 13"/>
          <p:cNvGrpSpPr/>
          <p:nvPr/>
        </p:nvGrpSpPr>
        <p:grpSpPr>
          <a:xfrm>
            <a:off x="2076775" y="3583883"/>
            <a:ext cx="16211225" cy="3691534"/>
            <a:chOff x="-16176298" y="933123"/>
            <a:chExt cx="21614965" cy="4922043"/>
          </a:xfrm>
        </p:grpSpPr>
        <p:grpSp>
          <p:nvGrpSpPr>
            <p:cNvPr id="315" name="Grupo 2"/>
            <p:cNvGrpSpPr/>
            <p:nvPr/>
          </p:nvGrpSpPr>
          <p:grpSpPr>
            <a:xfrm>
              <a:off x="-16176298" y="933123"/>
              <a:ext cx="21614965" cy="4505544"/>
              <a:chOff x="-16176297" y="933123"/>
              <a:chExt cx="21614963" cy="4505543"/>
            </a:xfrm>
          </p:grpSpPr>
          <p:sp>
            <p:nvSpPr>
              <p:cNvPr id="311" name="Elipse 61"/>
              <p:cNvSpPr/>
              <p:nvPr/>
            </p:nvSpPr>
            <p:spPr>
              <a:xfrm rot="2706211">
                <a:off x="933123" y="933123"/>
                <a:ext cx="4505543" cy="4505543"/>
              </a:xfrm>
              <a:prstGeom prst="ellipse">
                <a:avLst/>
              </a:prstGeom>
              <a:solidFill>
                <a:schemeClr val="accent4"/>
              </a:solidFill>
              <a:ln w="9525" cap="flat">
                <a:solidFill>
                  <a:srgbClr val="FFFFFF"/>
                </a:solidFill>
                <a:prstDash val="solid"/>
                <a:round/>
              </a:ln>
              <a:effectLst/>
            </p:spPr>
            <p:txBody>
              <a:bodyPr wrap="square" lIns="0" tIns="0" rIns="0" bIns="0" numCol="1" anchor="ctr">
                <a:noAutofit/>
              </a:bodyPr>
              <a:lstStyle/>
              <a:p>
                <a:pPr algn="ctr">
                  <a:defRPr sz="8000">
                    <a:latin typeface="Oswald"/>
                    <a:ea typeface="Oswald"/>
                    <a:cs typeface="Oswald"/>
                    <a:sym typeface="Oswald"/>
                  </a:defRPr>
                </a:pPr>
                <a:endParaRPr sz="6000"/>
              </a:p>
            </p:txBody>
          </p:sp>
          <p:grpSp>
            <p:nvGrpSpPr>
              <p:cNvPr id="314" name="30 Elipse"/>
              <p:cNvGrpSpPr/>
              <p:nvPr/>
            </p:nvGrpSpPr>
            <p:grpSpPr>
              <a:xfrm>
                <a:off x="-16176297" y="1033246"/>
                <a:ext cx="21514841" cy="4305298"/>
                <a:chOff x="-17209542" y="0"/>
                <a:chExt cx="21514839" cy="4305296"/>
              </a:xfrm>
            </p:grpSpPr>
            <p:sp>
              <p:nvSpPr>
                <p:cNvPr id="312" name="Circle"/>
                <p:cNvSpPr/>
                <p:nvPr/>
              </p:nvSpPr>
              <p:spPr>
                <a:xfrm>
                  <a:off x="-1" y="0"/>
                  <a:ext cx="4305298" cy="4305296"/>
                </a:xfrm>
                <a:prstGeom prst="ellipse">
                  <a:avLst/>
                </a:prstGeom>
                <a:solidFill>
                  <a:srgbClr val="FFFFFF"/>
                </a:solidFill>
                <a:ln w="12700" cap="flat">
                  <a:noFill/>
                  <a:miter lim="400000"/>
                </a:ln>
                <a:effectLst/>
              </p:spPr>
              <p:txBody>
                <a:bodyPr wrap="square" lIns="0" tIns="0" rIns="0" bIns="0" numCol="1" anchor="ctr">
                  <a:noAutofit/>
                </a:bodyPr>
                <a:lstStyle/>
                <a:p>
                  <a:pPr algn="ctr" defTabSz="509703">
                    <a:defRPr sz="2700">
                      <a:solidFill>
                        <a:srgbClr val="404040"/>
                      </a:solidFill>
                      <a:latin typeface="Oswald"/>
                      <a:ea typeface="Oswald"/>
                      <a:cs typeface="Oswald"/>
                      <a:sym typeface="Oswald"/>
                    </a:defRPr>
                  </a:pPr>
                  <a:endParaRPr sz="2025"/>
                </a:p>
              </p:txBody>
            </p:sp>
            <p:sp>
              <p:nvSpPr>
                <p:cNvPr id="313" name="Today 30% people affected by malnutrition"/>
                <p:cNvSpPr txBox="1"/>
                <p:nvPr/>
              </p:nvSpPr>
              <p:spPr>
                <a:xfrm>
                  <a:off x="-17209542" y="1798706"/>
                  <a:ext cx="3044303" cy="7078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290" tIns="34290" rIns="34290" bIns="34290" numCol="1" anchor="ctr">
                  <a:spAutoFit/>
                </a:bodyPr>
                <a:lstStyle>
                  <a:lvl1pPr algn="ctr" defTabSz="679604">
                    <a:defRPr sz="4000" b="1">
                      <a:solidFill>
                        <a:srgbClr val="404040"/>
                      </a:solidFill>
                      <a:latin typeface="Oswald"/>
                      <a:ea typeface="Oswald"/>
                      <a:cs typeface="Oswald"/>
                      <a:sym typeface="Oswald"/>
                    </a:defRPr>
                  </a:lvl1pPr>
                </a:lstStyle>
                <a:p>
                  <a:endParaRPr sz="3000" dirty="0"/>
                </a:p>
              </p:txBody>
            </p:sp>
          </p:grpSp>
        </p:grpSp>
        <p:grpSp>
          <p:nvGrpSpPr>
            <p:cNvPr id="318" name="46 Elipse"/>
            <p:cNvGrpSpPr/>
            <p:nvPr/>
          </p:nvGrpSpPr>
          <p:grpSpPr>
            <a:xfrm>
              <a:off x="627197" y="1245441"/>
              <a:ext cx="4388882" cy="4609725"/>
              <a:chOff x="26394" y="619949"/>
              <a:chExt cx="4388879" cy="4609722"/>
            </a:xfrm>
          </p:grpSpPr>
          <p:sp>
            <p:nvSpPr>
              <p:cNvPr id="316" name="Circle"/>
              <p:cNvSpPr/>
              <p:nvPr/>
            </p:nvSpPr>
            <p:spPr>
              <a:xfrm>
                <a:off x="2807772" y="3620437"/>
                <a:ext cx="1607501" cy="1609234"/>
              </a:xfrm>
              <a:prstGeom prst="ellipse">
                <a:avLst/>
              </a:prstGeom>
              <a:solidFill>
                <a:schemeClr val="accent4">
                  <a:alpha val="90000"/>
                </a:schemeClr>
              </a:solidFill>
              <a:ln w="12700" cap="flat">
                <a:noFill/>
                <a:miter lim="400000"/>
              </a:ln>
              <a:effectLst/>
            </p:spPr>
            <p:txBody>
              <a:bodyPr wrap="square" lIns="0" tIns="0" rIns="0" bIns="0" numCol="1" anchor="ctr">
                <a:noAutofit/>
              </a:bodyPr>
              <a:lstStyle/>
              <a:p>
                <a:pPr algn="ctr" defTabSz="509703">
                  <a:defRPr>
                    <a:solidFill>
                      <a:srgbClr val="FFFFFF"/>
                    </a:solidFill>
                  </a:defRPr>
                </a:pPr>
                <a:endParaRPr sz="1350"/>
              </a:p>
            </p:txBody>
          </p:sp>
          <p:sp>
            <p:nvSpPr>
              <p:cNvPr id="317" name="Tomorrow…"/>
              <p:cNvSpPr txBox="1"/>
              <p:nvPr/>
            </p:nvSpPr>
            <p:spPr>
              <a:xfrm>
                <a:off x="26394" y="619949"/>
                <a:ext cx="1491810" cy="3693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290" tIns="34290" rIns="34290" bIns="34290" numCol="1" anchor="ctr">
                <a:spAutoFit/>
              </a:bodyPr>
              <a:lstStyle>
                <a:lvl1pPr algn="ctr" defTabSz="679604">
                  <a:defRPr sz="1800" b="1">
                    <a:solidFill>
                      <a:srgbClr val="FFFFFF"/>
                    </a:solidFill>
                    <a:latin typeface="Oswald"/>
                    <a:ea typeface="Oswald"/>
                    <a:cs typeface="Oswald"/>
                    <a:sym typeface="Oswald"/>
                  </a:defRPr>
                </a:lvl1pPr>
              </a:lstStyle>
              <a:p>
                <a:endParaRPr sz="1350" dirty="0"/>
              </a:p>
            </p:txBody>
          </p:sp>
        </p:grpSp>
      </p:grpSp>
      <p:grpSp>
        <p:nvGrpSpPr>
          <p:cNvPr id="328" name="Grupo 10"/>
          <p:cNvGrpSpPr/>
          <p:nvPr/>
        </p:nvGrpSpPr>
        <p:grpSpPr>
          <a:xfrm>
            <a:off x="224128" y="3240426"/>
            <a:ext cx="3628401" cy="3609884"/>
            <a:chOff x="600802" y="625491"/>
            <a:chExt cx="4837865" cy="4813176"/>
          </a:xfrm>
        </p:grpSpPr>
        <p:grpSp>
          <p:nvGrpSpPr>
            <p:cNvPr id="324" name="Grupo 1"/>
            <p:cNvGrpSpPr/>
            <p:nvPr/>
          </p:nvGrpSpPr>
          <p:grpSpPr>
            <a:xfrm>
              <a:off x="933123" y="933123"/>
              <a:ext cx="4505544" cy="4505544"/>
              <a:chOff x="933123" y="933123"/>
              <a:chExt cx="4505543" cy="4505543"/>
            </a:xfrm>
          </p:grpSpPr>
          <p:sp>
            <p:nvSpPr>
              <p:cNvPr id="320" name="Lágrima 66"/>
              <p:cNvSpPr/>
              <p:nvPr/>
            </p:nvSpPr>
            <p:spPr>
              <a:xfrm rot="2706211">
                <a:off x="933123" y="933123"/>
                <a:ext cx="4505543" cy="450554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C00000"/>
              </a:solidFill>
              <a:ln w="9525" cap="flat">
                <a:solidFill>
                  <a:srgbClr val="FFFFFF"/>
                </a:solidFill>
                <a:prstDash val="solid"/>
                <a:round/>
              </a:ln>
              <a:effectLst/>
            </p:spPr>
            <p:txBody>
              <a:bodyPr wrap="square" lIns="0" tIns="0" rIns="0" bIns="0" numCol="1" anchor="ctr">
                <a:noAutofit/>
              </a:bodyPr>
              <a:lstStyle/>
              <a:p>
                <a:pPr algn="ctr">
                  <a:defRPr sz="8000">
                    <a:latin typeface="Oswald"/>
                    <a:ea typeface="Oswald"/>
                    <a:cs typeface="Oswald"/>
                    <a:sym typeface="Oswald"/>
                  </a:defRPr>
                </a:pPr>
                <a:endParaRPr sz="6000"/>
              </a:p>
            </p:txBody>
          </p:sp>
          <p:grpSp>
            <p:nvGrpSpPr>
              <p:cNvPr id="323" name="30 Elipse"/>
              <p:cNvGrpSpPr/>
              <p:nvPr/>
            </p:nvGrpSpPr>
            <p:grpSpPr>
              <a:xfrm>
                <a:off x="1033245" y="1033247"/>
                <a:ext cx="4305299" cy="4305297"/>
                <a:chOff x="-1" y="0"/>
                <a:chExt cx="4305298" cy="4305296"/>
              </a:xfrm>
            </p:grpSpPr>
            <p:sp>
              <p:nvSpPr>
                <p:cNvPr id="321" name="Circle"/>
                <p:cNvSpPr/>
                <p:nvPr/>
              </p:nvSpPr>
              <p:spPr>
                <a:xfrm>
                  <a:off x="-1" y="0"/>
                  <a:ext cx="4305298" cy="4305296"/>
                </a:xfrm>
                <a:prstGeom prst="ellipse">
                  <a:avLst/>
                </a:prstGeom>
                <a:solidFill>
                  <a:srgbClr val="FFFFFF"/>
                </a:solidFill>
                <a:ln w="12700" cap="flat">
                  <a:noFill/>
                  <a:miter lim="400000"/>
                </a:ln>
                <a:effectLst/>
              </p:spPr>
              <p:txBody>
                <a:bodyPr wrap="square" lIns="0" tIns="0" rIns="0" bIns="0" numCol="1" anchor="ctr">
                  <a:noAutofit/>
                </a:bodyPr>
                <a:lstStyle/>
                <a:p>
                  <a:pPr algn="ctr" defTabSz="509703">
                    <a:defRPr sz="2700">
                      <a:solidFill>
                        <a:srgbClr val="404040"/>
                      </a:solidFill>
                      <a:latin typeface="Oswald"/>
                      <a:ea typeface="Oswald"/>
                      <a:cs typeface="Oswald"/>
                      <a:sym typeface="Oswald"/>
                    </a:defRPr>
                  </a:pPr>
                  <a:endParaRPr sz="2025"/>
                </a:p>
              </p:txBody>
            </p:sp>
            <p:sp>
              <p:nvSpPr>
                <p:cNvPr id="322" name="Today 30% people affected by malnutrition"/>
                <p:cNvSpPr txBox="1"/>
                <p:nvPr/>
              </p:nvSpPr>
              <p:spPr>
                <a:xfrm>
                  <a:off x="630494" y="1121604"/>
                  <a:ext cx="3044305" cy="20621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290" tIns="34290" rIns="34290" bIns="34290" numCol="1" anchor="ctr">
                  <a:spAutoFit/>
                </a:bodyPr>
                <a:lstStyle>
                  <a:lvl1pPr algn="ctr" defTabSz="679604">
                    <a:defRPr sz="4000" b="1">
                      <a:solidFill>
                        <a:srgbClr val="404040"/>
                      </a:solidFill>
                      <a:latin typeface="Oswald"/>
                      <a:ea typeface="Oswald"/>
                      <a:cs typeface="Oswald"/>
                      <a:sym typeface="Oswald"/>
                    </a:defRPr>
                  </a:lvl1pPr>
                </a:lstStyle>
                <a:p>
                  <a:r>
                    <a:rPr sz="2400" dirty="0">
                      <a:solidFill>
                        <a:schemeClr val="accent6">
                          <a:lumMod val="50000"/>
                        </a:schemeClr>
                      </a:solidFill>
                      <a:latin typeface="+mj-lt"/>
                    </a:rPr>
                    <a:t>INICIA EL PROCESO EL 15 DE ABRIL DEL 2021</a:t>
                  </a:r>
                </a:p>
              </p:txBody>
            </p:sp>
          </p:grpSp>
        </p:grpSp>
        <p:sp>
          <p:nvSpPr>
            <p:cNvPr id="325" name="Circle"/>
            <p:cNvSpPr/>
            <p:nvPr/>
          </p:nvSpPr>
          <p:spPr>
            <a:xfrm>
              <a:off x="600802" y="625491"/>
              <a:ext cx="1607503" cy="1609235"/>
            </a:xfrm>
            <a:prstGeom prst="ellipse">
              <a:avLst/>
            </a:prstGeom>
            <a:solidFill>
              <a:srgbClr val="C00000">
                <a:alpha val="90000"/>
              </a:srgbClr>
            </a:solidFill>
            <a:ln w="12700" cap="flat">
              <a:noFill/>
              <a:miter lim="400000"/>
            </a:ln>
            <a:effectLst/>
          </p:spPr>
          <p:txBody>
            <a:bodyPr wrap="square" lIns="0" tIns="0" rIns="0" bIns="0" numCol="1" anchor="ctr">
              <a:noAutofit/>
            </a:bodyPr>
            <a:lstStyle/>
            <a:p>
              <a:pPr algn="ctr" defTabSz="509703">
                <a:defRPr>
                  <a:solidFill>
                    <a:srgbClr val="FFFFFF"/>
                  </a:solidFill>
                </a:defRPr>
              </a:pPr>
              <a:endParaRPr sz="1350"/>
            </a:p>
          </p:txBody>
        </p:sp>
      </p:grpSp>
      <p:sp>
        <p:nvSpPr>
          <p:cNvPr id="329" name="By 2035 malnutrition could affect 50% people"/>
          <p:cNvSpPr txBox="1"/>
          <p:nvPr/>
        </p:nvSpPr>
        <p:spPr>
          <a:xfrm>
            <a:off x="15454147" y="5007764"/>
            <a:ext cx="2285391" cy="9002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4290" tIns="34290" rIns="34290" bIns="34290" numCol="1" anchor="ctr">
            <a:spAutoFit/>
          </a:bodyPr>
          <a:lstStyle>
            <a:defPPr>
              <a:defRPr lang="en-US"/>
            </a:defPPr>
            <a:lvl1pPr algn="ctr" defTabSz="679604">
              <a:defRPr b="1">
                <a:solidFill>
                  <a:srgbClr val="404040"/>
                </a:solidFill>
                <a:latin typeface="Oswald"/>
                <a:ea typeface="Oswald"/>
                <a:cs typeface="Oswald"/>
              </a:defRPr>
            </a:lvl1pPr>
          </a:lstStyle>
          <a:p>
            <a:r>
              <a:rPr dirty="0">
                <a:solidFill>
                  <a:schemeClr val="accent4"/>
                </a:solidFill>
                <a:latin typeface="+mn-lt"/>
              </a:rPr>
              <a:t>FINALIZA</a:t>
            </a:r>
            <a:r>
              <a:rPr dirty="0">
                <a:solidFill>
                  <a:schemeClr val="accent4"/>
                </a:solidFill>
              </a:rPr>
              <a:t> </a:t>
            </a:r>
            <a:r>
              <a:rPr dirty="0">
                <a:solidFill>
                  <a:schemeClr val="accent4"/>
                </a:solidFill>
                <a:latin typeface="+mj-lt"/>
              </a:rPr>
              <a:t>EL PROCESO EL DIA 22 DE JUNIO DEL 2021</a:t>
            </a:r>
          </a:p>
        </p:txBody>
      </p:sp>
      <p:sp>
        <p:nvSpPr>
          <p:cNvPr id="3" name="Flecha abajo 2"/>
          <p:cNvSpPr/>
          <p:nvPr/>
        </p:nvSpPr>
        <p:spPr>
          <a:xfrm>
            <a:off x="15564313" y="7202401"/>
            <a:ext cx="297948" cy="128537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00" dirty="0"/>
          </a:p>
        </p:txBody>
      </p:sp>
      <p:sp>
        <p:nvSpPr>
          <p:cNvPr id="38" name="Flecha abajo 37"/>
          <p:cNvSpPr/>
          <p:nvPr/>
        </p:nvSpPr>
        <p:spPr>
          <a:xfrm>
            <a:off x="3502012" y="3014041"/>
            <a:ext cx="386225" cy="111558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700"/>
          </a:p>
        </p:txBody>
      </p:sp>
      <p:pic>
        <p:nvPicPr>
          <p:cNvPr id="33" name="Imagen 32">
            <a:extLst>
              <a:ext uri="{FF2B5EF4-FFF2-40B4-BE49-F238E27FC236}">
                <a16:creationId xmlns:a16="http://schemas.microsoft.com/office/drawing/2014/main" id="{8806F57D-FEA9-4D60-9FA6-CF473B932400}"/>
              </a:ext>
            </a:extLst>
          </p:cNvPr>
          <p:cNvPicPr>
            <a:picLocks noChangeAspect="1"/>
          </p:cNvPicPr>
          <p:nvPr/>
        </p:nvPicPr>
        <p:blipFill rotWithShape="1">
          <a:blip r:embed="rId3"/>
          <a:srcRect l="1949" t="16065" r="31108" b="15884"/>
          <a:stretch/>
        </p:blipFill>
        <p:spPr bwMode="auto">
          <a:xfrm>
            <a:off x="4191016" y="2504598"/>
            <a:ext cx="10445910" cy="59699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6644378"/>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303"/>
                                        </p:tgtEl>
                                        <p:attrNameLst>
                                          <p:attrName>style.visibility</p:attrName>
                                        </p:attrNameLst>
                                      </p:cBhvr>
                                      <p:to>
                                        <p:strVal val="visible"/>
                                      </p:to>
                                    </p:set>
                                    <p:animEffect transition="in" filter="dissolve">
                                      <p:cBhvr>
                                        <p:cTn id="7" dur="500"/>
                                        <p:tgtEl>
                                          <p:spTgt spid="303"/>
                                        </p:tgtEl>
                                      </p:cBhvr>
                                    </p:animEffect>
                                  </p:childTnLst>
                                </p:cTn>
                              </p:par>
                            </p:childTnLst>
                          </p:cTn>
                        </p:par>
                        <p:par>
                          <p:cTn id="8" fill="hold">
                            <p:stCondLst>
                              <p:cond delay="500"/>
                            </p:stCondLst>
                            <p:childTnLst>
                              <p:par>
                                <p:cTn id="9" presetID="9" presetClass="entr" fill="hold" grpId="0" nodeType="afterEffect">
                                  <p:stCondLst>
                                    <p:cond delay="0"/>
                                  </p:stCondLst>
                                  <p:iterate>
                                    <p:tmAbs val="0"/>
                                  </p:iterate>
                                  <p:childTnLst>
                                    <p:set>
                                      <p:cBhvr>
                                        <p:cTn id="10" fill="hold"/>
                                        <p:tgtEl>
                                          <p:spTgt spid="328"/>
                                        </p:tgtEl>
                                        <p:attrNameLst>
                                          <p:attrName>style.visibility</p:attrName>
                                        </p:attrNameLst>
                                      </p:cBhvr>
                                      <p:to>
                                        <p:strVal val="visible"/>
                                      </p:to>
                                    </p:set>
                                    <p:animEffect transition="in" filter="dissolve">
                                      <p:cBhvr>
                                        <p:cTn id="11" dur="500"/>
                                        <p:tgtEl>
                                          <p:spTgt spid="328"/>
                                        </p:tgtEl>
                                      </p:cBhvr>
                                    </p:animEffect>
                                  </p:childTnLst>
                                </p:cTn>
                              </p:par>
                            </p:childTnLst>
                          </p:cTn>
                        </p:par>
                        <p:par>
                          <p:cTn id="12" fill="hold">
                            <p:stCondLst>
                              <p:cond delay="1000"/>
                            </p:stCondLst>
                            <p:childTnLst>
                              <p:par>
                                <p:cTn id="13" presetID="9" presetClass="entr" fill="hold" grpId="0" nodeType="afterEffect">
                                  <p:stCondLst>
                                    <p:cond delay="0"/>
                                  </p:stCondLst>
                                  <p:iterate>
                                    <p:tmAbs val="0"/>
                                  </p:iterate>
                                  <p:childTnLst>
                                    <p:set>
                                      <p:cBhvr>
                                        <p:cTn id="14" fill="hold"/>
                                        <p:tgtEl>
                                          <p:spTgt spid="319"/>
                                        </p:tgtEl>
                                        <p:attrNameLst>
                                          <p:attrName>style.visibility</p:attrName>
                                        </p:attrNameLst>
                                      </p:cBhvr>
                                      <p:to>
                                        <p:strVal val="visible"/>
                                      </p:to>
                                    </p:set>
                                    <p:animEffect transition="in" filter="dissolve">
                                      <p:cBhvr>
                                        <p:cTn id="15" dur="500"/>
                                        <p:tgtEl>
                                          <p:spTgt spid="31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0" nodeType="clickEffect">
                                  <p:stCondLst>
                                    <p:cond delay="0"/>
                                  </p:stCondLst>
                                  <p:iterate>
                                    <p:tmAbs val="0"/>
                                  </p:iterate>
                                  <p:childTnLst>
                                    <p:set>
                                      <p:cBhvr>
                                        <p:cTn id="19" fill="hold"/>
                                        <p:tgtEl>
                                          <p:spTgt spid="329"/>
                                        </p:tgtEl>
                                        <p:attrNameLst>
                                          <p:attrName>style.visibility</p:attrName>
                                        </p:attrNameLst>
                                      </p:cBhvr>
                                      <p:to>
                                        <p:strVal val="visible"/>
                                      </p:to>
                                    </p:set>
                                    <p:animEffect transition="in" filter="dissolve">
                                      <p:cBhvr>
                                        <p:cTn id="20" dur="10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animBg="1" advAuto="0"/>
      <p:bldP spid="319" grpId="0" animBg="1" advAuto="0"/>
      <p:bldP spid="328" grpId="0" animBg="1" advAuto="0"/>
      <p:bldP spid="329" grpId="0"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F6EE6FEF-F2F5-4281-9FFB-D862B506F484}"/>
              </a:ext>
            </a:extLst>
          </p:cNvPr>
          <p:cNvGraphicFramePr>
            <a:graphicFrameLocks noGrp="1"/>
          </p:cNvGraphicFramePr>
          <p:nvPr>
            <p:extLst>
              <p:ext uri="{D42A27DB-BD31-4B8C-83A1-F6EECF244321}">
                <p14:modId xmlns:p14="http://schemas.microsoft.com/office/powerpoint/2010/main" val="265255385"/>
              </p:ext>
            </p:extLst>
          </p:nvPr>
        </p:nvGraphicFramePr>
        <p:xfrm>
          <a:off x="2286000" y="3220298"/>
          <a:ext cx="10151683" cy="3846404"/>
        </p:xfrm>
        <a:graphic>
          <a:graphicData uri="http://schemas.openxmlformats.org/drawingml/2006/table">
            <a:tbl>
              <a:tblPr firstRow="1" firstCol="1" bandRow="1">
                <a:tableStyleId>{5C22544A-7EE6-4342-B048-85BDC9FD1C3A}</a:tableStyleId>
              </a:tblPr>
              <a:tblGrid>
                <a:gridCol w="2520054">
                  <a:extLst>
                    <a:ext uri="{9D8B030D-6E8A-4147-A177-3AD203B41FA5}">
                      <a16:colId xmlns:a16="http://schemas.microsoft.com/office/drawing/2014/main" val="385579787"/>
                    </a:ext>
                  </a:extLst>
                </a:gridCol>
                <a:gridCol w="2749682">
                  <a:extLst>
                    <a:ext uri="{9D8B030D-6E8A-4147-A177-3AD203B41FA5}">
                      <a16:colId xmlns:a16="http://schemas.microsoft.com/office/drawing/2014/main" val="2104759693"/>
                    </a:ext>
                  </a:extLst>
                </a:gridCol>
                <a:gridCol w="2027994">
                  <a:extLst>
                    <a:ext uri="{9D8B030D-6E8A-4147-A177-3AD203B41FA5}">
                      <a16:colId xmlns:a16="http://schemas.microsoft.com/office/drawing/2014/main" val="2196729903"/>
                    </a:ext>
                  </a:extLst>
                </a:gridCol>
                <a:gridCol w="2853953">
                  <a:extLst>
                    <a:ext uri="{9D8B030D-6E8A-4147-A177-3AD203B41FA5}">
                      <a16:colId xmlns:a16="http://schemas.microsoft.com/office/drawing/2014/main" val="2672301259"/>
                    </a:ext>
                  </a:extLst>
                </a:gridCol>
              </a:tblGrid>
              <a:tr h="630014">
                <a:tc>
                  <a:txBody>
                    <a:bodyPr/>
                    <a:lstStyle/>
                    <a:p>
                      <a:pPr algn="ctr">
                        <a:lnSpc>
                          <a:spcPct val="107000"/>
                        </a:lnSpc>
                        <a:spcAft>
                          <a:spcPts val="800"/>
                        </a:spcAft>
                      </a:pPr>
                      <a:r>
                        <a:rPr lang="es-SV" sz="3200">
                          <a:effectLst/>
                        </a:rPr>
                        <a:t>Población</a:t>
                      </a:r>
                      <a:endParaRPr lang="es-S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SV" sz="3200">
                          <a:effectLst/>
                        </a:rPr>
                        <a:t>Modalidad</a:t>
                      </a:r>
                      <a:endParaRPr lang="es-S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SV" sz="3200">
                          <a:effectLst/>
                        </a:rPr>
                        <a:t>Fecha</a:t>
                      </a:r>
                      <a:endParaRPr lang="es-S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SV" sz="3200">
                          <a:effectLst/>
                        </a:rPr>
                        <a:t>Participantes</a:t>
                      </a:r>
                      <a:endParaRPr lang="es-S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8779899"/>
                  </a:ext>
                </a:extLst>
              </a:tr>
              <a:tr h="663174">
                <a:tc>
                  <a:txBody>
                    <a:bodyPr/>
                    <a:lstStyle/>
                    <a:p>
                      <a:pPr algn="ctr">
                        <a:lnSpc>
                          <a:spcPct val="107000"/>
                        </a:lnSpc>
                        <a:spcAft>
                          <a:spcPts val="800"/>
                        </a:spcAft>
                      </a:pPr>
                      <a:r>
                        <a:rPr lang="es-SV" sz="3200">
                          <a:effectLst/>
                        </a:rPr>
                        <a:t>PASTM</a:t>
                      </a:r>
                      <a:endParaRPr lang="es-S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SV" sz="3200">
                          <a:effectLst/>
                        </a:rPr>
                        <a:t>Virtual</a:t>
                      </a:r>
                      <a:endParaRPr lang="es-S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SV" sz="3200">
                          <a:effectLst/>
                        </a:rPr>
                        <a:t>5/5/2021</a:t>
                      </a:r>
                      <a:endParaRPr lang="es-S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SV" sz="3200" dirty="0">
                          <a:effectLst/>
                        </a:rPr>
                        <a:t>40</a:t>
                      </a:r>
                      <a:endParaRPr lang="es-SV"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1198129"/>
                  </a:ext>
                </a:extLst>
              </a:tr>
              <a:tr h="630014">
                <a:tc>
                  <a:txBody>
                    <a:bodyPr/>
                    <a:lstStyle/>
                    <a:p>
                      <a:pPr algn="ctr">
                        <a:lnSpc>
                          <a:spcPct val="107000"/>
                        </a:lnSpc>
                        <a:spcAft>
                          <a:spcPts val="800"/>
                        </a:spcAft>
                      </a:pPr>
                      <a:r>
                        <a:rPr lang="es-SV" sz="3200">
                          <a:effectLst/>
                        </a:rPr>
                        <a:t>PC</a:t>
                      </a:r>
                      <a:endParaRPr lang="es-S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SV" sz="3200">
                          <a:effectLst/>
                        </a:rPr>
                        <a:t>Virtual</a:t>
                      </a:r>
                      <a:endParaRPr lang="es-S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SV" sz="3200">
                          <a:effectLst/>
                        </a:rPr>
                        <a:t>5/5/2021</a:t>
                      </a:r>
                      <a:endParaRPr lang="es-S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SV" sz="3200">
                          <a:effectLst/>
                        </a:rPr>
                        <a:t>33</a:t>
                      </a:r>
                      <a:endParaRPr lang="es-S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8213466"/>
                  </a:ext>
                </a:extLst>
              </a:tr>
              <a:tr h="630014">
                <a:tc>
                  <a:txBody>
                    <a:bodyPr/>
                    <a:lstStyle/>
                    <a:p>
                      <a:pPr algn="ctr">
                        <a:lnSpc>
                          <a:spcPct val="107000"/>
                        </a:lnSpc>
                        <a:spcAft>
                          <a:spcPts val="800"/>
                        </a:spcAft>
                      </a:pPr>
                      <a:r>
                        <a:rPr lang="es-SV" sz="3200">
                          <a:effectLst/>
                        </a:rPr>
                        <a:t>PMM</a:t>
                      </a:r>
                      <a:endParaRPr lang="es-S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SV" sz="3200">
                          <a:effectLst/>
                        </a:rPr>
                        <a:t>Presencial</a:t>
                      </a:r>
                      <a:endParaRPr lang="es-S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SV" sz="3200">
                          <a:effectLst/>
                        </a:rPr>
                        <a:t>12/5/2021</a:t>
                      </a:r>
                      <a:endParaRPr lang="es-S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SV" sz="3200">
                          <a:effectLst/>
                        </a:rPr>
                        <a:t>20</a:t>
                      </a:r>
                      <a:endParaRPr lang="es-S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1858906"/>
                  </a:ext>
                </a:extLst>
              </a:tr>
              <a:tr h="663174">
                <a:tc>
                  <a:txBody>
                    <a:bodyPr/>
                    <a:lstStyle/>
                    <a:p>
                      <a:pPr algn="ctr">
                        <a:lnSpc>
                          <a:spcPct val="107000"/>
                        </a:lnSpc>
                        <a:spcAft>
                          <a:spcPts val="800"/>
                        </a:spcAft>
                      </a:pPr>
                      <a:r>
                        <a:rPr lang="es-SV" sz="3200">
                          <a:effectLst/>
                        </a:rPr>
                        <a:t>PcD</a:t>
                      </a:r>
                      <a:endParaRPr lang="es-S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SV" sz="3200">
                          <a:effectLst/>
                        </a:rPr>
                        <a:t>Dual</a:t>
                      </a:r>
                      <a:endParaRPr lang="es-S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SV" sz="3200">
                          <a:effectLst/>
                        </a:rPr>
                        <a:t>14/5/2021</a:t>
                      </a:r>
                      <a:endParaRPr lang="es-S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SV" sz="3200">
                          <a:effectLst/>
                        </a:rPr>
                        <a:t>15</a:t>
                      </a:r>
                      <a:endParaRPr lang="es-S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0725913"/>
                  </a:ext>
                </a:extLst>
              </a:tr>
              <a:tr h="630014">
                <a:tc>
                  <a:txBody>
                    <a:bodyPr/>
                    <a:lstStyle/>
                    <a:p>
                      <a:pPr algn="ctr">
                        <a:lnSpc>
                          <a:spcPct val="107000"/>
                        </a:lnSpc>
                        <a:spcAft>
                          <a:spcPts val="800"/>
                        </a:spcAft>
                      </a:pPr>
                      <a:r>
                        <a:rPr lang="es-SV" sz="3200">
                          <a:effectLst/>
                        </a:rPr>
                        <a:t>PATB</a:t>
                      </a:r>
                      <a:endParaRPr lang="es-S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SV" sz="3200">
                          <a:effectLst/>
                        </a:rPr>
                        <a:t>Presencial</a:t>
                      </a:r>
                      <a:endParaRPr lang="es-S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SV" sz="3200">
                          <a:effectLst/>
                        </a:rPr>
                        <a:t>20/5/2021</a:t>
                      </a:r>
                      <a:endParaRPr lang="es-S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SV" sz="3200" dirty="0">
                          <a:effectLst/>
                        </a:rPr>
                        <a:t>15</a:t>
                      </a:r>
                      <a:endParaRPr lang="es-SV"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058303"/>
                  </a:ext>
                </a:extLst>
              </a:tr>
            </a:tbl>
          </a:graphicData>
        </a:graphic>
      </p:graphicFrame>
      <p:sp>
        <p:nvSpPr>
          <p:cNvPr id="3" name="CuadroTexto 2">
            <a:extLst>
              <a:ext uri="{FF2B5EF4-FFF2-40B4-BE49-F238E27FC236}">
                <a16:creationId xmlns:a16="http://schemas.microsoft.com/office/drawing/2014/main" id="{387BB7C4-5382-4AAB-AAE5-6F1A1993DA8C}"/>
              </a:ext>
            </a:extLst>
          </p:cNvPr>
          <p:cNvSpPr txBox="1"/>
          <p:nvPr/>
        </p:nvSpPr>
        <p:spPr>
          <a:xfrm>
            <a:off x="2514600" y="2019300"/>
            <a:ext cx="10151682" cy="769441"/>
          </a:xfrm>
          <a:prstGeom prst="rect">
            <a:avLst/>
          </a:prstGeom>
          <a:noFill/>
        </p:spPr>
        <p:txBody>
          <a:bodyPr wrap="square" rtlCol="0">
            <a:spAutoFit/>
          </a:bodyPr>
          <a:lstStyle/>
          <a:p>
            <a:r>
              <a:rPr lang="es-ES" sz="4400" dirty="0">
                <a:effectLst/>
                <a:latin typeface="Calibri" panose="020F0502020204030204" pitchFamily="34" charset="0"/>
                <a:ea typeface="Calibri" panose="020F0502020204030204" pitchFamily="34" charset="0"/>
              </a:rPr>
              <a:t>Tabla Resumen Diálogos Comunitarios</a:t>
            </a:r>
            <a:endParaRPr lang="es-SV" sz="4400" dirty="0"/>
          </a:p>
        </p:txBody>
      </p:sp>
      <p:pic>
        <p:nvPicPr>
          <p:cNvPr id="4" name="Imagen 3" descr="Interfaz de usuario gráfica, Aplicación, Sitio web&#10;&#10;Descripción generada automáticamente">
            <a:extLst>
              <a:ext uri="{FF2B5EF4-FFF2-40B4-BE49-F238E27FC236}">
                <a16:creationId xmlns:a16="http://schemas.microsoft.com/office/drawing/2014/main" id="{88517529-90F4-4FE3-B3EC-E00548194F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37542" y="2008450"/>
            <a:ext cx="4329896" cy="2835392"/>
          </a:xfrm>
          <a:prstGeom prst="rect">
            <a:avLst/>
          </a:prstGeom>
        </p:spPr>
      </p:pic>
      <p:pic>
        <p:nvPicPr>
          <p:cNvPr id="5" name="Imagen 4">
            <a:extLst>
              <a:ext uri="{FF2B5EF4-FFF2-40B4-BE49-F238E27FC236}">
                <a16:creationId xmlns:a16="http://schemas.microsoft.com/office/drawing/2014/main" id="{FC095AD1-6585-4935-AA94-9890FBD754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19254" y="5120640"/>
            <a:ext cx="4456176" cy="2835392"/>
          </a:xfrm>
          <a:prstGeom prst="rect">
            <a:avLst/>
          </a:prstGeom>
        </p:spPr>
      </p:pic>
    </p:spTree>
    <p:extLst>
      <p:ext uri="{BB962C8B-B14F-4D97-AF65-F5344CB8AC3E}">
        <p14:creationId xmlns:p14="http://schemas.microsoft.com/office/powerpoint/2010/main" val="2051212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Freeform 9"/>
          <p:cNvSpPr>
            <a:spLocks noChangeArrowheads="1"/>
          </p:cNvSpPr>
          <p:nvPr/>
        </p:nvSpPr>
        <p:spPr bwMode="auto">
          <a:xfrm>
            <a:off x="8851232" y="1403629"/>
            <a:ext cx="226877" cy="4842239"/>
          </a:xfrm>
          <a:custGeom>
            <a:avLst/>
            <a:gdLst>
              <a:gd name="T0" fmla="*/ 190 w 191"/>
              <a:gd name="T1" fmla="*/ 0 h 8813"/>
              <a:gd name="T2" fmla="*/ 0 w 191"/>
              <a:gd name="T3" fmla="*/ 0 h 8813"/>
              <a:gd name="T4" fmla="*/ 0 w 191"/>
              <a:gd name="T5" fmla="*/ 8812 h 8813"/>
              <a:gd name="T6" fmla="*/ 190 w 191"/>
              <a:gd name="T7" fmla="*/ 8812 h 8813"/>
              <a:gd name="T8" fmla="*/ 190 w 191"/>
              <a:gd name="T9" fmla="*/ 0 h 8813"/>
            </a:gdLst>
            <a:ahLst/>
            <a:cxnLst>
              <a:cxn ang="0">
                <a:pos x="T0" y="T1"/>
              </a:cxn>
              <a:cxn ang="0">
                <a:pos x="T2" y="T3"/>
              </a:cxn>
              <a:cxn ang="0">
                <a:pos x="T4" y="T5"/>
              </a:cxn>
              <a:cxn ang="0">
                <a:pos x="T6" y="T7"/>
              </a:cxn>
              <a:cxn ang="0">
                <a:pos x="T8" y="T9"/>
              </a:cxn>
            </a:cxnLst>
            <a:rect l="0" t="0" r="r" b="b"/>
            <a:pathLst>
              <a:path w="191" h="8813">
                <a:moveTo>
                  <a:pt x="190" y="0"/>
                </a:moveTo>
                <a:lnTo>
                  <a:pt x="0" y="0"/>
                </a:lnTo>
                <a:lnTo>
                  <a:pt x="0" y="8812"/>
                </a:lnTo>
                <a:lnTo>
                  <a:pt x="190" y="8812"/>
                </a:lnTo>
                <a:lnTo>
                  <a:pt x="190" y="0"/>
                </a:lnTo>
              </a:path>
            </a:pathLst>
          </a:custGeom>
          <a:solidFill>
            <a:schemeClr val="tx2"/>
          </a:solidFill>
          <a:ln>
            <a:noFill/>
          </a:ln>
          <a:effectLst/>
        </p:spPr>
        <p:txBody>
          <a:bodyPr wrap="none" anchor="ctr"/>
          <a:lstStyle/>
          <a:p>
            <a:endParaRPr lang="en-US" sz="1350" dirty="0"/>
          </a:p>
        </p:txBody>
      </p:sp>
      <p:sp>
        <p:nvSpPr>
          <p:cNvPr id="328" name="Freeform 9"/>
          <p:cNvSpPr>
            <a:spLocks noChangeArrowheads="1"/>
          </p:cNvSpPr>
          <p:nvPr/>
        </p:nvSpPr>
        <p:spPr bwMode="auto">
          <a:xfrm>
            <a:off x="8851232" y="6245865"/>
            <a:ext cx="226877" cy="4041135"/>
          </a:xfrm>
          <a:custGeom>
            <a:avLst/>
            <a:gdLst>
              <a:gd name="T0" fmla="*/ 190 w 191"/>
              <a:gd name="T1" fmla="*/ 0 h 8813"/>
              <a:gd name="T2" fmla="*/ 0 w 191"/>
              <a:gd name="T3" fmla="*/ 0 h 8813"/>
              <a:gd name="T4" fmla="*/ 0 w 191"/>
              <a:gd name="T5" fmla="*/ 8812 h 8813"/>
              <a:gd name="T6" fmla="*/ 190 w 191"/>
              <a:gd name="T7" fmla="*/ 8812 h 8813"/>
              <a:gd name="T8" fmla="*/ 190 w 191"/>
              <a:gd name="T9" fmla="*/ 0 h 8813"/>
            </a:gdLst>
            <a:ahLst/>
            <a:cxnLst>
              <a:cxn ang="0">
                <a:pos x="T0" y="T1"/>
              </a:cxn>
              <a:cxn ang="0">
                <a:pos x="T2" y="T3"/>
              </a:cxn>
              <a:cxn ang="0">
                <a:pos x="T4" y="T5"/>
              </a:cxn>
              <a:cxn ang="0">
                <a:pos x="T6" y="T7"/>
              </a:cxn>
              <a:cxn ang="0">
                <a:pos x="T8" y="T9"/>
              </a:cxn>
            </a:cxnLst>
            <a:rect l="0" t="0" r="r" b="b"/>
            <a:pathLst>
              <a:path w="191" h="8813">
                <a:moveTo>
                  <a:pt x="190" y="0"/>
                </a:moveTo>
                <a:lnTo>
                  <a:pt x="0" y="0"/>
                </a:lnTo>
                <a:lnTo>
                  <a:pt x="0" y="8812"/>
                </a:lnTo>
                <a:lnTo>
                  <a:pt x="190" y="8812"/>
                </a:lnTo>
                <a:lnTo>
                  <a:pt x="190" y="0"/>
                </a:lnTo>
              </a:path>
            </a:pathLst>
          </a:custGeom>
          <a:solidFill>
            <a:schemeClr val="tx2"/>
          </a:solidFill>
          <a:ln>
            <a:noFill/>
          </a:ln>
          <a:effectLst/>
        </p:spPr>
        <p:txBody>
          <a:bodyPr wrap="none" anchor="ctr"/>
          <a:lstStyle/>
          <a:p>
            <a:endParaRPr lang="en-US" sz="1350" dirty="0"/>
          </a:p>
        </p:txBody>
      </p:sp>
      <p:sp>
        <p:nvSpPr>
          <p:cNvPr id="1058" name="TextBox 1057"/>
          <p:cNvSpPr txBox="1"/>
          <p:nvPr/>
        </p:nvSpPr>
        <p:spPr>
          <a:xfrm>
            <a:off x="9769362" y="4809859"/>
            <a:ext cx="8189084" cy="3993389"/>
          </a:xfrm>
          <a:prstGeom prst="rect">
            <a:avLst/>
          </a:prstGeom>
          <a:noFill/>
        </p:spPr>
        <p:txBody>
          <a:bodyPr wrap="square" lIns="68567" tIns="34284" rIns="68567" bIns="34284" rtlCol="0">
            <a:spAutoFit/>
          </a:bodyPr>
          <a:lstStyle/>
          <a:p>
            <a:endParaRPr lang="en-US" sz="3300" b="1" dirty="0">
              <a:solidFill>
                <a:schemeClr val="tx2"/>
              </a:solidFill>
              <a:latin typeface="Lato Regular"/>
              <a:cs typeface="Lato Regular"/>
            </a:endParaRPr>
          </a:p>
          <a:p>
            <a:r>
              <a:rPr lang="en-US" sz="3300" b="1" dirty="0">
                <a:solidFill>
                  <a:schemeClr val="tx2"/>
                </a:solidFill>
                <a:latin typeface="Lato Regular"/>
                <a:cs typeface="Lato Regular"/>
              </a:rPr>
              <a:t>... </a:t>
            </a:r>
            <a:r>
              <a:rPr lang="es-SV" sz="3300" b="1" dirty="0">
                <a:solidFill>
                  <a:schemeClr val="tx2"/>
                </a:solidFill>
                <a:latin typeface="Lato Regular"/>
                <a:cs typeface="Lato Regular"/>
              </a:rPr>
              <a:t>aspectos</a:t>
            </a:r>
            <a:r>
              <a:rPr lang="en-US" sz="3300" b="1" dirty="0">
                <a:solidFill>
                  <a:schemeClr val="tx2"/>
                </a:solidFill>
                <a:latin typeface="Lato Regular"/>
                <a:cs typeface="Lato Regular"/>
              </a:rPr>
              <a:t> </a:t>
            </a:r>
            <a:r>
              <a:rPr lang="es-SV" sz="3300" b="1" dirty="0">
                <a:solidFill>
                  <a:schemeClr val="tx2"/>
                </a:solidFill>
                <a:latin typeface="Lato Regular"/>
                <a:cs typeface="Lato Regular"/>
              </a:rPr>
              <a:t>destacados</a:t>
            </a:r>
          </a:p>
          <a:p>
            <a:endParaRPr lang="es-SV" sz="3300" b="1" dirty="0">
              <a:solidFill>
                <a:schemeClr val="tx2"/>
              </a:solidFill>
              <a:latin typeface="Lato Regular"/>
              <a:cs typeface="Lato Regular"/>
            </a:endParaRPr>
          </a:p>
          <a:p>
            <a:r>
              <a:rPr lang="es-SV" sz="3000" dirty="0">
                <a:latin typeface="Calibri" panose="020F0502020204030204" pitchFamily="34" charset="0"/>
                <a:ea typeface="Calibri" panose="020F0502020204030204" pitchFamily="34" charset="0"/>
                <a:cs typeface="Calibri" panose="020F0502020204030204" pitchFamily="34" charset="0"/>
              </a:rPr>
              <a:t>La</a:t>
            </a:r>
            <a:r>
              <a:rPr lang="es-SV" sz="3600" dirty="0">
                <a:latin typeface="Calibri" panose="020F0502020204030204" pitchFamily="34" charset="0"/>
                <a:ea typeface="Calibri" panose="020F0502020204030204" pitchFamily="34" charset="0"/>
                <a:cs typeface="Calibri" panose="020F0502020204030204" pitchFamily="34" charset="0"/>
              </a:rPr>
              <a:t> </a:t>
            </a:r>
            <a:r>
              <a:rPr lang="es-SV" sz="3000" dirty="0">
                <a:latin typeface="Calibri" panose="020F0502020204030204" pitchFamily="34" charset="0"/>
                <a:ea typeface="Calibri" panose="020F0502020204030204" pitchFamily="34" charset="0"/>
                <a:cs typeface="Calibri" panose="020F0502020204030204" pitchFamily="34" charset="0"/>
              </a:rPr>
              <a:t>inclusión de estos sectores se adhiere a las consultas realizadas a los sectores de Personas afectadas por el Sida, Tuberculosis y Malaria (PASTM), Poblaciones Clave (PC) y Personas afectadas por la Tuberculosis (PATB).</a:t>
            </a:r>
            <a:endParaRPr lang="id-ID" sz="3600" b="1" dirty="0">
              <a:solidFill>
                <a:schemeClr val="tx2"/>
              </a:solidFill>
              <a:latin typeface="Lato Regular"/>
              <a:cs typeface="Lato Regular"/>
            </a:endParaRPr>
          </a:p>
        </p:txBody>
      </p:sp>
      <p:grpSp>
        <p:nvGrpSpPr>
          <p:cNvPr id="9" name="Group 8"/>
          <p:cNvGrpSpPr/>
          <p:nvPr/>
        </p:nvGrpSpPr>
        <p:grpSpPr>
          <a:xfrm>
            <a:off x="1697365" y="1115093"/>
            <a:ext cx="6873728" cy="6999317"/>
            <a:chOff x="2196080" y="1483399"/>
            <a:chExt cx="8690209" cy="8508515"/>
          </a:xfrm>
        </p:grpSpPr>
        <p:sp>
          <p:nvSpPr>
            <p:cNvPr id="1061" name="TextBox 1060"/>
            <p:cNvSpPr txBox="1"/>
            <p:nvPr/>
          </p:nvSpPr>
          <p:spPr>
            <a:xfrm>
              <a:off x="2747597" y="3536603"/>
              <a:ext cx="7904940" cy="6455311"/>
            </a:xfrm>
            <a:prstGeom prst="rect">
              <a:avLst/>
            </a:prstGeom>
            <a:noFill/>
          </p:spPr>
          <p:txBody>
            <a:bodyPr wrap="square" rtlCol="0">
              <a:spAutoFit/>
            </a:bodyPr>
            <a:lstStyle/>
            <a:p>
              <a:pPr>
                <a:lnSpc>
                  <a:spcPct val="130000"/>
                </a:lnSpc>
              </a:pPr>
              <a:endParaRPr lang="es-MX" sz="1500" b="1" dirty="0">
                <a:solidFill>
                  <a:schemeClr val="tx2"/>
                </a:solidFill>
                <a:latin typeface="Lato Light"/>
                <a:cs typeface="Lato Light"/>
              </a:endParaRPr>
            </a:p>
            <a:p>
              <a:pPr>
                <a:lnSpc>
                  <a:spcPct val="107000"/>
                </a:lnSpc>
                <a:spcAft>
                  <a:spcPts val="1200"/>
                </a:spcAft>
              </a:pPr>
              <a:r>
                <a:rPr lang="es-ES" sz="3000" dirty="0">
                  <a:latin typeface="Calibri" panose="020F0502020204030204" pitchFamily="34" charset="0"/>
                  <a:cs typeface="Calibri" panose="020F0502020204030204" pitchFamily="34" charset="0"/>
                </a:rPr>
                <a:t>El Mecanismo Coordinador de País decidió realizar los diálogos de país de la manera más inclusiva e incluyente posible, marcando un hito en este tipo de procesos relacionados con el Fondo Mundial y ampliando la consulta a los sectores históricamente vulnerables y excluidos como Personas Adultas Mayores (PMM) y Personas con Discapacidad (</a:t>
              </a:r>
              <a:r>
                <a:rPr lang="es-ES" sz="3000" dirty="0" err="1">
                  <a:latin typeface="Calibri" panose="020F0502020204030204" pitchFamily="34" charset="0"/>
                  <a:cs typeface="Calibri" panose="020F0502020204030204" pitchFamily="34" charset="0"/>
                </a:rPr>
                <a:t>PcD</a:t>
              </a:r>
              <a:r>
                <a:rPr lang="es-ES" sz="3000" dirty="0">
                  <a:latin typeface="Calibri" panose="020F0502020204030204" pitchFamily="34" charset="0"/>
                  <a:cs typeface="Calibri" panose="020F0502020204030204" pitchFamily="34" charset="0"/>
                </a:rPr>
                <a:t>). </a:t>
              </a:r>
              <a:endParaRPr lang="es-SV" sz="3000" dirty="0">
                <a:latin typeface="Calibri" panose="020F0502020204030204" pitchFamily="34" charset="0"/>
                <a:cs typeface="Calibri" panose="020F0502020204030204" pitchFamily="34" charset="0"/>
              </a:endParaRPr>
            </a:p>
          </p:txBody>
        </p:sp>
        <p:sp>
          <p:nvSpPr>
            <p:cNvPr id="1062" name="TextBox 1061"/>
            <p:cNvSpPr txBox="1"/>
            <p:nvPr/>
          </p:nvSpPr>
          <p:spPr>
            <a:xfrm>
              <a:off x="2196080" y="1483399"/>
              <a:ext cx="8690209" cy="701497"/>
            </a:xfrm>
            <a:prstGeom prst="rect">
              <a:avLst/>
            </a:prstGeom>
            <a:noFill/>
          </p:spPr>
          <p:txBody>
            <a:bodyPr wrap="square" lIns="68567" tIns="34284" rIns="68567" bIns="34284" rtlCol="0">
              <a:spAutoFit/>
            </a:bodyPr>
            <a:lstStyle/>
            <a:p>
              <a:r>
                <a:rPr lang="en-US" sz="3300" b="1" dirty="0">
                  <a:solidFill>
                    <a:schemeClr val="tx2"/>
                  </a:solidFill>
                  <a:latin typeface="Lato Regular"/>
                  <a:cs typeface="Lato Regular"/>
                </a:rPr>
                <a:t>... </a:t>
              </a:r>
              <a:r>
                <a:rPr lang="es-SV" sz="3300" b="1" dirty="0">
                  <a:solidFill>
                    <a:schemeClr val="tx2"/>
                  </a:solidFill>
                  <a:latin typeface="Lato Regular"/>
                  <a:cs typeface="Lato Regular"/>
                </a:rPr>
                <a:t>aspectos</a:t>
              </a:r>
              <a:r>
                <a:rPr lang="en-US" sz="3300" b="1" dirty="0">
                  <a:solidFill>
                    <a:schemeClr val="tx2"/>
                  </a:solidFill>
                  <a:latin typeface="Lato Regular"/>
                  <a:cs typeface="Lato Regular"/>
                </a:rPr>
                <a:t> </a:t>
              </a:r>
              <a:r>
                <a:rPr lang="es-SV" sz="3300" b="1" dirty="0">
                  <a:solidFill>
                    <a:schemeClr val="tx2"/>
                  </a:solidFill>
                  <a:latin typeface="Lato Regular"/>
                  <a:cs typeface="Lato Regular"/>
                </a:rPr>
                <a:t>destacados</a:t>
              </a:r>
              <a:r>
                <a:rPr lang="en-US" sz="3300" b="1" dirty="0">
                  <a:solidFill>
                    <a:schemeClr val="tx2"/>
                  </a:solidFill>
                  <a:latin typeface="Lato Regular"/>
                  <a:cs typeface="Lato Regular"/>
                </a:rPr>
                <a:t> </a:t>
              </a:r>
              <a:endParaRPr lang="id-ID" sz="3300" b="1" dirty="0">
                <a:solidFill>
                  <a:schemeClr val="tx2"/>
                </a:solidFill>
                <a:latin typeface="Lato Regular"/>
                <a:cs typeface="Lato Regular"/>
              </a:endParaRPr>
            </a:p>
          </p:txBody>
        </p:sp>
      </p:grpSp>
      <p:grpSp>
        <p:nvGrpSpPr>
          <p:cNvPr id="120" name="Group 119"/>
          <p:cNvGrpSpPr/>
          <p:nvPr/>
        </p:nvGrpSpPr>
        <p:grpSpPr>
          <a:xfrm>
            <a:off x="8478987" y="5215891"/>
            <a:ext cx="1245302" cy="892338"/>
            <a:chOff x="11341351" y="8141025"/>
            <a:chExt cx="1660402" cy="1189783"/>
          </a:xfrm>
        </p:grpSpPr>
        <p:sp>
          <p:nvSpPr>
            <p:cNvPr id="122" name="Freeform 298"/>
            <p:cNvSpPr>
              <a:spLocks noChangeArrowheads="1"/>
            </p:cNvSpPr>
            <p:nvPr/>
          </p:nvSpPr>
          <p:spPr bwMode="auto">
            <a:xfrm>
              <a:off x="11341351" y="8141025"/>
              <a:ext cx="1189843" cy="1189783"/>
            </a:xfrm>
            <a:custGeom>
              <a:avLst/>
              <a:gdLst>
                <a:gd name="T0" fmla="*/ 785 w 786"/>
                <a:gd name="T1" fmla="*/ 391 h 784"/>
                <a:gd name="T2" fmla="*/ 785 w 786"/>
                <a:gd name="T3" fmla="*/ 391 h 784"/>
                <a:gd name="T4" fmla="*/ 394 w 786"/>
                <a:gd name="T5" fmla="*/ 783 h 784"/>
                <a:gd name="T6" fmla="*/ 0 w 786"/>
                <a:gd name="T7" fmla="*/ 391 h 784"/>
                <a:gd name="T8" fmla="*/ 394 w 786"/>
                <a:gd name="T9" fmla="*/ 0 h 784"/>
                <a:gd name="T10" fmla="*/ 785 w 786"/>
                <a:gd name="T11" fmla="*/ 391 h 784"/>
              </a:gdLst>
              <a:ahLst/>
              <a:cxnLst>
                <a:cxn ang="0">
                  <a:pos x="T0" y="T1"/>
                </a:cxn>
                <a:cxn ang="0">
                  <a:pos x="T2" y="T3"/>
                </a:cxn>
                <a:cxn ang="0">
                  <a:pos x="T4" y="T5"/>
                </a:cxn>
                <a:cxn ang="0">
                  <a:pos x="T6" y="T7"/>
                </a:cxn>
                <a:cxn ang="0">
                  <a:pos x="T8" y="T9"/>
                </a:cxn>
                <a:cxn ang="0">
                  <a:pos x="T10" y="T11"/>
                </a:cxn>
              </a:cxnLst>
              <a:rect l="0" t="0" r="r" b="b"/>
              <a:pathLst>
                <a:path w="786" h="784">
                  <a:moveTo>
                    <a:pt x="785" y="391"/>
                  </a:moveTo>
                  <a:lnTo>
                    <a:pt x="785" y="391"/>
                  </a:lnTo>
                  <a:cubicBezTo>
                    <a:pt x="785" y="607"/>
                    <a:pt x="610" y="783"/>
                    <a:pt x="394" y="783"/>
                  </a:cubicBezTo>
                  <a:cubicBezTo>
                    <a:pt x="176" y="783"/>
                    <a:pt x="0" y="607"/>
                    <a:pt x="0" y="391"/>
                  </a:cubicBezTo>
                  <a:cubicBezTo>
                    <a:pt x="0" y="176"/>
                    <a:pt x="176" y="0"/>
                    <a:pt x="394" y="0"/>
                  </a:cubicBezTo>
                  <a:cubicBezTo>
                    <a:pt x="610" y="0"/>
                    <a:pt x="785" y="176"/>
                    <a:pt x="785" y="391"/>
                  </a:cubicBezTo>
                </a:path>
              </a:pathLst>
            </a:custGeom>
            <a:solidFill>
              <a:srgbClr val="325767"/>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23" name="Freeform 299"/>
            <p:cNvSpPr>
              <a:spLocks noChangeArrowheads="1"/>
            </p:cNvSpPr>
            <p:nvPr/>
          </p:nvSpPr>
          <p:spPr bwMode="auto">
            <a:xfrm>
              <a:off x="11583353" y="8383015"/>
              <a:ext cx="712561" cy="705803"/>
            </a:xfrm>
            <a:custGeom>
              <a:avLst/>
              <a:gdLst>
                <a:gd name="T0" fmla="*/ 236 w 471"/>
                <a:gd name="T1" fmla="*/ 466 h 467"/>
                <a:gd name="T2" fmla="*/ 236 w 471"/>
                <a:gd name="T3" fmla="*/ 466 h 467"/>
                <a:gd name="T4" fmla="*/ 0 w 471"/>
                <a:gd name="T5" fmla="*/ 232 h 467"/>
                <a:gd name="T6" fmla="*/ 236 w 471"/>
                <a:gd name="T7" fmla="*/ 0 h 467"/>
                <a:gd name="T8" fmla="*/ 470 w 471"/>
                <a:gd name="T9" fmla="*/ 232 h 467"/>
                <a:gd name="T10" fmla="*/ 236 w 471"/>
                <a:gd name="T11" fmla="*/ 466 h 467"/>
              </a:gdLst>
              <a:ahLst/>
              <a:cxnLst>
                <a:cxn ang="0">
                  <a:pos x="T0" y="T1"/>
                </a:cxn>
                <a:cxn ang="0">
                  <a:pos x="T2" y="T3"/>
                </a:cxn>
                <a:cxn ang="0">
                  <a:pos x="T4" y="T5"/>
                </a:cxn>
                <a:cxn ang="0">
                  <a:pos x="T6" y="T7"/>
                </a:cxn>
                <a:cxn ang="0">
                  <a:pos x="T8" y="T9"/>
                </a:cxn>
                <a:cxn ang="0">
                  <a:pos x="T10" y="T11"/>
                </a:cxn>
              </a:cxnLst>
              <a:rect l="0" t="0" r="r" b="b"/>
              <a:pathLst>
                <a:path w="471" h="467">
                  <a:moveTo>
                    <a:pt x="236" y="466"/>
                  </a:moveTo>
                  <a:lnTo>
                    <a:pt x="236" y="466"/>
                  </a:lnTo>
                  <a:cubicBezTo>
                    <a:pt x="107" y="466"/>
                    <a:pt x="0" y="362"/>
                    <a:pt x="0" y="232"/>
                  </a:cubicBezTo>
                  <a:cubicBezTo>
                    <a:pt x="0" y="103"/>
                    <a:pt x="107" y="0"/>
                    <a:pt x="236" y="0"/>
                  </a:cubicBezTo>
                  <a:cubicBezTo>
                    <a:pt x="363" y="0"/>
                    <a:pt x="470" y="103"/>
                    <a:pt x="470" y="232"/>
                  </a:cubicBezTo>
                  <a:cubicBezTo>
                    <a:pt x="470" y="362"/>
                    <a:pt x="363" y="466"/>
                    <a:pt x="236" y="466"/>
                  </a:cubicBezTo>
                </a:path>
              </a:pathLst>
            </a:custGeom>
            <a:solidFill>
              <a:schemeClr val="accent4"/>
            </a:solidFill>
            <a:ln>
              <a:noFill/>
            </a:ln>
            <a:effectLst/>
          </p:spPr>
          <p:txBody>
            <a:bodyPr wrap="none" anchor="ctr"/>
            <a:lstStyle/>
            <a:p>
              <a:endParaRPr lang="en-US" sz="1350" dirty="0"/>
            </a:p>
          </p:txBody>
        </p:sp>
        <p:sp>
          <p:nvSpPr>
            <p:cNvPr id="124" name="Freeform 734"/>
            <p:cNvSpPr>
              <a:spLocks noChangeArrowheads="1"/>
            </p:cNvSpPr>
            <p:nvPr/>
          </p:nvSpPr>
          <p:spPr bwMode="auto">
            <a:xfrm>
              <a:off x="12605139" y="8497288"/>
              <a:ext cx="396614" cy="531033"/>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chemeClr val="accent4"/>
            </a:solidFill>
            <a:ln>
              <a:noFill/>
            </a:ln>
            <a:effectLst/>
          </p:spPr>
          <p:txBody>
            <a:bodyPr wrap="none" anchor="ctr"/>
            <a:lstStyle/>
            <a:p>
              <a:endParaRPr lang="en-US" sz="1350" dirty="0"/>
            </a:p>
          </p:txBody>
        </p:sp>
      </p:grpSp>
      <p:sp>
        <p:nvSpPr>
          <p:cNvPr id="125" name="Freeform 9"/>
          <p:cNvSpPr>
            <a:spLocks noChangeArrowheads="1"/>
          </p:cNvSpPr>
          <p:nvPr/>
        </p:nvSpPr>
        <p:spPr bwMode="auto">
          <a:xfrm>
            <a:off x="8851232" y="0"/>
            <a:ext cx="226877" cy="1403628"/>
          </a:xfrm>
          <a:custGeom>
            <a:avLst/>
            <a:gdLst>
              <a:gd name="T0" fmla="*/ 190 w 191"/>
              <a:gd name="T1" fmla="*/ 0 h 8813"/>
              <a:gd name="T2" fmla="*/ 0 w 191"/>
              <a:gd name="T3" fmla="*/ 0 h 8813"/>
              <a:gd name="T4" fmla="*/ 0 w 191"/>
              <a:gd name="T5" fmla="*/ 8812 h 8813"/>
              <a:gd name="T6" fmla="*/ 190 w 191"/>
              <a:gd name="T7" fmla="*/ 8812 h 8813"/>
              <a:gd name="T8" fmla="*/ 190 w 191"/>
              <a:gd name="T9" fmla="*/ 0 h 8813"/>
            </a:gdLst>
            <a:ahLst/>
            <a:cxnLst>
              <a:cxn ang="0">
                <a:pos x="T0" y="T1"/>
              </a:cxn>
              <a:cxn ang="0">
                <a:pos x="T2" y="T3"/>
              </a:cxn>
              <a:cxn ang="0">
                <a:pos x="T4" y="T5"/>
              </a:cxn>
              <a:cxn ang="0">
                <a:pos x="T6" y="T7"/>
              </a:cxn>
              <a:cxn ang="0">
                <a:pos x="T8" y="T9"/>
              </a:cxn>
            </a:cxnLst>
            <a:rect l="0" t="0" r="r" b="b"/>
            <a:pathLst>
              <a:path w="191" h="8813">
                <a:moveTo>
                  <a:pt x="190" y="0"/>
                </a:moveTo>
                <a:lnTo>
                  <a:pt x="0" y="0"/>
                </a:lnTo>
                <a:lnTo>
                  <a:pt x="0" y="8812"/>
                </a:lnTo>
                <a:lnTo>
                  <a:pt x="190" y="8812"/>
                </a:lnTo>
                <a:lnTo>
                  <a:pt x="190" y="0"/>
                </a:lnTo>
              </a:path>
            </a:pathLst>
          </a:custGeom>
          <a:solidFill>
            <a:schemeClr val="tx2"/>
          </a:solidFill>
          <a:ln>
            <a:noFill/>
          </a:ln>
          <a:effectLst/>
        </p:spPr>
        <p:txBody>
          <a:bodyPr wrap="none" anchor="ctr"/>
          <a:lstStyle/>
          <a:p>
            <a:endParaRPr lang="en-US" sz="1350" dirty="0"/>
          </a:p>
        </p:txBody>
      </p:sp>
      <p:grpSp>
        <p:nvGrpSpPr>
          <p:cNvPr id="126" name="Group 125"/>
          <p:cNvGrpSpPr/>
          <p:nvPr/>
        </p:nvGrpSpPr>
        <p:grpSpPr>
          <a:xfrm>
            <a:off x="8083897" y="930216"/>
            <a:ext cx="1316882" cy="892338"/>
            <a:chOff x="10775352" y="1240287"/>
            <a:chExt cx="1755842" cy="1189783"/>
          </a:xfrm>
        </p:grpSpPr>
        <p:sp>
          <p:nvSpPr>
            <p:cNvPr id="127" name="Freeform 301"/>
            <p:cNvSpPr>
              <a:spLocks noChangeArrowheads="1"/>
            </p:cNvSpPr>
            <p:nvPr/>
          </p:nvSpPr>
          <p:spPr bwMode="auto">
            <a:xfrm>
              <a:off x="11341351" y="1240287"/>
              <a:ext cx="1189843" cy="1189783"/>
            </a:xfrm>
            <a:custGeom>
              <a:avLst/>
              <a:gdLst>
                <a:gd name="T0" fmla="*/ 785 w 786"/>
                <a:gd name="T1" fmla="*/ 391 h 784"/>
                <a:gd name="T2" fmla="*/ 785 w 786"/>
                <a:gd name="T3" fmla="*/ 391 h 784"/>
                <a:gd name="T4" fmla="*/ 394 w 786"/>
                <a:gd name="T5" fmla="*/ 783 h 784"/>
                <a:gd name="T6" fmla="*/ 0 w 786"/>
                <a:gd name="T7" fmla="*/ 391 h 784"/>
                <a:gd name="T8" fmla="*/ 394 w 786"/>
                <a:gd name="T9" fmla="*/ 0 h 784"/>
                <a:gd name="T10" fmla="*/ 785 w 786"/>
                <a:gd name="T11" fmla="*/ 391 h 784"/>
              </a:gdLst>
              <a:ahLst/>
              <a:cxnLst>
                <a:cxn ang="0">
                  <a:pos x="T0" y="T1"/>
                </a:cxn>
                <a:cxn ang="0">
                  <a:pos x="T2" y="T3"/>
                </a:cxn>
                <a:cxn ang="0">
                  <a:pos x="T4" y="T5"/>
                </a:cxn>
                <a:cxn ang="0">
                  <a:pos x="T6" y="T7"/>
                </a:cxn>
                <a:cxn ang="0">
                  <a:pos x="T8" y="T9"/>
                </a:cxn>
                <a:cxn ang="0">
                  <a:pos x="T10" y="T11"/>
                </a:cxn>
              </a:cxnLst>
              <a:rect l="0" t="0" r="r" b="b"/>
              <a:pathLst>
                <a:path w="786" h="784">
                  <a:moveTo>
                    <a:pt x="785" y="391"/>
                  </a:moveTo>
                  <a:lnTo>
                    <a:pt x="785" y="391"/>
                  </a:lnTo>
                  <a:cubicBezTo>
                    <a:pt x="785" y="607"/>
                    <a:pt x="610" y="783"/>
                    <a:pt x="394" y="783"/>
                  </a:cubicBezTo>
                  <a:cubicBezTo>
                    <a:pt x="176" y="783"/>
                    <a:pt x="0" y="607"/>
                    <a:pt x="0" y="391"/>
                  </a:cubicBezTo>
                  <a:cubicBezTo>
                    <a:pt x="0" y="176"/>
                    <a:pt x="176" y="0"/>
                    <a:pt x="394" y="0"/>
                  </a:cubicBezTo>
                  <a:cubicBezTo>
                    <a:pt x="610" y="0"/>
                    <a:pt x="785" y="176"/>
                    <a:pt x="785" y="391"/>
                  </a:cubicBezTo>
                </a:path>
              </a:pathLst>
            </a:custGeom>
            <a:solidFill>
              <a:schemeClr val="accent5"/>
            </a:solidFill>
            <a:ln>
              <a:noFill/>
            </a:ln>
            <a:effectLst/>
          </p:spPr>
          <p:txBody>
            <a:bodyPr wrap="none" anchor="ctr"/>
            <a:lstStyle/>
            <a:p>
              <a:endParaRPr lang="en-US" sz="1350" dirty="0"/>
            </a:p>
          </p:txBody>
        </p:sp>
        <p:sp>
          <p:nvSpPr>
            <p:cNvPr id="128" name="Freeform 302"/>
            <p:cNvSpPr>
              <a:spLocks noChangeArrowheads="1"/>
            </p:cNvSpPr>
            <p:nvPr/>
          </p:nvSpPr>
          <p:spPr bwMode="auto">
            <a:xfrm>
              <a:off x="11583353" y="1475555"/>
              <a:ext cx="712561" cy="712525"/>
            </a:xfrm>
            <a:custGeom>
              <a:avLst/>
              <a:gdLst>
                <a:gd name="T0" fmla="*/ 236 w 471"/>
                <a:gd name="T1" fmla="*/ 469 h 470"/>
                <a:gd name="T2" fmla="*/ 236 w 471"/>
                <a:gd name="T3" fmla="*/ 469 h 470"/>
                <a:gd name="T4" fmla="*/ 0 w 471"/>
                <a:gd name="T5" fmla="*/ 235 h 470"/>
                <a:gd name="T6" fmla="*/ 236 w 471"/>
                <a:gd name="T7" fmla="*/ 0 h 470"/>
                <a:gd name="T8" fmla="*/ 470 w 471"/>
                <a:gd name="T9" fmla="*/ 235 h 470"/>
                <a:gd name="T10" fmla="*/ 236 w 471"/>
                <a:gd name="T11" fmla="*/ 469 h 470"/>
              </a:gdLst>
              <a:ahLst/>
              <a:cxnLst>
                <a:cxn ang="0">
                  <a:pos x="T0" y="T1"/>
                </a:cxn>
                <a:cxn ang="0">
                  <a:pos x="T2" y="T3"/>
                </a:cxn>
                <a:cxn ang="0">
                  <a:pos x="T4" y="T5"/>
                </a:cxn>
                <a:cxn ang="0">
                  <a:pos x="T6" y="T7"/>
                </a:cxn>
                <a:cxn ang="0">
                  <a:pos x="T8" y="T9"/>
                </a:cxn>
                <a:cxn ang="0">
                  <a:pos x="T10" y="T11"/>
                </a:cxn>
              </a:cxnLst>
              <a:rect l="0" t="0" r="r" b="b"/>
              <a:pathLst>
                <a:path w="471" h="470">
                  <a:moveTo>
                    <a:pt x="236" y="469"/>
                  </a:moveTo>
                  <a:lnTo>
                    <a:pt x="236" y="469"/>
                  </a:lnTo>
                  <a:cubicBezTo>
                    <a:pt x="107" y="469"/>
                    <a:pt x="0" y="365"/>
                    <a:pt x="0" y="235"/>
                  </a:cubicBezTo>
                  <a:cubicBezTo>
                    <a:pt x="0" y="106"/>
                    <a:pt x="107" y="0"/>
                    <a:pt x="236" y="0"/>
                  </a:cubicBezTo>
                  <a:cubicBezTo>
                    <a:pt x="363" y="0"/>
                    <a:pt x="470" y="106"/>
                    <a:pt x="470" y="235"/>
                  </a:cubicBezTo>
                  <a:cubicBezTo>
                    <a:pt x="470" y="365"/>
                    <a:pt x="363" y="469"/>
                    <a:pt x="236" y="469"/>
                  </a:cubicBezTo>
                </a:path>
              </a:pathLst>
            </a:custGeom>
            <a:solidFill>
              <a:schemeClr val="accent4"/>
            </a:solidFill>
            <a:ln>
              <a:noFill/>
            </a:ln>
            <a:effectLst/>
          </p:spPr>
          <p:txBody>
            <a:bodyPr wrap="none" anchor="ctr"/>
            <a:lstStyle/>
            <a:p>
              <a:endParaRPr lang="en-US" sz="1350" dirty="0"/>
            </a:p>
          </p:txBody>
        </p:sp>
        <p:sp>
          <p:nvSpPr>
            <p:cNvPr id="129" name="Freeform 733"/>
            <p:cNvSpPr>
              <a:spLocks noChangeArrowheads="1"/>
            </p:cNvSpPr>
            <p:nvPr/>
          </p:nvSpPr>
          <p:spPr bwMode="auto">
            <a:xfrm>
              <a:off x="10775352" y="1619318"/>
              <a:ext cx="389892" cy="537755"/>
            </a:xfrm>
            <a:custGeom>
              <a:avLst/>
              <a:gdLst>
                <a:gd name="T0" fmla="*/ 218 w 260"/>
                <a:gd name="T1" fmla="*/ 5 h 355"/>
                <a:gd name="T2" fmla="*/ 218 w 260"/>
                <a:gd name="T3" fmla="*/ 5 h 355"/>
                <a:gd name="T4" fmla="*/ 12 w 260"/>
                <a:gd name="T5" fmla="*/ 155 h 355"/>
                <a:gd name="T6" fmla="*/ 0 w 260"/>
                <a:gd name="T7" fmla="*/ 178 h 355"/>
                <a:gd name="T8" fmla="*/ 12 w 260"/>
                <a:gd name="T9" fmla="*/ 198 h 355"/>
                <a:gd name="T10" fmla="*/ 218 w 260"/>
                <a:gd name="T11" fmla="*/ 348 h 355"/>
                <a:gd name="T12" fmla="*/ 244 w 260"/>
                <a:gd name="T13" fmla="*/ 351 h 355"/>
                <a:gd name="T14" fmla="*/ 259 w 260"/>
                <a:gd name="T15" fmla="*/ 325 h 355"/>
                <a:gd name="T16" fmla="*/ 259 w 260"/>
                <a:gd name="T17" fmla="*/ 29 h 355"/>
                <a:gd name="T18" fmla="*/ 244 w 260"/>
                <a:gd name="T19" fmla="*/ 5 h 355"/>
                <a:gd name="T20" fmla="*/ 218 w 260"/>
                <a:gd name="T21" fmla="*/ 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0" h="355">
                  <a:moveTo>
                    <a:pt x="218" y="5"/>
                  </a:moveTo>
                  <a:lnTo>
                    <a:pt x="218" y="5"/>
                  </a:lnTo>
                  <a:cubicBezTo>
                    <a:pt x="12" y="155"/>
                    <a:pt x="12" y="155"/>
                    <a:pt x="12" y="155"/>
                  </a:cubicBezTo>
                  <a:cubicBezTo>
                    <a:pt x="3" y="161"/>
                    <a:pt x="0" y="170"/>
                    <a:pt x="0" y="178"/>
                  </a:cubicBezTo>
                  <a:cubicBezTo>
                    <a:pt x="0" y="187"/>
                    <a:pt x="3" y="193"/>
                    <a:pt x="12" y="198"/>
                  </a:cubicBezTo>
                  <a:cubicBezTo>
                    <a:pt x="218" y="348"/>
                    <a:pt x="218" y="348"/>
                    <a:pt x="218" y="348"/>
                  </a:cubicBezTo>
                  <a:cubicBezTo>
                    <a:pt x="227" y="354"/>
                    <a:pt x="236" y="354"/>
                    <a:pt x="244" y="351"/>
                  </a:cubicBezTo>
                  <a:cubicBezTo>
                    <a:pt x="253" y="345"/>
                    <a:pt x="259" y="337"/>
                    <a:pt x="259" y="325"/>
                  </a:cubicBezTo>
                  <a:cubicBezTo>
                    <a:pt x="259" y="29"/>
                    <a:pt x="259" y="29"/>
                    <a:pt x="259" y="29"/>
                  </a:cubicBezTo>
                  <a:cubicBezTo>
                    <a:pt x="259" y="17"/>
                    <a:pt x="253" y="9"/>
                    <a:pt x="244" y="5"/>
                  </a:cubicBezTo>
                  <a:cubicBezTo>
                    <a:pt x="236" y="0"/>
                    <a:pt x="227" y="0"/>
                    <a:pt x="218" y="5"/>
                  </a:cubicBezTo>
                </a:path>
              </a:pathLst>
            </a:custGeom>
            <a:solidFill>
              <a:schemeClr val="accent4"/>
            </a:solidFill>
            <a:ln>
              <a:noFill/>
            </a:ln>
            <a:effectLst/>
          </p:spPr>
          <p:txBody>
            <a:bodyPr wrap="none" anchor="ctr"/>
            <a:lstStyle/>
            <a:p>
              <a:endParaRPr lang="en-US" sz="1350" dirty="0"/>
            </a:p>
          </p:txBody>
        </p:sp>
      </p:grpSp>
      <p:grpSp>
        <p:nvGrpSpPr>
          <p:cNvPr id="648" name="Group 647"/>
          <p:cNvGrpSpPr/>
          <p:nvPr/>
        </p:nvGrpSpPr>
        <p:grpSpPr>
          <a:xfrm>
            <a:off x="11002423" y="282191"/>
            <a:ext cx="5726357" cy="4853763"/>
            <a:chOff x="15298835" y="2856619"/>
            <a:chExt cx="7139773" cy="6051800"/>
          </a:xfrm>
        </p:grpSpPr>
        <p:sp>
          <p:nvSpPr>
            <p:cNvPr id="649" name="Freeform 2"/>
            <p:cNvSpPr>
              <a:spLocks noChangeArrowheads="1"/>
            </p:cNvSpPr>
            <p:nvPr/>
          </p:nvSpPr>
          <p:spPr bwMode="auto">
            <a:xfrm>
              <a:off x="18324880" y="7469529"/>
              <a:ext cx="1058058" cy="1113023"/>
            </a:xfrm>
            <a:custGeom>
              <a:avLst/>
              <a:gdLst>
                <a:gd name="T0" fmla="*/ 1096 w 1105"/>
                <a:gd name="T1" fmla="*/ 1057 h 1166"/>
                <a:gd name="T2" fmla="*/ 1096 w 1105"/>
                <a:gd name="T3" fmla="*/ 1057 h 1166"/>
                <a:gd name="T4" fmla="*/ 1006 w 1105"/>
                <a:gd name="T5" fmla="*/ 1150 h 1166"/>
                <a:gd name="T6" fmla="*/ 131 w 1105"/>
                <a:gd name="T7" fmla="*/ 1165 h 1166"/>
                <a:gd name="T8" fmla="*/ 39 w 1105"/>
                <a:gd name="T9" fmla="*/ 1074 h 1166"/>
                <a:gd name="T10" fmla="*/ 0 w 1105"/>
                <a:gd name="T11" fmla="*/ 131 h 1166"/>
                <a:gd name="T12" fmla="*/ 112 w 1105"/>
                <a:gd name="T13" fmla="*/ 17 h 1166"/>
                <a:gd name="T14" fmla="*/ 987 w 1105"/>
                <a:gd name="T15" fmla="*/ 2 h 1166"/>
                <a:gd name="T16" fmla="*/ 1104 w 1105"/>
                <a:gd name="T17" fmla="*/ 112 h 1166"/>
                <a:gd name="T18" fmla="*/ 1096 w 1105"/>
                <a:gd name="T19" fmla="*/ 1057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5" h="1166">
                  <a:moveTo>
                    <a:pt x="1096" y="1057"/>
                  </a:moveTo>
                  <a:lnTo>
                    <a:pt x="1096" y="1057"/>
                  </a:lnTo>
                  <a:cubicBezTo>
                    <a:pt x="1096" y="1106"/>
                    <a:pt x="1058" y="1147"/>
                    <a:pt x="1006" y="1150"/>
                  </a:cubicBezTo>
                  <a:cubicBezTo>
                    <a:pt x="131" y="1165"/>
                    <a:pt x="131" y="1165"/>
                    <a:pt x="131" y="1165"/>
                  </a:cubicBezTo>
                  <a:cubicBezTo>
                    <a:pt x="83" y="1165"/>
                    <a:pt x="41" y="1125"/>
                    <a:pt x="39" y="1074"/>
                  </a:cubicBezTo>
                  <a:cubicBezTo>
                    <a:pt x="0" y="131"/>
                    <a:pt x="0" y="131"/>
                    <a:pt x="0" y="131"/>
                  </a:cubicBezTo>
                  <a:cubicBezTo>
                    <a:pt x="0" y="82"/>
                    <a:pt x="63" y="17"/>
                    <a:pt x="112" y="17"/>
                  </a:cubicBezTo>
                  <a:cubicBezTo>
                    <a:pt x="987" y="2"/>
                    <a:pt x="987" y="2"/>
                    <a:pt x="987" y="2"/>
                  </a:cubicBezTo>
                  <a:cubicBezTo>
                    <a:pt x="1038" y="0"/>
                    <a:pt x="1101" y="63"/>
                    <a:pt x="1104" y="112"/>
                  </a:cubicBezTo>
                  <a:lnTo>
                    <a:pt x="1096" y="1057"/>
                  </a:lnTo>
                </a:path>
              </a:pathLst>
            </a:custGeom>
            <a:solidFill>
              <a:schemeClr val="bg1">
                <a:lumMod val="65000"/>
              </a:schemeClr>
            </a:solidFill>
            <a:ln>
              <a:noFill/>
            </a:ln>
            <a:effectLst/>
          </p:spPr>
          <p:txBody>
            <a:bodyPr wrap="none" anchor="ctr"/>
            <a:lstStyle/>
            <a:p>
              <a:endParaRPr lang="en-US" sz="1350" dirty="0"/>
            </a:p>
          </p:txBody>
        </p:sp>
        <p:sp>
          <p:nvSpPr>
            <p:cNvPr id="650" name="Freeform 3"/>
            <p:cNvSpPr>
              <a:spLocks noChangeArrowheads="1"/>
            </p:cNvSpPr>
            <p:nvPr/>
          </p:nvSpPr>
          <p:spPr bwMode="auto">
            <a:xfrm>
              <a:off x="18362970" y="8409040"/>
              <a:ext cx="1015735" cy="431667"/>
            </a:xfrm>
            <a:custGeom>
              <a:avLst/>
              <a:gdLst>
                <a:gd name="T0" fmla="*/ 1062 w 1063"/>
                <a:gd name="T1" fmla="*/ 341 h 452"/>
                <a:gd name="T2" fmla="*/ 1062 w 1063"/>
                <a:gd name="T3" fmla="*/ 341 h 452"/>
                <a:gd name="T4" fmla="*/ 972 w 1063"/>
                <a:gd name="T5" fmla="*/ 434 h 452"/>
                <a:gd name="T6" fmla="*/ 97 w 1063"/>
                <a:gd name="T7" fmla="*/ 448 h 452"/>
                <a:gd name="T8" fmla="*/ 5 w 1063"/>
                <a:gd name="T9" fmla="*/ 361 h 452"/>
                <a:gd name="T10" fmla="*/ 0 w 1063"/>
                <a:gd name="T11" fmla="*/ 107 h 452"/>
                <a:gd name="T12" fmla="*/ 90 w 1063"/>
                <a:gd name="T13" fmla="*/ 14 h 452"/>
                <a:gd name="T14" fmla="*/ 965 w 1063"/>
                <a:gd name="T15" fmla="*/ 0 h 452"/>
                <a:gd name="T16" fmla="*/ 1057 w 1063"/>
                <a:gd name="T17" fmla="*/ 90 h 452"/>
                <a:gd name="T18" fmla="*/ 1062 w 1063"/>
                <a:gd name="T19" fmla="*/ 3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3" h="452">
                  <a:moveTo>
                    <a:pt x="1062" y="341"/>
                  </a:moveTo>
                  <a:lnTo>
                    <a:pt x="1062" y="341"/>
                  </a:lnTo>
                  <a:cubicBezTo>
                    <a:pt x="1062" y="392"/>
                    <a:pt x="1024" y="434"/>
                    <a:pt x="972" y="434"/>
                  </a:cubicBezTo>
                  <a:cubicBezTo>
                    <a:pt x="97" y="448"/>
                    <a:pt x="97" y="448"/>
                    <a:pt x="97" y="448"/>
                  </a:cubicBezTo>
                  <a:cubicBezTo>
                    <a:pt x="46" y="451"/>
                    <a:pt x="5" y="409"/>
                    <a:pt x="5" y="361"/>
                  </a:cubicBezTo>
                  <a:cubicBezTo>
                    <a:pt x="0" y="107"/>
                    <a:pt x="0" y="107"/>
                    <a:pt x="0" y="107"/>
                  </a:cubicBezTo>
                  <a:cubicBezTo>
                    <a:pt x="0" y="58"/>
                    <a:pt x="39" y="17"/>
                    <a:pt x="90" y="14"/>
                  </a:cubicBezTo>
                  <a:cubicBezTo>
                    <a:pt x="965" y="0"/>
                    <a:pt x="965" y="0"/>
                    <a:pt x="965" y="0"/>
                  </a:cubicBezTo>
                  <a:cubicBezTo>
                    <a:pt x="1016" y="0"/>
                    <a:pt x="1057" y="39"/>
                    <a:pt x="1057" y="90"/>
                  </a:cubicBezTo>
                  <a:lnTo>
                    <a:pt x="1062" y="341"/>
                  </a:lnTo>
                </a:path>
              </a:pathLst>
            </a:custGeom>
            <a:solidFill>
              <a:schemeClr val="bg1">
                <a:lumMod val="65000"/>
              </a:schemeClr>
            </a:solidFill>
            <a:ln>
              <a:noFill/>
            </a:ln>
            <a:effectLst/>
          </p:spPr>
          <p:txBody>
            <a:bodyPr wrap="none" anchor="ctr"/>
            <a:lstStyle/>
            <a:p>
              <a:endParaRPr lang="en-US" sz="1350" dirty="0"/>
            </a:p>
          </p:txBody>
        </p:sp>
        <p:sp>
          <p:nvSpPr>
            <p:cNvPr id="651" name="Freeform 4"/>
            <p:cNvSpPr>
              <a:spLocks noChangeArrowheads="1"/>
            </p:cNvSpPr>
            <p:nvPr/>
          </p:nvSpPr>
          <p:spPr bwMode="auto">
            <a:xfrm>
              <a:off x="18836980" y="7621882"/>
              <a:ext cx="423223" cy="732141"/>
            </a:xfrm>
            <a:custGeom>
              <a:avLst/>
              <a:gdLst>
                <a:gd name="T0" fmla="*/ 395 w 447"/>
                <a:gd name="T1" fmla="*/ 748 h 769"/>
                <a:gd name="T2" fmla="*/ 446 w 447"/>
                <a:gd name="T3" fmla="*/ 0 h 769"/>
                <a:gd name="T4" fmla="*/ 49 w 447"/>
                <a:gd name="T5" fmla="*/ 20 h 769"/>
                <a:gd name="T6" fmla="*/ 0 w 447"/>
                <a:gd name="T7" fmla="*/ 768 h 769"/>
                <a:gd name="T8" fmla="*/ 395 w 447"/>
                <a:gd name="T9" fmla="*/ 748 h 769"/>
              </a:gdLst>
              <a:ahLst/>
              <a:cxnLst>
                <a:cxn ang="0">
                  <a:pos x="T0" y="T1"/>
                </a:cxn>
                <a:cxn ang="0">
                  <a:pos x="T2" y="T3"/>
                </a:cxn>
                <a:cxn ang="0">
                  <a:pos x="T4" y="T5"/>
                </a:cxn>
                <a:cxn ang="0">
                  <a:pos x="T6" y="T7"/>
                </a:cxn>
                <a:cxn ang="0">
                  <a:pos x="T8" y="T9"/>
                </a:cxn>
              </a:cxnLst>
              <a:rect l="0" t="0" r="r" b="b"/>
              <a:pathLst>
                <a:path w="447" h="769">
                  <a:moveTo>
                    <a:pt x="395" y="748"/>
                  </a:moveTo>
                  <a:lnTo>
                    <a:pt x="446" y="0"/>
                  </a:lnTo>
                  <a:lnTo>
                    <a:pt x="49" y="20"/>
                  </a:lnTo>
                  <a:lnTo>
                    <a:pt x="0" y="768"/>
                  </a:lnTo>
                  <a:lnTo>
                    <a:pt x="395" y="748"/>
                  </a:lnTo>
                </a:path>
              </a:pathLst>
            </a:custGeom>
            <a:solidFill>
              <a:srgbClr val="15507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52" name="Freeform 5"/>
            <p:cNvSpPr>
              <a:spLocks noChangeArrowheads="1"/>
            </p:cNvSpPr>
            <p:nvPr/>
          </p:nvSpPr>
          <p:spPr bwMode="auto">
            <a:xfrm>
              <a:off x="18464544" y="7643043"/>
              <a:ext cx="418991" cy="732141"/>
            </a:xfrm>
            <a:custGeom>
              <a:avLst/>
              <a:gdLst>
                <a:gd name="T0" fmla="*/ 0 w 440"/>
                <a:gd name="T1" fmla="*/ 767 h 768"/>
                <a:gd name="T2" fmla="*/ 390 w 440"/>
                <a:gd name="T3" fmla="*/ 748 h 768"/>
                <a:gd name="T4" fmla="*/ 439 w 440"/>
                <a:gd name="T5" fmla="*/ 0 h 768"/>
                <a:gd name="T6" fmla="*/ 7 w 440"/>
                <a:gd name="T7" fmla="*/ 19 h 768"/>
                <a:gd name="T8" fmla="*/ 0 w 440"/>
                <a:gd name="T9" fmla="*/ 767 h 768"/>
              </a:gdLst>
              <a:ahLst/>
              <a:cxnLst>
                <a:cxn ang="0">
                  <a:pos x="T0" y="T1"/>
                </a:cxn>
                <a:cxn ang="0">
                  <a:pos x="T2" y="T3"/>
                </a:cxn>
                <a:cxn ang="0">
                  <a:pos x="T4" y="T5"/>
                </a:cxn>
                <a:cxn ang="0">
                  <a:pos x="T6" y="T7"/>
                </a:cxn>
                <a:cxn ang="0">
                  <a:pos x="T8" y="T9"/>
                </a:cxn>
              </a:cxnLst>
              <a:rect l="0" t="0" r="r" b="b"/>
              <a:pathLst>
                <a:path w="440" h="768">
                  <a:moveTo>
                    <a:pt x="0" y="767"/>
                  </a:moveTo>
                  <a:lnTo>
                    <a:pt x="390" y="748"/>
                  </a:lnTo>
                  <a:lnTo>
                    <a:pt x="439" y="0"/>
                  </a:lnTo>
                  <a:lnTo>
                    <a:pt x="7" y="19"/>
                  </a:lnTo>
                  <a:lnTo>
                    <a:pt x="0" y="767"/>
                  </a:lnTo>
                </a:path>
              </a:pathLst>
            </a:custGeom>
            <a:solidFill>
              <a:srgbClr val="01334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53" name="Freeform 6"/>
            <p:cNvSpPr>
              <a:spLocks noChangeArrowheads="1"/>
            </p:cNvSpPr>
            <p:nvPr/>
          </p:nvSpPr>
          <p:spPr bwMode="auto">
            <a:xfrm>
              <a:off x="18231771" y="3195181"/>
              <a:ext cx="1053825" cy="1117255"/>
            </a:xfrm>
            <a:custGeom>
              <a:avLst/>
              <a:gdLst>
                <a:gd name="T0" fmla="*/ 1096 w 1102"/>
                <a:gd name="T1" fmla="*/ 110 h 1168"/>
                <a:gd name="T2" fmla="*/ 1096 w 1102"/>
                <a:gd name="T3" fmla="*/ 110 h 1168"/>
                <a:gd name="T4" fmla="*/ 1009 w 1102"/>
                <a:gd name="T5" fmla="*/ 17 h 1168"/>
                <a:gd name="T6" fmla="*/ 134 w 1102"/>
                <a:gd name="T7" fmla="*/ 0 h 1168"/>
                <a:gd name="T8" fmla="*/ 41 w 1102"/>
                <a:gd name="T9" fmla="*/ 90 h 1168"/>
                <a:gd name="T10" fmla="*/ 0 w 1102"/>
                <a:gd name="T11" fmla="*/ 1033 h 1168"/>
                <a:gd name="T12" fmla="*/ 112 w 1102"/>
                <a:gd name="T13" fmla="*/ 1150 h 1168"/>
                <a:gd name="T14" fmla="*/ 987 w 1102"/>
                <a:gd name="T15" fmla="*/ 1165 h 1168"/>
                <a:gd name="T16" fmla="*/ 1101 w 1102"/>
                <a:gd name="T17" fmla="*/ 1055 h 1168"/>
                <a:gd name="T18" fmla="*/ 1096 w 1102"/>
                <a:gd name="T19" fmla="*/ 110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2" h="1168">
                  <a:moveTo>
                    <a:pt x="1096" y="110"/>
                  </a:moveTo>
                  <a:lnTo>
                    <a:pt x="1096" y="110"/>
                  </a:lnTo>
                  <a:cubicBezTo>
                    <a:pt x="1099" y="61"/>
                    <a:pt x="1057" y="20"/>
                    <a:pt x="1009" y="17"/>
                  </a:cubicBezTo>
                  <a:cubicBezTo>
                    <a:pt x="134" y="0"/>
                    <a:pt x="134" y="0"/>
                    <a:pt x="134" y="0"/>
                  </a:cubicBezTo>
                  <a:cubicBezTo>
                    <a:pt x="83" y="0"/>
                    <a:pt x="41" y="39"/>
                    <a:pt x="41" y="90"/>
                  </a:cubicBezTo>
                  <a:cubicBezTo>
                    <a:pt x="0" y="1033"/>
                    <a:pt x="0" y="1033"/>
                    <a:pt x="0" y="1033"/>
                  </a:cubicBezTo>
                  <a:cubicBezTo>
                    <a:pt x="0" y="1085"/>
                    <a:pt x="61" y="1148"/>
                    <a:pt x="112" y="1150"/>
                  </a:cubicBezTo>
                  <a:cubicBezTo>
                    <a:pt x="987" y="1165"/>
                    <a:pt x="987" y="1165"/>
                    <a:pt x="987" y="1165"/>
                  </a:cubicBezTo>
                  <a:cubicBezTo>
                    <a:pt x="1038" y="1167"/>
                    <a:pt x="1101" y="1104"/>
                    <a:pt x="1101" y="1055"/>
                  </a:cubicBezTo>
                  <a:lnTo>
                    <a:pt x="1096" y="110"/>
                  </a:lnTo>
                </a:path>
              </a:pathLst>
            </a:custGeom>
            <a:solidFill>
              <a:srgbClr val="DFDFD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54" name="Freeform 7"/>
            <p:cNvSpPr>
              <a:spLocks noChangeArrowheads="1"/>
            </p:cNvSpPr>
            <p:nvPr/>
          </p:nvSpPr>
          <p:spPr bwMode="auto">
            <a:xfrm>
              <a:off x="18269861" y="2945492"/>
              <a:ext cx="1019968" cy="431667"/>
            </a:xfrm>
            <a:custGeom>
              <a:avLst/>
              <a:gdLst>
                <a:gd name="T0" fmla="*/ 1062 w 1066"/>
                <a:gd name="T1" fmla="*/ 112 h 454"/>
                <a:gd name="T2" fmla="*/ 1062 w 1066"/>
                <a:gd name="T3" fmla="*/ 112 h 454"/>
                <a:gd name="T4" fmla="*/ 975 w 1066"/>
                <a:gd name="T5" fmla="*/ 19 h 454"/>
                <a:gd name="T6" fmla="*/ 100 w 1066"/>
                <a:gd name="T7" fmla="*/ 2 h 454"/>
                <a:gd name="T8" fmla="*/ 7 w 1066"/>
                <a:gd name="T9" fmla="*/ 90 h 454"/>
                <a:gd name="T10" fmla="*/ 2 w 1066"/>
                <a:gd name="T11" fmla="*/ 344 h 454"/>
                <a:gd name="T12" fmla="*/ 90 w 1066"/>
                <a:gd name="T13" fmla="*/ 436 h 454"/>
                <a:gd name="T14" fmla="*/ 965 w 1066"/>
                <a:gd name="T15" fmla="*/ 453 h 454"/>
                <a:gd name="T16" fmla="*/ 1057 w 1066"/>
                <a:gd name="T17" fmla="*/ 363 h 454"/>
                <a:gd name="T18" fmla="*/ 1062 w 1066"/>
                <a:gd name="T19" fmla="*/ 112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6" h="454">
                  <a:moveTo>
                    <a:pt x="1062" y="112"/>
                  </a:moveTo>
                  <a:lnTo>
                    <a:pt x="1062" y="112"/>
                  </a:lnTo>
                  <a:cubicBezTo>
                    <a:pt x="1065" y="61"/>
                    <a:pt x="1023" y="19"/>
                    <a:pt x="975" y="19"/>
                  </a:cubicBezTo>
                  <a:cubicBezTo>
                    <a:pt x="100" y="2"/>
                    <a:pt x="100" y="2"/>
                    <a:pt x="100" y="2"/>
                  </a:cubicBezTo>
                  <a:cubicBezTo>
                    <a:pt x="49" y="0"/>
                    <a:pt x="7" y="42"/>
                    <a:pt x="7" y="90"/>
                  </a:cubicBezTo>
                  <a:cubicBezTo>
                    <a:pt x="2" y="344"/>
                    <a:pt x="2" y="344"/>
                    <a:pt x="2" y="344"/>
                  </a:cubicBezTo>
                  <a:cubicBezTo>
                    <a:pt x="0" y="394"/>
                    <a:pt x="41" y="436"/>
                    <a:pt x="90" y="436"/>
                  </a:cubicBezTo>
                  <a:cubicBezTo>
                    <a:pt x="965" y="453"/>
                    <a:pt x="965" y="453"/>
                    <a:pt x="965" y="453"/>
                  </a:cubicBezTo>
                  <a:cubicBezTo>
                    <a:pt x="1016" y="453"/>
                    <a:pt x="1057" y="414"/>
                    <a:pt x="1057" y="363"/>
                  </a:cubicBezTo>
                  <a:lnTo>
                    <a:pt x="1062" y="112"/>
                  </a:lnTo>
                </a:path>
              </a:pathLst>
            </a:custGeom>
            <a:solidFill>
              <a:schemeClr val="bg1">
                <a:lumMod val="65000"/>
              </a:schemeClr>
            </a:solidFill>
            <a:ln>
              <a:noFill/>
            </a:ln>
            <a:effectLst/>
          </p:spPr>
          <p:txBody>
            <a:bodyPr wrap="none" anchor="ctr"/>
            <a:lstStyle/>
            <a:p>
              <a:endParaRPr lang="en-US" sz="1350" dirty="0"/>
            </a:p>
          </p:txBody>
        </p:sp>
        <p:sp>
          <p:nvSpPr>
            <p:cNvPr id="655" name="Freeform 8"/>
            <p:cNvSpPr>
              <a:spLocks noChangeArrowheads="1"/>
            </p:cNvSpPr>
            <p:nvPr/>
          </p:nvSpPr>
          <p:spPr bwMode="auto">
            <a:xfrm>
              <a:off x="18274093" y="2856619"/>
              <a:ext cx="1015735" cy="275082"/>
            </a:xfrm>
            <a:custGeom>
              <a:avLst/>
              <a:gdLst>
                <a:gd name="T0" fmla="*/ 1060 w 1063"/>
                <a:gd name="T1" fmla="*/ 110 h 292"/>
                <a:gd name="T2" fmla="*/ 1060 w 1063"/>
                <a:gd name="T3" fmla="*/ 110 h 292"/>
                <a:gd name="T4" fmla="*/ 972 w 1063"/>
                <a:gd name="T5" fmla="*/ 18 h 292"/>
                <a:gd name="T6" fmla="*/ 95 w 1063"/>
                <a:gd name="T7" fmla="*/ 3 h 292"/>
                <a:gd name="T8" fmla="*/ 2 w 1063"/>
                <a:gd name="T9" fmla="*/ 91 h 292"/>
                <a:gd name="T10" fmla="*/ 2 w 1063"/>
                <a:gd name="T11" fmla="*/ 181 h 292"/>
                <a:gd name="T12" fmla="*/ 90 w 1063"/>
                <a:gd name="T13" fmla="*/ 274 h 292"/>
                <a:gd name="T14" fmla="*/ 965 w 1063"/>
                <a:gd name="T15" fmla="*/ 291 h 292"/>
                <a:gd name="T16" fmla="*/ 1057 w 1063"/>
                <a:gd name="T17" fmla="*/ 201 h 292"/>
                <a:gd name="T18" fmla="*/ 1060 w 1063"/>
                <a:gd name="T19" fmla="*/ 11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3" h="292">
                  <a:moveTo>
                    <a:pt x="1060" y="110"/>
                  </a:moveTo>
                  <a:lnTo>
                    <a:pt x="1060" y="110"/>
                  </a:lnTo>
                  <a:cubicBezTo>
                    <a:pt x="1062" y="62"/>
                    <a:pt x="1021" y="20"/>
                    <a:pt x="972" y="18"/>
                  </a:cubicBezTo>
                  <a:cubicBezTo>
                    <a:pt x="95" y="3"/>
                    <a:pt x="95" y="3"/>
                    <a:pt x="95" y="3"/>
                  </a:cubicBezTo>
                  <a:cubicBezTo>
                    <a:pt x="46" y="0"/>
                    <a:pt x="5" y="42"/>
                    <a:pt x="2" y="91"/>
                  </a:cubicBezTo>
                  <a:cubicBezTo>
                    <a:pt x="2" y="181"/>
                    <a:pt x="2" y="181"/>
                    <a:pt x="2" y="181"/>
                  </a:cubicBezTo>
                  <a:cubicBezTo>
                    <a:pt x="0" y="232"/>
                    <a:pt x="41" y="274"/>
                    <a:pt x="90" y="274"/>
                  </a:cubicBezTo>
                  <a:cubicBezTo>
                    <a:pt x="965" y="291"/>
                    <a:pt x="965" y="291"/>
                    <a:pt x="965" y="291"/>
                  </a:cubicBezTo>
                  <a:cubicBezTo>
                    <a:pt x="1016" y="291"/>
                    <a:pt x="1057" y="252"/>
                    <a:pt x="1057" y="201"/>
                  </a:cubicBezTo>
                  <a:lnTo>
                    <a:pt x="1060" y="11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56" name="Freeform 9"/>
            <p:cNvSpPr>
              <a:spLocks noChangeArrowheads="1"/>
            </p:cNvSpPr>
            <p:nvPr/>
          </p:nvSpPr>
          <p:spPr bwMode="auto">
            <a:xfrm>
              <a:off x="18824283" y="3690328"/>
              <a:ext cx="393597" cy="643268"/>
            </a:xfrm>
            <a:custGeom>
              <a:avLst/>
              <a:gdLst>
                <a:gd name="T0" fmla="*/ 383 w 416"/>
                <a:gd name="T1" fmla="*/ 675 h 676"/>
                <a:gd name="T2" fmla="*/ 415 w 416"/>
                <a:gd name="T3" fmla="*/ 20 h 676"/>
                <a:gd name="T4" fmla="*/ 30 w 416"/>
                <a:gd name="T5" fmla="*/ 0 h 676"/>
                <a:gd name="T6" fmla="*/ 0 w 416"/>
                <a:gd name="T7" fmla="*/ 656 h 676"/>
                <a:gd name="T8" fmla="*/ 383 w 416"/>
                <a:gd name="T9" fmla="*/ 675 h 676"/>
              </a:gdLst>
              <a:ahLst/>
              <a:cxnLst>
                <a:cxn ang="0">
                  <a:pos x="T0" y="T1"/>
                </a:cxn>
                <a:cxn ang="0">
                  <a:pos x="T2" y="T3"/>
                </a:cxn>
                <a:cxn ang="0">
                  <a:pos x="T4" y="T5"/>
                </a:cxn>
                <a:cxn ang="0">
                  <a:pos x="T6" y="T7"/>
                </a:cxn>
                <a:cxn ang="0">
                  <a:pos x="T8" y="T9"/>
                </a:cxn>
              </a:cxnLst>
              <a:rect l="0" t="0" r="r" b="b"/>
              <a:pathLst>
                <a:path w="416" h="676">
                  <a:moveTo>
                    <a:pt x="383" y="675"/>
                  </a:moveTo>
                  <a:lnTo>
                    <a:pt x="415" y="20"/>
                  </a:lnTo>
                  <a:lnTo>
                    <a:pt x="30" y="0"/>
                  </a:lnTo>
                  <a:lnTo>
                    <a:pt x="0" y="656"/>
                  </a:lnTo>
                  <a:lnTo>
                    <a:pt x="383" y="675"/>
                  </a:lnTo>
                </a:path>
              </a:pathLst>
            </a:custGeom>
            <a:solidFill>
              <a:srgbClr val="15507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57" name="Freeform 10"/>
            <p:cNvSpPr>
              <a:spLocks noChangeArrowheads="1"/>
            </p:cNvSpPr>
            <p:nvPr/>
          </p:nvSpPr>
          <p:spPr bwMode="auto">
            <a:xfrm>
              <a:off x="18417989" y="3669168"/>
              <a:ext cx="431688" cy="647500"/>
            </a:xfrm>
            <a:custGeom>
              <a:avLst/>
              <a:gdLst>
                <a:gd name="T0" fmla="*/ 0 w 452"/>
                <a:gd name="T1" fmla="*/ 658 h 679"/>
                <a:gd name="T2" fmla="*/ 421 w 452"/>
                <a:gd name="T3" fmla="*/ 678 h 679"/>
                <a:gd name="T4" fmla="*/ 451 w 452"/>
                <a:gd name="T5" fmla="*/ 22 h 679"/>
                <a:gd name="T6" fmla="*/ 31 w 452"/>
                <a:gd name="T7" fmla="*/ 0 h 679"/>
                <a:gd name="T8" fmla="*/ 0 w 452"/>
                <a:gd name="T9" fmla="*/ 658 h 679"/>
              </a:gdLst>
              <a:ahLst/>
              <a:cxnLst>
                <a:cxn ang="0">
                  <a:pos x="T0" y="T1"/>
                </a:cxn>
                <a:cxn ang="0">
                  <a:pos x="T2" y="T3"/>
                </a:cxn>
                <a:cxn ang="0">
                  <a:pos x="T4" y="T5"/>
                </a:cxn>
                <a:cxn ang="0">
                  <a:pos x="T6" y="T7"/>
                </a:cxn>
                <a:cxn ang="0">
                  <a:pos x="T8" y="T9"/>
                </a:cxn>
              </a:cxnLst>
              <a:rect l="0" t="0" r="r" b="b"/>
              <a:pathLst>
                <a:path w="452" h="679">
                  <a:moveTo>
                    <a:pt x="0" y="658"/>
                  </a:moveTo>
                  <a:lnTo>
                    <a:pt x="421" y="678"/>
                  </a:lnTo>
                  <a:lnTo>
                    <a:pt x="451" y="22"/>
                  </a:lnTo>
                  <a:lnTo>
                    <a:pt x="31" y="0"/>
                  </a:lnTo>
                  <a:lnTo>
                    <a:pt x="0" y="658"/>
                  </a:lnTo>
                </a:path>
              </a:pathLst>
            </a:custGeom>
            <a:solidFill>
              <a:srgbClr val="01334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58" name="Freeform 11"/>
            <p:cNvSpPr>
              <a:spLocks noChangeArrowheads="1"/>
            </p:cNvSpPr>
            <p:nvPr/>
          </p:nvSpPr>
          <p:spPr bwMode="auto">
            <a:xfrm>
              <a:off x="20986953" y="5116522"/>
              <a:ext cx="1113077" cy="1058007"/>
            </a:xfrm>
            <a:custGeom>
              <a:avLst/>
              <a:gdLst>
                <a:gd name="T0" fmla="*/ 1058 w 1166"/>
                <a:gd name="T1" fmla="*/ 7 h 1105"/>
                <a:gd name="T2" fmla="*/ 1058 w 1166"/>
                <a:gd name="T3" fmla="*/ 7 h 1105"/>
                <a:gd name="T4" fmla="*/ 1151 w 1166"/>
                <a:gd name="T5" fmla="*/ 98 h 1105"/>
                <a:gd name="T6" fmla="*/ 1163 w 1166"/>
                <a:gd name="T7" fmla="*/ 972 h 1105"/>
                <a:gd name="T8" fmla="*/ 1075 w 1166"/>
                <a:gd name="T9" fmla="*/ 1065 h 1105"/>
                <a:gd name="T10" fmla="*/ 132 w 1166"/>
                <a:gd name="T11" fmla="*/ 1102 h 1105"/>
                <a:gd name="T12" fmla="*/ 15 w 1166"/>
                <a:gd name="T13" fmla="*/ 992 h 1105"/>
                <a:gd name="T14" fmla="*/ 0 w 1166"/>
                <a:gd name="T15" fmla="*/ 115 h 1105"/>
                <a:gd name="T16" fmla="*/ 112 w 1166"/>
                <a:gd name="T17" fmla="*/ 0 h 1105"/>
                <a:gd name="T18" fmla="*/ 1058 w 1166"/>
                <a:gd name="T19" fmla="*/ 7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6" h="1105">
                  <a:moveTo>
                    <a:pt x="1058" y="7"/>
                  </a:moveTo>
                  <a:lnTo>
                    <a:pt x="1058" y="7"/>
                  </a:lnTo>
                  <a:cubicBezTo>
                    <a:pt x="1106" y="7"/>
                    <a:pt x="1148" y="47"/>
                    <a:pt x="1151" y="98"/>
                  </a:cubicBezTo>
                  <a:cubicBezTo>
                    <a:pt x="1163" y="972"/>
                    <a:pt x="1163" y="972"/>
                    <a:pt x="1163" y="972"/>
                  </a:cubicBezTo>
                  <a:cubicBezTo>
                    <a:pt x="1165" y="1021"/>
                    <a:pt x="1123" y="1062"/>
                    <a:pt x="1075" y="1065"/>
                  </a:cubicBezTo>
                  <a:cubicBezTo>
                    <a:pt x="132" y="1102"/>
                    <a:pt x="132" y="1102"/>
                    <a:pt x="132" y="1102"/>
                  </a:cubicBezTo>
                  <a:cubicBezTo>
                    <a:pt x="81" y="1104"/>
                    <a:pt x="17" y="1041"/>
                    <a:pt x="15" y="992"/>
                  </a:cubicBezTo>
                  <a:cubicBezTo>
                    <a:pt x="0" y="115"/>
                    <a:pt x="0" y="115"/>
                    <a:pt x="0" y="115"/>
                  </a:cubicBezTo>
                  <a:cubicBezTo>
                    <a:pt x="0" y="66"/>
                    <a:pt x="63" y="0"/>
                    <a:pt x="112" y="0"/>
                  </a:cubicBezTo>
                  <a:lnTo>
                    <a:pt x="1058" y="7"/>
                  </a:lnTo>
                </a:path>
              </a:pathLst>
            </a:custGeom>
            <a:solidFill>
              <a:schemeClr val="bg1">
                <a:lumMod val="65000"/>
              </a:schemeClr>
            </a:solidFill>
            <a:ln>
              <a:noFill/>
            </a:ln>
            <a:effectLst/>
          </p:spPr>
          <p:txBody>
            <a:bodyPr wrap="none" anchor="ctr"/>
            <a:lstStyle/>
            <a:p>
              <a:endParaRPr lang="en-US" sz="1350" dirty="0"/>
            </a:p>
          </p:txBody>
        </p:sp>
        <p:sp>
          <p:nvSpPr>
            <p:cNvPr id="659" name="Freeform 12"/>
            <p:cNvSpPr>
              <a:spLocks noChangeArrowheads="1"/>
            </p:cNvSpPr>
            <p:nvPr/>
          </p:nvSpPr>
          <p:spPr bwMode="auto">
            <a:xfrm>
              <a:off x="21922276" y="5120754"/>
              <a:ext cx="427455" cy="1015687"/>
            </a:xfrm>
            <a:custGeom>
              <a:avLst/>
              <a:gdLst>
                <a:gd name="T0" fmla="*/ 342 w 450"/>
                <a:gd name="T1" fmla="*/ 0 h 1064"/>
                <a:gd name="T2" fmla="*/ 342 w 450"/>
                <a:gd name="T3" fmla="*/ 0 h 1064"/>
                <a:gd name="T4" fmla="*/ 434 w 450"/>
                <a:gd name="T5" fmla="*/ 91 h 1064"/>
                <a:gd name="T6" fmla="*/ 449 w 450"/>
                <a:gd name="T7" fmla="*/ 965 h 1064"/>
                <a:gd name="T8" fmla="*/ 359 w 450"/>
                <a:gd name="T9" fmla="*/ 1058 h 1064"/>
                <a:gd name="T10" fmla="*/ 108 w 450"/>
                <a:gd name="T11" fmla="*/ 1063 h 1064"/>
                <a:gd name="T12" fmla="*/ 15 w 450"/>
                <a:gd name="T13" fmla="*/ 973 h 1064"/>
                <a:gd name="T14" fmla="*/ 0 w 450"/>
                <a:gd name="T15" fmla="*/ 98 h 1064"/>
                <a:gd name="T16" fmla="*/ 91 w 450"/>
                <a:gd name="T17" fmla="*/ 5 h 1064"/>
                <a:gd name="T18" fmla="*/ 342 w 450"/>
                <a:gd name="T19" fmla="*/ 0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0" h="1064">
                  <a:moveTo>
                    <a:pt x="342" y="0"/>
                  </a:moveTo>
                  <a:lnTo>
                    <a:pt x="342" y="0"/>
                  </a:lnTo>
                  <a:cubicBezTo>
                    <a:pt x="393" y="0"/>
                    <a:pt x="434" y="40"/>
                    <a:pt x="434" y="91"/>
                  </a:cubicBezTo>
                  <a:cubicBezTo>
                    <a:pt x="449" y="965"/>
                    <a:pt x="449" y="965"/>
                    <a:pt x="449" y="965"/>
                  </a:cubicBezTo>
                  <a:cubicBezTo>
                    <a:pt x="449" y="1017"/>
                    <a:pt x="410" y="1058"/>
                    <a:pt x="359" y="1058"/>
                  </a:cubicBezTo>
                  <a:cubicBezTo>
                    <a:pt x="108" y="1063"/>
                    <a:pt x="108" y="1063"/>
                    <a:pt x="108" y="1063"/>
                  </a:cubicBezTo>
                  <a:cubicBezTo>
                    <a:pt x="56" y="1063"/>
                    <a:pt x="15" y="1024"/>
                    <a:pt x="15" y="973"/>
                  </a:cubicBezTo>
                  <a:cubicBezTo>
                    <a:pt x="0" y="98"/>
                    <a:pt x="0" y="98"/>
                    <a:pt x="0" y="98"/>
                  </a:cubicBezTo>
                  <a:cubicBezTo>
                    <a:pt x="0" y="47"/>
                    <a:pt x="39" y="5"/>
                    <a:pt x="91" y="5"/>
                  </a:cubicBezTo>
                  <a:lnTo>
                    <a:pt x="342" y="0"/>
                  </a:lnTo>
                </a:path>
              </a:pathLst>
            </a:custGeom>
            <a:solidFill>
              <a:schemeClr val="bg1">
                <a:lumMod val="65000"/>
              </a:schemeClr>
            </a:solidFill>
            <a:ln>
              <a:noFill/>
            </a:ln>
            <a:effectLst/>
          </p:spPr>
          <p:txBody>
            <a:bodyPr wrap="none" anchor="ctr"/>
            <a:lstStyle/>
            <a:p>
              <a:endParaRPr lang="en-US" sz="1350" dirty="0"/>
            </a:p>
          </p:txBody>
        </p:sp>
        <p:sp>
          <p:nvSpPr>
            <p:cNvPr id="660" name="Freeform 13"/>
            <p:cNvSpPr>
              <a:spLocks noChangeArrowheads="1"/>
            </p:cNvSpPr>
            <p:nvPr/>
          </p:nvSpPr>
          <p:spPr bwMode="auto">
            <a:xfrm>
              <a:off x="22167745" y="5116522"/>
              <a:ext cx="270863" cy="1015687"/>
            </a:xfrm>
            <a:custGeom>
              <a:avLst/>
              <a:gdLst>
                <a:gd name="T0" fmla="*/ 180 w 288"/>
                <a:gd name="T1" fmla="*/ 2 h 1061"/>
                <a:gd name="T2" fmla="*/ 180 w 288"/>
                <a:gd name="T3" fmla="*/ 2 h 1061"/>
                <a:gd name="T4" fmla="*/ 273 w 288"/>
                <a:gd name="T5" fmla="*/ 90 h 1061"/>
                <a:gd name="T6" fmla="*/ 285 w 288"/>
                <a:gd name="T7" fmla="*/ 967 h 1061"/>
                <a:gd name="T8" fmla="*/ 197 w 288"/>
                <a:gd name="T9" fmla="*/ 1058 h 1061"/>
                <a:gd name="T10" fmla="*/ 107 w 288"/>
                <a:gd name="T11" fmla="*/ 1060 h 1061"/>
                <a:gd name="T12" fmla="*/ 15 w 288"/>
                <a:gd name="T13" fmla="*/ 970 h 1061"/>
                <a:gd name="T14" fmla="*/ 0 w 288"/>
                <a:gd name="T15" fmla="*/ 95 h 1061"/>
                <a:gd name="T16" fmla="*/ 90 w 288"/>
                <a:gd name="T17" fmla="*/ 2 h 1061"/>
                <a:gd name="T18" fmla="*/ 180 w 288"/>
                <a:gd name="T19" fmla="*/ 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1061">
                  <a:moveTo>
                    <a:pt x="180" y="2"/>
                  </a:moveTo>
                  <a:lnTo>
                    <a:pt x="180" y="2"/>
                  </a:lnTo>
                  <a:cubicBezTo>
                    <a:pt x="229" y="0"/>
                    <a:pt x="270" y="42"/>
                    <a:pt x="273" y="90"/>
                  </a:cubicBezTo>
                  <a:cubicBezTo>
                    <a:pt x="285" y="967"/>
                    <a:pt x="285" y="967"/>
                    <a:pt x="285" y="967"/>
                  </a:cubicBezTo>
                  <a:cubicBezTo>
                    <a:pt x="287" y="1016"/>
                    <a:pt x="246" y="1058"/>
                    <a:pt x="197" y="1058"/>
                  </a:cubicBezTo>
                  <a:cubicBezTo>
                    <a:pt x="107" y="1060"/>
                    <a:pt x="107" y="1060"/>
                    <a:pt x="107" y="1060"/>
                  </a:cubicBezTo>
                  <a:cubicBezTo>
                    <a:pt x="56" y="1060"/>
                    <a:pt x="15" y="1021"/>
                    <a:pt x="15" y="970"/>
                  </a:cubicBezTo>
                  <a:cubicBezTo>
                    <a:pt x="0" y="95"/>
                    <a:pt x="0" y="95"/>
                    <a:pt x="0" y="95"/>
                  </a:cubicBezTo>
                  <a:cubicBezTo>
                    <a:pt x="0" y="44"/>
                    <a:pt x="39" y="5"/>
                    <a:pt x="90" y="2"/>
                  </a:cubicBezTo>
                  <a:lnTo>
                    <a:pt x="180" y="2"/>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61" name="Freeform 14"/>
            <p:cNvSpPr>
              <a:spLocks noChangeArrowheads="1"/>
            </p:cNvSpPr>
            <p:nvPr/>
          </p:nvSpPr>
          <p:spPr bwMode="auto">
            <a:xfrm>
              <a:off x="20948863" y="5146146"/>
              <a:ext cx="884536" cy="499379"/>
            </a:xfrm>
            <a:custGeom>
              <a:avLst/>
              <a:gdLst>
                <a:gd name="T0" fmla="*/ 873 w 925"/>
                <a:gd name="T1" fmla="*/ 113 h 523"/>
                <a:gd name="T2" fmla="*/ 0 w 925"/>
                <a:gd name="T3" fmla="*/ 0 h 523"/>
                <a:gd name="T4" fmla="*/ 52 w 925"/>
                <a:gd name="T5" fmla="*/ 468 h 523"/>
                <a:gd name="T6" fmla="*/ 924 w 925"/>
                <a:gd name="T7" fmla="*/ 522 h 523"/>
                <a:gd name="T8" fmla="*/ 873 w 925"/>
                <a:gd name="T9" fmla="*/ 113 h 523"/>
              </a:gdLst>
              <a:ahLst/>
              <a:cxnLst>
                <a:cxn ang="0">
                  <a:pos x="T0" y="T1"/>
                </a:cxn>
                <a:cxn ang="0">
                  <a:pos x="T2" y="T3"/>
                </a:cxn>
                <a:cxn ang="0">
                  <a:pos x="T4" y="T5"/>
                </a:cxn>
                <a:cxn ang="0">
                  <a:pos x="T6" y="T7"/>
                </a:cxn>
                <a:cxn ang="0">
                  <a:pos x="T8" y="T9"/>
                </a:cxn>
              </a:cxnLst>
              <a:rect l="0" t="0" r="r" b="b"/>
              <a:pathLst>
                <a:path w="925" h="523">
                  <a:moveTo>
                    <a:pt x="873" y="113"/>
                  </a:moveTo>
                  <a:lnTo>
                    <a:pt x="0" y="0"/>
                  </a:lnTo>
                  <a:lnTo>
                    <a:pt x="52" y="468"/>
                  </a:lnTo>
                  <a:lnTo>
                    <a:pt x="924" y="522"/>
                  </a:lnTo>
                  <a:lnTo>
                    <a:pt x="873" y="113"/>
                  </a:lnTo>
                </a:path>
              </a:pathLst>
            </a:custGeom>
            <a:solidFill>
              <a:srgbClr val="15507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62" name="Freeform 15"/>
            <p:cNvSpPr>
              <a:spLocks noChangeArrowheads="1"/>
            </p:cNvSpPr>
            <p:nvPr/>
          </p:nvSpPr>
          <p:spPr bwMode="auto">
            <a:xfrm>
              <a:off x="20999650" y="5577813"/>
              <a:ext cx="888768" cy="444363"/>
            </a:xfrm>
            <a:custGeom>
              <a:avLst/>
              <a:gdLst>
                <a:gd name="T0" fmla="*/ 930 w 931"/>
                <a:gd name="T1" fmla="*/ 466 h 467"/>
                <a:gd name="T2" fmla="*/ 872 w 931"/>
                <a:gd name="T3" fmla="*/ 0 h 467"/>
                <a:gd name="T4" fmla="*/ 0 w 931"/>
                <a:gd name="T5" fmla="*/ 32 h 467"/>
                <a:gd name="T6" fmla="*/ 56 w 931"/>
                <a:gd name="T7" fmla="*/ 409 h 467"/>
                <a:gd name="T8" fmla="*/ 930 w 931"/>
                <a:gd name="T9" fmla="*/ 466 h 467"/>
              </a:gdLst>
              <a:ahLst/>
              <a:cxnLst>
                <a:cxn ang="0">
                  <a:pos x="T0" y="T1"/>
                </a:cxn>
                <a:cxn ang="0">
                  <a:pos x="T2" y="T3"/>
                </a:cxn>
                <a:cxn ang="0">
                  <a:pos x="T4" y="T5"/>
                </a:cxn>
                <a:cxn ang="0">
                  <a:pos x="T6" y="T7"/>
                </a:cxn>
                <a:cxn ang="0">
                  <a:pos x="T8" y="T9"/>
                </a:cxn>
              </a:cxnLst>
              <a:rect l="0" t="0" r="r" b="b"/>
              <a:pathLst>
                <a:path w="931" h="467">
                  <a:moveTo>
                    <a:pt x="930" y="466"/>
                  </a:moveTo>
                  <a:lnTo>
                    <a:pt x="872" y="0"/>
                  </a:lnTo>
                  <a:lnTo>
                    <a:pt x="0" y="32"/>
                  </a:lnTo>
                  <a:lnTo>
                    <a:pt x="56" y="409"/>
                  </a:lnTo>
                  <a:lnTo>
                    <a:pt x="930" y="466"/>
                  </a:lnTo>
                </a:path>
              </a:pathLst>
            </a:custGeom>
            <a:solidFill>
              <a:srgbClr val="01334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63" name="Freeform 16"/>
            <p:cNvSpPr>
              <a:spLocks noChangeArrowheads="1"/>
            </p:cNvSpPr>
            <p:nvPr/>
          </p:nvSpPr>
          <p:spPr bwMode="auto">
            <a:xfrm>
              <a:off x="15637413" y="5150378"/>
              <a:ext cx="1104612" cy="1058007"/>
            </a:xfrm>
            <a:custGeom>
              <a:avLst/>
              <a:gdLst>
                <a:gd name="T0" fmla="*/ 90 w 1156"/>
                <a:gd name="T1" fmla="*/ 29 h 1105"/>
                <a:gd name="T2" fmla="*/ 90 w 1156"/>
                <a:gd name="T3" fmla="*/ 29 h 1105"/>
                <a:gd name="T4" fmla="*/ 0 w 1156"/>
                <a:gd name="T5" fmla="*/ 119 h 1105"/>
                <a:gd name="T6" fmla="*/ 5 w 1156"/>
                <a:gd name="T7" fmla="*/ 997 h 1105"/>
                <a:gd name="T8" fmla="*/ 98 w 1156"/>
                <a:gd name="T9" fmla="*/ 1087 h 1105"/>
                <a:gd name="T10" fmla="*/ 1041 w 1156"/>
                <a:gd name="T11" fmla="*/ 1104 h 1105"/>
                <a:gd name="T12" fmla="*/ 1155 w 1156"/>
                <a:gd name="T13" fmla="*/ 989 h 1105"/>
                <a:gd name="T14" fmla="*/ 1148 w 1156"/>
                <a:gd name="T15" fmla="*/ 114 h 1105"/>
                <a:gd name="T16" fmla="*/ 1036 w 1156"/>
                <a:gd name="T17" fmla="*/ 0 h 1105"/>
                <a:gd name="T18" fmla="*/ 90 w 1156"/>
                <a:gd name="T19" fmla="*/ 29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6" h="1105">
                  <a:moveTo>
                    <a:pt x="90" y="29"/>
                  </a:moveTo>
                  <a:lnTo>
                    <a:pt x="90" y="29"/>
                  </a:lnTo>
                  <a:cubicBezTo>
                    <a:pt x="42" y="29"/>
                    <a:pt x="0" y="70"/>
                    <a:pt x="0" y="119"/>
                  </a:cubicBezTo>
                  <a:cubicBezTo>
                    <a:pt x="5" y="997"/>
                    <a:pt x="5" y="997"/>
                    <a:pt x="5" y="997"/>
                  </a:cubicBezTo>
                  <a:cubicBezTo>
                    <a:pt x="5" y="1045"/>
                    <a:pt x="47" y="1087"/>
                    <a:pt x="98" y="1087"/>
                  </a:cubicBezTo>
                  <a:cubicBezTo>
                    <a:pt x="1041" y="1104"/>
                    <a:pt x="1041" y="1104"/>
                    <a:pt x="1041" y="1104"/>
                  </a:cubicBezTo>
                  <a:cubicBezTo>
                    <a:pt x="1092" y="1104"/>
                    <a:pt x="1155" y="1038"/>
                    <a:pt x="1155" y="989"/>
                  </a:cubicBezTo>
                  <a:cubicBezTo>
                    <a:pt x="1148" y="114"/>
                    <a:pt x="1148" y="114"/>
                    <a:pt x="1148" y="114"/>
                  </a:cubicBezTo>
                  <a:cubicBezTo>
                    <a:pt x="1148" y="63"/>
                    <a:pt x="1085" y="0"/>
                    <a:pt x="1036" y="0"/>
                  </a:cubicBezTo>
                  <a:lnTo>
                    <a:pt x="90" y="29"/>
                  </a:lnTo>
                </a:path>
              </a:pathLst>
            </a:custGeom>
            <a:solidFill>
              <a:srgbClr val="DFDFD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64" name="Freeform 17"/>
            <p:cNvSpPr>
              <a:spLocks noChangeArrowheads="1"/>
            </p:cNvSpPr>
            <p:nvPr/>
          </p:nvSpPr>
          <p:spPr bwMode="auto">
            <a:xfrm>
              <a:off x="15387712" y="5175770"/>
              <a:ext cx="418991" cy="1011455"/>
            </a:xfrm>
            <a:custGeom>
              <a:avLst/>
              <a:gdLst>
                <a:gd name="T0" fmla="*/ 90 w 440"/>
                <a:gd name="T1" fmla="*/ 0 h 1059"/>
                <a:gd name="T2" fmla="*/ 90 w 440"/>
                <a:gd name="T3" fmla="*/ 0 h 1059"/>
                <a:gd name="T4" fmla="*/ 0 w 440"/>
                <a:gd name="T5" fmla="*/ 93 h 1059"/>
                <a:gd name="T6" fmla="*/ 5 w 440"/>
                <a:gd name="T7" fmla="*/ 968 h 1059"/>
                <a:gd name="T8" fmla="*/ 95 w 440"/>
                <a:gd name="T9" fmla="*/ 1058 h 1059"/>
                <a:gd name="T10" fmla="*/ 349 w 440"/>
                <a:gd name="T11" fmla="*/ 1058 h 1059"/>
                <a:gd name="T12" fmla="*/ 439 w 440"/>
                <a:gd name="T13" fmla="*/ 965 h 1059"/>
                <a:gd name="T14" fmla="*/ 434 w 440"/>
                <a:gd name="T15" fmla="*/ 90 h 1059"/>
                <a:gd name="T16" fmla="*/ 342 w 440"/>
                <a:gd name="T17" fmla="*/ 0 h 1059"/>
                <a:gd name="T18" fmla="*/ 90 w 440"/>
                <a:gd name="T19"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1059">
                  <a:moveTo>
                    <a:pt x="90" y="0"/>
                  </a:moveTo>
                  <a:lnTo>
                    <a:pt x="90" y="0"/>
                  </a:lnTo>
                  <a:cubicBezTo>
                    <a:pt x="40" y="0"/>
                    <a:pt x="0" y="41"/>
                    <a:pt x="0" y="93"/>
                  </a:cubicBezTo>
                  <a:cubicBezTo>
                    <a:pt x="5" y="968"/>
                    <a:pt x="5" y="968"/>
                    <a:pt x="5" y="968"/>
                  </a:cubicBezTo>
                  <a:cubicBezTo>
                    <a:pt x="5" y="1019"/>
                    <a:pt x="47" y="1058"/>
                    <a:pt x="95" y="1058"/>
                  </a:cubicBezTo>
                  <a:cubicBezTo>
                    <a:pt x="349" y="1058"/>
                    <a:pt x="349" y="1058"/>
                    <a:pt x="349" y="1058"/>
                  </a:cubicBezTo>
                  <a:cubicBezTo>
                    <a:pt x="398" y="1058"/>
                    <a:pt x="439" y="1016"/>
                    <a:pt x="439" y="965"/>
                  </a:cubicBezTo>
                  <a:cubicBezTo>
                    <a:pt x="434" y="90"/>
                    <a:pt x="434" y="90"/>
                    <a:pt x="434" y="90"/>
                  </a:cubicBezTo>
                  <a:cubicBezTo>
                    <a:pt x="434" y="39"/>
                    <a:pt x="393" y="0"/>
                    <a:pt x="342" y="0"/>
                  </a:cubicBezTo>
                  <a:lnTo>
                    <a:pt x="90" y="0"/>
                  </a:lnTo>
                </a:path>
              </a:pathLst>
            </a:custGeom>
            <a:solidFill>
              <a:schemeClr val="bg1">
                <a:lumMod val="65000"/>
              </a:schemeClr>
            </a:solidFill>
            <a:ln>
              <a:noFill/>
            </a:ln>
            <a:effectLst/>
          </p:spPr>
          <p:txBody>
            <a:bodyPr wrap="none" anchor="ctr"/>
            <a:lstStyle/>
            <a:p>
              <a:endParaRPr lang="en-US" sz="1350" dirty="0"/>
            </a:p>
          </p:txBody>
        </p:sp>
        <p:sp>
          <p:nvSpPr>
            <p:cNvPr id="665" name="Freeform 18"/>
            <p:cNvSpPr>
              <a:spLocks noChangeArrowheads="1"/>
            </p:cNvSpPr>
            <p:nvPr/>
          </p:nvSpPr>
          <p:spPr bwMode="auto">
            <a:xfrm>
              <a:off x="15298835" y="5175770"/>
              <a:ext cx="262398" cy="1015687"/>
            </a:xfrm>
            <a:custGeom>
              <a:avLst/>
              <a:gdLst>
                <a:gd name="T0" fmla="*/ 90 w 279"/>
                <a:gd name="T1" fmla="*/ 3 h 1061"/>
                <a:gd name="T2" fmla="*/ 90 w 279"/>
                <a:gd name="T3" fmla="*/ 3 h 1061"/>
                <a:gd name="T4" fmla="*/ 0 w 279"/>
                <a:gd name="T5" fmla="*/ 93 h 1061"/>
                <a:gd name="T6" fmla="*/ 5 w 279"/>
                <a:gd name="T7" fmla="*/ 968 h 1061"/>
                <a:gd name="T8" fmla="*/ 97 w 279"/>
                <a:gd name="T9" fmla="*/ 1058 h 1061"/>
                <a:gd name="T10" fmla="*/ 187 w 279"/>
                <a:gd name="T11" fmla="*/ 1058 h 1061"/>
                <a:gd name="T12" fmla="*/ 278 w 279"/>
                <a:gd name="T13" fmla="*/ 968 h 1061"/>
                <a:gd name="T14" fmla="*/ 273 w 279"/>
                <a:gd name="T15" fmla="*/ 90 h 1061"/>
                <a:gd name="T16" fmla="*/ 180 w 279"/>
                <a:gd name="T17" fmla="*/ 0 h 1061"/>
                <a:gd name="T18" fmla="*/ 90 w 279"/>
                <a:gd name="T19" fmla="*/ 3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9" h="1061">
                  <a:moveTo>
                    <a:pt x="90" y="3"/>
                  </a:moveTo>
                  <a:lnTo>
                    <a:pt x="90" y="3"/>
                  </a:lnTo>
                  <a:cubicBezTo>
                    <a:pt x="41" y="3"/>
                    <a:pt x="0" y="41"/>
                    <a:pt x="0" y="93"/>
                  </a:cubicBezTo>
                  <a:cubicBezTo>
                    <a:pt x="5" y="968"/>
                    <a:pt x="5" y="968"/>
                    <a:pt x="5" y="968"/>
                  </a:cubicBezTo>
                  <a:cubicBezTo>
                    <a:pt x="7" y="1019"/>
                    <a:pt x="46" y="1060"/>
                    <a:pt x="97" y="1058"/>
                  </a:cubicBezTo>
                  <a:cubicBezTo>
                    <a:pt x="187" y="1058"/>
                    <a:pt x="187" y="1058"/>
                    <a:pt x="187" y="1058"/>
                  </a:cubicBezTo>
                  <a:cubicBezTo>
                    <a:pt x="239" y="1058"/>
                    <a:pt x="278" y="1016"/>
                    <a:pt x="278" y="968"/>
                  </a:cubicBezTo>
                  <a:cubicBezTo>
                    <a:pt x="273" y="90"/>
                    <a:pt x="273" y="90"/>
                    <a:pt x="273" y="90"/>
                  </a:cubicBezTo>
                  <a:cubicBezTo>
                    <a:pt x="273" y="41"/>
                    <a:pt x="232" y="0"/>
                    <a:pt x="180" y="0"/>
                  </a:cubicBezTo>
                  <a:lnTo>
                    <a:pt x="90" y="3"/>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66" name="Freeform 19"/>
            <p:cNvSpPr>
              <a:spLocks noChangeArrowheads="1"/>
            </p:cNvSpPr>
            <p:nvPr/>
          </p:nvSpPr>
          <p:spPr bwMode="auto">
            <a:xfrm>
              <a:off x="15963295" y="5235019"/>
              <a:ext cx="634835" cy="380883"/>
            </a:xfrm>
            <a:custGeom>
              <a:avLst/>
              <a:gdLst>
                <a:gd name="T0" fmla="*/ 665 w 666"/>
                <a:gd name="T1" fmla="*/ 17 h 400"/>
                <a:gd name="T2" fmla="*/ 10 w 666"/>
                <a:gd name="T3" fmla="*/ 0 h 400"/>
                <a:gd name="T4" fmla="*/ 0 w 666"/>
                <a:gd name="T5" fmla="*/ 387 h 400"/>
                <a:gd name="T6" fmla="*/ 656 w 666"/>
                <a:gd name="T7" fmla="*/ 399 h 400"/>
                <a:gd name="T8" fmla="*/ 665 w 666"/>
                <a:gd name="T9" fmla="*/ 17 h 400"/>
              </a:gdLst>
              <a:ahLst/>
              <a:cxnLst>
                <a:cxn ang="0">
                  <a:pos x="T0" y="T1"/>
                </a:cxn>
                <a:cxn ang="0">
                  <a:pos x="T2" y="T3"/>
                </a:cxn>
                <a:cxn ang="0">
                  <a:pos x="T4" y="T5"/>
                </a:cxn>
                <a:cxn ang="0">
                  <a:pos x="T6" y="T7"/>
                </a:cxn>
                <a:cxn ang="0">
                  <a:pos x="T8" y="T9"/>
                </a:cxn>
              </a:cxnLst>
              <a:rect l="0" t="0" r="r" b="b"/>
              <a:pathLst>
                <a:path w="666" h="400">
                  <a:moveTo>
                    <a:pt x="665" y="17"/>
                  </a:moveTo>
                  <a:lnTo>
                    <a:pt x="10" y="0"/>
                  </a:lnTo>
                  <a:lnTo>
                    <a:pt x="0" y="387"/>
                  </a:lnTo>
                  <a:lnTo>
                    <a:pt x="656" y="399"/>
                  </a:lnTo>
                  <a:lnTo>
                    <a:pt x="665" y="17"/>
                  </a:lnTo>
                </a:path>
              </a:pathLst>
            </a:custGeom>
            <a:solidFill>
              <a:srgbClr val="15507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67" name="Freeform 20"/>
            <p:cNvSpPr>
              <a:spLocks noChangeArrowheads="1"/>
            </p:cNvSpPr>
            <p:nvPr/>
          </p:nvSpPr>
          <p:spPr bwMode="auto">
            <a:xfrm>
              <a:off x="15950599" y="5603205"/>
              <a:ext cx="639067" cy="414739"/>
            </a:xfrm>
            <a:custGeom>
              <a:avLst/>
              <a:gdLst>
                <a:gd name="T0" fmla="*/ 658 w 669"/>
                <a:gd name="T1" fmla="*/ 434 h 435"/>
                <a:gd name="T2" fmla="*/ 668 w 669"/>
                <a:gd name="T3" fmla="*/ 12 h 435"/>
                <a:gd name="T4" fmla="*/ 12 w 669"/>
                <a:gd name="T5" fmla="*/ 0 h 435"/>
                <a:gd name="T6" fmla="*/ 0 w 669"/>
                <a:gd name="T7" fmla="*/ 417 h 435"/>
                <a:gd name="T8" fmla="*/ 658 w 669"/>
                <a:gd name="T9" fmla="*/ 434 h 435"/>
              </a:gdLst>
              <a:ahLst/>
              <a:cxnLst>
                <a:cxn ang="0">
                  <a:pos x="T0" y="T1"/>
                </a:cxn>
                <a:cxn ang="0">
                  <a:pos x="T2" y="T3"/>
                </a:cxn>
                <a:cxn ang="0">
                  <a:pos x="T4" y="T5"/>
                </a:cxn>
                <a:cxn ang="0">
                  <a:pos x="T6" y="T7"/>
                </a:cxn>
                <a:cxn ang="0">
                  <a:pos x="T8" y="T9"/>
                </a:cxn>
              </a:cxnLst>
              <a:rect l="0" t="0" r="r" b="b"/>
              <a:pathLst>
                <a:path w="669" h="435">
                  <a:moveTo>
                    <a:pt x="658" y="434"/>
                  </a:moveTo>
                  <a:lnTo>
                    <a:pt x="668" y="12"/>
                  </a:lnTo>
                  <a:lnTo>
                    <a:pt x="12" y="0"/>
                  </a:lnTo>
                  <a:lnTo>
                    <a:pt x="0" y="417"/>
                  </a:lnTo>
                  <a:lnTo>
                    <a:pt x="658" y="434"/>
                  </a:lnTo>
                </a:path>
              </a:pathLst>
            </a:custGeom>
            <a:solidFill>
              <a:srgbClr val="01334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68" name="Freeform 21"/>
            <p:cNvSpPr>
              <a:spLocks noChangeArrowheads="1"/>
            </p:cNvSpPr>
            <p:nvPr/>
          </p:nvSpPr>
          <p:spPr bwMode="auto">
            <a:xfrm>
              <a:off x="16521950" y="4071211"/>
              <a:ext cx="4710473" cy="3580296"/>
            </a:xfrm>
            <a:custGeom>
              <a:avLst/>
              <a:gdLst>
                <a:gd name="T0" fmla="*/ 4910 w 4911"/>
                <a:gd name="T1" fmla="*/ 3616 h 3734"/>
                <a:gd name="T2" fmla="*/ 4910 w 4911"/>
                <a:gd name="T3" fmla="*/ 3616 h 3734"/>
                <a:gd name="T4" fmla="*/ 4832 w 4911"/>
                <a:gd name="T5" fmla="*/ 3733 h 3734"/>
                <a:gd name="T6" fmla="*/ 77 w 4911"/>
                <a:gd name="T7" fmla="*/ 3733 h 3734"/>
                <a:gd name="T8" fmla="*/ 0 w 4911"/>
                <a:gd name="T9" fmla="*/ 3616 h 3734"/>
                <a:gd name="T10" fmla="*/ 0 w 4911"/>
                <a:gd name="T11" fmla="*/ 117 h 3734"/>
                <a:gd name="T12" fmla="*/ 77 w 4911"/>
                <a:gd name="T13" fmla="*/ 0 h 3734"/>
                <a:gd name="T14" fmla="*/ 4832 w 4911"/>
                <a:gd name="T15" fmla="*/ 0 h 3734"/>
                <a:gd name="T16" fmla="*/ 4910 w 4911"/>
                <a:gd name="T17" fmla="*/ 117 h 3734"/>
                <a:gd name="T18" fmla="*/ 4910 w 4911"/>
                <a:gd name="T19" fmla="*/ 3616 h 3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11" h="3734">
                  <a:moveTo>
                    <a:pt x="4910" y="3616"/>
                  </a:moveTo>
                  <a:lnTo>
                    <a:pt x="4910" y="3616"/>
                  </a:lnTo>
                  <a:cubicBezTo>
                    <a:pt x="4910" y="3682"/>
                    <a:pt x="4873" y="3733"/>
                    <a:pt x="4832" y="3733"/>
                  </a:cubicBezTo>
                  <a:cubicBezTo>
                    <a:pt x="77" y="3733"/>
                    <a:pt x="77" y="3733"/>
                    <a:pt x="77" y="3733"/>
                  </a:cubicBezTo>
                  <a:cubicBezTo>
                    <a:pt x="34" y="3733"/>
                    <a:pt x="0" y="3682"/>
                    <a:pt x="0" y="3616"/>
                  </a:cubicBezTo>
                  <a:cubicBezTo>
                    <a:pt x="0" y="117"/>
                    <a:pt x="0" y="117"/>
                    <a:pt x="0" y="117"/>
                  </a:cubicBezTo>
                  <a:cubicBezTo>
                    <a:pt x="0" y="51"/>
                    <a:pt x="34" y="0"/>
                    <a:pt x="77" y="0"/>
                  </a:cubicBezTo>
                  <a:cubicBezTo>
                    <a:pt x="4832" y="0"/>
                    <a:pt x="4832" y="0"/>
                    <a:pt x="4832" y="0"/>
                  </a:cubicBezTo>
                  <a:cubicBezTo>
                    <a:pt x="4873" y="0"/>
                    <a:pt x="4910" y="51"/>
                    <a:pt x="4910" y="117"/>
                  </a:cubicBezTo>
                  <a:lnTo>
                    <a:pt x="4910" y="3616"/>
                  </a:lnTo>
                </a:path>
              </a:pathLst>
            </a:custGeom>
            <a:solidFill>
              <a:schemeClr val="accent1"/>
            </a:solidFill>
            <a:ln>
              <a:noFill/>
            </a:ln>
            <a:effectLst/>
          </p:spPr>
          <p:txBody>
            <a:bodyPr wrap="none" anchor="ctr"/>
            <a:lstStyle/>
            <a:p>
              <a:endParaRPr lang="en-US" sz="1350" dirty="0"/>
            </a:p>
          </p:txBody>
        </p:sp>
        <p:sp>
          <p:nvSpPr>
            <p:cNvPr id="669" name="Freeform 22"/>
            <p:cNvSpPr>
              <a:spLocks noChangeArrowheads="1"/>
            </p:cNvSpPr>
            <p:nvPr/>
          </p:nvSpPr>
          <p:spPr bwMode="auto">
            <a:xfrm>
              <a:off x="19683426" y="4418237"/>
              <a:ext cx="12697" cy="93105"/>
            </a:xfrm>
            <a:custGeom>
              <a:avLst/>
              <a:gdLst>
                <a:gd name="T0" fmla="*/ 7 w 16"/>
                <a:gd name="T1" fmla="*/ 0 h 103"/>
                <a:gd name="T2" fmla="*/ 7 w 16"/>
                <a:gd name="T3" fmla="*/ 0 h 103"/>
                <a:gd name="T4" fmla="*/ 0 w 16"/>
                <a:gd name="T5" fmla="*/ 102 h 103"/>
                <a:gd name="T6" fmla="*/ 7 w 16"/>
                <a:gd name="T7" fmla="*/ 97 h 103"/>
                <a:gd name="T8" fmla="*/ 15 w 16"/>
                <a:gd name="T9" fmla="*/ 5 h 103"/>
                <a:gd name="T10" fmla="*/ 7 w 16"/>
                <a:gd name="T11" fmla="*/ 0 h 103"/>
              </a:gdLst>
              <a:ahLst/>
              <a:cxnLst>
                <a:cxn ang="0">
                  <a:pos x="T0" y="T1"/>
                </a:cxn>
                <a:cxn ang="0">
                  <a:pos x="T2" y="T3"/>
                </a:cxn>
                <a:cxn ang="0">
                  <a:pos x="T4" y="T5"/>
                </a:cxn>
                <a:cxn ang="0">
                  <a:pos x="T6" y="T7"/>
                </a:cxn>
                <a:cxn ang="0">
                  <a:pos x="T8" y="T9"/>
                </a:cxn>
                <a:cxn ang="0">
                  <a:pos x="T10" y="T11"/>
                </a:cxn>
              </a:cxnLst>
              <a:rect l="0" t="0" r="r" b="b"/>
              <a:pathLst>
                <a:path w="16" h="103">
                  <a:moveTo>
                    <a:pt x="7" y="0"/>
                  </a:moveTo>
                  <a:lnTo>
                    <a:pt x="7" y="0"/>
                  </a:lnTo>
                  <a:cubicBezTo>
                    <a:pt x="0" y="102"/>
                    <a:pt x="0" y="102"/>
                    <a:pt x="0" y="102"/>
                  </a:cubicBezTo>
                  <a:cubicBezTo>
                    <a:pt x="2" y="102"/>
                    <a:pt x="7" y="100"/>
                    <a:pt x="7" y="97"/>
                  </a:cubicBezTo>
                  <a:cubicBezTo>
                    <a:pt x="15" y="5"/>
                    <a:pt x="15" y="5"/>
                    <a:pt x="15" y="5"/>
                  </a:cubicBezTo>
                  <a:cubicBezTo>
                    <a:pt x="15" y="2"/>
                    <a:pt x="10" y="0"/>
                    <a:pt x="7" y="0"/>
                  </a:cubicBezTo>
                </a:path>
              </a:pathLst>
            </a:custGeom>
            <a:solidFill>
              <a:srgbClr val="0C507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70" name="Freeform 23"/>
            <p:cNvSpPr>
              <a:spLocks noChangeArrowheads="1"/>
            </p:cNvSpPr>
            <p:nvPr/>
          </p:nvSpPr>
          <p:spPr bwMode="auto">
            <a:xfrm>
              <a:off x="19679194" y="4418237"/>
              <a:ext cx="8464" cy="93105"/>
            </a:xfrm>
            <a:custGeom>
              <a:avLst/>
              <a:gdLst>
                <a:gd name="T0" fmla="*/ 7 w 15"/>
                <a:gd name="T1" fmla="*/ 5 h 103"/>
                <a:gd name="T2" fmla="*/ 7 w 15"/>
                <a:gd name="T3" fmla="*/ 5 h 103"/>
                <a:gd name="T4" fmla="*/ 0 w 15"/>
                <a:gd name="T5" fmla="*/ 97 h 103"/>
                <a:gd name="T6" fmla="*/ 7 w 15"/>
                <a:gd name="T7" fmla="*/ 102 h 103"/>
                <a:gd name="T8" fmla="*/ 14 w 15"/>
                <a:gd name="T9" fmla="*/ 0 h 103"/>
                <a:gd name="T10" fmla="*/ 7 w 15"/>
                <a:gd name="T11" fmla="*/ 5 h 103"/>
              </a:gdLst>
              <a:ahLst/>
              <a:cxnLst>
                <a:cxn ang="0">
                  <a:pos x="T0" y="T1"/>
                </a:cxn>
                <a:cxn ang="0">
                  <a:pos x="T2" y="T3"/>
                </a:cxn>
                <a:cxn ang="0">
                  <a:pos x="T4" y="T5"/>
                </a:cxn>
                <a:cxn ang="0">
                  <a:pos x="T6" y="T7"/>
                </a:cxn>
                <a:cxn ang="0">
                  <a:pos x="T8" y="T9"/>
                </a:cxn>
                <a:cxn ang="0">
                  <a:pos x="T10" y="T11"/>
                </a:cxn>
              </a:cxnLst>
              <a:rect l="0" t="0" r="r" b="b"/>
              <a:pathLst>
                <a:path w="15" h="103">
                  <a:moveTo>
                    <a:pt x="7" y="5"/>
                  </a:moveTo>
                  <a:lnTo>
                    <a:pt x="7" y="5"/>
                  </a:lnTo>
                  <a:cubicBezTo>
                    <a:pt x="0" y="97"/>
                    <a:pt x="0" y="97"/>
                    <a:pt x="0" y="97"/>
                  </a:cubicBezTo>
                  <a:cubicBezTo>
                    <a:pt x="0" y="100"/>
                    <a:pt x="2" y="102"/>
                    <a:pt x="7" y="102"/>
                  </a:cubicBezTo>
                  <a:cubicBezTo>
                    <a:pt x="14" y="0"/>
                    <a:pt x="14" y="0"/>
                    <a:pt x="14" y="0"/>
                  </a:cubicBezTo>
                  <a:cubicBezTo>
                    <a:pt x="9" y="0"/>
                    <a:pt x="7" y="2"/>
                    <a:pt x="7" y="5"/>
                  </a:cubicBezTo>
                </a:path>
              </a:pathLst>
            </a:custGeom>
            <a:solidFill>
              <a:srgbClr val="2A678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71" name="Freeform 24"/>
            <p:cNvSpPr>
              <a:spLocks noChangeArrowheads="1"/>
            </p:cNvSpPr>
            <p:nvPr/>
          </p:nvSpPr>
          <p:spPr bwMode="auto">
            <a:xfrm>
              <a:off x="19531066" y="4405541"/>
              <a:ext cx="152360" cy="330098"/>
            </a:xfrm>
            <a:custGeom>
              <a:avLst/>
              <a:gdLst>
                <a:gd name="T0" fmla="*/ 161 w 162"/>
                <a:gd name="T1" fmla="*/ 105 h 349"/>
                <a:gd name="T2" fmla="*/ 161 w 162"/>
                <a:gd name="T3" fmla="*/ 105 h 349"/>
                <a:gd name="T4" fmla="*/ 30 w 162"/>
                <a:gd name="T5" fmla="*/ 95 h 349"/>
                <a:gd name="T6" fmla="*/ 93 w 162"/>
                <a:gd name="T7" fmla="*/ 341 h 349"/>
                <a:gd name="T8" fmla="*/ 144 w 162"/>
                <a:gd name="T9" fmla="*/ 326 h 349"/>
                <a:gd name="T10" fmla="*/ 161 w 162"/>
                <a:gd name="T11" fmla="*/ 105 h 349"/>
              </a:gdLst>
              <a:ahLst/>
              <a:cxnLst>
                <a:cxn ang="0">
                  <a:pos x="T0" y="T1"/>
                </a:cxn>
                <a:cxn ang="0">
                  <a:pos x="T2" y="T3"/>
                </a:cxn>
                <a:cxn ang="0">
                  <a:pos x="T4" y="T5"/>
                </a:cxn>
                <a:cxn ang="0">
                  <a:pos x="T6" y="T7"/>
                </a:cxn>
                <a:cxn ang="0">
                  <a:pos x="T8" y="T9"/>
                </a:cxn>
                <a:cxn ang="0">
                  <a:pos x="T10" y="T11"/>
                </a:cxn>
              </a:cxnLst>
              <a:rect l="0" t="0" r="r" b="b"/>
              <a:pathLst>
                <a:path w="162" h="349">
                  <a:moveTo>
                    <a:pt x="161" y="105"/>
                  </a:moveTo>
                  <a:lnTo>
                    <a:pt x="161" y="105"/>
                  </a:lnTo>
                  <a:cubicBezTo>
                    <a:pt x="161" y="105"/>
                    <a:pt x="78" y="0"/>
                    <a:pt x="30" y="95"/>
                  </a:cubicBezTo>
                  <a:cubicBezTo>
                    <a:pt x="0" y="151"/>
                    <a:pt x="15" y="336"/>
                    <a:pt x="93" y="341"/>
                  </a:cubicBezTo>
                  <a:cubicBezTo>
                    <a:pt x="93" y="341"/>
                    <a:pt x="122" y="348"/>
                    <a:pt x="144" y="326"/>
                  </a:cubicBezTo>
                  <a:lnTo>
                    <a:pt x="161" y="105"/>
                  </a:lnTo>
                </a:path>
              </a:pathLst>
            </a:custGeom>
            <a:solidFill>
              <a:srgbClr val="DB492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72" name="Freeform 25"/>
            <p:cNvSpPr>
              <a:spLocks noChangeArrowheads="1"/>
            </p:cNvSpPr>
            <p:nvPr/>
          </p:nvSpPr>
          <p:spPr bwMode="auto">
            <a:xfrm>
              <a:off x="19666497" y="4418237"/>
              <a:ext cx="156593" cy="325866"/>
            </a:xfrm>
            <a:custGeom>
              <a:avLst/>
              <a:gdLst>
                <a:gd name="T0" fmla="*/ 17 w 169"/>
                <a:gd name="T1" fmla="*/ 91 h 343"/>
                <a:gd name="T2" fmla="*/ 17 w 169"/>
                <a:gd name="T3" fmla="*/ 91 h 343"/>
                <a:gd name="T4" fmla="*/ 148 w 169"/>
                <a:gd name="T5" fmla="*/ 100 h 343"/>
                <a:gd name="T6" fmla="*/ 46 w 169"/>
                <a:gd name="T7" fmla="*/ 334 h 343"/>
                <a:gd name="T8" fmla="*/ 0 w 169"/>
                <a:gd name="T9" fmla="*/ 312 h 343"/>
                <a:gd name="T10" fmla="*/ 17 w 169"/>
                <a:gd name="T11" fmla="*/ 91 h 343"/>
              </a:gdLst>
              <a:ahLst/>
              <a:cxnLst>
                <a:cxn ang="0">
                  <a:pos x="T0" y="T1"/>
                </a:cxn>
                <a:cxn ang="0">
                  <a:pos x="T2" y="T3"/>
                </a:cxn>
                <a:cxn ang="0">
                  <a:pos x="T4" y="T5"/>
                </a:cxn>
                <a:cxn ang="0">
                  <a:pos x="T6" y="T7"/>
                </a:cxn>
                <a:cxn ang="0">
                  <a:pos x="T8" y="T9"/>
                </a:cxn>
                <a:cxn ang="0">
                  <a:pos x="T10" y="T11"/>
                </a:cxn>
              </a:cxnLst>
              <a:rect l="0" t="0" r="r" b="b"/>
              <a:pathLst>
                <a:path w="169" h="343">
                  <a:moveTo>
                    <a:pt x="17" y="91"/>
                  </a:moveTo>
                  <a:lnTo>
                    <a:pt x="17" y="91"/>
                  </a:lnTo>
                  <a:cubicBezTo>
                    <a:pt x="17" y="91"/>
                    <a:pt x="114" y="0"/>
                    <a:pt x="148" y="100"/>
                  </a:cubicBezTo>
                  <a:cubicBezTo>
                    <a:pt x="168" y="161"/>
                    <a:pt x="126" y="342"/>
                    <a:pt x="46" y="334"/>
                  </a:cubicBezTo>
                  <a:cubicBezTo>
                    <a:pt x="46" y="334"/>
                    <a:pt x="19" y="337"/>
                    <a:pt x="0" y="312"/>
                  </a:cubicBezTo>
                  <a:lnTo>
                    <a:pt x="17" y="91"/>
                  </a:lnTo>
                </a:path>
              </a:pathLst>
            </a:custGeom>
            <a:solidFill>
              <a:srgbClr val="E9632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73" name="Freeform 26"/>
            <p:cNvSpPr>
              <a:spLocks noChangeArrowheads="1"/>
            </p:cNvSpPr>
            <p:nvPr/>
          </p:nvSpPr>
          <p:spPr bwMode="auto">
            <a:xfrm>
              <a:off x="19573388" y="4363221"/>
              <a:ext cx="110038" cy="84641"/>
            </a:xfrm>
            <a:custGeom>
              <a:avLst/>
              <a:gdLst>
                <a:gd name="T0" fmla="*/ 0 w 118"/>
                <a:gd name="T1" fmla="*/ 3 h 94"/>
                <a:gd name="T2" fmla="*/ 0 w 118"/>
                <a:gd name="T3" fmla="*/ 3 h 94"/>
                <a:gd name="T4" fmla="*/ 0 w 118"/>
                <a:gd name="T5" fmla="*/ 3 h 94"/>
                <a:gd name="T6" fmla="*/ 103 w 118"/>
                <a:gd name="T7" fmla="*/ 93 h 94"/>
                <a:gd name="T8" fmla="*/ 103 w 118"/>
                <a:gd name="T9" fmla="*/ 90 h 94"/>
                <a:gd name="T10" fmla="*/ 88 w 118"/>
                <a:gd name="T11" fmla="*/ 25 h 94"/>
                <a:gd name="T12" fmla="*/ 0 w 118"/>
                <a:gd name="T13" fmla="*/ 3 h 94"/>
              </a:gdLst>
              <a:ahLst/>
              <a:cxnLst>
                <a:cxn ang="0">
                  <a:pos x="T0" y="T1"/>
                </a:cxn>
                <a:cxn ang="0">
                  <a:pos x="T2" y="T3"/>
                </a:cxn>
                <a:cxn ang="0">
                  <a:pos x="T4" y="T5"/>
                </a:cxn>
                <a:cxn ang="0">
                  <a:pos x="T6" y="T7"/>
                </a:cxn>
                <a:cxn ang="0">
                  <a:pos x="T8" y="T9"/>
                </a:cxn>
                <a:cxn ang="0">
                  <a:pos x="T10" y="T11"/>
                </a:cxn>
                <a:cxn ang="0">
                  <a:pos x="T12" y="T13"/>
                </a:cxn>
              </a:cxnLst>
              <a:rect l="0" t="0" r="r" b="b"/>
              <a:pathLst>
                <a:path w="118" h="94">
                  <a:moveTo>
                    <a:pt x="0" y="3"/>
                  </a:moveTo>
                  <a:lnTo>
                    <a:pt x="0" y="3"/>
                  </a:lnTo>
                  <a:lnTo>
                    <a:pt x="0" y="3"/>
                  </a:lnTo>
                  <a:cubicBezTo>
                    <a:pt x="103" y="93"/>
                    <a:pt x="103" y="93"/>
                    <a:pt x="103" y="93"/>
                  </a:cubicBezTo>
                  <a:lnTo>
                    <a:pt x="103" y="90"/>
                  </a:lnTo>
                  <a:cubicBezTo>
                    <a:pt x="117" y="73"/>
                    <a:pt x="117" y="49"/>
                    <a:pt x="88" y="25"/>
                  </a:cubicBezTo>
                  <a:cubicBezTo>
                    <a:pt x="59" y="0"/>
                    <a:pt x="0" y="3"/>
                    <a:pt x="0" y="3"/>
                  </a:cubicBezTo>
                </a:path>
              </a:pathLst>
            </a:custGeom>
            <a:solidFill>
              <a:srgbClr val="2A678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74" name="Freeform 27"/>
            <p:cNvSpPr>
              <a:spLocks noChangeArrowheads="1"/>
            </p:cNvSpPr>
            <p:nvPr/>
          </p:nvSpPr>
          <p:spPr bwMode="auto">
            <a:xfrm>
              <a:off x="19573388" y="4367453"/>
              <a:ext cx="97341" cy="97337"/>
            </a:xfrm>
            <a:custGeom>
              <a:avLst/>
              <a:gdLst>
                <a:gd name="T0" fmla="*/ 37 w 104"/>
                <a:gd name="T1" fmla="*/ 82 h 108"/>
                <a:gd name="T2" fmla="*/ 37 w 104"/>
                <a:gd name="T3" fmla="*/ 82 h 108"/>
                <a:gd name="T4" fmla="*/ 103 w 104"/>
                <a:gd name="T5" fmla="*/ 90 h 108"/>
                <a:gd name="T6" fmla="*/ 0 w 104"/>
                <a:gd name="T7" fmla="*/ 0 h 108"/>
                <a:gd name="T8" fmla="*/ 37 w 104"/>
                <a:gd name="T9" fmla="*/ 82 h 108"/>
              </a:gdLst>
              <a:ahLst/>
              <a:cxnLst>
                <a:cxn ang="0">
                  <a:pos x="T0" y="T1"/>
                </a:cxn>
                <a:cxn ang="0">
                  <a:pos x="T2" y="T3"/>
                </a:cxn>
                <a:cxn ang="0">
                  <a:pos x="T4" y="T5"/>
                </a:cxn>
                <a:cxn ang="0">
                  <a:pos x="T6" y="T7"/>
                </a:cxn>
                <a:cxn ang="0">
                  <a:pos x="T8" y="T9"/>
                </a:cxn>
              </a:cxnLst>
              <a:rect l="0" t="0" r="r" b="b"/>
              <a:pathLst>
                <a:path w="104" h="108">
                  <a:moveTo>
                    <a:pt x="37" y="82"/>
                  </a:moveTo>
                  <a:lnTo>
                    <a:pt x="37" y="82"/>
                  </a:lnTo>
                  <a:cubicBezTo>
                    <a:pt x="63" y="107"/>
                    <a:pt x="88" y="104"/>
                    <a:pt x="103" y="90"/>
                  </a:cubicBezTo>
                  <a:cubicBezTo>
                    <a:pt x="0" y="0"/>
                    <a:pt x="0" y="0"/>
                    <a:pt x="0" y="0"/>
                  </a:cubicBezTo>
                  <a:cubicBezTo>
                    <a:pt x="0" y="4"/>
                    <a:pt x="10" y="60"/>
                    <a:pt x="37" y="82"/>
                  </a:cubicBezTo>
                </a:path>
              </a:pathLst>
            </a:custGeom>
            <a:solidFill>
              <a:srgbClr val="0C507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75" name="Freeform 28"/>
            <p:cNvSpPr>
              <a:spLocks noChangeArrowheads="1"/>
            </p:cNvSpPr>
            <p:nvPr/>
          </p:nvSpPr>
          <p:spPr bwMode="auto">
            <a:xfrm>
              <a:off x="20546801" y="4650999"/>
              <a:ext cx="139664" cy="152353"/>
            </a:xfrm>
            <a:custGeom>
              <a:avLst/>
              <a:gdLst>
                <a:gd name="T0" fmla="*/ 120 w 148"/>
                <a:gd name="T1" fmla="*/ 19 h 164"/>
                <a:gd name="T2" fmla="*/ 120 w 148"/>
                <a:gd name="T3" fmla="*/ 19 h 164"/>
                <a:gd name="T4" fmla="*/ 71 w 148"/>
                <a:gd name="T5" fmla="*/ 4 h 164"/>
                <a:gd name="T6" fmla="*/ 32 w 148"/>
                <a:gd name="T7" fmla="*/ 36 h 164"/>
                <a:gd name="T8" fmla="*/ 8 w 148"/>
                <a:gd name="T9" fmla="*/ 87 h 164"/>
                <a:gd name="T10" fmla="*/ 0 w 148"/>
                <a:gd name="T11" fmla="*/ 144 h 164"/>
                <a:gd name="T12" fmla="*/ 8 w 148"/>
                <a:gd name="T13" fmla="*/ 163 h 164"/>
                <a:gd name="T14" fmla="*/ 147 w 148"/>
                <a:gd name="T15" fmla="*/ 44 h 164"/>
                <a:gd name="T16" fmla="*/ 120 w 148"/>
                <a:gd name="T17" fmla="*/ 1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64">
                  <a:moveTo>
                    <a:pt x="120" y="19"/>
                  </a:moveTo>
                  <a:lnTo>
                    <a:pt x="120" y="19"/>
                  </a:lnTo>
                  <a:cubicBezTo>
                    <a:pt x="108" y="12"/>
                    <a:pt x="86" y="0"/>
                    <a:pt x="71" y="4"/>
                  </a:cubicBezTo>
                  <a:cubicBezTo>
                    <a:pt x="57" y="7"/>
                    <a:pt x="39" y="24"/>
                    <a:pt x="32" y="36"/>
                  </a:cubicBezTo>
                  <a:cubicBezTo>
                    <a:pt x="22" y="51"/>
                    <a:pt x="15" y="68"/>
                    <a:pt x="8" y="87"/>
                  </a:cubicBezTo>
                  <a:cubicBezTo>
                    <a:pt x="3" y="102"/>
                    <a:pt x="0" y="129"/>
                    <a:pt x="0" y="144"/>
                  </a:cubicBezTo>
                  <a:cubicBezTo>
                    <a:pt x="0" y="151"/>
                    <a:pt x="3" y="156"/>
                    <a:pt x="8" y="163"/>
                  </a:cubicBezTo>
                  <a:cubicBezTo>
                    <a:pt x="34" y="127"/>
                    <a:pt x="78" y="82"/>
                    <a:pt x="147" y="44"/>
                  </a:cubicBezTo>
                  <a:cubicBezTo>
                    <a:pt x="140" y="34"/>
                    <a:pt x="130" y="24"/>
                    <a:pt x="120" y="19"/>
                  </a:cubicBezTo>
                </a:path>
              </a:pathLst>
            </a:custGeom>
            <a:solidFill>
              <a:srgbClr val="ECEBE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76" name="Freeform 29"/>
            <p:cNvSpPr>
              <a:spLocks noChangeArrowheads="1"/>
            </p:cNvSpPr>
            <p:nvPr/>
          </p:nvSpPr>
          <p:spPr bwMode="auto">
            <a:xfrm>
              <a:off x="20555266" y="4693319"/>
              <a:ext cx="148128" cy="152353"/>
            </a:xfrm>
            <a:custGeom>
              <a:avLst/>
              <a:gdLst>
                <a:gd name="T0" fmla="*/ 0 w 159"/>
                <a:gd name="T1" fmla="*/ 119 h 164"/>
                <a:gd name="T2" fmla="*/ 0 w 159"/>
                <a:gd name="T3" fmla="*/ 119 h 164"/>
                <a:gd name="T4" fmla="*/ 119 w 159"/>
                <a:gd name="T5" fmla="*/ 139 h 164"/>
                <a:gd name="T6" fmla="*/ 158 w 159"/>
                <a:gd name="T7" fmla="*/ 56 h 164"/>
                <a:gd name="T8" fmla="*/ 139 w 159"/>
                <a:gd name="T9" fmla="*/ 0 h 164"/>
                <a:gd name="T10" fmla="*/ 0 w 159"/>
                <a:gd name="T11" fmla="*/ 119 h 164"/>
              </a:gdLst>
              <a:ahLst/>
              <a:cxnLst>
                <a:cxn ang="0">
                  <a:pos x="T0" y="T1"/>
                </a:cxn>
                <a:cxn ang="0">
                  <a:pos x="T2" y="T3"/>
                </a:cxn>
                <a:cxn ang="0">
                  <a:pos x="T4" y="T5"/>
                </a:cxn>
                <a:cxn ang="0">
                  <a:pos x="T6" y="T7"/>
                </a:cxn>
                <a:cxn ang="0">
                  <a:pos x="T8" y="T9"/>
                </a:cxn>
                <a:cxn ang="0">
                  <a:pos x="T10" y="T11"/>
                </a:cxn>
              </a:cxnLst>
              <a:rect l="0" t="0" r="r" b="b"/>
              <a:pathLst>
                <a:path w="159" h="164">
                  <a:moveTo>
                    <a:pt x="0" y="119"/>
                  </a:moveTo>
                  <a:lnTo>
                    <a:pt x="0" y="119"/>
                  </a:lnTo>
                  <a:cubicBezTo>
                    <a:pt x="19" y="153"/>
                    <a:pt x="87" y="163"/>
                    <a:pt x="119" y="139"/>
                  </a:cubicBezTo>
                  <a:cubicBezTo>
                    <a:pt x="141" y="121"/>
                    <a:pt x="158" y="83"/>
                    <a:pt x="158" y="56"/>
                  </a:cubicBezTo>
                  <a:cubicBezTo>
                    <a:pt x="158" y="36"/>
                    <a:pt x="151" y="17"/>
                    <a:pt x="139" y="0"/>
                  </a:cubicBezTo>
                  <a:cubicBezTo>
                    <a:pt x="70" y="38"/>
                    <a:pt x="26" y="83"/>
                    <a:pt x="0" y="119"/>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77" name="Freeform 30"/>
            <p:cNvSpPr>
              <a:spLocks noChangeArrowheads="1"/>
            </p:cNvSpPr>
            <p:nvPr/>
          </p:nvSpPr>
          <p:spPr bwMode="auto">
            <a:xfrm>
              <a:off x="20606052" y="4337829"/>
              <a:ext cx="249702" cy="300474"/>
            </a:xfrm>
            <a:custGeom>
              <a:avLst/>
              <a:gdLst>
                <a:gd name="T0" fmla="*/ 102 w 266"/>
                <a:gd name="T1" fmla="*/ 5 h 316"/>
                <a:gd name="T2" fmla="*/ 102 w 266"/>
                <a:gd name="T3" fmla="*/ 5 h 316"/>
                <a:gd name="T4" fmla="*/ 19 w 266"/>
                <a:gd name="T5" fmla="*/ 159 h 316"/>
                <a:gd name="T6" fmla="*/ 9 w 266"/>
                <a:gd name="T7" fmla="*/ 237 h 316"/>
                <a:gd name="T8" fmla="*/ 0 w 266"/>
                <a:gd name="T9" fmla="*/ 263 h 316"/>
                <a:gd name="T10" fmla="*/ 0 w 266"/>
                <a:gd name="T11" fmla="*/ 266 h 316"/>
                <a:gd name="T12" fmla="*/ 38 w 266"/>
                <a:gd name="T13" fmla="*/ 281 h 316"/>
                <a:gd name="T14" fmla="*/ 38 w 266"/>
                <a:gd name="T15" fmla="*/ 278 h 316"/>
                <a:gd name="T16" fmla="*/ 43 w 266"/>
                <a:gd name="T17" fmla="*/ 268 h 316"/>
                <a:gd name="T18" fmla="*/ 211 w 266"/>
                <a:gd name="T19" fmla="*/ 225 h 316"/>
                <a:gd name="T20" fmla="*/ 214 w 266"/>
                <a:gd name="T21" fmla="*/ 83 h 316"/>
                <a:gd name="T22" fmla="*/ 133 w 266"/>
                <a:gd name="T23" fmla="*/ 34 h 316"/>
                <a:gd name="T24" fmla="*/ 133 w 266"/>
                <a:gd name="T25" fmla="*/ 22 h 316"/>
                <a:gd name="T26" fmla="*/ 102 w 266"/>
                <a:gd name="T27" fmla="*/ 5 h 316"/>
                <a:gd name="T28" fmla="*/ 214 w 266"/>
                <a:gd name="T29" fmla="*/ 134 h 316"/>
                <a:gd name="T30" fmla="*/ 214 w 266"/>
                <a:gd name="T31" fmla="*/ 134 h 316"/>
                <a:gd name="T32" fmla="*/ 185 w 266"/>
                <a:gd name="T33" fmla="*/ 222 h 316"/>
                <a:gd name="T34" fmla="*/ 97 w 266"/>
                <a:gd name="T35" fmla="*/ 249 h 316"/>
                <a:gd name="T36" fmla="*/ 50 w 266"/>
                <a:gd name="T37" fmla="*/ 227 h 316"/>
                <a:gd name="T38" fmla="*/ 43 w 266"/>
                <a:gd name="T39" fmla="*/ 178 h 316"/>
                <a:gd name="T40" fmla="*/ 60 w 266"/>
                <a:gd name="T41" fmla="*/ 125 h 316"/>
                <a:gd name="T42" fmla="*/ 94 w 266"/>
                <a:gd name="T43" fmla="*/ 76 h 316"/>
                <a:gd name="T44" fmla="*/ 214 w 266"/>
                <a:gd name="T45" fmla="*/ 134 h 316"/>
                <a:gd name="T46" fmla="*/ 102 w 266"/>
                <a:gd name="T47" fmla="*/ 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6" h="316">
                  <a:moveTo>
                    <a:pt x="102" y="5"/>
                  </a:moveTo>
                  <a:lnTo>
                    <a:pt x="102" y="5"/>
                  </a:lnTo>
                  <a:cubicBezTo>
                    <a:pt x="102" y="5"/>
                    <a:pt x="53" y="25"/>
                    <a:pt x="19" y="159"/>
                  </a:cubicBezTo>
                  <a:cubicBezTo>
                    <a:pt x="19" y="159"/>
                    <a:pt x="7" y="205"/>
                    <a:pt x="9" y="237"/>
                  </a:cubicBezTo>
                  <a:cubicBezTo>
                    <a:pt x="0" y="263"/>
                    <a:pt x="0" y="263"/>
                    <a:pt x="0" y="263"/>
                  </a:cubicBezTo>
                  <a:cubicBezTo>
                    <a:pt x="0" y="266"/>
                    <a:pt x="0" y="266"/>
                    <a:pt x="0" y="266"/>
                  </a:cubicBezTo>
                  <a:cubicBezTo>
                    <a:pt x="38" y="281"/>
                    <a:pt x="38" y="281"/>
                    <a:pt x="38" y="281"/>
                  </a:cubicBezTo>
                  <a:cubicBezTo>
                    <a:pt x="38" y="278"/>
                    <a:pt x="38" y="278"/>
                    <a:pt x="38" y="278"/>
                  </a:cubicBezTo>
                  <a:cubicBezTo>
                    <a:pt x="43" y="268"/>
                    <a:pt x="43" y="268"/>
                    <a:pt x="43" y="268"/>
                  </a:cubicBezTo>
                  <a:cubicBezTo>
                    <a:pt x="43" y="268"/>
                    <a:pt x="163" y="315"/>
                    <a:pt x="211" y="225"/>
                  </a:cubicBezTo>
                  <a:cubicBezTo>
                    <a:pt x="211" y="225"/>
                    <a:pt x="265" y="134"/>
                    <a:pt x="214" y="83"/>
                  </a:cubicBezTo>
                  <a:cubicBezTo>
                    <a:pt x="197" y="64"/>
                    <a:pt x="163" y="52"/>
                    <a:pt x="133" y="34"/>
                  </a:cubicBezTo>
                  <a:cubicBezTo>
                    <a:pt x="131" y="32"/>
                    <a:pt x="133" y="25"/>
                    <a:pt x="133" y="22"/>
                  </a:cubicBezTo>
                  <a:cubicBezTo>
                    <a:pt x="128" y="7"/>
                    <a:pt x="114" y="0"/>
                    <a:pt x="102" y="5"/>
                  </a:cubicBezTo>
                  <a:lnTo>
                    <a:pt x="214" y="134"/>
                  </a:lnTo>
                  <a:lnTo>
                    <a:pt x="214" y="134"/>
                  </a:lnTo>
                  <a:cubicBezTo>
                    <a:pt x="219" y="161"/>
                    <a:pt x="201" y="200"/>
                    <a:pt x="185" y="222"/>
                  </a:cubicBezTo>
                  <a:cubicBezTo>
                    <a:pt x="163" y="244"/>
                    <a:pt x="126" y="256"/>
                    <a:pt x="97" y="249"/>
                  </a:cubicBezTo>
                  <a:cubicBezTo>
                    <a:pt x="82" y="246"/>
                    <a:pt x="58" y="241"/>
                    <a:pt x="50" y="227"/>
                  </a:cubicBezTo>
                  <a:cubicBezTo>
                    <a:pt x="43" y="215"/>
                    <a:pt x="41" y="190"/>
                    <a:pt x="43" y="178"/>
                  </a:cubicBezTo>
                  <a:cubicBezTo>
                    <a:pt x="48" y="159"/>
                    <a:pt x="53" y="142"/>
                    <a:pt x="60" y="125"/>
                  </a:cubicBezTo>
                  <a:cubicBezTo>
                    <a:pt x="65" y="110"/>
                    <a:pt x="82" y="88"/>
                    <a:pt x="94" y="76"/>
                  </a:cubicBezTo>
                  <a:cubicBezTo>
                    <a:pt x="128" y="44"/>
                    <a:pt x="204" y="90"/>
                    <a:pt x="214" y="134"/>
                  </a:cubicBezTo>
                  <a:lnTo>
                    <a:pt x="102" y="5"/>
                  </a:lnTo>
                </a:path>
              </a:pathLst>
            </a:custGeom>
            <a:solidFill>
              <a:srgbClr val="0C507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78" name="Freeform 31"/>
            <p:cNvSpPr>
              <a:spLocks noChangeArrowheads="1"/>
            </p:cNvSpPr>
            <p:nvPr/>
          </p:nvSpPr>
          <p:spPr bwMode="auto">
            <a:xfrm>
              <a:off x="20487550" y="4591750"/>
              <a:ext cx="262398" cy="266618"/>
            </a:xfrm>
            <a:custGeom>
              <a:avLst/>
              <a:gdLst>
                <a:gd name="T0" fmla="*/ 122 w 277"/>
                <a:gd name="T1" fmla="*/ 2 h 281"/>
                <a:gd name="T2" fmla="*/ 122 w 277"/>
                <a:gd name="T3" fmla="*/ 2 h 281"/>
                <a:gd name="T4" fmla="*/ 112 w 277"/>
                <a:gd name="T5" fmla="*/ 27 h 281"/>
                <a:gd name="T6" fmla="*/ 66 w 277"/>
                <a:gd name="T7" fmla="*/ 93 h 281"/>
                <a:gd name="T8" fmla="*/ 22 w 277"/>
                <a:gd name="T9" fmla="*/ 261 h 281"/>
                <a:gd name="T10" fmla="*/ 56 w 277"/>
                <a:gd name="T11" fmla="*/ 271 h 281"/>
                <a:gd name="T12" fmla="*/ 66 w 277"/>
                <a:gd name="T13" fmla="*/ 261 h 281"/>
                <a:gd name="T14" fmla="*/ 166 w 277"/>
                <a:gd name="T15" fmla="*/ 275 h 281"/>
                <a:gd name="T16" fmla="*/ 251 w 277"/>
                <a:gd name="T17" fmla="*/ 175 h 281"/>
                <a:gd name="T18" fmla="*/ 156 w 277"/>
                <a:gd name="T19" fmla="*/ 29 h 281"/>
                <a:gd name="T20" fmla="*/ 161 w 277"/>
                <a:gd name="T21" fmla="*/ 17 h 281"/>
                <a:gd name="T22" fmla="*/ 163 w 277"/>
                <a:gd name="T23" fmla="*/ 15 h 281"/>
                <a:gd name="T24" fmla="*/ 125 w 277"/>
                <a:gd name="T25" fmla="*/ 0 h 281"/>
                <a:gd name="T26" fmla="*/ 122 w 277"/>
                <a:gd name="T27" fmla="*/ 2 h 281"/>
                <a:gd name="T28" fmla="*/ 183 w 277"/>
                <a:gd name="T29" fmla="*/ 78 h 281"/>
                <a:gd name="T30" fmla="*/ 183 w 277"/>
                <a:gd name="T31" fmla="*/ 78 h 281"/>
                <a:gd name="T32" fmla="*/ 229 w 277"/>
                <a:gd name="T33" fmla="*/ 158 h 281"/>
                <a:gd name="T34" fmla="*/ 190 w 277"/>
                <a:gd name="T35" fmla="*/ 241 h 281"/>
                <a:gd name="T36" fmla="*/ 63 w 277"/>
                <a:gd name="T37" fmla="*/ 205 h 281"/>
                <a:gd name="T38" fmla="*/ 71 w 277"/>
                <a:gd name="T39" fmla="*/ 146 h 281"/>
                <a:gd name="T40" fmla="*/ 97 w 277"/>
                <a:gd name="T41" fmla="*/ 95 h 281"/>
                <a:gd name="T42" fmla="*/ 134 w 277"/>
                <a:gd name="T43" fmla="*/ 63 h 281"/>
                <a:gd name="T44" fmla="*/ 183 w 277"/>
                <a:gd name="T45" fmla="*/ 7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7" h="281">
                  <a:moveTo>
                    <a:pt x="122" y="2"/>
                  </a:moveTo>
                  <a:lnTo>
                    <a:pt x="122" y="2"/>
                  </a:lnTo>
                  <a:cubicBezTo>
                    <a:pt x="112" y="27"/>
                    <a:pt x="112" y="27"/>
                    <a:pt x="112" y="27"/>
                  </a:cubicBezTo>
                  <a:cubicBezTo>
                    <a:pt x="88" y="51"/>
                    <a:pt x="66" y="93"/>
                    <a:pt x="66" y="93"/>
                  </a:cubicBezTo>
                  <a:cubicBezTo>
                    <a:pt x="0" y="214"/>
                    <a:pt x="22" y="261"/>
                    <a:pt x="22" y="261"/>
                  </a:cubicBezTo>
                  <a:cubicBezTo>
                    <a:pt x="27" y="273"/>
                    <a:pt x="44" y="280"/>
                    <a:pt x="56" y="271"/>
                  </a:cubicBezTo>
                  <a:cubicBezTo>
                    <a:pt x="59" y="268"/>
                    <a:pt x="61" y="261"/>
                    <a:pt x="66" y="261"/>
                  </a:cubicBezTo>
                  <a:cubicBezTo>
                    <a:pt x="97" y="271"/>
                    <a:pt x="141" y="278"/>
                    <a:pt x="166" y="275"/>
                  </a:cubicBezTo>
                  <a:cubicBezTo>
                    <a:pt x="239" y="273"/>
                    <a:pt x="251" y="175"/>
                    <a:pt x="251" y="175"/>
                  </a:cubicBezTo>
                  <a:cubicBezTo>
                    <a:pt x="276" y="75"/>
                    <a:pt x="156" y="29"/>
                    <a:pt x="156" y="29"/>
                  </a:cubicBezTo>
                  <a:cubicBezTo>
                    <a:pt x="161" y="17"/>
                    <a:pt x="161" y="17"/>
                    <a:pt x="161" y="17"/>
                  </a:cubicBezTo>
                  <a:cubicBezTo>
                    <a:pt x="163" y="15"/>
                    <a:pt x="163" y="15"/>
                    <a:pt x="163" y="15"/>
                  </a:cubicBezTo>
                  <a:cubicBezTo>
                    <a:pt x="125" y="0"/>
                    <a:pt x="125" y="0"/>
                    <a:pt x="125" y="0"/>
                  </a:cubicBezTo>
                  <a:lnTo>
                    <a:pt x="122" y="2"/>
                  </a:lnTo>
                  <a:close/>
                  <a:moveTo>
                    <a:pt x="183" y="78"/>
                  </a:moveTo>
                  <a:lnTo>
                    <a:pt x="183" y="78"/>
                  </a:lnTo>
                  <a:cubicBezTo>
                    <a:pt x="210" y="93"/>
                    <a:pt x="229" y="127"/>
                    <a:pt x="229" y="158"/>
                  </a:cubicBezTo>
                  <a:cubicBezTo>
                    <a:pt x="229" y="185"/>
                    <a:pt x="215" y="226"/>
                    <a:pt x="190" y="241"/>
                  </a:cubicBezTo>
                  <a:cubicBezTo>
                    <a:pt x="153" y="268"/>
                    <a:pt x="68" y="251"/>
                    <a:pt x="63" y="205"/>
                  </a:cubicBezTo>
                  <a:cubicBezTo>
                    <a:pt x="63" y="188"/>
                    <a:pt x="66" y="161"/>
                    <a:pt x="71" y="146"/>
                  </a:cubicBezTo>
                  <a:cubicBezTo>
                    <a:pt x="78" y="127"/>
                    <a:pt x="88" y="112"/>
                    <a:pt x="97" y="95"/>
                  </a:cubicBezTo>
                  <a:cubicBezTo>
                    <a:pt x="105" y="83"/>
                    <a:pt x="122" y="68"/>
                    <a:pt x="134" y="63"/>
                  </a:cubicBezTo>
                  <a:cubicBezTo>
                    <a:pt x="151" y="58"/>
                    <a:pt x="171" y="70"/>
                    <a:pt x="183" y="78"/>
                  </a:cubicBezTo>
                  <a:close/>
                </a:path>
              </a:pathLst>
            </a:custGeom>
            <a:solidFill>
              <a:srgbClr val="2A678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79" name="Freeform 32"/>
            <p:cNvSpPr>
              <a:spLocks noChangeArrowheads="1"/>
            </p:cNvSpPr>
            <p:nvPr/>
          </p:nvSpPr>
          <p:spPr bwMode="auto">
            <a:xfrm>
              <a:off x="20652607" y="4430933"/>
              <a:ext cx="160825" cy="148121"/>
            </a:xfrm>
            <a:custGeom>
              <a:avLst/>
              <a:gdLst>
                <a:gd name="T0" fmla="*/ 0 w 174"/>
                <a:gd name="T1" fmla="*/ 122 h 159"/>
                <a:gd name="T2" fmla="*/ 0 w 174"/>
                <a:gd name="T3" fmla="*/ 122 h 159"/>
                <a:gd name="T4" fmla="*/ 2 w 174"/>
                <a:gd name="T5" fmla="*/ 129 h 159"/>
                <a:gd name="T6" fmla="*/ 51 w 174"/>
                <a:gd name="T7" fmla="*/ 151 h 159"/>
                <a:gd name="T8" fmla="*/ 136 w 174"/>
                <a:gd name="T9" fmla="*/ 125 h 159"/>
                <a:gd name="T10" fmla="*/ 165 w 174"/>
                <a:gd name="T11" fmla="*/ 34 h 159"/>
                <a:gd name="T12" fmla="*/ 146 w 174"/>
                <a:gd name="T13" fmla="*/ 0 h 159"/>
                <a:gd name="T14" fmla="*/ 0 w 174"/>
                <a:gd name="T15" fmla="*/ 122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59">
                  <a:moveTo>
                    <a:pt x="0" y="122"/>
                  </a:moveTo>
                  <a:lnTo>
                    <a:pt x="0" y="122"/>
                  </a:lnTo>
                  <a:cubicBezTo>
                    <a:pt x="0" y="125"/>
                    <a:pt x="2" y="127"/>
                    <a:pt x="2" y="129"/>
                  </a:cubicBezTo>
                  <a:cubicBezTo>
                    <a:pt x="12" y="144"/>
                    <a:pt x="34" y="149"/>
                    <a:pt x="51" y="151"/>
                  </a:cubicBezTo>
                  <a:cubicBezTo>
                    <a:pt x="80" y="158"/>
                    <a:pt x="114" y="146"/>
                    <a:pt x="136" y="125"/>
                  </a:cubicBezTo>
                  <a:cubicBezTo>
                    <a:pt x="155" y="103"/>
                    <a:pt x="173" y="63"/>
                    <a:pt x="165" y="34"/>
                  </a:cubicBezTo>
                  <a:cubicBezTo>
                    <a:pt x="163" y="25"/>
                    <a:pt x="155" y="12"/>
                    <a:pt x="146" y="0"/>
                  </a:cubicBezTo>
                  <a:cubicBezTo>
                    <a:pt x="75" y="39"/>
                    <a:pt x="29" y="85"/>
                    <a:pt x="0" y="122"/>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80" name="Freeform 33"/>
            <p:cNvSpPr>
              <a:spLocks noChangeArrowheads="1"/>
            </p:cNvSpPr>
            <p:nvPr/>
          </p:nvSpPr>
          <p:spPr bwMode="auto">
            <a:xfrm>
              <a:off x="20648375" y="4388613"/>
              <a:ext cx="139664" cy="156585"/>
            </a:xfrm>
            <a:custGeom>
              <a:avLst/>
              <a:gdLst>
                <a:gd name="T0" fmla="*/ 151 w 152"/>
                <a:gd name="T1" fmla="*/ 46 h 169"/>
                <a:gd name="T2" fmla="*/ 151 w 152"/>
                <a:gd name="T3" fmla="*/ 46 h 169"/>
                <a:gd name="T4" fmla="*/ 53 w 152"/>
                <a:gd name="T5" fmla="*/ 24 h 169"/>
                <a:gd name="T6" fmla="*/ 17 w 152"/>
                <a:gd name="T7" fmla="*/ 73 h 169"/>
                <a:gd name="T8" fmla="*/ 2 w 152"/>
                <a:gd name="T9" fmla="*/ 126 h 169"/>
                <a:gd name="T10" fmla="*/ 5 w 152"/>
                <a:gd name="T11" fmla="*/ 168 h 169"/>
                <a:gd name="T12" fmla="*/ 151 w 152"/>
                <a:gd name="T13" fmla="*/ 46 h 169"/>
              </a:gdLst>
              <a:ahLst/>
              <a:cxnLst>
                <a:cxn ang="0">
                  <a:pos x="T0" y="T1"/>
                </a:cxn>
                <a:cxn ang="0">
                  <a:pos x="T2" y="T3"/>
                </a:cxn>
                <a:cxn ang="0">
                  <a:pos x="T4" y="T5"/>
                </a:cxn>
                <a:cxn ang="0">
                  <a:pos x="T6" y="T7"/>
                </a:cxn>
                <a:cxn ang="0">
                  <a:pos x="T8" y="T9"/>
                </a:cxn>
                <a:cxn ang="0">
                  <a:pos x="T10" y="T11"/>
                </a:cxn>
                <a:cxn ang="0">
                  <a:pos x="T12" y="T13"/>
                </a:cxn>
              </a:cxnLst>
              <a:rect l="0" t="0" r="r" b="b"/>
              <a:pathLst>
                <a:path w="152" h="169">
                  <a:moveTo>
                    <a:pt x="151" y="46"/>
                  </a:moveTo>
                  <a:lnTo>
                    <a:pt x="151" y="46"/>
                  </a:lnTo>
                  <a:cubicBezTo>
                    <a:pt x="124" y="19"/>
                    <a:pt x="78" y="0"/>
                    <a:pt x="53" y="24"/>
                  </a:cubicBezTo>
                  <a:cubicBezTo>
                    <a:pt x="41" y="36"/>
                    <a:pt x="24" y="56"/>
                    <a:pt x="17" y="73"/>
                  </a:cubicBezTo>
                  <a:cubicBezTo>
                    <a:pt x="12" y="90"/>
                    <a:pt x="5" y="107"/>
                    <a:pt x="2" y="126"/>
                  </a:cubicBezTo>
                  <a:cubicBezTo>
                    <a:pt x="0" y="136"/>
                    <a:pt x="0" y="156"/>
                    <a:pt x="5" y="168"/>
                  </a:cubicBezTo>
                  <a:cubicBezTo>
                    <a:pt x="34" y="131"/>
                    <a:pt x="80" y="85"/>
                    <a:pt x="151" y="46"/>
                  </a:cubicBezTo>
                </a:path>
              </a:pathLst>
            </a:custGeom>
            <a:solidFill>
              <a:srgbClr val="ECEBE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81" name="Freeform 34"/>
            <p:cNvSpPr>
              <a:spLocks noChangeArrowheads="1"/>
            </p:cNvSpPr>
            <p:nvPr/>
          </p:nvSpPr>
          <p:spPr bwMode="auto">
            <a:xfrm>
              <a:off x="17635026" y="6470771"/>
              <a:ext cx="410526" cy="702517"/>
            </a:xfrm>
            <a:custGeom>
              <a:avLst/>
              <a:gdLst>
                <a:gd name="T0" fmla="*/ 146 w 432"/>
                <a:gd name="T1" fmla="*/ 7 h 737"/>
                <a:gd name="T2" fmla="*/ 146 w 432"/>
                <a:gd name="T3" fmla="*/ 7 h 737"/>
                <a:gd name="T4" fmla="*/ 0 w 432"/>
                <a:gd name="T5" fmla="*/ 63 h 737"/>
                <a:gd name="T6" fmla="*/ 19 w 432"/>
                <a:gd name="T7" fmla="*/ 117 h 737"/>
                <a:gd name="T8" fmla="*/ 133 w 432"/>
                <a:gd name="T9" fmla="*/ 73 h 737"/>
                <a:gd name="T10" fmla="*/ 184 w 432"/>
                <a:gd name="T11" fmla="*/ 92 h 737"/>
                <a:gd name="T12" fmla="*/ 341 w 432"/>
                <a:gd name="T13" fmla="*/ 502 h 737"/>
                <a:gd name="T14" fmla="*/ 316 w 432"/>
                <a:gd name="T15" fmla="*/ 550 h 737"/>
                <a:gd name="T16" fmla="*/ 199 w 432"/>
                <a:gd name="T17" fmla="*/ 594 h 737"/>
                <a:gd name="T18" fmla="*/ 253 w 432"/>
                <a:gd name="T19" fmla="*/ 736 h 737"/>
                <a:gd name="T20" fmla="*/ 402 w 432"/>
                <a:gd name="T21" fmla="*/ 680 h 737"/>
                <a:gd name="T22" fmla="*/ 423 w 432"/>
                <a:gd name="T23" fmla="*/ 631 h 737"/>
                <a:gd name="T24" fmla="*/ 194 w 432"/>
                <a:gd name="T25" fmla="*/ 27 h 737"/>
                <a:gd name="T26" fmla="*/ 146 w 432"/>
                <a:gd name="T27" fmla="*/ 7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2" h="737">
                  <a:moveTo>
                    <a:pt x="146" y="7"/>
                  </a:moveTo>
                  <a:lnTo>
                    <a:pt x="146" y="7"/>
                  </a:lnTo>
                  <a:cubicBezTo>
                    <a:pt x="0" y="63"/>
                    <a:pt x="0" y="63"/>
                    <a:pt x="0" y="63"/>
                  </a:cubicBezTo>
                  <a:cubicBezTo>
                    <a:pt x="19" y="117"/>
                    <a:pt x="19" y="117"/>
                    <a:pt x="19" y="117"/>
                  </a:cubicBezTo>
                  <a:cubicBezTo>
                    <a:pt x="133" y="73"/>
                    <a:pt x="133" y="73"/>
                    <a:pt x="133" y="73"/>
                  </a:cubicBezTo>
                  <a:cubicBezTo>
                    <a:pt x="156" y="63"/>
                    <a:pt x="177" y="73"/>
                    <a:pt x="184" y="92"/>
                  </a:cubicBezTo>
                  <a:cubicBezTo>
                    <a:pt x="341" y="502"/>
                    <a:pt x="341" y="502"/>
                    <a:pt x="341" y="502"/>
                  </a:cubicBezTo>
                  <a:cubicBezTo>
                    <a:pt x="348" y="521"/>
                    <a:pt x="336" y="543"/>
                    <a:pt x="316" y="550"/>
                  </a:cubicBezTo>
                  <a:cubicBezTo>
                    <a:pt x="199" y="594"/>
                    <a:pt x="199" y="594"/>
                    <a:pt x="199" y="594"/>
                  </a:cubicBezTo>
                  <a:cubicBezTo>
                    <a:pt x="253" y="736"/>
                    <a:pt x="253" y="736"/>
                    <a:pt x="253" y="736"/>
                  </a:cubicBezTo>
                  <a:cubicBezTo>
                    <a:pt x="402" y="680"/>
                    <a:pt x="402" y="680"/>
                    <a:pt x="402" y="680"/>
                  </a:cubicBezTo>
                  <a:cubicBezTo>
                    <a:pt x="421" y="672"/>
                    <a:pt x="431" y="650"/>
                    <a:pt x="423" y="631"/>
                  </a:cubicBezTo>
                  <a:cubicBezTo>
                    <a:pt x="194" y="27"/>
                    <a:pt x="194" y="27"/>
                    <a:pt x="194" y="27"/>
                  </a:cubicBezTo>
                  <a:cubicBezTo>
                    <a:pt x="187" y="10"/>
                    <a:pt x="165" y="0"/>
                    <a:pt x="146" y="7"/>
                  </a:cubicBezTo>
                </a:path>
              </a:pathLst>
            </a:custGeom>
            <a:solidFill>
              <a:srgbClr val="38739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82" name="Freeform 35"/>
            <p:cNvSpPr>
              <a:spLocks noChangeArrowheads="1"/>
            </p:cNvSpPr>
            <p:nvPr/>
          </p:nvSpPr>
          <p:spPr bwMode="auto">
            <a:xfrm>
              <a:off x="17461505" y="6530019"/>
              <a:ext cx="414759" cy="706749"/>
            </a:xfrm>
            <a:custGeom>
              <a:avLst/>
              <a:gdLst>
                <a:gd name="T0" fmla="*/ 263 w 437"/>
                <a:gd name="T1" fmla="*/ 577 h 739"/>
                <a:gd name="T2" fmla="*/ 263 w 437"/>
                <a:gd name="T3" fmla="*/ 577 h 739"/>
                <a:gd name="T4" fmla="*/ 211 w 437"/>
                <a:gd name="T5" fmla="*/ 558 h 739"/>
                <a:gd name="T6" fmla="*/ 56 w 437"/>
                <a:gd name="T7" fmla="*/ 146 h 739"/>
                <a:gd name="T8" fmla="*/ 80 w 437"/>
                <a:gd name="T9" fmla="*/ 100 h 739"/>
                <a:gd name="T10" fmla="*/ 202 w 437"/>
                <a:gd name="T11" fmla="*/ 51 h 739"/>
                <a:gd name="T12" fmla="*/ 183 w 437"/>
                <a:gd name="T13" fmla="*/ 0 h 739"/>
                <a:gd name="T14" fmla="*/ 29 w 437"/>
                <a:gd name="T15" fmla="*/ 58 h 739"/>
                <a:gd name="T16" fmla="*/ 7 w 437"/>
                <a:gd name="T17" fmla="*/ 105 h 739"/>
                <a:gd name="T18" fmla="*/ 236 w 437"/>
                <a:gd name="T19" fmla="*/ 709 h 739"/>
                <a:gd name="T20" fmla="*/ 285 w 437"/>
                <a:gd name="T21" fmla="*/ 731 h 739"/>
                <a:gd name="T22" fmla="*/ 436 w 437"/>
                <a:gd name="T23" fmla="*/ 673 h 739"/>
                <a:gd name="T24" fmla="*/ 382 w 437"/>
                <a:gd name="T25" fmla="*/ 531 h 739"/>
                <a:gd name="T26" fmla="*/ 263 w 437"/>
                <a:gd name="T27" fmla="*/ 577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7" h="739">
                  <a:moveTo>
                    <a:pt x="263" y="577"/>
                  </a:moveTo>
                  <a:lnTo>
                    <a:pt x="263" y="577"/>
                  </a:lnTo>
                  <a:cubicBezTo>
                    <a:pt x="241" y="585"/>
                    <a:pt x="219" y="575"/>
                    <a:pt x="211" y="558"/>
                  </a:cubicBezTo>
                  <a:cubicBezTo>
                    <a:pt x="56" y="146"/>
                    <a:pt x="56" y="146"/>
                    <a:pt x="56" y="146"/>
                  </a:cubicBezTo>
                  <a:cubicBezTo>
                    <a:pt x="48" y="129"/>
                    <a:pt x="58" y="107"/>
                    <a:pt x="80" y="100"/>
                  </a:cubicBezTo>
                  <a:cubicBezTo>
                    <a:pt x="202" y="51"/>
                    <a:pt x="202" y="51"/>
                    <a:pt x="202" y="51"/>
                  </a:cubicBezTo>
                  <a:cubicBezTo>
                    <a:pt x="183" y="0"/>
                    <a:pt x="183" y="0"/>
                    <a:pt x="183" y="0"/>
                  </a:cubicBezTo>
                  <a:cubicBezTo>
                    <a:pt x="29" y="58"/>
                    <a:pt x="29" y="58"/>
                    <a:pt x="29" y="58"/>
                  </a:cubicBezTo>
                  <a:cubicBezTo>
                    <a:pt x="10" y="66"/>
                    <a:pt x="0" y="88"/>
                    <a:pt x="7" y="105"/>
                  </a:cubicBezTo>
                  <a:cubicBezTo>
                    <a:pt x="236" y="709"/>
                    <a:pt x="236" y="709"/>
                    <a:pt x="236" y="709"/>
                  </a:cubicBezTo>
                  <a:cubicBezTo>
                    <a:pt x="243" y="728"/>
                    <a:pt x="265" y="738"/>
                    <a:pt x="285" y="731"/>
                  </a:cubicBezTo>
                  <a:cubicBezTo>
                    <a:pt x="436" y="673"/>
                    <a:pt x="436" y="673"/>
                    <a:pt x="436" y="673"/>
                  </a:cubicBezTo>
                  <a:cubicBezTo>
                    <a:pt x="382" y="531"/>
                    <a:pt x="382" y="531"/>
                    <a:pt x="382" y="531"/>
                  </a:cubicBezTo>
                  <a:lnTo>
                    <a:pt x="263" y="577"/>
                  </a:lnTo>
                </a:path>
              </a:pathLst>
            </a:custGeom>
            <a:solidFill>
              <a:srgbClr val="12507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83" name="Freeform 36"/>
            <p:cNvSpPr>
              <a:spLocks noChangeArrowheads="1"/>
            </p:cNvSpPr>
            <p:nvPr/>
          </p:nvSpPr>
          <p:spPr bwMode="auto">
            <a:xfrm>
              <a:off x="17508059" y="6580804"/>
              <a:ext cx="317417" cy="507843"/>
            </a:xfrm>
            <a:custGeom>
              <a:avLst/>
              <a:gdLst>
                <a:gd name="T0" fmla="*/ 8 w 335"/>
                <a:gd name="T1" fmla="*/ 95 h 535"/>
                <a:gd name="T2" fmla="*/ 8 w 335"/>
                <a:gd name="T3" fmla="*/ 95 h 535"/>
                <a:gd name="T4" fmla="*/ 163 w 335"/>
                <a:gd name="T5" fmla="*/ 507 h 535"/>
                <a:gd name="T6" fmla="*/ 215 w 335"/>
                <a:gd name="T7" fmla="*/ 526 h 535"/>
                <a:gd name="T8" fmla="*/ 334 w 335"/>
                <a:gd name="T9" fmla="*/ 480 h 535"/>
                <a:gd name="T10" fmla="*/ 154 w 335"/>
                <a:gd name="T11" fmla="*/ 0 h 535"/>
                <a:gd name="T12" fmla="*/ 32 w 335"/>
                <a:gd name="T13" fmla="*/ 47 h 535"/>
                <a:gd name="T14" fmla="*/ 8 w 335"/>
                <a:gd name="T15" fmla="*/ 95 h 5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535">
                  <a:moveTo>
                    <a:pt x="8" y="95"/>
                  </a:moveTo>
                  <a:lnTo>
                    <a:pt x="8" y="95"/>
                  </a:lnTo>
                  <a:cubicBezTo>
                    <a:pt x="163" y="507"/>
                    <a:pt x="163" y="507"/>
                    <a:pt x="163" y="507"/>
                  </a:cubicBezTo>
                  <a:cubicBezTo>
                    <a:pt x="171" y="524"/>
                    <a:pt x="193" y="534"/>
                    <a:pt x="215" y="526"/>
                  </a:cubicBezTo>
                  <a:cubicBezTo>
                    <a:pt x="334" y="480"/>
                    <a:pt x="334" y="480"/>
                    <a:pt x="334" y="480"/>
                  </a:cubicBezTo>
                  <a:cubicBezTo>
                    <a:pt x="154" y="0"/>
                    <a:pt x="154" y="0"/>
                    <a:pt x="154" y="0"/>
                  </a:cubicBezTo>
                  <a:cubicBezTo>
                    <a:pt x="32" y="47"/>
                    <a:pt x="32" y="47"/>
                    <a:pt x="32" y="47"/>
                  </a:cubicBezTo>
                  <a:cubicBezTo>
                    <a:pt x="10" y="56"/>
                    <a:pt x="0" y="78"/>
                    <a:pt x="8" y="95"/>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84" name="Freeform 37"/>
            <p:cNvSpPr>
              <a:spLocks noChangeArrowheads="1"/>
            </p:cNvSpPr>
            <p:nvPr/>
          </p:nvSpPr>
          <p:spPr bwMode="auto">
            <a:xfrm>
              <a:off x="17656188" y="6530019"/>
              <a:ext cx="313185" cy="507843"/>
            </a:xfrm>
            <a:custGeom>
              <a:avLst/>
              <a:gdLst>
                <a:gd name="T0" fmla="*/ 297 w 330"/>
                <a:gd name="T1" fmla="*/ 487 h 532"/>
                <a:gd name="T2" fmla="*/ 297 w 330"/>
                <a:gd name="T3" fmla="*/ 487 h 532"/>
                <a:gd name="T4" fmla="*/ 322 w 330"/>
                <a:gd name="T5" fmla="*/ 439 h 532"/>
                <a:gd name="T6" fmla="*/ 165 w 330"/>
                <a:gd name="T7" fmla="*/ 29 h 532"/>
                <a:gd name="T8" fmla="*/ 114 w 330"/>
                <a:gd name="T9" fmla="*/ 10 h 532"/>
                <a:gd name="T10" fmla="*/ 0 w 330"/>
                <a:gd name="T11" fmla="*/ 54 h 532"/>
                <a:gd name="T12" fmla="*/ 180 w 330"/>
                <a:gd name="T13" fmla="*/ 531 h 532"/>
                <a:gd name="T14" fmla="*/ 297 w 330"/>
                <a:gd name="T15" fmla="*/ 487 h 5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0" h="532">
                  <a:moveTo>
                    <a:pt x="297" y="487"/>
                  </a:moveTo>
                  <a:lnTo>
                    <a:pt x="297" y="487"/>
                  </a:lnTo>
                  <a:cubicBezTo>
                    <a:pt x="317" y="480"/>
                    <a:pt x="329" y="458"/>
                    <a:pt x="322" y="439"/>
                  </a:cubicBezTo>
                  <a:cubicBezTo>
                    <a:pt x="165" y="29"/>
                    <a:pt x="165" y="29"/>
                    <a:pt x="165" y="29"/>
                  </a:cubicBezTo>
                  <a:cubicBezTo>
                    <a:pt x="158" y="10"/>
                    <a:pt x="137" y="0"/>
                    <a:pt x="114" y="10"/>
                  </a:cubicBezTo>
                  <a:cubicBezTo>
                    <a:pt x="0" y="54"/>
                    <a:pt x="0" y="54"/>
                    <a:pt x="0" y="54"/>
                  </a:cubicBezTo>
                  <a:cubicBezTo>
                    <a:pt x="180" y="531"/>
                    <a:pt x="180" y="531"/>
                    <a:pt x="180" y="531"/>
                  </a:cubicBezTo>
                  <a:lnTo>
                    <a:pt x="297" y="487"/>
                  </a:lnTo>
                </a:path>
              </a:pathLst>
            </a:custGeom>
            <a:solidFill>
              <a:srgbClr val="EEEBD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85" name="Freeform 38"/>
            <p:cNvSpPr>
              <a:spLocks noChangeArrowheads="1"/>
            </p:cNvSpPr>
            <p:nvPr/>
          </p:nvSpPr>
          <p:spPr bwMode="auto">
            <a:xfrm>
              <a:off x="17800083" y="7071719"/>
              <a:ext cx="101574" cy="80409"/>
            </a:xfrm>
            <a:custGeom>
              <a:avLst/>
              <a:gdLst>
                <a:gd name="T0" fmla="*/ 8 w 111"/>
                <a:gd name="T1" fmla="*/ 61 h 86"/>
                <a:gd name="T2" fmla="*/ 8 w 111"/>
                <a:gd name="T3" fmla="*/ 61 h 86"/>
                <a:gd name="T4" fmla="*/ 42 w 111"/>
                <a:gd name="T5" fmla="*/ 80 h 86"/>
                <a:gd name="T6" fmla="*/ 93 w 111"/>
                <a:gd name="T7" fmla="*/ 63 h 86"/>
                <a:gd name="T8" fmla="*/ 103 w 111"/>
                <a:gd name="T9" fmla="*/ 24 h 86"/>
                <a:gd name="T10" fmla="*/ 71 w 111"/>
                <a:gd name="T11" fmla="*/ 5 h 86"/>
                <a:gd name="T12" fmla="*/ 20 w 111"/>
                <a:gd name="T13" fmla="*/ 24 h 86"/>
                <a:gd name="T14" fmla="*/ 8 w 111"/>
                <a:gd name="T15" fmla="*/ 61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86">
                  <a:moveTo>
                    <a:pt x="8" y="61"/>
                  </a:moveTo>
                  <a:lnTo>
                    <a:pt x="8" y="61"/>
                  </a:lnTo>
                  <a:cubicBezTo>
                    <a:pt x="12" y="78"/>
                    <a:pt x="30" y="85"/>
                    <a:pt x="42" y="80"/>
                  </a:cubicBezTo>
                  <a:cubicBezTo>
                    <a:pt x="93" y="63"/>
                    <a:pt x="93" y="63"/>
                    <a:pt x="93" y="63"/>
                  </a:cubicBezTo>
                  <a:cubicBezTo>
                    <a:pt x="105" y="58"/>
                    <a:pt x="110" y="42"/>
                    <a:pt x="103" y="24"/>
                  </a:cubicBezTo>
                  <a:cubicBezTo>
                    <a:pt x="98" y="7"/>
                    <a:pt x="83" y="0"/>
                    <a:pt x="71" y="5"/>
                  </a:cubicBezTo>
                  <a:cubicBezTo>
                    <a:pt x="20" y="24"/>
                    <a:pt x="20" y="24"/>
                    <a:pt x="20" y="24"/>
                  </a:cubicBezTo>
                  <a:cubicBezTo>
                    <a:pt x="8" y="29"/>
                    <a:pt x="0" y="44"/>
                    <a:pt x="8" y="61"/>
                  </a:cubicBezTo>
                </a:path>
              </a:pathLst>
            </a:custGeom>
            <a:solidFill>
              <a:srgbClr val="6C778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86" name="Freeform 39"/>
            <p:cNvSpPr>
              <a:spLocks noChangeArrowheads="1"/>
            </p:cNvSpPr>
            <p:nvPr/>
          </p:nvSpPr>
          <p:spPr bwMode="auto">
            <a:xfrm>
              <a:off x="17800083" y="7071719"/>
              <a:ext cx="101574" cy="80409"/>
            </a:xfrm>
            <a:custGeom>
              <a:avLst/>
              <a:gdLst>
                <a:gd name="T0" fmla="*/ 8 w 111"/>
                <a:gd name="T1" fmla="*/ 61 h 86"/>
                <a:gd name="T2" fmla="*/ 8 w 111"/>
                <a:gd name="T3" fmla="*/ 61 h 86"/>
                <a:gd name="T4" fmla="*/ 42 w 111"/>
                <a:gd name="T5" fmla="*/ 80 h 86"/>
                <a:gd name="T6" fmla="*/ 93 w 111"/>
                <a:gd name="T7" fmla="*/ 63 h 86"/>
                <a:gd name="T8" fmla="*/ 103 w 111"/>
                <a:gd name="T9" fmla="*/ 24 h 86"/>
                <a:gd name="T10" fmla="*/ 71 w 111"/>
                <a:gd name="T11" fmla="*/ 5 h 86"/>
                <a:gd name="T12" fmla="*/ 20 w 111"/>
                <a:gd name="T13" fmla="*/ 24 h 86"/>
                <a:gd name="T14" fmla="*/ 8 w 111"/>
                <a:gd name="T15" fmla="*/ 61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86">
                  <a:moveTo>
                    <a:pt x="8" y="61"/>
                  </a:moveTo>
                  <a:lnTo>
                    <a:pt x="8" y="61"/>
                  </a:lnTo>
                  <a:cubicBezTo>
                    <a:pt x="12" y="78"/>
                    <a:pt x="30" y="85"/>
                    <a:pt x="42" y="80"/>
                  </a:cubicBezTo>
                  <a:cubicBezTo>
                    <a:pt x="93" y="63"/>
                    <a:pt x="93" y="63"/>
                    <a:pt x="93" y="63"/>
                  </a:cubicBezTo>
                  <a:cubicBezTo>
                    <a:pt x="105" y="58"/>
                    <a:pt x="110" y="42"/>
                    <a:pt x="103" y="24"/>
                  </a:cubicBezTo>
                  <a:cubicBezTo>
                    <a:pt x="98" y="7"/>
                    <a:pt x="83" y="0"/>
                    <a:pt x="71" y="5"/>
                  </a:cubicBezTo>
                  <a:cubicBezTo>
                    <a:pt x="20" y="24"/>
                    <a:pt x="20" y="24"/>
                    <a:pt x="20" y="24"/>
                  </a:cubicBezTo>
                  <a:cubicBezTo>
                    <a:pt x="8" y="29"/>
                    <a:pt x="0" y="44"/>
                    <a:pt x="8" y="61"/>
                  </a:cubicBezTo>
                </a:path>
              </a:pathLst>
            </a:custGeom>
            <a:noFill/>
            <a:ln w="1800" cap="flat">
              <a:solidFill>
                <a:srgbClr val="272626"/>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87" name="Freeform 40"/>
            <p:cNvSpPr>
              <a:spLocks noChangeArrowheads="1"/>
            </p:cNvSpPr>
            <p:nvPr/>
          </p:nvSpPr>
          <p:spPr bwMode="auto">
            <a:xfrm>
              <a:off x="17690045" y="6682372"/>
              <a:ext cx="143896" cy="148121"/>
            </a:xfrm>
            <a:custGeom>
              <a:avLst/>
              <a:gdLst>
                <a:gd name="T0" fmla="*/ 150 w 154"/>
                <a:gd name="T1" fmla="*/ 156 h 159"/>
                <a:gd name="T2" fmla="*/ 150 w 154"/>
                <a:gd name="T3" fmla="*/ 156 h 159"/>
                <a:gd name="T4" fmla="*/ 143 w 154"/>
                <a:gd name="T5" fmla="*/ 158 h 159"/>
                <a:gd name="T6" fmla="*/ 133 w 154"/>
                <a:gd name="T7" fmla="*/ 148 h 159"/>
                <a:gd name="T8" fmla="*/ 119 w 154"/>
                <a:gd name="T9" fmla="*/ 90 h 159"/>
                <a:gd name="T10" fmla="*/ 14 w 154"/>
                <a:gd name="T11" fmla="*/ 37 h 159"/>
                <a:gd name="T12" fmla="*/ 2 w 154"/>
                <a:gd name="T13" fmla="*/ 32 h 159"/>
                <a:gd name="T14" fmla="*/ 7 w 154"/>
                <a:gd name="T15" fmla="*/ 19 h 159"/>
                <a:gd name="T16" fmla="*/ 136 w 154"/>
                <a:gd name="T17" fmla="*/ 80 h 159"/>
                <a:gd name="T18" fmla="*/ 153 w 154"/>
                <a:gd name="T19" fmla="*/ 148 h 159"/>
                <a:gd name="T20" fmla="*/ 150 w 154"/>
                <a:gd name="T21" fmla="*/ 15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159">
                  <a:moveTo>
                    <a:pt x="150" y="156"/>
                  </a:moveTo>
                  <a:lnTo>
                    <a:pt x="150" y="156"/>
                  </a:lnTo>
                  <a:cubicBezTo>
                    <a:pt x="148" y="156"/>
                    <a:pt x="146" y="158"/>
                    <a:pt x="143" y="158"/>
                  </a:cubicBezTo>
                  <a:cubicBezTo>
                    <a:pt x="138" y="158"/>
                    <a:pt x="133" y="153"/>
                    <a:pt x="133" y="148"/>
                  </a:cubicBezTo>
                  <a:cubicBezTo>
                    <a:pt x="133" y="124"/>
                    <a:pt x="128" y="105"/>
                    <a:pt x="119" y="90"/>
                  </a:cubicBezTo>
                  <a:cubicBezTo>
                    <a:pt x="102" y="58"/>
                    <a:pt x="53" y="22"/>
                    <a:pt x="14" y="37"/>
                  </a:cubicBezTo>
                  <a:cubicBezTo>
                    <a:pt x="9" y="39"/>
                    <a:pt x="4" y="37"/>
                    <a:pt x="2" y="32"/>
                  </a:cubicBezTo>
                  <a:cubicBezTo>
                    <a:pt x="0" y="27"/>
                    <a:pt x="2" y="19"/>
                    <a:pt x="7" y="19"/>
                  </a:cubicBezTo>
                  <a:cubicBezTo>
                    <a:pt x="58" y="0"/>
                    <a:pt x="116" y="44"/>
                    <a:pt x="136" y="80"/>
                  </a:cubicBezTo>
                  <a:cubicBezTo>
                    <a:pt x="146" y="97"/>
                    <a:pt x="153" y="122"/>
                    <a:pt x="153" y="148"/>
                  </a:cubicBezTo>
                  <a:cubicBezTo>
                    <a:pt x="153" y="151"/>
                    <a:pt x="150" y="153"/>
                    <a:pt x="150" y="156"/>
                  </a:cubicBezTo>
                </a:path>
              </a:pathLst>
            </a:custGeom>
            <a:solidFill>
              <a:srgbClr val="7ECAEB"/>
            </a:solidFill>
            <a:ln>
              <a:noFill/>
            </a:ln>
            <a:effectLst/>
            <a:extLst>
              <a:ext uri="{91240B29-F687-4f45-9708-019B960494DF}">
                <a14:hiddenLine xmlns="" xmlns:a14="http://schemas.microsoft.com/office/drawing/2010/main" w="9525" cap="flat">
                  <a:solidFill>
                    <a:srgbClr val="272626"/>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88" name="Freeform 41"/>
            <p:cNvSpPr>
              <a:spLocks noChangeArrowheads="1"/>
            </p:cNvSpPr>
            <p:nvPr/>
          </p:nvSpPr>
          <p:spPr bwMode="auto">
            <a:xfrm>
              <a:off x="17694278" y="6648516"/>
              <a:ext cx="177754" cy="177745"/>
            </a:xfrm>
            <a:custGeom>
              <a:avLst/>
              <a:gdLst>
                <a:gd name="T0" fmla="*/ 186 w 189"/>
                <a:gd name="T1" fmla="*/ 182 h 188"/>
                <a:gd name="T2" fmla="*/ 186 w 189"/>
                <a:gd name="T3" fmla="*/ 182 h 188"/>
                <a:gd name="T4" fmla="*/ 178 w 189"/>
                <a:gd name="T5" fmla="*/ 185 h 188"/>
                <a:gd name="T6" fmla="*/ 169 w 189"/>
                <a:gd name="T7" fmla="*/ 178 h 188"/>
                <a:gd name="T8" fmla="*/ 144 w 189"/>
                <a:gd name="T9" fmla="*/ 107 h 188"/>
                <a:gd name="T10" fmla="*/ 13 w 189"/>
                <a:gd name="T11" fmla="*/ 31 h 188"/>
                <a:gd name="T12" fmla="*/ 0 w 189"/>
                <a:gd name="T13" fmla="*/ 24 h 188"/>
                <a:gd name="T14" fmla="*/ 8 w 189"/>
                <a:gd name="T15" fmla="*/ 14 h 188"/>
                <a:gd name="T16" fmla="*/ 161 w 189"/>
                <a:gd name="T17" fmla="*/ 97 h 188"/>
                <a:gd name="T18" fmla="*/ 188 w 189"/>
                <a:gd name="T19" fmla="*/ 175 h 188"/>
                <a:gd name="T20" fmla="*/ 186 w 189"/>
                <a:gd name="T21" fmla="*/ 18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9" h="188">
                  <a:moveTo>
                    <a:pt x="186" y="182"/>
                  </a:moveTo>
                  <a:lnTo>
                    <a:pt x="186" y="182"/>
                  </a:lnTo>
                  <a:cubicBezTo>
                    <a:pt x="183" y="185"/>
                    <a:pt x="181" y="185"/>
                    <a:pt x="178" y="185"/>
                  </a:cubicBezTo>
                  <a:cubicBezTo>
                    <a:pt x="174" y="187"/>
                    <a:pt x="169" y="182"/>
                    <a:pt x="169" y="178"/>
                  </a:cubicBezTo>
                  <a:cubicBezTo>
                    <a:pt x="164" y="151"/>
                    <a:pt x="156" y="126"/>
                    <a:pt x="144" y="107"/>
                  </a:cubicBezTo>
                  <a:cubicBezTo>
                    <a:pt x="115" y="63"/>
                    <a:pt x="54" y="22"/>
                    <a:pt x="13" y="31"/>
                  </a:cubicBezTo>
                  <a:cubicBezTo>
                    <a:pt x="8" y="34"/>
                    <a:pt x="3" y="31"/>
                    <a:pt x="0" y="24"/>
                  </a:cubicBezTo>
                  <a:cubicBezTo>
                    <a:pt x="0" y="19"/>
                    <a:pt x="3" y="14"/>
                    <a:pt x="8" y="14"/>
                  </a:cubicBezTo>
                  <a:cubicBezTo>
                    <a:pt x="64" y="0"/>
                    <a:pt x="132" y="53"/>
                    <a:pt x="161" y="97"/>
                  </a:cubicBezTo>
                  <a:cubicBezTo>
                    <a:pt x="174" y="119"/>
                    <a:pt x="183" y="146"/>
                    <a:pt x="188" y="175"/>
                  </a:cubicBezTo>
                  <a:cubicBezTo>
                    <a:pt x="188" y="178"/>
                    <a:pt x="186" y="180"/>
                    <a:pt x="186" y="182"/>
                  </a:cubicBezTo>
                </a:path>
              </a:pathLst>
            </a:custGeom>
            <a:solidFill>
              <a:srgbClr val="7ECAEB"/>
            </a:solidFill>
            <a:ln>
              <a:noFill/>
            </a:ln>
            <a:effectLst/>
            <a:extLst>
              <a:ext uri="{91240B29-F687-4f45-9708-019B960494DF}">
                <a14:hiddenLine xmlns="" xmlns:a14="http://schemas.microsoft.com/office/drawing/2010/main" w="9525" cap="flat">
                  <a:solidFill>
                    <a:srgbClr val="272626"/>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89" name="Freeform 42"/>
            <p:cNvSpPr>
              <a:spLocks noChangeArrowheads="1"/>
            </p:cNvSpPr>
            <p:nvPr/>
          </p:nvSpPr>
          <p:spPr bwMode="auto">
            <a:xfrm>
              <a:off x="17630794" y="6745853"/>
              <a:ext cx="156593" cy="156585"/>
            </a:xfrm>
            <a:custGeom>
              <a:avLst/>
              <a:gdLst>
                <a:gd name="T0" fmla="*/ 38 w 169"/>
                <a:gd name="T1" fmla="*/ 14 h 169"/>
                <a:gd name="T2" fmla="*/ 38 w 169"/>
                <a:gd name="T3" fmla="*/ 14 h 169"/>
                <a:gd name="T4" fmla="*/ 92 w 169"/>
                <a:gd name="T5" fmla="*/ 102 h 169"/>
                <a:gd name="T6" fmla="*/ 168 w 169"/>
                <a:gd name="T7" fmla="*/ 144 h 169"/>
                <a:gd name="T8" fmla="*/ 163 w 169"/>
                <a:gd name="T9" fmla="*/ 168 h 169"/>
                <a:gd name="T10" fmla="*/ 2 w 169"/>
                <a:gd name="T11" fmla="*/ 29 h 169"/>
                <a:gd name="T12" fmla="*/ 0 w 169"/>
                <a:gd name="T13" fmla="*/ 0 h 169"/>
                <a:gd name="T14" fmla="*/ 38 w 169"/>
                <a:gd name="T15" fmla="*/ 1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69">
                  <a:moveTo>
                    <a:pt x="38" y="14"/>
                  </a:moveTo>
                  <a:lnTo>
                    <a:pt x="38" y="14"/>
                  </a:lnTo>
                  <a:cubicBezTo>
                    <a:pt x="38" y="14"/>
                    <a:pt x="26" y="51"/>
                    <a:pt x="92" y="102"/>
                  </a:cubicBezTo>
                  <a:cubicBezTo>
                    <a:pt x="92" y="102"/>
                    <a:pt x="141" y="146"/>
                    <a:pt x="168" y="144"/>
                  </a:cubicBezTo>
                  <a:cubicBezTo>
                    <a:pt x="163" y="168"/>
                    <a:pt x="163" y="168"/>
                    <a:pt x="163" y="168"/>
                  </a:cubicBezTo>
                  <a:cubicBezTo>
                    <a:pt x="163" y="168"/>
                    <a:pt x="53" y="151"/>
                    <a:pt x="2" y="29"/>
                  </a:cubicBezTo>
                  <a:cubicBezTo>
                    <a:pt x="0" y="0"/>
                    <a:pt x="0" y="0"/>
                    <a:pt x="0" y="0"/>
                  </a:cubicBezTo>
                  <a:lnTo>
                    <a:pt x="38" y="14"/>
                  </a:lnTo>
                </a:path>
              </a:pathLst>
            </a:custGeom>
            <a:solidFill>
              <a:srgbClr val="387395"/>
            </a:solidFill>
            <a:ln>
              <a:noFill/>
            </a:ln>
            <a:effectLst/>
            <a:extLst>
              <a:ext uri="{91240B29-F687-4f45-9708-019B960494DF}">
                <a14:hiddenLine xmlns="" xmlns:a14="http://schemas.microsoft.com/office/drawing/2010/main" w="9525" cap="flat">
                  <a:solidFill>
                    <a:srgbClr val="272626"/>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90" name="Freeform 43"/>
            <p:cNvSpPr>
              <a:spLocks noChangeArrowheads="1"/>
            </p:cNvSpPr>
            <p:nvPr/>
          </p:nvSpPr>
          <p:spPr bwMode="auto">
            <a:xfrm>
              <a:off x="17571543" y="6690836"/>
              <a:ext cx="313185" cy="262386"/>
            </a:xfrm>
            <a:custGeom>
              <a:avLst/>
              <a:gdLst>
                <a:gd name="T0" fmla="*/ 21 w 330"/>
                <a:gd name="T1" fmla="*/ 0 h 279"/>
                <a:gd name="T2" fmla="*/ 21 w 330"/>
                <a:gd name="T3" fmla="*/ 0 h 279"/>
                <a:gd name="T4" fmla="*/ 7 w 330"/>
                <a:gd name="T5" fmla="*/ 60 h 279"/>
                <a:gd name="T6" fmla="*/ 268 w 330"/>
                <a:gd name="T7" fmla="*/ 275 h 279"/>
                <a:gd name="T8" fmla="*/ 329 w 330"/>
                <a:gd name="T9" fmla="*/ 243 h 279"/>
                <a:gd name="T10" fmla="*/ 226 w 330"/>
                <a:gd name="T11" fmla="*/ 209 h 279"/>
                <a:gd name="T12" fmla="*/ 139 w 330"/>
                <a:gd name="T13" fmla="*/ 175 h 279"/>
                <a:gd name="T14" fmla="*/ 80 w 330"/>
                <a:gd name="T15" fmla="*/ 73 h 279"/>
                <a:gd name="T16" fmla="*/ 21 w 330"/>
                <a:gd name="T17"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279">
                  <a:moveTo>
                    <a:pt x="21" y="0"/>
                  </a:moveTo>
                  <a:lnTo>
                    <a:pt x="21" y="0"/>
                  </a:lnTo>
                  <a:cubicBezTo>
                    <a:pt x="21" y="0"/>
                    <a:pt x="0" y="34"/>
                    <a:pt x="7" y="60"/>
                  </a:cubicBezTo>
                  <a:cubicBezTo>
                    <a:pt x="7" y="60"/>
                    <a:pt x="85" y="217"/>
                    <a:pt x="268" y="275"/>
                  </a:cubicBezTo>
                  <a:cubicBezTo>
                    <a:pt x="268" y="275"/>
                    <a:pt x="280" y="278"/>
                    <a:pt x="329" y="243"/>
                  </a:cubicBezTo>
                  <a:cubicBezTo>
                    <a:pt x="329" y="243"/>
                    <a:pt x="260" y="243"/>
                    <a:pt x="226" y="209"/>
                  </a:cubicBezTo>
                  <a:cubicBezTo>
                    <a:pt x="226" y="209"/>
                    <a:pt x="199" y="221"/>
                    <a:pt x="139" y="175"/>
                  </a:cubicBezTo>
                  <a:cubicBezTo>
                    <a:pt x="139" y="175"/>
                    <a:pt x="66" y="131"/>
                    <a:pt x="80" y="73"/>
                  </a:cubicBezTo>
                  <a:cubicBezTo>
                    <a:pt x="80" y="73"/>
                    <a:pt x="36" y="41"/>
                    <a:pt x="21" y="0"/>
                  </a:cubicBezTo>
                </a:path>
              </a:pathLst>
            </a:custGeom>
            <a:solidFill>
              <a:srgbClr val="12507A"/>
            </a:solidFill>
            <a:ln>
              <a:noFill/>
            </a:ln>
            <a:effectLst/>
            <a:extLst>
              <a:ext uri="{91240B29-F687-4f45-9708-019B960494DF}">
                <a14:hiddenLine xmlns="" xmlns:a14="http://schemas.microsoft.com/office/drawing/2010/main" w="9525" cap="flat">
                  <a:solidFill>
                    <a:srgbClr val="272626"/>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91" name="Freeform 44"/>
            <p:cNvSpPr>
              <a:spLocks noChangeArrowheads="1"/>
            </p:cNvSpPr>
            <p:nvPr/>
          </p:nvSpPr>
          <p:spPr bwMode="auto">
            <a:xfrm>
              <a:off x="17592704" y="6665444"/>
              <a:ext cx="88877" cy="93105"/>
            </a:xfrm>
            <a:custGeom>
              <a:avLst/>
              <a:gdLst>
                <a:gd name="T0" fmla="*/ 0 w 97"/>
                <a:gd name="T1" fmla="*/ 27 h 101"/>
                <a:gd name="T2" fmla="*/ 0 w 97"/>
                <a:gd name="T3" fmla="*/ 27 h 101"/>
                <a:gd name="T4" fmla="*/ 27 w 97"/>
                <a:gd name="T5" fmla="*/ 0 h 101"/>
                <a:gd name="T6" fmla="*/ 96 w 97"/>
                <a:gd name="T7" fmla="*/ 78 h 101"/>
                <a:gd name="T8" fmla="*/ 61 w 97"/>
                <a:gd name="T9" fmla="*/ 100 h 101"/>
                <a:gd name="T10" fmla="*/ 0 w 97"/>
                <a:gd name="T11" fmla="*/ 27 h 101"/>
              </a:gdLst>
              <a:ahLst/>
              <a:cxnLst>
                <a:cxn ang="0">
                  <a:pos x="T0" y="T1"/>
                </a:cxn>
                <a:cxn ang="0">
                  <a:pos x="T2" y="T3"/>
                </a:cxn>
                <a:cxn ang="0">
                  <a:pos x="T4" y="T5"/>
                </a:cxn>
                <a:cxn ang="0">
                  <a:pos x="T6" y="T7"/>
                </a:cxn>
                <a:cxn ang="0">
                  <a:pos x="T8" y="T9"/>
                </a:cxn>
                <a:cxn ang="0">
                  <a:pos x="T10" y="T11"/>
                </a:cxn>
              </a:cxnLst>
              <a:rect l="0" t="0" r="r" b="b"/>
              <a:pathLst>
                <a:path w="97" h="101">
                  <a:moveTo>
                    <a:pt x="0" y="27"/>
                  </a:moveTo>
                  <a:lnTo>
                    <a:pt x="0" y="27"/>
                  </a:lnTo>
                  <a:cubicBezTo>
                    <a:pt x="0" y="27"/>
                    <a:pt x="3" y="7"/>
                    <a:pt x="27" y="0"/>
                  </a:cubicBezTo>
                  <a:cubicBezTo>
                    <a:pt x="27" y="0"/>
                    <a:pt x="35" y="66"/>
                    <a:pt x="96" y="78"/>
                  </a:cubicBezTo>
                  <a:cubicBezTo>
                    <a:pt x="96" y="78"/>
                    <a:pt x="86" y="100"/>
                    <a:pt x="61" y="100"/>
                  </a:cubicBezTo>
                  <a:cubicBezTo>
                    <a:pt x="61" y="100"/>
                    <a:pt x="25" y="85"/>
                    <a:pt x="0" y="27"/>
                  </a:cubicBezTo>
                </a:path>
              </a:pathLst>
            </a:custGeom>
            <a:solidFill>
              <a:srgbClr val="387395"/>
            </a:solidFill>
            <a:ln>
              <a:noFill/>
            </a:ln>
            <a:effectLst/>
            <a:extLst>
              <a:ext uri="{91240B29-F687-4f45-9708-019B960494DF}">
                <a14:hiddenLine xmlns="" xmlns:a14="http://schemas.microsoft.com/office/drawing/2010/main" w="9525" cap="flat">
                  <a:solidFill>
                    <a:srgbClr val="272626"/>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92" name="Freeform 45"/>
            <p:cNvSpPr>
              <a:spLocks noChangeArrowheads="1"/>
            </p:cNvSpPr>
            <p:nvPr/>
          </p:nvSpPr>
          <p:spPr bwMode="auto">
            <a:xfrm>
              <a:off x="17787387" y="6860117"/>
              <a:ext cx="110038" cy="71944"/>
            </a:xfrm>
            <a:custGeom>
              <a:avLst/>
              <a:gdLst>
                <a:gd name="T0" fmla="*/ 0 w 118"/>
                <a:gd name="T1" fmla="*/ 31 h 79"/>
                <a:gd name="T2" fmla="*/ 0 w 118"/>
                <a:gd name="T3" fmla="*/ 31 h 79"/>
                <a:gd name="T4" fmla="*/ 14 w 118"/>
                <a:gd name="T5" fmla="*/ 0 h 79"/>
                <a:gd name="T6" fmla="*/ 117 w 118"/>
                <a:gd name="T7" fmla="*/ 27 h 79"/>
                <a:gd name="T8" fmla="*/ 107 w 118"/>
                <a:gd name="T9" fmla="*/ 65 h 79"/>
                <a:gd name="T10" fmla="*/ 0 w 118"/>
                <a:gd name="T11" fmla="*/ 31 h 79"/>
              </a:gdLst>
              <a:ahLst/>
              <a:cxnLst>
                <a:cxn ang="0">
                  <a:pos x="T0" y="T1"/>
                </a:cxn>
                <a:cxn ang="0">
                  <a:pos x="T2" y="T3"/>
                </a:cxn>
                <a:cxn ang="0">
                  <a:pos x="T4" y="T5"/>
                </a:cxn>
                <a:cxn ang="0">
                  <a:pos x="T6" y="T7"/>
                </a:cxn>
                <a:cxn ang="0">
                  <a:pos x="T8" y="T9"/>
                </a:cxn>
                <a:cxn ang="0">
                  <a:pos x="T10" y="T11"/>
                </a:cxn>
              </a:cxnLst>
              <a:rect l="0" t="0" r="r" b="b"/>
              <a:pathLst>
                <a:path w="118" h="79">
                  <a:moveTo>
                    <a:pt x="0" y="31"/>
                  </a:moveTo>
                  <a:lnTo>
                    <a:pt x="0" y="31"/>
                  </a:lnTo>
                  <a:cubicBezTo>
                    <a:pt x="0" y="31"/>
                    <a:pt x="2" y="9"/>
                    <a:pt x="14" y="0"/>
                  </a:cubicBezTo>
                  <a:cubicBezTo>
                    <a:pt x="14" y="0"/>
                    <a:pt x="73" y="41"/>
                    <a:pt x="117" y="27"/>
                  </a:cubicBezTo>
                  <a:cubicBezTo>
                    <a:pt x="117" y="27"/>
                    <a:pt x="114" y="58"/>
                    <a:pt x="107" y="65"/>
                  </a:cubicBezTo>
                  <a:cubicBezTo>
                    <a:pt x="107" y="65"/>
                    <a:pt x="53" y="78"/>
                    <a:pt x="0" y="31"/>
                  </a:cubicBezTo>
                </a:path>
              </a:pathLst>
            </a:custGeom>
            <a:solidFill>
              <a:srgbClr val="387395"/>
            </a:solidFill>
            <a:ln>
              <a:noFill/>
            </a:ln>
            <a:effectLst/>
            <a:extLst>
              <a:ext uri="{91240B29-F687-4f45-9708-019B960494DF}">
                <a14:hiddenLine xmlns="" xmlns:a14="http://schemas.microsoft.com/office/drawing/2010/main" w="9525" cap="flat">
                  <a:solidFill>
                    <a:srgbClr val="272626"/>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93" name="Freeform 46"/>
            <p:cNvSpPr>
              <a:spLocks noChangeArrowheads="1"/>
            </p:cNvSpPr>
            <p:nvPr/>
          </p:nvSpPr>
          <p:spPr bwMode="auto">
            <a:xfrm>
              <a:off x="17613865" y="6644284"/>
              <a:ext cx="76180" cy="93105"/>
            </a:xfrm>
            <a:custGeom>
              <a:avLst/>
              <a:gdLst>
                <a:gd name="T0" fmla="*/ 4 w 83"/>
                <a:gd name="T1" fmla="*/ 19 h 100"/>
                <a:gd name="T2" fmla="*/ 4 w 83"/>
                <a:gd name="T3" fmla="*/ 19 h 100"/>
                <a:gd name="T4" fmla="*/ 58 w 83"/>
                <a:gd name="T5" fmla="*/ 48 h 100"/>
                <a:gd name="T6" fmla="*/ 73 w 83"/>
                <a:gd name="T7" fmla="*/ 97 h 100"/>
                <a:gd name="T8" fmla="*/ 29 w 83"/>
                <a:gd name="T9" fmla="*/ 73 h 100"/>
                <a:gd name="T10" fmla="*/ 4 w 83"/>
                <a:gd name="T11" fmla="*/ 19 h 100"/>
              </a:gdLst>
              <a:ahLst/>
              <a:cxnLst>
                <a:cxn ang="0">
                  <a:pos x="T0" y="T1"/>
                </a:cxn>
                <a:cxn ang="0">
                  <a:pos x="T2" y="T3"/>
                </a:cxn>
                <a:cxn ang="0">
                  <a:pos x="T4" y="T5"/>
                </a:cxn>
                <a:cxn ang="0">
                  <a:pos x="T6" y="T7"/>
                </a:cxn>
                <a:cxn ang="0">
                  <a:pos x="T8" y="T9"/>
                </a:cxn>
                <a:cxn ang="0">
                  <a:pos x="T10" y="T11"/>
                </a:cxn>
              </a:cxnLst>
              <a:rect l="0" t="0" r="r" b="b"/>
              <a:pathLst>
                <a:path w="83" h="100">
                  <a:moveTo>
                    <a:pt x="4" y="19"/>
                  </a:moveTo>
                  <a:lnTo>
                    <a:pt x="4" y="19"/>
                  </a:lnTo>
                  <a:cubicBezTo>
                    <a:pt x="4" y="19"/>
                    <a:pt x="9" y="0"/>
                    <a:pt x="58" y="48"/>
                  </a:cubicBezTo>
                  <a:cubicBezTo>
                    <a:pt x="58" y="48"/>
                    <a:pt x="82" y="85"/>
                    <a:pt x="73" y="97"/>
                  </a:cubicBezTo>
                  <a:cubicBezTo>
                    <a:pt x="73" y="97"/>
                    <a:pt x="53" y="99"/>
                    <a:pt x="29" y="73"/>
                  </a:cubicBezTo>
                  <a:cubicBezTo>
                    <a:pt x="29" y="73"/>
                    <a:pt x="0" y="43"/>
                    <a:pt x="4" y="19"/>
                  </a:cubicBezTo>
                </a:path>
              </a:pathLst>
            </a:custGeom>
            <a:solidFill>
              <a:srgbClr val="12507A"/>
            </a:solidFill>
            <a:ln>
              <a:noFill/>
            </a:ln>
            <a:effectLst/>
            <a:extLst>
              <a:ext uri="{91240B29-F687-4f45-9708-019B960494DF}">
                <a14:hiddenLine xmlns="" xmlns:a14="http://schemas.microsoft.com/office/drawing/2010/main" w="9525" cap="flat">
                  <a:solidFill>
                    <a:srgbClr val="272626"/>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94" name="Freeform 47"/>
            <p:cNvSpPr>
              <a:spLocks noChangeArrowheads="1"/>
            </p:cNvSpPr>
            <p:nvPr/>
          </p:nvSpPr>
          <p:spPr bwMode="auto">
            <a:xfrm>
              <a:off x="17800083" y="6847421"/>
              <a:ext cx="97341" cy="50784"/>
            </a:xfrm>
            <a:custGeom>
              <a:avLst/>
              <a:gdLst>
                <a:gd name="T0" fmla="*/ 2 w 106"/>
                <a:gd name="T1" fmla="*/ 15 h 57"/>
                <a:gd name="T2" fmla="*/ 2 w 106"/>
                <a:gd name="T3" fmla="*/ 15 h 57"/>
                <a:gd name="T4" fmla="*/ 105 w 106"/>
                <a:gd name="T5" fmla="*/ 42 h 57"/>
                <a:gd name="T6" fmla="*/ 39 w 106"/>
                <a:gd name="T7" fmla="*/ 7 h 57"/>
                <a:gd name="T8" fmla="*/ 2 w 106"/>
                <a:gd name="T9" fmla="*/ 15 h 57"/>
              </a:gdLst>
              <a:ahLst/>
              <a:cxnLst>
                <a:cxn ang="0">
                  <a:pos x="T0" y="T1"/>
                </a:cxn>
                <a:cxn ang="0">
                  <a:pos x="T2" y="T3"/>
                </a:cxn>
                <a:cxn ang="0">
                  <a:pos x="T4" y="T5"/>
                </a:cxn>
                <a:cxn ang="0">
                  <a:pos x="T6" y="T7"/>
                </a:cxn>
                <a:cxn ang="0">
                  <a:pos x="T8" y="T9"/>
                </a:cxn>
              </a:cxnLst>
              <a:rect l="0" t="0" r="r" b="b"/>
              <a:pathLst>
                <a:path w="106" h="57">
                  <a:moveTo>
                    <a:pt x="2" y="15"/>
                  </a:moveTo>
                  <a:lnTo>
                    <a:pt x="2" y="15"/>
                  </a:lnTo>
                  <a:cubicBezTo>
                    <a:pt x="2" y="15"/>
                    <a:pt x="59" y="56"/>
                    <a:pt x="105" y="42"/>
                  </a:cubicBezTo>
                  <a:cubicBezTo>
                    <a:pt x="105" y="42"/>
                    <a:pt x="83" y="15"/>
                    <a:pt x="39" y="7"/>
                  </a:cubicBezTo>
                  <a:cubicBezTo>
                    <a:pt x="39" y="7"/>
                    <a:pt x="0" y="0"/>
                    <a:pt x="2" y="15"/>
                  </a:cubicBezTo>
                </a:path>
              </a:pathLst>
            </a:custGeom>
            <a:solidFill>
              <a:srgbClr val="12507A"/>
            </a:solidFill>
            <a:ln>
              <a:noFill/>
            </a:ln>
            <a:effectLst/>
            <a:extLst>
              <a:ext uri="{91240B29-F687-4f45-9708-019B960494DF}">
                <a14:hiddenLine xmlns="" xmlns:a14="http://schemas.microsoft.com/office/drawing/2010/main" w="9525" cap="flat">
                  <a:solidFill>
                    <a:srgbClr val="272626"/>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95" name="Freeform 48"/>
            <p:cNvSpPr>
              <a:spLocks noChangeArrowheads="1"/>
            </p:cNvSpPr>
            <p:nvPr/>
          </p:nvSpPr>
          <p:spPr bwMode="auto">
            <a:xfrm>
              <a:off x="16911315" y="6390362"/>
              <a:ext cx="474010" cy="473987"/>
            </a:xfrm>
            <a:custGeom>
              <a:avLst/>
              <a:gdLst>
                <a:gd name="T0" fmla="*/ 497 w 498"/>
                <a:gd name="T1" fmla="*/ 248 h 500"/>
                <a:gd name="T2" fmla="*/ 497 w 498"/>
                <a:gd name="T3" fmla="*/ 248 h 500"/>
                <a:gd name="T4" fmla="*/ 248 w 498"/>
                <a:gd name="T5" fmla="*/ 499 h 500"/>
                <a:gd name="T6" fmla="*/ 0 w 498"/>
                <a:gd name="T7" fmla="*/ 248 h 500"/>
                <a:gd name="T8" fmla="*/ 248 w 498"/>
                <a:gd name="T9" fmla="*/ 0 h 500"/>
                <a:gd name="T10" fmla="*/ 497 w 498"/>
                <a:gd name="T11" fmla="*/ 248 h 500"/>
              </a:gdLst>
              <a:ahLst/>
              <a:cxnLst>
                <a:cxn ang="0">
                  <a:pos x="T0" y="T1"/>
                </a:cxn>
                <a:cxn ang="0">
                  <a:pos x="T2" y="T3"/>
                </a:cxn>
                <a:cxn ang="0">
                  <a:pos x="T4" y="T5"/>
                </a:cxn>
                <a:cxn ang="0">
                  <a:pos x="T6" y="T7"/>
                </a:cxn>
                <a:cxn ang="0">
                  <a:pos x="T8" y="T9"/>
                </a:cxn>
                <a:cxn ang="0">
                  <a:pos x="T10" y="T11"/>
                </a:cxn>
              </a:cxnLst>
              <a:rect l="0" t="0" r="r" b="b"/>
              <a:pathLst>
                <a:path w="498" h="500">
                  <a:moveTo>
                    <a:pt x="497" y="248"/>
                  </a:moveTo>
                  <a:lnTo>
                    <a:pt x="497" y="248"/>
                  </a:lnTo>
                  <a:cubicBezTo>
                    <a:pt x="497" y="387"/>
                    <a:pt x="384" y="499"/>
                    <a:pt x="248" y="499"/>
                  </a:cubicBezTo>
                  <a:cubicBezTo>
                    <a:pt x="112" y="499"/>
                    <a:pt x="0" y="387"/>
                    <a:pt x="0" y="248"/>
                  </a:cubicBezTo>
                  <a:cubicBezTo>
                    <a:pt x="0" y="112"/>
                    <a:pt x="112" y="0"/>
                    <a:pt x="248" y="0"/>
                  </a:cubicBezTo>
                  <a:cubicBezTo>
                    <a:pt x="384" y="0"/>
                    <a:pt x="497" y="112"/>
                    <a:pt x="497" y="248"/>
                  </a:cubicBezTo>
                </a:path>
              </a:pathLst>
            </a:custGeom>
            <a:solidFill>
              <a:srgbClr val="EDECDF"/>
            </a:solidFill>
            <a:ln>
              <a:noFill/>
            </a:ln>
            <a:effectLst/>
            <a:extLst>
              <a:ext uri="{91240B29-F687-4f45-9708-019B960494DF}">
                <a14:hiddenLine xmlns="" xmlns:a14="http://schemas.microsoft.com/office/drawing/2010/main" w="9525" cap="flat">
                  <a:solidFill>
                    <a:srgbClr val="272626"/>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96" name="Freeform 49"/>
            <p:cNvSpPr>
              <a:spLocks noChangeArrowheads="1"/>
            </p:cNvSpPr>
            <p:nvPr/>
          </p:nvSpPr>
          <p:spPr bwMode="auto">
            <a:xfrm>
              <a:off x="16974798" y="6449611"/>
              <a:ext cx="355507" cy="347026"/>
            </a:xfrm>
            <a:custGeom>
              <a:avLst/>
              <a:gdLst>
                <a:gd name="T0" fmla="*/ 370 w 376"/>
                <a:gd name="T1" fmla="*/ 75 h 364"/>
                <a:gd name="T2" fmla="*/ 370 w 376"/>
                <a:gd name="T3" fmla="*/ 75 h 364"/>
                <a:gd name="T4" fmla="*/ 356 w 376"/>
                <a:gd name="T5" fmla="*/ 56 h 364"/>
                <a:gd name="T6" fmla="*/ 326 w 376"/>
                <a:gd name="T7" fmla="*/ 49 h 364"/>
                <a:gd name="T8" fmla="*/ 311 w 376"/>
                <a:gd name="T9" fmla="*/ 59 h 364"/>
                <a:gd name="T10" fmla="*/ 180 w 376"/>
                <a:gd name="T11" fmla="*/ 0 h 364"/>
                <a:gd name="T12" fmla="*/ 0 w 376"/>
                <a:gd name="T13" fmla="*/ 183 h 364"/>
                <a:gd name="T14" fmla="*/ 180 w 376"/>
                <a:gd name="T15" fmla="*/ 363 h 364"/>
                <a:gd name="T16" fmla="*/ 361 w 376"/>
                <a:gd name="T17" fmla="*/ 183 h 364"/>
                <a:gd name="T18" fmla="*/ 348 w 376"/>
                <a:gd name="T19" fmla="*/ 117 h 364"/>
                <a:gd name="T20" fmla="*/ 363 w 376"/>
                <a:gd name="T21" fmla="*/ 107 h 364"/>
                <a:gd name="T22" fmla="*/ 370 w 376"/>
                <a:gd name="T23" fmla="*/ 75 h 364"/>
                <a:gd name="T24" fmla="*/ 180 w 376"/>
                <a:gd name="T25" fmla="*/ 314 h 364"/>
                <a:gd name="T26" fmla="*/ 180 w 376"/>
                <a:gd name="T27" fmla="*/ 314 h 364"/>
                <a:gd name="T28" fmla="*/ 48 w 376"/>
                <a:gd name="T29" fmla="*/ 183 h 364"/>
                <a:gd name="T30" fmla="*/ 180 w 376"/>
                <a:gd name="T31" fmla="*/ 49 h 364"/>
                <a:gd name="T32" fmla="*/ 311 w 376"/>
                <a:gd name="T33" fmla="*/ 183 h 364"/>
                <a:gd name="T34" fmla="*/ 180 w 376"/>
                <a:gd name="T35" fmla="*/ 314 h 364"/>
                <a:gd name="T36" fmla="*/ 370 w 376"/>
                <a:gd name="T37" fmla="*/ 75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6" h="364">
                  <a:moveTo>
                    <a:pt x="370" y="75"/>
                  </a:moveTo>
                  <a:lnTo>
                    <a:pt x="370" y="75"/>
                  </a:lnTo>
                  <a:cubicBezTo>
                    <a:pt x="356" y="56"/>
                    <a:pt x="356" y="56"/>
                    <a:pt x="356" y="56"/>
                  </a:cubicBezTo>
                  <a:cubicBezTo>
                    <a:pt x="351" y="44"/>
                    <a:pt x="336" y="42"/>
                    <a:pt x="326" y="49"/>
                  </a:cubicBezTo>
                  <a:cubicBezTo>
                    <a:pt x="311" y="59"/>
                    <a:pt x="311" y="59"/>
                    <a:pt x="311" y="59"/>
                  </a:cubicBezTo>
                  <a:cubicBezTo>
                    <a:pt x="278" y="22"/>
                    <a:pt x="229" y="0"/>
                    <a:pt x="180" y="0"/>
                  </a:cubicBezTo>
                  <a:cubicBezTo>
                    <a:pt x="80" y="0"/>
                    <a:pt x="0" y="83"/>
                    <a:pt x="0" y="183"/>
                  </a:cubicBezTo>
                  <a:cubicBezTo>
                    <a:pt x="0" y="283"/>
                    <a:pt x="80" y="363"/>
                    <a:pt x="180" y="363"/>
                  </a:cubicBezTo>
                  <a:cubicBezTo>
                    <a:pt x="280" y="363"/>
                    <a:pt x="361" y="283"/>
                    <a:pt x="361" y="183"/>
                  </a:cubicBezTo>
                  <a:cubicBezTo>
                    <a:pt x="361" y="158"/>
                    <a:pt x="356" y="137"/>
                    <a:pt x="348" y="117"/>
                  </a:cubicBezTo>
                  <a:cubicBezTo>
                    <a:pt x="363" y="107"/>
                    <a:pt x="363" y="107"/>
                    <a:pt x="363" y="107"/>
                  </a:cubicBezTo>
                  <a:cubicBezTo>
                    <a:pt x="373" y="100"/>
                    <a:pt x="375" y="85"/>
                    <a:pt x="370" y="75"/>
                  </a:cubicBezTo>
                  <a:lnTo>
                    <a:pt x="180" y="314"/>
                  </a:lnTo>
                  <a:lnTo>
                    <a:pt x="180" y="314"/>
                  </a:lnTo>
                  <a:cubicBezTo>
                    <a:pt x="107" y="314"/>
                    <a:pt x="48" y="256"/>
                    <a:pt x="48" y="183"/>
                  </a:cubicBezTo>
                  <a:cubicBezTo>
                    <a:pt x="48" y="110"/>
                    <a:pt x="107" y="49"/>
                    <a:pt x="180" y="49"/>
                  </a:cubicBezTo>
                  <a:cubicBezTo>
                    <a:pt x="253" y="49"/>
                    <a:pt x="311" y="110"/>
                    <a:pt x="311" y="183"/>
                  </a:cubicBezTo>
                  <a:cubicBezTo>
                    <a:pt x="311" y="256"/>
                    <a:pt x="253" y="314"/>
                    <a:pt x="180" y="314"/>
                  </a:cubicBezTo>
                  <a:lnTo>
                    <a:pt x="370" y="75"/>
                  </a:lnTo>
                </a:path>
              </a:pathLst>
            </a:custGeom>
            <a:solidFill>
              <a:srgbClr val="387395"/>
            </a:solidFill>
            <a:ln>
              <a:noFill/>
            </a:ln>
            <a:effectLst/>
            <a:extLst>
              <a:ext uri="{91240B29-F687-4f45-9708-019B960494DF}">
                <a14:hiddenLine xmlns="" xmlns:a14="http://schemas.microsoft.com/office/drawing/2010/main" w="9525" cap="flat">
                  <a:solidFill>
                    <a:srgbClr val="272626"/>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97" name="Freeform 50"/>
            <p:cNvSpPr>
              <a:spLocks noChangeArrowheads="1"/>
            </p:cNvSpPr>
            <p:nvPr/>
          </p:nvSpPr>
          <p:spPr bwMode="auto">
            <a:xfrm>
              <a:off x="17008656" y="6487699"/>
              <a:ext cx="275095" cy="275082"/>
            </a:xfrm>
            <a:custGeom>
              <a:avLst/>
              <a:gdLst>
                <a:gd name="T0" fmla="*/ 146 w 291"/>
                <a:gd name="T1" fmla="*/ 0 h 293"/>
                <a:gd name="T2" fmla="*/ 146 w 291"/>
                <a:gd name="T3" fmla="*/ 0 h 293"/>
                <a:gd name="T4" fmla="*/ 0 w 291"/>
                <a:gd name="T5" fmla="*/ 146 h 293"/>
                <a:gd name="T6" fmla="*/ 146 w 291"/>
                <a:gd name="T7" fmla="*/ 292 h 293"/>
                <a:gd name="T8" fmla="*/ 290 w 291"/>
                <a:gd name="T9" fmla="*/ 146 h 293"/>
                <a:gd name="T10" fmla="*/ 146 w 291"/>
                <a:gd name="T11" fmla="*/ 0 h 293"/>
              </a:gdLst>
              <a:ahLst/>
              <a:cxnLst>
                <a:cxn ang="0">
                  <a:pos x="T0" y="T1"/>
                </a:cxn>
                <a:cxn ang="0">
                  <a:pos x="T2" y="T3"/>
                </a:cxn>
                <a:cxn ang="0">
                  <a:pos x="T4" y="T5"/>
                </a:cxn>
                <a:cxn ang="0">
                  <a:pos x="T6" y="T7"/>
                </a:cxn>
                <a:cxn ang="0">
                  <a:pos x="T8" y="T9"/>
                </a:cxn>
                <a:cxn ang="0">
                  <a:pos x="T10" y="T11"/>
                </a:cxn>
              </a:cxnLst>
              <a:rect l="0" t="0" r="r" b="b"/>
              <a:pathLst>
                <a:path w="291" h="293">
                  <a:moveTo>
                    <a:pt x="146" y="0"/>
                  </a:moveTo>
                  <a:lnTo>
                    <a:pt x="146" y="0"/>
                  </a:lnTo>
                  <a:cubicBezTo>
                    <a:pt x="66" y="0"/>
                    <a:pt x="0" y="66"/>
                    <a:pt x="0" y="146"/>
                  </a:cubicBezTo>
                  <a:cubicBezTo>
                    <a:pt x="0" y="226"/>
                    <a:pt x="66" y="292"/>
                    <a:pt x="146" y="292"/>
                  </a:cubicBezTo>
                  <a:cubicBezTo>
                    <a:pt x="227" y="292"/>
                    <a:pt x="290" y="226"/>
                    <a:pt x="290" y="146"/>
                  </a:cubicBezTo>
                  <a:cubicBezTo>
                    <a:pt x="290" y="66"/>
                    <a:pt x="227" y="0"/>
                    <a:pt x="146" y="0"/>
                  </a:cubicBezTo>
                </a:path>
              </a:pathLst>
            </a:custGeom>
            <a:solidFill>
              <a:srgbClr val="4D4232"/>
            </a:solidFill>
            <a:ln>
              <a:noFill/>
            </a:ln>
            <a:effectLst/>
            <a:extLst>
              <a:ext uri="{91240B29-F687-4f45-9708-019B960494DF}">
                <a14:hiddenLine xmlns="" xmlns:a14="http://schemas.microsoft.com/office/drawing/2010/main" w="9525" cap="flat">
                  <a:solidFill>
                    <a:srgbClr val="272626"/>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98" name="Freeform 51"/>
            <p:cNvSpPr>
              <a:spLocks noChangeArrowheads="1"/>
            </p:cNvSpPr>
            <p:nvPr/>
          </p:nvSpPr>
          <p:spPr bwMode="auto">
            <a:xfrm>
              <a:off x="17008656" y="6487699"/>
              <a:ext cx="275095" cy="275082"/>
            </a:xfrm>
            <a:custGeom>
              <a:avLst/>
              <a:gdLst>
                <a:gd name="T0" fmla="*/ 146 w 291"/>
                <a:gd name="T1" fmla="*/ 0 h 293"/>
                <a:gd name="T2" fmla="*/ 146 w 291"/>
                <a:gd name="T3" fmla="*/ 0 h 293"/>
                <a:gd name="T4" fmla="*/ 0 w 291"/>
                <a:gd name="T5" fmla="*/ 146 h 293"/>
                <a:gd name="T6" fmla="*/ 146 w 291"/>
                <a:gd name="T7" fmla="*/ 292 h 293"/>
                <a:gd name="T8" fmla="*/ 290 w 291"/>
                <a:gd name="T9" fmla="*/ 146 h 293"/>
                <a:gd name="T10" fmla="*/ 146 w 291"/>
                <a:gd name="T11" fmla="*/ 0 h 293"/>
              </a:gdLst>
              <a:ahLst/>
              <a:cxnLst>
                <a:cxn ang="0">
                  <a:pos x="T0" y="T1"/>
                </a:cxn>
                <a:cxn ang="0">
                  <a:pos x="T2" y="T3"/>
                </a:cxn>
                <a:cxn ang="0">
                  <a:pos x="T4" y="T5"/>
                </a:cxn>
                <a:cxn ang="0">
                  <a:pos x="T6" y="T7"/>
                </a:cxn>
                <a:cxn ang="0">
                  <a:pos x="T8" y="T9"/>
                </a:cxn>
                <a:cxn ang="0">
                  <a:pos x="T10" y="T11"/>
                </a:cxn>
              </a:cxnLst>
              <a:rect l="0" t="0" r="r" b="b"/>
              <a:pathLst>
                <a:path w="291" h="293">
                  <a:moveTo>
                    <a:pt x="146" y="0"/>
                  </a:moveTo>
                  <a:lnTo>
                    <a:pt x="146" y="0"/>
                  </a:lnTo>
                  <a:cubicBezTo>
                    <a:pt x="66" y="0"/>
                    <a:pt x="0" y="66"/>
                    <a:pt x="0" y="146"/>
                  </a:cubicBezTo>
                  <a:cubicBezTo>
                    <a:pt x="0" y="226"/>
                    <a:pt x="66" y="292"/>
                    <a:pt x="146" y="292"/>
                  </a:cubicBezTo>
                  <a:cubicBezTo>
                    <a:pt x="227" y="292"/>
                    <a:pt x="290" y="226"/>
                    <a:pt x="290" y="146"/>
                  </a:cubicBezTo>
                  <a:cubicBezTo>
                    <a:pt x="290" y="66"/>
                    <a:pt x="227" y="0"/>
                    <a:pt x="146" y="0"/>
                  </a:cubicBezTo>
                </a:path>
              </a:pathLst>
            </a:custGeom>
            <a:noFill/>
            <a:ln w="3960" cap="flat">
              <a:solidFill>
                <a:srgbClr val="FFFFFF"/>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699" name="Freeform 52"/>
            <p:cNvSpPr>
              <a:spLocks noChangeArrowheads="1"/>
            </p:cNvSpPr>
            <p:nvPr/>
          </p:nvSpPr>
          <p:spPr bwMode="auto">
            <a:xfrm>
              <a:off x="17334538" y="4765264"/>
              <a:ext cx="148128" cy="135425"/>
            </a:xfrm>
            <a:custGeom>
              <a:avLst/>
              <a:gdLst>
                <a:gd name="T0" fmla="*/ 2 w 157"/>
                <a:gd name="T1" fmla="*/ 56 h 145"/>
                <a:gd name="T2" fmla="*/ 2 w 157"/>
                <a:gd name="T3" fmla="*/ 56 h 145"/>
                <a:gd name="T4" fmla="*/ 5 w 157"/>
                <a:gd name="T5" fmla="*/ 46 h 145"/>
                <a:gd name="T6" fmla="*/ 110 w 157"/>
                <a:gd name="T7" fmla="*/ 0 h 145"/>
                <a:gd name="T8" fmla="*/ 117 w 157"/>
                <a:gd name="T9" fmla="*/ 5 h 145"/>
                <a:gd name="T10" fmla="*/ 154 w 157"/>
                <a:gd name="T11" fmla="*/ 88 h 145"/>
                <a:gd name="T12" fmla="*/ 151 w 157"/>
                <a:gd name="T13" fmla="*/ 98 h 145"/>
                <a:gd name="T14" fmla="*/ 46 w 157"/>
                <a:gd name="T15" fmla="*/ 144 h 145"/>
                <a:gd name="T16" fmla="*/ 39 w 157"/>
                <a:gd name="T17" fmla="*/ 139 h 145"/>
                <a:gd name="T18" fmla="*/ 2 w 157"/>
                <a:gd name="T19" fmla="*/ 5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145">
                  <a:moveTo>
                    <a:pt x="2" y="56"/>
                  </a:moveTo>
                  <a:lnTo>
                    <a:pt x="2" y="56"/>
                  </a:lnTo>
                  <a:cubicBezTo>
                    <a:pt x="0" y="51"/>
                    <a:pt x="2" y="46"/>
                    <a:pt x="5" y="46"/>
                  </a:cubicBezTo>
                  <a:cubicBezTo>
                    <a:pt x="110" y="0"/>
                    <a:pt x="110" y="0"/>
                    <a:pt x="110" y="0"/>
                  </a:cubicBezTo>
                  <a:cubicBezTo>
                    <a:pt x="112" y="0"/>
                    <a:pt x="117" y="3"/>
                    <a:pt x="117" y="5"/>
                  </a:cubicBezTo>
                  <a:cubicBezTo>
                    <a:pt x="154" y="88"/>
                    <a:pt x="154" y="88"/>
                    <a:pt x="154" y="88"/>
                  </a:cubicBezTo>
                  <a:cubicBezTo>
                    <a:pt x="156" y="93"/>
                    <a:pt x="154" y="98"/>
                    <a:pt x="151" y="98"/>
                  </a:cubicBezTo>
                  <a:cubicBezTo>
                    <a:pt x="46" y="144"/>
                    <a:pt x="46" y="144"/>
                    <a:pt x="46" y="144"/>
                  </a:cubicBezTo>
                  <a:cubicBezTo>
                    <a:pt x="44" y="144"/>
                    <a:pt x="39" y="141"/>
                    <a:pt x="39" y="139"/>
                  </a:cubicBezTo>
                  <a:lnTo>
                    <a:pt x="2" y="56"/>
                  </a:lnTo>
                </a:path>
              </a:pathLst>
            </a:custGeom>
            <a:solidFill>
              <a:srgbClr val="5F8394"/>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00" name="Freeform 53"/>
            <p:cNvSpPr>
              <a:spLocks noChangeArrowheads="1"/>
            </p:cNvSpPr>
            <p:nvPr/>
          </p:nvSpPr>
          <p:spPr bwMode="auto">
            <a:xfrm>
              <a:off x="17351467" y="4769496"/>
              <a:ext cx="114270" cy="122729"/>
            </a:xfrm>
            <a:custGeom>
              <a:avLst/>
              <a:gdLst>
                <a:gd name="T0" fmla="*/ 2 w 123"/>
                <a:gd name="T1" fmla="*/ 44 h 133"/>
                <a:gd name="T2" fmla="*/ 2 w 123"/>
                <a:gd name="T3" fmla="*/ 44 h 133"/>
                <a:gd name="T4" fmla="*/ 2 w 123"/>
                <a:gd name="T5" fmla="*/ 34 h 133"/>
                <a:gd name="T6" fmla="*/ 78 w 123"/>
                <a:gd name="T7" fmla="*/ 0 h 133"/>
                <a:gd name="T8" fmla="*/ 85 w 123"/>
                <a:gd name="T9" fmla="*/ 8 h 133"/>
                <a:gd name="T10" fmla="*/ 122 w 123"/>
                <a:gd name="T11" fmla="*/ 90 h 133"/>
                <a:gd name="T12" fmla="*/ 120 w 123"/>
                <a:gd name="T13" fmla="*/ 98 h 133"/>
                <a:gd name="T14" fmla="*/ 44 w 123"/>
                <a:gd name="T15" fmla="*/ 132 h 133"/>
                <a:gd name="T16" fmla="*/ 37 w 123"/>
                <a:gd name="T17" fmla="*/ 124 h 133"/>
                <a:gd name="T18" fmla="*/ 2 w 123"/>
                <a:gd name="T19" fmla="*/ 4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33">
                  <a:moveTo>
                    <a:pt x="2" y="44"/>
                  </a:moveTo>
                  <a:lnTo>
                    <a:pt x="2" y="44"/>
                  </a:lnTo>
                  <a:cubicBezTo>
                    <a:pt x="0" y="39"/>
                    <a:pt x="0" y="34"/>
                    <a:pt x="2" y="34"/>
                  </a:cubicBezTo>
                  <a:cubicBezTo>
                    <a:pt x="78" y="0"/>
                    <a:pt x="78" y="0"/>
                    <a:pt x="78" y="0"/>
                  </a:cubicBezTo>
                  <a:cubicBezTo>
                    <a:pt x="80" y="0"/>
                    <a:pt x="83" y="3"/>
                    <a:pt x="85" y="8"/>
                  </a:cubicBezTo>
                  <a:cubicBezTo>
                    <a:pt x="122" y="90"/>
                    <a:pt x="122" y="90"/>
                    <a:pt x="122" y="90"/>
                  </a:cubicBezTo>
                  <a:cubicBezTo>
                    <a:pt x="122" y="93"/>
                    <a:pt x="122" y="98"/>
                    <a:pt x="120" y="98"/>
                  </a:cubicBezTo>
                  <a:cubicBezTo>
                    <a:pt x="44" y="132"/>
                    <a:pt x="44" y="132"/>
                    <a:pt x="44" y="132"/>
                  </a:cubicBezTo>
                  <a:cubicBezTo>
                    <a:pt x="42" y="132"/>
                    <a:pt x="39" y="129"/>
                    <a:pt x="37" y="124"/>
                  </a:cubicBezTo>
                  <a:lnTo>
                    <a:pt x="2" y="44"/>
                  </a:lnTo>
                </a:path>
              </a:pathLst>
            </a:custGeom>
            <a:solidFill>
              <a:srgbClr val="87A3AE"/>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01" name="Freeform 54"/>
            <p:cNvSpPr>
              <a:spLocks noChangeArrowheads="1"/>
            </p:cNvSpPr>
            <p:nvPr/>
          </p:nvSpPr>
          <p:spPr bwMode="auto">
            <a:xfrm>
              <a:off x="17194874" y="4490182"/>
              <a:ext cx="279327" cy="347026"/>
            </a:xfrm>
            <a:custGeom>
              <a:avLst/>
              <a:gdLst>
                <a:gd name="T0" fmla="*/ 10 w 294"/>
                <a:gd name="T1" fmla="*/ 102 h 367"/>
                <a:gd name="T2" fmla="*/ 10 w 294"/>
                <a:gd name="T3" fmla="*/ 102 h 367"/>
                <a:gd name="T4" fmla="*/ 30 w 294"/>
                <a:gd name="T5" fmla="*/ 51 h 367"/>
                <a:gd name="T6" fmla="*/ 132 w 294"/>
                <a:gd name="T7" fmla="*/ 7 h 367"/>
                <a:gd name="T8" fmla="*/ 183 w 294"/>
                <a:gd name="T9" fmla="*/ 27 h 367"/>
                <a:gd name="T10" fmla="*/ 283 w 294"/>
                <a:gd name="T11" fmla="*/ 263 h 367"/>
                <a:gd name="T12" fmla="*/ 263 w 294"/>
                <a:gd name="T13" fmla="*/ 312 h 367"/>
                <a:gd name="T14" fmla="*/ 161 w 294"/>
                <a:gd name="T15" fmla="*/ 356 h 367"/>
                <a:gd name="T16" fmla="*/ 112 w 294"/>
                <a:gd name="T17" fmla="*/ 336 h 367"/>
                <a:gd name="T18" fmla="*/ 10 w 294"/>
                <a:gd name="T19" fmla="*/ 102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367">
                  <a:moveTo>
                    <a:pt x="10" y="102"/>
                  </a:moveTo>
                  <a:lnTo>
                    <a:pt x="10" y="102"/>
                  </a:lnTo>
                  <a:cubicBezTo>
                    <a:pt x="0" y="83"/>
                    <a:pt x="10" y="61"/>
                    <a:pt x="30" y="51"/>
                  </a:cubicBezTo>
                  <a:cubicBezTo>
                    <a:pt x="132" y="7"/>
                    <a:pt x="132" y="7"/>
                    <a:pt x="132" y="7"/>
                  </a:cubicBezTo>
                  <a:cubicBezTo>
                    <a:pt x="151" y="0"/>
                    <a:pt x="173" y="7"/>
                    <a:pt x="183" y="27"/>
                  </a:cubicBezTo>
                  <a:cubicBezTo>
                    <a:pt x="283" y="263"/>
                    <a:pt x="283" y="263"/>
                    <a:pt x="283" y="263"/>
                  </a:cubicBezTo>
                  <a:cubicBezTo>
                    <a:pt x="293" y="283"/>
                    <a:pt x="283" y="305"/>
                    <a:pt x="263" y="312"/>
                  </a:cubicBezTo>
                  <a:cubicBezTo>
                    <a:pt x="161" y="356"/>
                    <a:pt x="161" y="356"/>
                    <a:pt x="161" y="356"/>
                  </a:cubicBezTo>
                  <a:cubicBezTo>
                    <a:pt x="142" y="366"/>
                    <a:pt x="120" y="356"/>
                    <a:pt x="112" y="336"/>
                  </a:cubicBezTo>
                  <a:lnTo>
                    <a:pt x="10" y="102"/>
                  </a:lnTo>
                </a:path>
              </a:pathLst>
            </a:custGeom>
            <a:solidFill>
              <a:srgbClr val="F5AE3E"/>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02" name="Freeform 55"/>
            <p:cNvSpPr>
              <a:spLocks noChangeArrowheads="1"/>
            </p:cNvSpPr>
            <p:nvPr/>
          </p:nvSpPr>
          <p:spPr bwMode="auto">
            <a:xfrm>
              <a:off x="17224500" y="4528270"/>
              <a:ext cx="228540" cy="304706"/>
            </a:xfrm>
            <a:custGeom>
              <a:avLst/>
              <a:gdLst>
                <a:gd name="T0" fmla="*/ 7 w 244"/>
                <a:gd name="T1" fmla="*/ 85 h 320"/>
                <a:gd name="T2" fmla="*/ 7 w 244"/>
                <a:gd name="T3" fmla="*/ 85 h 320"/>
                <a:gd name="T4" fmla="*/ 22 w 244"/>
                <a:gd name="T5" fmla="*/ 43 h 320"/>
                <a:gd name="T6" fmla="*/ 104 w 244"/>
                <a:gd name="T7" fmla="*/ 7 h 320"/>
                <a:gd name="T8" fmla="*/ 146 w 244"/>
                <a:gd name="T9" fmla="*/ 27 h 320"/>
                <a:gd name="T10" fmla="*/ 236 w 244"/>
                <a:gd name="T11" fmla="*/ 234 h 320"/>
                <a:gd name="T12" fmla="*/ 221 w 244"/>
                <a:gd name="T13" fmla="*/ 277 h 320"/>
                <a:gd name="T14" fmla="*/ 138 w 244"/>
                <a:gd name="T15" fmla="*/ 314 h 320"/>
                <a:gd name="T16" fmla="*/ 97 w 244"/>
                <a:gd name="T17" fmla="*/ 294 h 320"/>
                <a:gd name="T18" fmla="*/ 7 w 244"/>
                <a:gd name="T19" fmla="*/ 8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320">
                  <a:moveTo>
                    <a:pt x="7" y="85"/>
                  </a:moveTo>
                  <a:lnTo>
                    <a:pt x="7" y="85"/>
                  </a:lnTo>
                  <a:cubicBezTo>
                    <a:pt x="0" y="68"/>
                    <a:pt x="7" y="48"/>
                    <a:pt x="22" y="43"/>
                  </a:cubicBezTo>
                  <a:cubicBezTo>
                    <a:pt x="104" y="7"/>
                    <a:pt x="104" y="7"/>
                    <a:pt x="104" y="7"/>
                  </a:cubicBezTo>
                  <a:cubicBezTo>
                    <a:pt x="119" y="0"/>
                    <a:pt x="138" y="10"/>
                    <a:pt x="146" y="27"/>
                  </a:cubicBezTo>
                  <a:cubicBezTo>
                    <a:pt x="236" y="234"/>
                    <a:pt x="236" y="234"/>
                    <a:pt x="236" y="234"/>
                  </a:cubicBezTo>
                  <a:cubicBezTo>
                    <a:pt x="243" y="251"/>
                    <a:pt x="236" y="270"/>
                    <a:pt x="221" y="277"/>
                  </a:cubicBezTo>
                  <a:cubicBezTo>
                    <a:pt x="138" y="314"/>
                    <a:pt x="138" y="314"/>
                    <a:pt x="138" y="314"/>
                  </a:cubicBezTo>
                  <a:cubicBezTo>
                    <a:pt x="124" y="319"/>
                    <a:pt x="104" y="312"/>
                    <a:pt x="97" y="294"/>
                  </a:cubicBezTo>
                  <a:lnTo>
                    <a:pt x="7" y="85"/>
                  </a:lnTo>
                </a:path>
              </a:pathLst>
            </a:custGeom>
            <a:solidFill>
              <a:srgbClr val="FCC916"/>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03" name="Freeform 56"/>
            <p:cNvSpPr>
              <a:spLocks noChangeArrowheads="1"/>
            </p:cNvSpPr>
            <p:nvPr/>
          </p:nvSpPr>
          <p:spPr bwMode="auto">
            <a:xfrm>
              <a:off x="17419183" y="4824512"/>
              <a:ext cx="29626" cy="21160"/>
            </a:xfrm>
            <a:custGeom>
              <a:avLst/>
              <a:gdLst>
                <a:gd name="T0" fmla="*/ 2 w 35"/>
                <a:gd name="T1" fmla="*/ 17 h 28"/>
                <a:gd name="T2" fmla="*/ 2 w 35"/>
                <a:gd name="T3" fmla="*/ 17 h 28"/>
                <a:gd name="T4" fmla="*/ 2 w 35"/>
                <a:gd name="T5" fmla="*/ 12 h 28"/>
                <a:gd name="T6" fmla="*/ 27 w 35"/>
                <a:gd name="T7" fmla="*/ 2 h 28"/>
                <a:gd name="T8" fmla="*/ 31 w 35"/>
                <a:gd name="T9" fmla="*/ 2 h 28"/>
                <a:gd name="T10" fmla="*/ 34 w 35"/>
                <a:gd name="T11" fmla="*/ 9 h 28"/>
                <a:gd name="T12" fmla="*/ 31 w 35"/>
                <a:gd name="T13" fmla="*/ 14 h 28"/>
                <a:gd name="T14" fmla="*/ 9 w 35"/>
                <a:gd name="T15" fmla="*/ 24 h 28"/>
                <a:gd name="T16" fmla="*/ 4 w 35"/>
                <a:gd name="T17" fmla="*/ 24 h 28"/>
                <a:gd name="T18" fmla="*/ 2 w 35"/>
                <a:gd name="T19"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8">
                  <a:moveTo>
                    <a:pt x="2" y="17"/>
                  </a:moveTo>
                  <a:lnTo>
                    <a:pt x="2" y="17"/>
                  </a:lnTo>
                  <a:cubicBezTo>
                    <a:pt x="0" y="14"/>
                    <a:pt x="2" y="12"/>
                    <a:pt x="2" y="12"/>
                  </a:cubicBezTo>
                  <a:cubicBezTo>
                    <a:pt x="27" y="2"/>
                    <a:pt x="27" y="2"/>
                    <a:pt x="27" y="2"/>
                  </a:cubicBezTo>
                  <a:cubicBezTo>
                    <a:pt x="29" y="0"/>
                    <a:pt x="31" y="2"/>
                    <a:pt x="31" y="2"/>
                  </a:cubicBezTo>
                  <a:cubicBezTo>
                    <a:pt x="34" y="9"/>
                    <a:pt x="34" y="9"/>
                    <a:pt x="34" y="9"/>
                  </a:cubicBezTo>
                  <a:cubicBezTo>
                    <a:pt x="34" y="12"/>
                    <a:pt x="34" y="14"/>
                    <a:pt x="31" y="14"/>
                  </a:cubicBezTo>
                  <a:cubicBezTo>
                    <a:pt x="9" y="24"/>
                    <a:pt x="9" y="24"/>
                    <a:pt x="9" y="24"/>
                  </a:cubicBezTo>
                  <a:cubicBezTo>
                    <a:pt x="7" y="27"/>
                    <a:pt x="4" y="24"/>
                    <a:pt x="4" y="24"/>
                  </a:cubicBezTo>
                  <a:lnTo>
                    <a:pt x="2" y="17"/>
                  </a:lnTo>
                </a:path>
              </a:pathLst>
            </a:custGeom>
            <a:solidFill>
              <a:srgbClr val="013348"/>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04" name="Freeform 57"/>
            <p:cNvSpPr>
              <a:spLocks noChangeArrowheads="1"/>
            </p:cNvSpPr>
            <p:nvPr/>
          </p:nvSpPr>
          <p:spPr bwMode="auto">
            <a:xfrm>
              <a:off x="17376860" y="4845672"/>
              <a:ext cx="33858" cy="21160"/>
            </a:xfrm>
            <a:custGeom>
              <a:avLst/>
              <a:gdLst>
                <a:gd name="T0" fmla="*/ 3 w 38"/>
                <a:gd name="T1" fmla="*/ 15 h 25"/>
                <a:gd name="T2" fmla="*/ 3 w 38"/>
                <a:gd name="T3" fmla="*/ 15 h 25"/>
                <a:gd name="T4" fmla="*/ 3 w 38"/>
                <a:gd name="T5" fmla="*/ 10 h 25"/>
                <a:gd name="T6" fmla="*/ 27 w 38"/>
                <a:gd name="T7" fmla="*/ 0 h 25"/>
                <a:gd name="T8" fmla="*/ 32 w 38"/>
                <a:gd name="T9" fmla="*/ 3 h 25"/>
                <a:gd name="T10" fmla="*/ 34 w 38"/>
                <a:gd name="T11" fmla="*/ 10 h 25"/>
                <a:gd name="T12" fmla="*/ 34 w 38"/>
                <a:gd name="T13" fmla="*/ 12 h 25"/>
                <a:gd name="T14" fmla="*/ 10 w 38"/>
                <a:gd name="T15" fmla="*/ 24 h 25"/>
                <a:gd name="T16" fmla="*/ 5 w 38"/>
                <a:gd name="T17" fmla="*/ 22 h 25"/>
                <a:gd name="T18" fmla="*/ 3 w 38"/>
                <a:gd name="T19"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25">
                  <a:moveTo>
                    <a:pt x="3" y="15"/>
                  </a:moveTo>
                  <a:lnTo>
                    <a:pt x="3" y="15"/>
                  </a:lnTo>
                  <a:cubicBezTo>
                    <a:pt x="0" y="12"/>
                    <a:pt x="3" y="12"/>
                    <a:pt x="3" y="10"/>
                  </a:cubicBezTo>
                  <a:cubicBezTo>
                    <a:pt x="27" y="0"/>
                    <a:pt x="27" y="0"/>
                    <a:pt x="27" y="0"/>
                  </a:cubicBezTo>
                  <a:cubicBezTo>
                    <a:pt x="30" y="0"/>
                    <a:pt x="32" y="0"/>
                    <a:pt x="32" y="3"/>
                  </a:cubicBezTo>
                  <a:cubicBezTo>
                    <a:pt x="34" y="10"/>
                    <a:pt x="34" y="10"/>
                    <a:pt x="34" y="10"/>
                  </a:cubicBezTo>
                  <a:cubicBezTo>
                    <a:pt x="37" y="10"/>
                    <a:pt x="34" y="12"/>
                    <a:pt x="34" y="12"/>
                  </a:cubicBezTo>
                  <a:cubicBezTo>
                    <a:pt x="10" y="24"/>
                    <a:pt x="10" y="24"/>
                    <a:pt x="10" y="24"/>
                  </a:cubicBezTo>
                  <a:cubicBezTo>
                    <a:pt x="8" y="24"/>
                    <a:pt x="5" y="24"/>
                    <a:pt x="5" y="22"/>
                  </a:cubicBezTo>
                  <a:lnTo>
                    <a:pt x="3" y="15"/>
                  </a:lnTo>
                </a:path>
              </a:pathLst>
            </a:custGeom>
            <a:solidFill>
              <a:srgbClr val="013348"/>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05" name="Freeform 58"/>
            <p:cNvSpPr>
              <a:spLocks noChangeArrowheads="1"/>
            </p:cNvSpPr>
            <p:nvPr/>
          </p:nvSpPr>
          <p:spPr bwMode="auto">
            <a:xfrm>
              <a:off x="20000843" y="6458075"/>
              <a:ext cx="410526" cy="355490"/>
            </a:xfrm>
            <a:custGeom>
              <a:avLst/>
              <a:gdLst>
                <a:gd name="T0" fmla="*/ 5 w 432"/>
                <a:gd name="T1" fmla="*/ 144 h 376"/>
                <a:gd name="T2" fmla="*/ 5 w 432"/>
                <a:gd name="T3" fmla="*/ 144 h 376"/>
                <a:gd name="T4" fmla="*/ 29 w 432"/>
                <a:gd name="T5" fmla="*/ 95 h 376"/>
                <a:gd name="T6" fmla="*/ 317 w 432"/>
                <a:gd name="T7" fmla="*/ 7 h 376"/>
                <a:gd name="T8" fmla="*/ 363 w 432"/>
                <a:gd name="T9" fmla="*/ 32 h 376"/>
                <a:gd name="T10" fmla="*/ 426 w 432"/>
                <a:gd name="T11" fmla="*/ 231 h 376"/>
                <a:gd name="T12" fmla="*/ 402 w 432"/>
                <a:gd name="T13" fmla="*/ 280 h 376"/>
                <a:gd name="T14" fmla="*/ 115 w 432"/>
                <a:gd name="T15" fmla="*/ 368 h 376"/>
                <a:gd name="T16" fmla="*/ 69 w 432"/>
                <a:gd name="T17" fmla="*/ 344 h 376"/>
                <a:gd name="T18" fmla="*/ 5 w 432"/>
                <a:gd name="T19" fmla="*/ 144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2" h="376">
                  <a:moveTo>
                    <a:pt x="5" y="144"/>
                  </a:moveTo>
                  <a:lnTo>
                    <a:pt x="5" y="144"/>
                  </a:lnTo>
                  <a:cubicBezTo>
                    <a:pt x="0" y="124"/>
                    <a:pt x="10" y="102"/>
                    <a:pt x="29" y="95"/>
                  </a:cubicBezTo>
                  <a:cubicBezTo>
                    <a:pt x="317" y="7"/>
                    <a:pt x="317" y="7"/>
                    <a:pt x="317" y="7"/>
                  </a:cubicBezTo>
                  <a:cubicBezTo>
                    <a:pt x="336" y="0"/>
                    <a:pt x="358" y="12"/>
                    <a:pt x="363" y="32"/>
                  </a:cubicBezTo>
                  <a:cubicBezTo>
                    <a:pt x="426" y="231"/>
                    <a:pt x="426" y="231"/>
                    <a:pt x="426" y="231"/>
                  </a:cubicBezTo>
                  <a:cubicBezTo>
                    <a:pt x="431" y="251"/>
                    <a:pt x="422" y="273"/>
                    <a:pt x="402" y="280"/>
                  </a:cubicBezTo>
                  <a:cubicBezTo>
                    <a:pt x="115" y="368"/>
                    <a:pt x="115" y="368"/>
                    <a:pt x="115" y="368"/>
                  </a:cubicBezTo>
                  <a:cubicBezTo>
                    <a:pt x="95" y="375"/>
                    <a:pt x="76" y="363"/>
                    <a:pt x="69" y="344"/>
                  </a:cubicBezTo>
                  <a:lnTo>
                    <a:pt x="5" y="144"/>
                  </a:lnTo>
                </a:path>
              </a:pathLst>
            </a:custGeom>
            <a:solidFill>
              <a:srgbClr val="E9632B"/>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06" name="Freeform 59"/>
            <p:cNvSpPr>
              <a:spLocks noChangeArrowheads="1"/>
            </p:cNvSpPr>
            <p:nvPr/>
          </p:nvSpPr>
          <p:spPr bwMode="auto">
            <a:xfrm>
              <a:off x="20047398" y="6618892"/>
              <a:ext cx="342811" cy="114265"/>
            </a:xfrm>
            <a:custGeom>
              <a:avLst/>
              <a:gdLst>
                <a:gd name="T0" fmla="*/ 0 w 362"/>
                <a:gd name="T1" fmla="*/ 112 h 125"/>
                <a:gd name="T2" fmla="*/ 358 w 362"/>
                <a:gd name="T3" fmla="*/ 0 h 125"/>
                <a:gd name="T4" fmla="*/ 361 w 362"/>
                <a:gd name="T5" fmla="*/ 12 h 125"/>
                <a:gd name="T6" fmla="*/ 5 w 362"/>
                <a:gd name="T7" fmla="*/ 124 h 125"/>
                <a:gd name="T8" fmla="*/ 0 w 362"/>
                <a:gd name="T9" fmla="*/ 112 h 125"/>
              </a:gdLst>
              <a:ahLst/>
              <a:cxnLst>
                <a:cxn ang="0">
                  <a:pos x="T0" y="T1"/>
                </a:cxn>
                <a:cxn ang="0">
                  <a:pos x="T2" y="T3"/>
                </a:cxn>
                <a:cxn ang="0">
                  <a:pos x="T4" y="T5"/>
                </a:cxn>
                <a:cxn ang="0">
                  <a:pos x="T6" y="T7"/>
                </a:cxn>
                <a:cxn ang="0">
                  <a:pos x="T8" y="T9"/>
                </a:cxn>
              </a:cxnLst>
              <a:rect l="0" t="0" r="r" b="b"/>
              <a:pathLst>
                <a:path w="362" h="125">
                  <a:moveTo>
                    <a:pt x="0" y="112"/>
                  </a:moveTo>
                  <a:lnTo>
                    <a:pt x="358" y="0"/>
                  </a:lnTo>
                  <a:lnTo>
                    <a:pt x="361" y="12"/>
                  </a:lnTo>
                  <a:lnTo>
                    <a:pt x="5" y="124"/>
                  </a:lnTo>
                  <a:lnTo>
                    <a:pt x="0" y="112"/>
                  </a:lnTo>
                </a:path>
              </a:pathLst>
            </a:custGeom>
            <a:solidFill>
              <a:srgbClr val="628695"/>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07" name="Freeform 60"/>
            <p:cNvSpPr>
              <a:spLocks noChangeArrowheads="1"/>
            </p:cNvSpPr>
            <p:nvPr/>
          </p:nvSpPr>
          <p:spPr bwMode="auto">
            <a:xfrm>
              <a:off x="20038933" y="6597732"/>
              <a:ext cx="347043" cy="118497"/>
            </a:xfrm>
            <a:custGeom>
              <a:avLst/>
              <a:gdLst>
                <a:gd name="T0" fmla="*/ 0 w 364"/>
                <a:gd name="T1" fmla="*/ 112 h 126"/>
                <a:gd name="T2" fmla="*/ 358 w 364"/>
                <a:gd name="T3" fmla="*/ 0 h 126"/>
                <a:gd name="T4" fmla="*/ 363 w 364"/>
                <a:gd name="T5" fmla="*/ 12 h 126"/>
                <a:gd name="T6" fmla="*/ 5 w 364"/>
                <a:gd name="T7" fmla="*/ 125 h 126"/>
                <a:gd name="T8" fmla="*/ 0 w 364"/>
                <a:gd name="T9" fmla="*/ 112 h 126"/>
              </a:gdLst>
              <a:ahLst/>
              <a:cxnLst>
                <a:cxn ang="0">
                  <a:pos x="T0" y="T1"/>
                </a:cxn>
                <a:cxn ang="0">
                  <a:pos x="T2" y="T3"/>
                </a:cxn>
                <a:cxn ang="0">
                  <a:pos x="T4" y="T5"/>
                </a:cxn>
                <a:cxn ang="0">
                  <a:pos x="T6" y="T7"/>
                </a:cxn>
                <a:cxn ang="0">
                  <a:pos x="T8" y="T9"/>
                </a:cxn>
              </a:cxnLst>
              <a:rect l="0" t="0" r="r" b="b"/>
              <a:pathLst>
                <a:path w="364" h="126">
                  <a:moveTo>
                    <a:pt x="0" y="112"/>
                  </a:moveTo>
                  <a:lnTo>
                    <a:pt x="358" y="0"/>
                  </a:lnTo>
                  <a:lnTo>
                    <a:pt x="363" y="12"/>
                  </a:lnTo>
                  <a:lnTo>
                    <a:pt x="5" y="125"/>
                  </a:lnTo>
                  <a:lnTo>
                    <a:pt x="0" y="112"/>
                  </a:lnTo>
                </a:path>
              </a:pathLst>
            </a:custGeom>
            <a:solidFill>
              <a:srgbClr val="628695"/>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08" name="Freeform 61"/>
            <p:cNvSpPr>
              <a:spLocks noChangeArrowheads="1"/>
            </p:cNvSpPr>
            <p:nvPr/>
          </p:nvSpPr>
          <p:spPr bwMode="auto">
            <a:xfrm>
              <a:off x="20280171" y="6631588"/>
              <a:ext cx="88877" cy="80409"/>
            </a:xfrm>
            <a:custGeom>
              <a:avLst/>
              <a:gdLst>
                <a:gd name="T0" fmla="*/ 3 w 99"/>
                <a:gd name="T1" fmla="*/ 37 h 87"/>
                <a:gd name="T2" fmla="*/ 3 w 99"/>
                <a:gd name="T3" fmla="*/ 37 h 87"/>
                <a:gd name="T4" fmla="*/ 10 w 99"/>
                <a:gd name="T5" fmla="*/ 20 h 87"/>
                <a:gd name="T6" fmla="*/ 68 w 99"/>
                <a:gd name="T7" fmla="*/ 3 h 87"/>
                <a:gd name="T8" fmla="*/ 83 w 99"/>
                <a:gd name="T9" fmla="*/ 10 h 87"/>
                <a:gd name="T10" fmla="*/ 95 w 99"/>
                <a:gd name="T11" fmla="*/ 49 h 87"/>
                <a:gd name="T12" fmla="*/ 88 w 99"/>
                <a:gd name="T13" fmla="*/ 66 h 87"/>
                <a:gd name="T14" fmla="*/ 29 w 99"/>
                <a:gd name="T15" fmla="*/ 83 h 87"/>
                <a:gd name="T16" fmla="*/ 15 w 99"/>
                <a:gd name="T17" fmla="*/ 76 h 87"/>
                <a:gd name="T18" fmla="*/ 3 w 99"/>
                <a:gd name="T19"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87">
                  <a:moveTo>
                    <a:pt x="3" y="37"/>
                  </a:moveTo>
                  <a:lnTo>
                    <a:pt x="3" y="37"/>
                  </a:lnTo>
                  <a:cubicBezTo>
                    <a:pt x="0" y="29"/>
                    <a:pt x="3" y="22"/>
                    <a:pt x="10" y="20"/>
                  </a:cubicBezTo>
                  <a:cubicBezTo>
                    <a:pt x="68" y="3"/>
                    <a:pt x="68" y="3"/>
                    <a:pt x="68" y="3"/>
                  </a:cubicBezTo>
                  <a:cubicBezTo>
                    <a:pt x="73" y="0"/>
                    <a:pt x="81" y="5"/>
                    <a:pt x="83" y="10"/>
                  </a:cubicBezTo>
                  <a:cubicBezTo>
                    <a:pt x="95" y="49"/>
                    <a:pt x="95" y="49"/>
                    <a:pt x="95" y="49"/>
                  </a:cubicBezTo>
                  <a:cubicBezTo>
                    <a:pt x="98" y="56"/>
                    <a:pt x="95" y="64"/>
                    <a:pt x="88" y="66"/>
                  </a:cubicBezTo>
                  <a:cubicBezTo>
                    <a:pt x="29" y="83"/>
                    <a:pt x="29" y="83"/>
                    <a:pt x="29" y="83"/>
                  </a:cubicBezTo>
                  <a:cubicBezTo>
                    <a:pt x="25" y="86"/>
                    <a:pt x="17" y="83"/>
                    <a:pt x="15" y="76"/>
                  </a:cubicBezTo>
                  <a:lnTo>
                    <a:pt x="3" y="37"/>
                  </a:lnTo>
                </a:path>
              </a:pathLst>
            </a:custGeom>
            <a:solidFill>
              <a:srgbClr val="EEEBD7"/>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09" name="Freeform 62"/>
            <p:cNvSpPr>
              <a:spLocks noChangeArrowheads="1"/>
            </p:cNvSpPr>
            <p:nvPr/>
          </p:nvSpPr>
          <p:spPr bwMode="auto">
            <a:xfrm>
              <a:off x="20051630" y="6623124"/>
              <a:ext cx="63483" cy="42320"/>
            </a:xfrm>
            <a:custGeom>
              <a:avLst/>
              <a:gdLst>
                <a:gd name="T0" fmla="*/ 0 w 69"/>
                <a:gd name="T1" fmla="*/ 32 h 47"/>
                <a:gd name="T2" fmla="*/ 0 w 69"/>
                <a:gd name="T3" fmla="*/ 32 h 47"/>
                <a:gd name="T4" fmla="*/ 7 w 69"/>
                <a:gd name="T5" fmla="*/ 17 h 47"/>
                <a:gd name="T6" fmla="*/ 51 w 69"/>
                <a:gd name="T7" fmla="*/ 3 h 47"/>
                <a:gd name="T8" fmla="*/ 66 w 69"/>
                <a:gd name="T9" fmla="*/ 10 h 47"/>
                <a:gd name="T10" fmla="*/ 68 w 69"/>
                <a:gd name="T11" fmla="*/ 17 h 47"/>
                <a:gd name="T12" fmla="*/ 61 w 69"/>
                <a:gd name="T13" fmla="*/ 32 h 47"/>
                <a:gd name="T14" fmla="*/ 17 w 69"/>
                <a:gd name="T15" fmla="*/ 44 h 47"/>
                <a:gd name="T16" fmla="*/ 2 w 69"/>
                <a:gd name="T17" fmla="*/ 37 h 47"/>
                <a:gd name="T18" fmla="*/ 0 w 69"/>
                <a:gd name="T19" fmla="*/ 3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47">
                  <a:moveTo>
                    <a:pt x="0" y="32"/>
                  </a:moveTo>
                  <a:lnTo>
                    <a:pt x="0" y="32"/>
                  </a:lnTo>
                  <a:cubicBezTo>
                    <a:pt x="0" y="25"/>
                    <a:pt x="2" y="20"/>
                    <a:pt x="7" y="17"/>
                  </a:cubicBezTo>
                  <a:cubicBezTo>
                    <a:pt x="51" y="3"/>
                    <a:pt x="51" y="3"/>
                    <a:pt x="51" y="3"/>
                  </a:cubicBezTo>
                  <a:cubicBezTo>
                    <a:pt x="58" y="0"/>
                    <a:pt x="63" y="5"/>
                    <a:pt x="66" y="10"/>
                  </a:cubicBezTo>
                  <a:cubicBezTo>
                    <a:pt x="68" y="17"/>
                    <a:pt x="68" y="17"/>
                    <a:pt x="68" y="17"/>
                  </a:cubicBezTo>
                  <a:cubicBezTo>
                    <a:pt x="68" y="25"/>
                    <a:pt x="66" y="29"/>
                    <a:pt x="61" y="32"/>
                  </a:cubicBezTo>
                  <a:cubicBezTo>
                    <a:pt x="17" y="44"/>
                    <a:pt x="17" y="44"/>
                    <a:pt x="17" y="44"/>
                  </a:cubicBezTo>
                  <a:cubicBezTo>
                    <a:pt x="10" y="46"/>
                    <a:pt x="5" y="44"/>
                    <a:pt x="2" y="37"/>
                  </a:cubicBezTo>
                  <a:lnTo>
                    <a:pt x="0" y="32"/>
                  </a:lnTo>
                </a:path>
              </a:pathLst>
            </a:custGeom>
            <a:solidFill>
              <a:srgbClr val="15507A"/>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10" name="Freeform 63"/>
            <p:cNvSpPr>
              <a:spLocks noChangeArrowheads="1"/>
            </p:cNvSpPr>
            <p:nvPr/>
          </p:nvSpPr>
          <p:spPr bwMode="auto">
            <a:xfrm>
              <a:off x="20132042" y="6597732"/>
              <a:ext cx="63483" cy="38088"/>
            </a:xfrm>
            <a:custGeom>
              <a:avLst/>
              <a:gdLst>
                <a:gd name="T0" fmla="*/ 2 w 71"/>
                <a:gd name="T1" fmla="*/ 30 h 46"/>
                <a:gd name="T2" fmla="*/ 2 w 71"/>
                <a:gd name="T3" fmla="*/ 30 h 46"/>
                <a:gd name="T4" fmla="*/ 10 w 71"/>
                <a:gd name="T5" fmla="*/ 15 h 46"/>
                <a:gd name="T6" fmla="*/ 53 w 71"/>
                <a:gd name="T7" fmla="*/ 0 h 46"/>
                <a:gd name="T8" fmla="*/ 65 w 71"/>
                <a:gd name="T9" fmla="*/ 8 h 46"/>
                <a:gd name="T10" fmla="*/ 68 w 71"/>
                <a:gd name="T11" fmla="*/ 15 h 46"/>
                <a:gd name="T12" fmla="*/ 61 w 71"/>
                <a:gd name="T13" fmla="*/ 30 h 46"/>
                <a:gd name="T14" fmla="*/ 17 w 71"/>
                <a:gd name="T15" fmla="*/ 45 h 46"/>
                <a:gd name="T16" fmla="*/ 5 w 71"/>
                <a:gd name="T17" fmla="*/ 37 h 46"/>
                <a:gd name="T18" fmla="*/ 2 w 71"/>
                <a:gd name="T19" fmla="*/ 3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6">
                  <a:moveTo>
                    <a:pt x="2" y="30"/>
                  </a:moveTo>
                  <a:lnTo>
                    <a:pt x="2" y="30"/>
                  </a:lnTo>
                  <a:cubicBezTo>
                    <a:pt x="0" y="23"/>
                    <a:pt x="2" y="18"/>
                    <a:pt x="10" y="15"/>
                  </a:cubicBezTo>
                  <a:cubicBezTo>
                    <a:pt x="53" y="0"/>
                    <a:pt x="53" y="0"/>
                    <a:pt x="53" y="0"/>
                  </a:cubicBezTo>
                  <a:cubicBezTo>
                    <a:pt x="58" y="0"/>
                    <a:pt x="63" y="3"/>
                    <a:pt x="65" y="8"/>
                  </a:cubicBezTo>
                  <a:cubicBezTo>
                    <a:pt x="68" y="15"/>
                    <a:pt x="68" y="15"/>
                    <a:pt x="68" y="15"/>
                  </a:cubicBezTo>
                  <a:cubicBezTo>
                    <a:pt x="70" y="23"/>
                    <a:pt x="68" y="28"/>
                    <a:pt x="61" y="30"/>
                  </a:cubicBezTo>
                  <a:cubicBezTo>
                    <a:pt x="17" y="45"/>
                    <a:pt x="17" y="45"/>
                    <a:pt x="17" y="45"/>
                  </a:cubicBezTo>
                  <a:cubicBezTo>
                    <a:pt x="12" y="45"/>
                    <a:pt x="5" y="42"/>
                    <a:pt x="5" y="37"/>
                  </a:cubicBezTo>
                  <a:lnTo>
                    <a:pt x="2" y="30"/>
                  </a:lnTo>
                </a:path>
              </a:pathLst>
            </a:custGeom>
            <a:solidFill>
              <a:srgbClr val="15507A"/>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11" name="Freeform 64"/>
            <p:cNvSpPr>
              <a:spLocks noChangeArrowheads="1"/>
            </p:cNvSpPr>
            <p:nvPr/>
          </p:nvSpPr>
          <p:spPr bwMode="auto">
            <a:xfrm>
              <a:off x="20212455" y="6572340"/>
              <a:ext cx="63483" cy="42320"/>
            </a:xfrm>
            <a:custGeom>
              <a:avLst/>
              <a:gdLst>
                <a:gd name="T0" fmla="*/ 2 w 71"/>
                <a:gd name="T1" fmla="*/ 29 h 47"/>
                <a:gd name="T2" fmla="*/ 2 w 71"/>
                <a:gd name="T3" fmla="*/ 29 h 47"/>
                <a:gd name="T4" fmla="*/ 9 w 71"/>
                <a:gd name="T5" fmla="*/ 14 h 47"/>
                <a:gd name="T6" fmla="*/ 53 w 71"/>
                <a:gd name="T7" fmla="*/ 2 h 47"/>
                <a:gd name="T8" fmla="*/ 68 w 71"/>
                <a:gd name="T9" fmla="*/ 10 h 47"/>
                <a:gd name="T10" fmla="*/ 70 w 71"/>
                <a:gd name="T11" fmla="*/ 17 h 47"/>
                <a:gd name="T12" fmla="*/ 63 w 71"/>
                <a:gd name="T13" fmla="*/ 29 h 47"/>
                <a:gd name="T14" fmla="*/ 19 w 71"/>
                <a:gd name="T15" fmla="*/ 44 h 47"/>
                <a:gd name="T16" fmla="*/ 5 w 71"/>
                <a:gd name="T17" fmla="*/ 36 h 47"/>
                <a:gd name="T18" fmla="*/ 2 w 71"/>
                <a:gd name="T19" fmla="*/ 2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7">
                  <a:moveTo>
                    <a:pt x="2" y="29"/>
                  </a:moveTo>
                  <a:lnTo>
                    <a:pt x="2" y="29"/>
                  </a:lnTo>
                  <a:cubicBezTo>
                    <a:pt x="0" y="24"/>
                    <a:pt x="5" y="17"/>
                    <a:pt x="9" y="14"/>
                  </a:cubicBezTo>
                  <a:cubicBezTo>
                    <a:pt x="53" y="2"/>
                    <a:pt x="53" y="2"/>
                    <a:pt x="53" y="2"/>
                  </a:cubicBezTo>
                  <a:cubicBezTo>
                    <a:pt x="58" y="0"/>
                    <a:pt x="65" y="2"/>
                    <a:pt x="68" y="10"/>
                  </a:cubicBezTo>
                  <a:cubicBezTo>
                    <a:pt x="70" y="17"/>
                    <a:pt x="70" y="17"/>
                    <a:pt x="70" y="17"/>
                  </a:cubicBezTo>
                  <a:cubicBezTo>
                    <a:pt x="70" y="22"/>
                    <a:pt x="68" y="26"/>
                    <a:pt x="63" y="29"/>
                  </a:cubicBezTo>
                  <a:cubicBezTo>
                    <a:pt x="19" y="44"/>
                    <a:pt x="19" y="44"/>
                    <a:pt x="19" y="44"/>
                  </a:cubicBezTo>
                  <a:cubicBezTo>
                    <a:pt x="12" y="46"/>
                    <a:pt x="7" y="41"/>
                    <a:pt x="5" y="36"/>
                  </a:cubicBezTo>
                  <a:lnTo>
                    <a:pt x="2" y="29"/>
                  </a:lnTo>
                </a:path>
              </a:pathLst>
            </a:custGeom>
            <a:solidFill>
              <a:srgbClr val="15507A"/>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12" name="Freeform 65"/>
            <p:cNvSpPr>
              <a:spLocks noChangeArrowheads="1"/>
            </p:cNvSpPr>
            <p:nvPr/>
          </p:nvSpPr>
          <p:spPr bwMode="auto">
            <a:xfrm>
              <a:off x="20292867" y="6546947"/>
              <a:ext cx="63483" cy="42320"/>
            </a:xfrm>
            <a:custGeom>
              <a:avLst/>
              <a:gdLst>
                <a:gd name="T0" fmla="*/ 2 w 72"/>
                <a:gd name="T1" fmla="*/ 29 h 47"/>
                <a:gd name="T2" fmla="*/ 2 w 72"/>
                <a:gd name="T3" fmla="*/ 29 h 47"/>
                <a:gd name="T4" fmla="*/ 7 w 72"/>
                <a:gd name="T5" fmla="*/ 15 h 47"/>
                <a:gd name="T6" fmla="*/ 53 w 72"/>
                <a:gd name="T7" fmla="*/ 3 h 47"/>
                <a:gd name="T8" fmla="*/ 66 w 72"/>
                <a:gd name="T9" fmla="*/ 10 h 47"/>
                <a:gd name="T10" fmla="*/ 68 w 72"/>
                <a:gd name="T11" fmla="*/ 17 h 47"/>
                <a:gd name="T12" fmla="*/ 61 w 72"/>
                <a:gd name="T13" fmla="*/ 29 h 47"/>
                <a:gd name="T14" fmla="*/ 17 w 72"/>
                <a:gd name="T15" fmla="*/ 44 h 47"/>
                <a:gd name="T16" fmla="*/ 5 w 72"/>
                <a:gd name="T17" fmla="*/ 37 h 47"/>
                <a:gd name="T18" fmla="*/ 2 w 72"/>
                <a:gd name="T19" fmla="*/ 2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47">
                  <a:moveTo>
                    <a:pt x="2" y="29"/>
                  </a:moveTo>
                  <a:lnTo>
                    <a:pt x="2" y="29"/>
                  </a:lnTo>
                  <a:cubicBezTo>
                    <a:pt x="0" y="25"/>
                    <a:pt x="2" y="17"/>
                    <a:pt x="7" y="15"/>
                  </a:cubicBezTo>
                  <a:cubicBezTo>
                    <a:pt x="53" y="3"/>
                    <a:pt x="53" y="3"/>
                    <a:pt x="53" y="3"/>
                  </a:cubicBezTo>
                  <a:cubicBezTo>
                    <a:pt x="58" y="0"/>
                    <a:pt x="63" y="3"/>
                    <a:pt x="66" y="10"/>
                  </a:cubicBezTo>
                  <a:cubicBezTo>
                    <a:pt x="68" y="17"/>
                    <a:pt x="68" y="17"/>
                    <a:pt x="68" y="17"/>
                  </a:cubicBezTo>
                  <a:cubicBezTo>
                    <a:pt x="71" y="22"/>
                    <a:pt x="66" y="29"/>
                    <a:pt x="61" y="29"/>
                  </a:cubicBezTo>
                  <a:cubicBezTo>
                    <a:pt x="17" y="44"/>
                    <a:pt x="17" y="44"/>
                    <a:pt x="17" y="44"/>
                  </a:cubicBezTo>
                  <a:cubicBezTo>
                    <a:pt x="12" y="46"/>
                    <a:pt x="5" y="41"/>
                    <a:pt x="5" y="37"/>
                  </a:cubicBezTo>
                  <a:lnTo>
                    <a:pt x="2" y="29"/>
                  </a:lnTo>
                </a:path>
              </a:pathLst>
            </a:custGeom>
            <a:solidFill>
              <a:srgbClr val="15507A"/>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13" name="Freeform 66"/>
            <p:cNvSpPr>
              <a:spLocks noChangeArrowheads="1"/>
            </p:cNvSpPr>
            <p:nvPr/>
          </p:nvSpPr>
          <p:spPr bwMode="auto">
            <a:xfrm>
              <a:off x="20622981" y="6703532"/>
              <a:ext cx="97341" cy="181977"/>
            </a:xfrm>
            <a:custGeom>
              <a:avLst/>
              <a:gdLst>
                <a:gd name="T0" fmla="*/ 103 w 104"/>
                <a:gd name="T1" fmla="*/ 5 h 196"/>
                <a:gd name="T2" fmla="*/ 103 w 104"/>
                <a:gd name="T3" fmla="*/ 5 h 196"/>
                <a:gd name="T4" fmla="*/ 95 w 104"/>
                <a:gd name="T5" fmla="*/ 158 h 196"/>
                <a:gd name="T6" fmla="*/ 57 w 104"/>
                <a:gd name="T7" fmla="*/ 195 h 196"/>
                <a:gd name="T8" fmla="*/ 0 w 104"/>
                <a:gd name="T9" fmla="*/ 193 h 196"/>
                <a:gd name="T10" fmla="*/ 10 w 104"/>
                <a:gd name="T11" fmla="*/ 0 h 196"/>
                <a:gd name="T12" fmla="*/ 103 w 104"/>
                <a:gd name="T13" fmla="*/ 5 h 196"/>
              </a:gdLst>
              <a:ahLst/>
              <a:cxnLst>
                <a:cxn ang="0">
                  <a:pos x="T0" y="T1"/>
                </a:cxn>
                <a:cxn ang="0">
                  <a:pos x="T2" y="T3"/>
                </a:cxn>
                <a:cxn ang="0">
                  <a:pos x="T4" y="T5"/>
                </a:cxn>
                <a:cxn ang="0">
                  <a:pos x="T6" y="T7"/>
                </a:cxn>
                <a:cxn ang="0">
                  <a:pos x="T8" y="T9"/>
                </a:cxn>
                <a:cxn ang="0">
                  <a:pos x="T10" y="T11"/>
                </a:cxn>
                <a:cxn ang="0">
                  <a:pos x="T12" y="T13"/>
                </a:cxn>
              </a:cxnLst>
              <a:rect l="0" t="0" r="r" b="b"/>
              <a:pathLst>
                <a:path w="104" h="196">
                  <a:moveTo>
                    <a:pt x="103" y="5"/>
                  </a:moveTo>
                  <a:lnTo>
                    <a:pt x="103" y="5"/>
                  </a:lnTo>
                  <a:cubicBezTo>
                    <a:pt x="95" y="158"/>
                    <a:pt x="95" y="158"/>
                    <a:pt x="95" y="158"/>
                  </a:cubicBezTo>
                  <a:cubicBezTo>
                    <a:pt x="95" y="180"/>
                    <a:pt x="78" y="195"/>
                    <a:pt x="57" y="195"/>
                  </a:cubicBezTo>
                  <a:cubicBezTo>
                    <a:pt x="0" y="193"/>
                    <a:pt x="0" y="193"/>
                    <a:pt x="0" y="193"/>
                  </a:cubicBezTo>
                  <a:cubicBezTo>
                    <a:pt x="10" y="0"/>
                    <a:pt x="10" y="0"/>
                    <a:pt x="10" y="0"/>
                  </a:cubicBezTo>
                  <a:lnTo>
                    <a:pt x="103" y="5"/>
                  </a:lnTo>
                </a:path>
              </a:pathLst>
            </a:custGeom>
            <a:solidFill>
              <a:srgbClr val="0C507A"/>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14" name="Freeform 67"/>
            <p:cNvSpPr>
              <a:spLocks noChangeArrowheads="1"/>
            </p:cNvSpPr>
            <p:nvPr/>
          </p:nvSpPr>
          <p:spPr bwMode="auto">
            <a:xfrm>
              <a:off x="20601820" y="6703532"/>
              <a:ext cx="12697" cy="181977"/>
            </a:xfrm>
            <a:custGeom>
              <a:avLst/>
              <a:gdLst>
                <a:gd name="T0" fmla="*/ 17 w 18"/>
                <a:gd name="T1" fmla="*/ 0 h 194"/>
                <a:gd name="T2" fmla="*/ 9 w 18"/>
                <a:gd name="T3" fmla="*/ 193 h 194"/>
                <a:gd name="T4" fmla="*/ 0 w 18"/>
                <a:gd name="T5" fmla="*/ 190 h 194"/>
                <a:gd name="T6" fmla="*/ 7 w 18"/>
                <a:gd name="T7" fmla="*/ 0 h 194"/>
                <a:gd name="T8" fmla="*/ 17 w 18"/>
                <a:gd name="T9" fmla="*/ 0 h 194"/>
              </a:gdLst>
              <a:ahLst/>
              <a:cxnLst>
                <a:cxn ang="0">
                  <a:pos x="T0" y="T1"/>
                </a:cxn>
                <a:cxn ang="0">
                  <a:pos x="T2" y="T3"/>
                </a:cxn>
                <a:cxn ang="0">
                  <a:pos x="T4" y="T5"/>
                </a:cxn>
                <a:cxn ang="0">
                  <a:pos x="T6" y="T7"/>
                </a:cxn>
                <a:cxn ang="0">
                  <a:pos x="T8" y="T9"/>
                </a:cxn>
              </a:cxnLst>
              <a:rect l="0" t="0" r="r" b="b"/>
              <a:pathLst>
                <a:path w="18" h="194">
                  <a:moveTo>
                    <a:pt x="17" y="0"/>
                  </a:moveTo>
                  <a:lnTo>
                    <a:pt x="9" y="193"/>
                  </a:lnTo>
                  <a:lnTo>
                    <a:pt x="0" y="190"/>
                  </a:lnTo>
                  <a:lnTo>
                    <a:pt x="7" y="0"/>
                  </a:lnTo>
                  <a:lnTo>
                    <a:pt x="17" y="0"/>
                  </a:lnTo>
                </a:path>
              </a:pathLst>
            </a:custGeom>
            <a:solidFill>
              <a:srgbClr val="0C507A"/>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15" name="Freeform 68"/>
            <p:cNvSpPr>
              <a:spLocks noChangeArrowheads="1"/>
            </p:cNvSpPr>
            <p:nvPr/>
          </p:nvSpPr>
          <p:spPr bwMode="auto">
            <a:xfrm>
              <a:off x="20432531" y="6690836"/>
              <a:ext cx="160825" cy="190441"/>
            </a:xfrm>
            <a:custGeom>
              <a:avLst/>
              <a:gdLst>
                <a:gd name="T0" fmla="*/ 171 w 172"/>
                <a:gd name="T1" fmla="*/ 7 h 201"/>
                <a:gd name="T2" fmla="*/ 171 w 172"/>
                <a:gd name="T3" fmla="*/ 7 h 201"/>
                <a:gd name="T4" fmla="*/ 10 w 172"/>
                <a:gd name="T5" fmla="*/ 0 h 201"/>
                <a:gd name="T6" fmla="*/ 3 w 172"/>
                <a:gd name="T7" fmla="*/ 153 h 201"/>
                <a:gd name="T8" fmla="*/ 39 w 172"/>
                <a:gd name="T9" fmla="*/ 195 h 201"/>
                <a:gd name="T10" fmla="*/ 163 w 172"/>
                <a:gd name="T11" fmla="*/ 200 h 201"/>
                <a:gd name="T12" fmla="*/ 171 w 172"/>
                <a:gd name="T13" fmla="*/ 7 h 201"/>
                <a:gd name="T14" fmla="*/ 124 w 172"/>
                <a:gd name="T15" fmla="*/ 115 h 201"/>
                <a:gd name="T16" fmla="*/ 124 w 172"/>
                <a:gd name="T17" fmla="*/ 115 h 201"/>
                <a:gd name="T18" fmla="*/ 134 w 172"/>
                <a:gd name="T19" fmla="*/ 125 h 201"/>
                <a:gd name="T20" fmla="*/ 131 w 172"/>
                <a:gd name="T21" fmla="*/ 173 h 201"/>
                <a:gd name="T22" fmla="*/ 119 w 172"/>
                <a:gd name="T23" fmla="*/ 183 h 201"/>
                <a:gd name="T24" fmla="*/ 112 w 172"/>
                <a:gd name="T25" fmla="*/ 183 h 201"/>
                <a:gd name="T26" fmla="*/ 103 w 172"/>
                <a:gd name="T27" fmla="*/ 171 h 201"/>
                <a:gd name="T28" fmla="*/ 105 w 172"/>
                <a:gd name="T29" fmla="*/ 125 h 201"/>
                <a:gd name="T30" fmla="*/ 115 w 172"/>
                <a:gd name="T31" fmla="*/ 115 h 201"/>
                <a:gd name="T32" fmla="*/ 124 w 172"/>
                <a:gd name="T33" fmla="*/ 115 h 201"/>
                <a:gd name="T34" fmla="*/ 119 w 172"/>
                <a:gd name="T35" fmla="*/ 25 h 201"/>
                <a:gd name="T36" fmla="*/ 119 w 172"/>
                <a:gd name="T37" fmla="*/ 25 h 201"/>
                <a:gd name="T38" fmla="*/ 127 w 172"/>
                <a:gd name="T39" fmla="*/ 25 h 201"/>
                <a:gd name="T40" fmla="*/ 139 w 172"/>
                <a:gd name="T41" fmla="*/ 34 h 201"/>
                <a:gd name="T42" fmla="*/ 136 w 172"/>
                <a:gd name="T43" fmla="*/ 83 h 201"/>
                <a:gd name="T44" fmla="*/ 124 w 172"/>
                <a:gd name="T45" fmla="*/ 93 h 201"/>
                <a:gd name="T46" fmla="*/ 117 w 172"/>
                <a:gd name="T47" fmla="*/ 93 h 201"/>
                <a:gd name="T48" fmla="*/ 105 w 172"/>
                <a:gd name="T49" fmla="*/ 80 h 201"/>
                <a:gd name="T50" fmla="*/ 107 w 172"/>
                <a:gd name="T51" fmla="*/ 34 h 201"/>
                <a:gd name="T52" fmla="*/ 119 w 172"/>
                <a:gd name="T53" fmla="*/ 2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01">
                  <a:moveTo>
                    <a:pt x="171" y="7"/>
                  </a:moveTo>
                  <a:lnTo>
                    <a:pt x="171" y="7"/>
                  </a:lnTo>
                  <a:cubicBezTo>
                    <a:pt x="10" y="0"/>
                    <a:pt x="10" y="0"/>
                    <a:pt x="10" y="0"/>
                  </a:cubicBezTo>
                  <a:cubicBezTo>
                    <a:pt x="3" y="153"/>
                    <a:pt x="3" y="153"/>
                    <a:pt x="3" y="153"/>
                  </a:cubicBezTo>
                  <a:cubicBezTo>
                    <a:pt x="0" y="176"/>
                    <a:pt x="17" y="193"/>
                    <a:pt x="39" y="195"/>
                  </a:cubicBezTo>
                  <a:cubicBezTo>
                    <a:pt x="163" y="200"/>
                    <a:pt x="163" y="200"/>
                    <a:pt x="163" y="200"/>
                  </a:cubicBezTo>
                  <a:lnTo>
                    <a:pt x="171" y="7"/>
                  </a:lnTo>
                  <a:close/>
                  <a:moveTo>
                    <a:pt x="124" y="115"/>
                  </a:moveTo>
                  <a:lnTo>
                    <a:pt x="124" y="115"/>
                  </a:lnTo>
                  <a:cubicBezTo>
                    <a:pt x="129" y="115"/>
                    <a:pt x="134" y="120"/>
                    <a:pt x="134" y="125"/>
                  </a:cubicBezTo>
                  <a:cubicBezTo>
                    <a:pt x="131" y="173"/>
                    <a:pt x="131" y="173"/>
                    <a:pt x="131" y="173"/>
                  </a:cubicBezTo>
                  <a:cubicBezTo>
                    <a:pt x="131" y="178"/>
                    <a:pt x="127" y="183"/>
                    <a:pt x="119" y="183"/>
                  </a:cubicBezTo>
                  <a:cubicBezTo>
                    <a:pt x="112" y="183"/>
                    <a:pt x="112" y="183"/>
                    <a:pt x="112" y="183"/>
                  </a:cubicBezTo>
                  <a:cubicBezTo>
                    <a:pt x="105" y="183"/>
                    <a:pt x="100" y="178"/>
                    <a:pt x="103" y="171"/>
                  </a:cubicBezTo>
                  <a:cubicBezTo>
                    <a:pt x="105" y="125"/>
                    <a:pt x="105" y="125"/>
                    <a:pt x="105" y="125"/>
                  </a:cubicBezTo>
                  <a:cubicBezTo>
                    <a:pt x="105" y="117"/>
                    <a:pt x="110" y="112"/>
                    <a:pt x="115" y="115"/>
                  </a:cubicBezTo>
                  <a:lnTo>
                    <a:pt x="124" y="115"/>
                  </a:lnTo>
                  <a:close/>
                  <a:moveTo>
                    <a:pt x="119" y="25"/>
                  </a:moveTo>
                  <a:lnTo>
                    <a:pt x="119" y="25"/>
                  </a:lnTo>
                  <a:cubicBezTo>
                    <a:pt x="127" y="25"/>
                    <a:pt x="127" y="25"/>
                    <a:pt x="127" y="25"/>
                  </a:cubicBezTo>
                  <a:cubicBezTo>
                    <a:pt x="134" y="25"/>
                    <a:pt x="139" y="30"/>
                    <a:pt x="139" y="34"/>
                  </a:cubicBezTo>
                  <a:cubicBezTo>
                    <a:pt x="136" y="83"/>
                    <a:pt x="136" y="83"/>
                    <a:pt x="136" y="83"/>
                  </a:cubicBezTo>
                  <a:cubicBezTo>
                    <a:pt x="136" y="88"/>
                    <a:pt x="131" y="93"/>
                    <a:pt x="124" y="93"/>
                  </a:cubicBezTo>
                  <a:cubicBezTo>
                    <a:pt x="117" y="93"/>
                    <a:pt x="117" y="93"/>
                    <a:pt x="117" y="93"/>
                  </a:cubicBezTo>
                  <a:cubicBezTo>
                    <a:pt x="110" y="93"/>
                    <a:pt x="105" y="88"/>
                    <a:pt x="105" y="80"/>
                  </a:cubicBezTo>
                  <a:cubicBezTo>
                    <a:pt x="107" y="34"/>
                    <a:pt x="107" y="34"/>
                    <a:pt x="107" y="34"/>
                  </a:cubicBezTo>
                  <a:cubicBezTo>
                    <a:pt x="107" y="27"/>
                    <a:pt x="115" y="22"/>
                    <a:pt x="119" y="25"/>
                  </a:cubicBezTo>
                  <a:close/>
                </a:path>
              </a:pathLst>
            </a:custGeom>
            <a:solidFill>
              <a:srgbClr val="0C507A"/>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16" name="Freeform 69"/>
            <p:cNvSpPr>
              <a:spLocks noChangeArrowheads="1"/>
            </p:cNvSpPr>
            <p:nvPr/>
          </p:nvSpPr>
          <p:spPr bwMode="auto">
            <a:xfrm>
              <a:off x="20610285" y="6517323"/>
              <a:ext cx="118502" cy="186209"/>
            </a:xfrm>
            <a:custGeom>
              <a:avLst/>
              <a:gdLst>
                <a:gd name="T0" fmla="*/ 124 w 127"/>
                <a:gd name="T1" fmla="*/ 44 h 199"/>
                <a:gd name="T2" fmla="*/ 124 w 127"/>
                <a:gd name="T3" fmla="*/ 44 h 199"/>
                <a:gd name="T4" fmla="*/ 117 w 127"/>
                <a:gd name="T5" fmla="*/ 198 h 199"/>
                <a:gd name="T6" fmla="*/ 24 w 127"/>
                <a:gd name="T7" fmla="*/ 193 h 199"/>
                <a:gd name="T8" fmla="*/ 31 w 127"/>
                <a:gd name="T9" fmla="*/ 0 h 199"/>
                <a:gd name="T10" fmla="*/ 19 w 127"/>
                <a:gd name="T11" fmla="*/ 0 h 199"/>
                <a:gd name="T12" fmla="*/ 10 w 127"/>
                <a:gd name="T13" fmla="*/ 193 h 199"/>
                <a:gd name="T14" fmla="*/ 0 w 127"/>
                <a:gd name="T15" fmla="*/ 193 h 199"/>
                <a:gd name="T16" fmla="*/ 10 w 127"/>
                <a:gd name="T17" fmla="*/ 0 h 199"/>
                <a:gd name="T18" fmla="*/ 88 w 127"/>
                <a:gd name="T19" fmla="*/ 3 h 199"/>
                <a:gd name="T20" fmla="*/ 124 w 127"/>
                <a:gd name="T21" fmla="*/ 4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199">
                  <a:moveTo>
                    <a:pt x="124" y="44"/>
                  </a:moveTo>
                  <a:lnTo>
                    <a:pt x="124" y="44"/>
                  </a:lnTo>
                  <a:cubicBezTo>
                    <a:pt x="117" y="198"/>
                    <a:pt x="117" y="198"/>
                    <a:pt x="117" y="198"/>
                  </a:cubicBezTo>
                  <a:cubicBezTo>
                    <a:pt x="24" y="193"/>
                    <a:pt x="24" y="193"/>
                    <a:pt x="24" y="193"/>
                  </a:cubicBezTo>
                  <a:cubicBezTo>
                    <a:pt x="31" y="0"/>
                    <a:pt x="31" y="0"/>
                    <a:pt x="31" y="0"/>
                  </a:cubicBezTo>
                  <a:cubicBezTo>
                    <a:pt x="19" y="0"/>
                    <a:pt x="19" y="0"/>
                    <a:pt x="19" y="0"/>
                  </a:cubicBezTo>
                  <a:cubicBezTo>
                    <a:pt x="10" y="193"/>
                    <a:pt x="10" y="193"/>
                    <a:pt x="10" y="193"/>
                  </a:cubicBezTo>
                  <a:cubicBezTo>
                    <a:pt x="0" y="193"/>
                    <a:pt x="0" y="193"/>
                    <a:pt x="0" y="193"/>
                  </a:cubicBezTo>
                  <a:cubicBezTo>
                    <a:pt x="10" y="0"/>
                    <a:pt x="10" y="0"/>
                    <a:pt x="10" y="0"/>
                  </a:cubicBezTo>
                  <a:cubicBezTo>
                    <a:pt x="88" y="3"/>
                    <a:pt x="88" y="3"/>
                    <a:pt x="88" y="3"/>
                  </a:cubicBezTo>
                  <a:cubicBezTo>
                    <a:pt x="109" y="5"/>
                    <a:pt x="126" y="22"/>
                    <a:pt x="124" y="44"/>
                  </a:cubicBezTo>
                </a:path>
              </a:pathLst>
            </a:custGeom>
            <a:solidFill>
              <a:srgbClr val="2C698D"/>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17" name="Freeform 70"/>
            <p:cNvSpPr>
              <a:spLocks noChangeArrowheads="1"/>
            </p:cNvSpPr>
            <p:nvPr/>
          </p:nvSpPr>
          <p:spPr bwMode="auto">
            <a:xfrm>
              <a:off x="20445228" y="6508859"/>
              <a:ext cx="160825" cy="186209"/>
            </a:xfrm>
            <a:custGeom>
              <a:avLst/>
              <a:gdLst>
                <a:gd name="T0" fmla="*/ 161 w 172"/>
                <a:gd name="T1" fmla="*/ 197 h 198"/>
                <a:gd name="T2" fmla="*/ 161 w 172"/>
                <a:gd name="T3" fmla="*/ 197 h 198"/>
                <a:gd name="T4" fmla="*/ 171 w 172"/>
                <a:gd name="T5" fmla="*/ 7 h 198"/>
                <a:gd name="T6" fmla="*/ 46 w 172"/>
                <a:gd name="T7" fmla="*/ 0 h 198"/>
                <a:gd name="T8" fmla="*/ 7 w 172"/>
                <a:gd name="T9" fmla="*/ 37 h 198"/>
                <a:gd name="T10" fmla="*/ 0 w 172"/>
                <a:gd name="T11" fmla="*/ 190 h 198"/>
                <a:gd name="T12" fmla="*/ 161 w 172"/>
                <a:gd name="T13" fmla="*/ 197 h 198"/>
                <a:gd name="T14" fmla="*/ 114 w 172"/>
                <a:gd name="T15" fmla="*/ 102 h 198"/>
                <a:gd name="T16" fmla="*/ 114 w 172"/>
                <a:gd name="T17" fmla="*/ 102 h 198"/>
                <a:gd name="T18" fmla="*/ 105 w 172"/>
                <a:gd name="T19" fmla="*/ 90 h 198"/>
                <a:gd name="T20" fmla="*/ 107 w 172"/>
                <a:gd name="T21" fmla="*/ 44 h 198"/>
                <a:gd name="T22" fmla="*/ 119 w 172"/>
                <a:gd name="T23" fmla="*/ 32 h 198"/>
                <a:gd name="T24" fmla="*/ 126 w 172"/>
                <a:gd name="T25" fmla="*/ 34 h 198"/>
                <a:gd name="T26" fmla="*/ 136 w 172"/>
                <a:gd name="T27" fmla="*/ 44 h 198"/>
                <a:gd name="T28" fmla="*/ 134 w 172"/>
                <a:gd name="T29" fmla="*/ 92 h 198"/>
                <a:gd name="T30" fmla="*/ 121 w 172"/>
                <a:gd name="T31" fmla="*/ 102 h 198"/>
                <a:gd name="T32" fmla="*/ 114 w 172"/>
                <a:gd name="T33" fmla="*/ 102 h 198"/>
                <a:gd name="T34" fmla="*/ 39 w 172"/>
                <a:gd name="T35" fmla="*/ 100 h 198"/>
                <a:gd name="T36" fmla="*/ 39 w 172"/>
                <a:gd name="T37" fmla="*/ 100 h 198"/>
                <a:gd name="T38" fmla="*/ 27 w 172"/>
                <a:gd name="T39" fmla="*/ 88 h 198"/>
                <a:gd name="T40" fmla="*/ 29 w 172"/>
                <a:gd name="T41" fmla="*/ 24 h 198"/>
                <a:gd name="T42" fmla="*/ 41 w 172"/>
                <a:gd name="T43" fmla="*/ 12 h 198"/>
                <a:gd name="T44" fmla="*/ 83 w 172"/>
                <a:gd name="T45" fmla="*/ 14 h 198"/>
                <a:gd name="T46" fmla="*/ 95 w 172"/>
                <a:gd name="T47" fmla="*/ 29 h 198"/>
                <a:gd name="T48" fmla="*/ 93 w 172"/>
                <a:gd name="T49" fmla="*/ 90 h 198"/>
                <a:gd name="T50" fmla="*/ 80 w 172"/>
                <a:gd name="T51" fmla="*/ 102 h 198"/>
                <a:gd name="T52" fmla="*/ 39 w 172"/>
                <a:gd name="T53" fmla="*/ 100 h 198"/>
                <a:gd name="T54" fmla="*/ 119 w 172"/>
                <a:gd name="T55" fmla="*/ 193 h 198"/>
                <a:gd name="T56" fmla="*/ 119 w 172"/>
                <a:gd name="T57" fmla="*/ 193 h 198"/>
                <a:gd name="T58" fmla="*/ 112 w 172"/>
                <a:gd name="T59" fmla="*/ 193 h 198"/>
                <a:gd name="T60" fmla="*/ 100 w 172"/>
                <a:gd name="T61" fmla="*/ 180 h 198"/>
                <a:gd name="T62" fmla="*/ 102 w 172"/>
                <a:gd name="T63" fmla="*/ 134 h 198"/>
                <a:gd name="T64" fmla="*/ 114 w 172"/>
                <a:gd name="T65" fmla="*/ 124 h 198"/>
                <a:gd name="T66" fmla="*/ 121 w 172"/>
                <a:gd name="T67" fmla="*/ 124 h 198"/>
                <a:gd name="T68" fmla="*/ 134 w 172"/>
                <a:gd name="T69" fmla="*/ 134 h 198"/>
                <a:gd name="T70" fmla="*/ 131 w 172"/>
                <a:gd name="T71" fmla="*/ 183 h 198"/>
                <a:gd name="T72" fmla="*/ 119 w 172"/>
                <a:gd name="T73" fmla="*/ 19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198">
                  <a:moveTo>
                    <a:pt x="161" y="197"/>
                  </a:moveTo>
                  <a:lnTo>
                    <a:pt x="161" y="197"/>
                  </a:lnTo>
                  <a:cubicBezTo>
                    <a:pt x="171" y="7"/>
                    <a:pt x="171" y="7"/>
                    <a:pt x="171" y="7"/>
                  </a:cubicBezTo>
                  <a:cubicBezTo>
                    <a:pt x="46" y="0"/>
                    <a:pt x="46" y="0"/>
                    <a:pt x="46" y="0"/>
                  </a:cubicBezTo>
                  <a:cubicBezTo>
                    <a:pt x="24" y="0"/>
                    <a:pt x="7" y="14"/>
                    <a:pt x="7" y="37"/>
                  </a:cubicBezTo>
                  <a:cubicBezTo>
                    <a:pt x="0" y="190"/>
                    <a:pt x="0" y="190"/>
                    <a:pt x="0" y="190"/>
                  </a:cubicBezTo>
                  <a:lnTo>
                    <a:pt x="161" y="197"/>
                  </a:lnTo>
                  <a:close/>
                  <a:moveTo>
                    <a:pt x="114" y="102"/>
                  </a:moveTo>
                  <a:lnTo>
                    <a:pt x="114" y="102"/>
                  </a:lnTo>
                  <a:cubicBezTo>
                    <a:pt x="109" y="102"/>
                    <a:pt x="105" y="97"/>
                    <a:pt x="105" y="90"/>
                  </a:cubicBezTo>
                  <a:cubicBezTo>
                    <a:pt x="107" y="44"/>
                    <a:pt x="107" y="44"/>
                    <a:pt x="107" y="44"/>
                  </a:cubicBezTo>
                  <a:cubicBezTo>
                    <a:pt x="107" y="37"/>
                    <a:pt x="112" y="32"/>
                    <a:pt x="119" y="32"/>
                  </a:cubicBezTo>
                  <a:cubicBezTo>
                    <a:pt x="126" y="34"/>
                    <a:pt x="126" y="34"/>
                    <a:pt x="126" y="34"/>
                  </a:cubicBezTo>
                  <a:cubicBezTo>
                    <a:pt x="131" y="34"/>
                    <a:pt x="136" y="39"/>
                    <a:pt x="136" y="44"/>
                  </a:cubicBezTo>
                  <a:cubicBezTo>
                    <a:pt x="134" y="92"/>
                    <a:pt x="134" y="92"/>
                    <a:pt x="134" y="92"/>
                  </a:cubicBezTo>
                  <a:cubicBezTo>
                    <a:pt x="134" y="97"/>
                    <a:pt x="129" y="102"/>
                    <a:pt x="121" y="102"/>
                  </a:cubicBezTo>
                  <a:lnTo>
                    <a:pt x="114" y="102"/>
                  </a:lnTo>
                  <a:close/>
                  <a:moveTo>
                    <a:pt x="39" y="100"/>
                  </a:moveTo>
                  <a:lnTo>
                    <a:pt x="39" y="100"/>
                  </a:lnTo>
                  <a:cubicBezTo>
                    <a:pt x="31" y="100"/>
                    <a:pt x="24" y="95"/>
                    <a:pt x="27" y="88"/>
                  </a:cubicBezTo>
                  <a:cubicBezTo>
                    <a:pt x="29" y="24"/>
                    <a:pt x="29" y="24"/>
                    <a:pt x="29" y="24"/>
                  </a:cubicBezTo>
                  <a:cubicBezTo>
                    <a:pt x="29" y="17"/>
                    <a:pt x="34" y="12"/>
                    <a:pt x="41" y="12"/>
                  </a:cubicBezTo>
                  <a:cubicBezTo>
                    <a:pt x="83" y="14"/>
                    <a:pt x="83" y="14"/>
                    <a:pt x="83" y="14"/>
                  </a:cubicBezTo>
                  <a:cubicBezTo>
                    <a:pt x="90" y="14"/>
                    <a:pt x="97" y="22"/>
                    <a:pt x="95" y="29"/>
                  </a:cubicBezTo>
                  <a:cubicBezTo>
                    <a:pt x="93" y="90"/>
                    <a:pt x="93" y="90"/>
                    <a:pt x="93" y="90"/>
                  </a:cubicBezTo>
                  <a:cubicBezTo>
                    <a:pt x="93" y="97"/>
                    <a:pt x="88" y="102"/>
                    <a:pt x="80" y="102"/>
                  </a:cubicBezTo>
                  <a:lnTo>
                    <a:pt x="39" y="100"/>
                  </a:lnTo>
                  <a:close/>
                  <a:moveTo>
                    <a:pt x="119" y="193"/>
                  </a:moveTo>
                  <a:lnTo>
                    <a:pt x="119" y="193"/>
                  </a:lnTo>
                  <a:cubicBezTo>
                    <a:pt x="112" y="193"/>
                    <a:pt x="112" y="193"/>
                    <a:pt x="112" y="193"/>
                  </a:cubicBezTo>
                  <a:cubicBezTo>
                    <a:pt x="105" y="193"/>
                    <a:pt x="100" y="188"/>
                    <a:pt x="100" y="180"/>
                  </a:cubicBezTo>
                  <a:cubicBezTo>
                    <a:pt x="102" y="134"/>
                    <a:pt x="102" y="134"/>
                    <a:pt x="102" y="134"/>
                  </a:cubicBezTo>
                  <a:cubicBezTo>
                    <a:pt x="102" y="127"/>
                    <a:pt x="107" y="122"/>
                    <a:pt x="114" y="124"/>
                  </a:cubicBezTo>
                  <a:cubicBezTo>
                    <a:pt x="121" y="124"/>
                    <a:pt x="121" y="124"/>
                    <a:pt x="121" y="124"/>
                  </a:cubicBezTo>
                  <a:cubicBezTo>
                    <a:pt x="129" y="124"/>
                    <a:pt x="134" y="129"/>
                    <a:pt x="134" y="134"/>
                  </a:cubicBezTo>
                  <a:cubicBezTo>
                    <a:pt x="131" y="183"/>
                    <a:pt x="131" y="183"/>
                    <a:pt x="131" y="183"/>
                  </a:cubicBezTo>
                  <a:cubicBezTo>
                    <a:pt x="129" y="188"/>
                    <a:pt x="124" y="193"/>
                    <a:pt x="119" y="193"/>
                  </a:cubicBezTo>
                  <a:close/>
                </a:path>
              </a:pathLst>
            </a:custGeom>
            <a:solidFill>
              <a:srgbClr val="2C698D"/>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18" name="Freeform 71"/>
            <p:cNvSpPr>
              <a:spLocks noChangeArrowheads="1"/>
            </p:cNvSpPr>
            <p:nvPr/>
          </p:nvSpPr>
          <p:spPr bwMode="auto">
            <a:xfrm>
              <a:off x="20610285" y="6885510"/>
              <a:ext cx="8464" cy="0"/>
            </a:xfrm>
            <a:custGeom>
              <a:avLst/>
              <a:gdLst>
                <a:gd name="T0" fmla="*/ 12 w 13"/>
                <a:gd name="T1" fmla="*/ 0 h 1"/>
                <a:gd name="T2" fmla="*/ 0 w 13"/>
                <a:gd name="T3" fmla="*/ 0 h 1"/>
                <a:gd name="T4" fmla="*/ 0 w 13"/>
                <a:gd name="T5" fmla="*/ 0 h 1"/>
                <a:gd name="T6" fmla="*/ 12 w 13"/>
                <a:gd name="T7" fmla="*/ 0 h 1"/>
              </a:gdLst>
              <a:ahLst/>
              <a:cxnLst>
                <a:cxn ang="0">
                  <a:pos x="T0" y="T1"/>
                </a:cxn>
                <a:cxn ang="0">
                  <a:pos x="T2" y="T3"/>
                </a:cxn>
                <a:cxn ang="0">
                  <a:pos x="T4" y="T5"/>
                </a:cxn>
                <a:cxn ang="0">
                  <a:pos x="T6" y="T7"/>
                </a:cxn>
              </a:cxnLst>
              <a:rect l="0" t="0" r="r" b="b"/>
              <a:pathLst>
                <a:path w="13" h="1">
                  <a:moveTo>
                    <a:pt x="12" y="0"/>
                  </a:moveTo>
                  <a:lnTo>
                    <a:pt x="0" y="0"/>
                  </a:lnTo>
                  <a:lnTo>
                    <a:pt x="0" y="0"/>
                  </a:lnTo>
                  <a:lnTo>
                    <a:pt x="12" y="0"/>
                  </a:lnTo>
                </a:path>
              </a:pathLst>
            </a:custGeom>
            <a:solidFill>
              <a:srgbClr val="628693"/>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19" name="Freeform 72"/>
            <p:cNvSpPr>
              <a:spLocks noChangeArrowheads="1"/>
            </p:cNvSpPr>
            <p:nvPr/>
          </p:nvSpPr>
          <p:spPr bwMode="auto">
            <a:xfrm>
              <a:off x="20610285" y="6703532"/>
              <a:ext cx="16929" cy="181977"/>
            </a:xfrm>
            <a:custGeom>
              <a:avLst/>
              <a:gdLst>
                <a:gd name="T0" fmla="*/ 22 w 23"/>
                <a:gd name="T1" fmla="*/ 0 h 194"/>
                <a:gd name="T2" fmla="*/ 12 w 23"/>
                <a:gd name="T3" fmla="*/ 193 h 194"/>
                <a:gd name="T4" fmla="*/ 0 w 23"/>
                <a:gd name="T5" fmla="*/ 193 h 194"/>
                <a:gd name="T6" fmla="*/ 8 w 23"/>
                <a:gd name="T7" fmla="*/ 0 h 194"/>
                <a:gd name="T8" fmla="*/ 22 w 23"/>
                <a:gd name="T9" fmla="*/ 0 h 194"/>
              </a:gdLst>
              <a:ahLst/>
              <a:cxnLst>
                <a:cxn ang="0">
                  <a:pos x="T0" y="T1"/>
                </a:cxn>
                <a:cxn ang="0">
                  <a:pos x="T2" y="T3"/>
                </a:cxn>
                <a:cxn ang="0">
                  <a:pos x="T4" y="T5"/>
                </a:cxn>
                <a:cxn ang="0">
                  <a:pos x="T6" y="T7"/>
                </a:cxn>
                <a:cxn ang="0">
                  <a:pos x="T8" y="T9"/>
                </a:cxn>
              </a:cxnLst>
              <a:rect l="0" t="0" r="r" b="b"/>
              <a:pathLst>
                <a:path w="23" h="194">
                  <a:moveTo>
                    <a:pt x="22" y="0"/>
                  </a:moveTo>
                  <a:lnTo>
                    <a:pt x="12" y="193"/>
                  </a:lnTo>
                  <a:lnTo>
                    <a:pt x="0" y="193"/>
                  </a:lnTo>
                  <a:lnTo>
                    <a:pt x="8" y="0"/>
                  </a:lnTo>
                  <a:lnTo>
                    <a:pt x="22" y="0"/>
                  </a:lnTo>
                </a:path>
              </a:pathLst>
            </a:custGeom>
            <a:solidFill>
              <a:srgbClr val="EEEBD7"/>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20" name="Freeform 73"/>
            <p:cNvSpPr>
              <a:spLocks noChangeArrowheads="1"/>
            </p:cNvSpPr>
            <p:nvPr/>
          </p:nvSpPr>
          <p:spPr bwMode="auto">
            <a:xfrm>
              <a:off x="20618749" y="6517323"/>
              <a:ext cx="16929" cy="181977"/>
            </a:xfrm>
            <a:custGeom>
              <a:avLst/>
              <a:gdLst>
                <a:gd name="T0" fmla="*/ 9 w 22"/>
                <a:gd name="T1" fmla="*/ 0 h 194"/>
                <a:gd name="T2" fmla="*/ 21 w 22"/>
                <a:gd name="T3" fmla="*/ 0 h 194"/>
                <a:gd name="T4" fmla="*/ 14 w 22"/>
                <a:gd name="T5" fmla="*/ 193 h 194"/>
                <a:gd name="T6" fmla="*/ 0 w 22"/>
                <a:gd name="T7" fmla="*/ 193 h 194"/>
                <a:gd name="T8" fmla="*/ 9 w 22"/>
                <a:gd name="T9" fmla="*/ 0 h 194"/>
              </a:gdLst>
              <a:ahLst/>
              <a:cxnLst>
                <a:cxn ang="0">
                  <a:pos x="T0" y="T1"/>
                </a:cxn>
                <a:cxn ang="0">
                  <a:pos x="T2" y="T3"/>
                </a:cxn>
                <a:cxn ang="0">
                  <a:pos x="T4" y="T5"/>
                </a:cxn>
                <a:cxn ang="0">
                  <a:pos x="T6" y="T7"/>
                </a:cxn>
                <a:cxn ang="0">
                  <a:pos x="T8" y="T9"/>
                </a:cxn>
              </a:cxnLst>
              <a:rect l="0" t="0" r="r" b="b"/>
              <a:pathLst>
                <a:path w="22" h="194">
                  <a:moveTo>
                    <a:pt x="9" y="0"/>
                  </a:moveTo>
                  <a:lnTo>
                    <a:pt x="21" y="0"/>
                  </a:lnTo>
                  <a:lnTo>
                    <a:pt x="14" y="193"/>
                  </a:lnTo>
                  <a:lnTo>
                    <a:pt x="0" y="193"/>
                  </a:lnTo>
                  <a:lnTo>
                    <a:pt x="9" y="0"/>
                  </a:lnTo>
                </a:path>
              </a:pathLst>
            </a:custGeom>
            <a:solidFill>
              <a:srgbClr val="FFFFFF"/>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21" name="Freeform 74"/>
            <p:cNvSpPr>
              <a:spLocks noChangeArrowheads="1"/>
            </p:cNvSpPr>
            <p:nvPr/>
          </p:nvSpPr>
          <p:spPr bwMode="auto">
            <a:xfrm>
              <a:off x="20597588" y="6517323"/>
              <a:ext cx="16929" cy="181977"/>
            </a:xfrm>
            <a:custGeom>
              <a:avLst/>
              <a:gdLst>
                <a:gd name="T0" fmla="*/ 0 w 23"/>
                <a:gd name="T1" fmla="*/ 190 h 194"/>
                <a:gd name="T2" fmla="*/ 10 w 23"/>
                <a:gd name="T3" fmla="*/ 0 h 194"/>
                <a:gd name="T4" fmla="*/ 22 w 23"/>
                <a:gd name="T5" fmla="*/ 0 h 194"/>
                <a:gd name="T6" fmla="*/ 12 w 23"/>
                <a:gd name="T7" fmla="*/ 193 h 194"/>
                <a:gd name="T8" fmla="*/ 0 w 23"/>
                <a:gd name="T9" fmla="*/ 190 h 194"/>
              </a:gdLst>
              <a:ahLst/>
              <a:cxnLst>
                <a:cxn ang="0">
                  <a:pos x="T0" y="T1"/>
                </a:cxn>
                <a:cxn ang="0">
                  <a:pos x="T2" y="T3"/>
                </a:cxn>
                <a:cxn ang="0">
                  <a:pos x="T4" y="T5"/>
                </a:cxn>
                <a:cxn ang="0">
                  <a:pos x="T6" y="T7"/>
                </a:cxn>
                <a:cxn ang="0">
                  <a:pos x="T8" y="T9"/>
                </a:cxn>
              </a:cxnLst>
              <a:rect l="0" t="0" r="r" b="b"/>
              <a:pathLst>
                <a:path w="23" h="194">
                  <a:moveTo>
                    <a:pt x="0" y="190"/>
                  </a:moveTo>
                  <a:lnTo>
                    <a:pt x="10" y="0"/>
                  </a:lnTo>
                  <a:lnTo>
                    <a:pt x="22" y="0"/>
                  </a:lnTo>
                  <a:lnTo>
                    <a:pt x="12" y="193"/>
                  </a:lnTo>
                  <a:lnTo>
                    <a:pt x="0" y="190"/>
                  </a:lnTo>
                </a:path>
              </a:pathLst>
            </a:custGeom>
            <a:solidFill>
              <a:srgbClr val="EEEBD7"/>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22" name="Freeform 75"/>
            <p:cNvSpPr>
              <a:spLocks noChangeArrowheads="1"/>
            </p:cNvSpPr>
            <p:nvPr/>
          </p:nvSpPr>
          <p:spPr bwMode="auto">
            <a:xfrm>
              <a:off x="20589123" y="6699300"/>
              <a:ext cx="16929" cy="181977"/>
            </a:xfrm>
            <a:custGeom>
              <a:avLst/>
              <a:gdLst>
                <a:gd name="T0" fmla="*/ 22 w 23"/>
                <a:gd name="T1" fmla="*/ 3 h 194"/>
                <a:gd name="T2" fmla="*/ 15 w 23"/>
                <a:gd name="T3" fmla="*/ 193 h 194"/>
                <a:gd name="T4" fmla="*/ 0 w 23"/>
                <a:gd name="T5" fmla="*/ 193 h 194"/>
                <a:gd name="T6" fmla="*/ 10 w 23"/>
                <a:gd name="T7" fmla="*/ 0 h 194"/>
                <a:gd name="T8" fmla="*/ 22 w 23"/>
                <a:gd name="T9" fmla="*/ 3 h 194"/>
              </a:gdLst>
              <a:ahLst/>
              <a:cxnLst>
                <a:cxn ang="0">
                  <a:pos x="T0" y="T1"/>
                </a:cxn>
                <a:cxn ang="0">
                  <a:pos x="T2" y="T3"/>
                </a:cxn>
                <a:cxn ang="0">
                  <a:pos x="T4" y="T5"/>
                </a:cxn>
                <a:cxn ang="0">
                  <a:pos x="T6" y="T7"/>
                </a:cxn>
                <a:cxn ang="0">
                  <a:pos x="T8" y="T9"/>
                </a:cxn>
              </a:cxnLst>
              <a:rect l="0" t="0" r="r" b="b"/>
              <a:pathLst>
                <a:path w="23" h="194">
                  <a:moveTo>
                    <a:pt x="22" y="3"/>
                  </a:moveTo>
                  <a:lnTo>
                    <a:pt x="15" y="193"/>
                  </a:lnTo>
                  <a:lnTo>
                    <a:pt x="0" y="193"/>
                  </a:lnTo>
                  <a:lnTo>
                    <a:pt x="10" y="0"/>
                  </a:lnTo>
                  <a:lnTo>
                    <a:pt x="22" y="3"/>
                  </a:lnTo>
                </a:path>
              </a:pathLst>
            </a:custGeom>
            <a:solidFill>
              <a:srgbClr val="FFFFFF"/>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23" name="Freeform 76"/>
            <p:cNvSpPr>
              <a:spLocks noChangeArrowheads="1"/>
            </p:cNvSpPr>
            <p:nvPr/>
          </p:nvSpPr>
          <p:spPr bwMode="auto">
            <a:xfrm>
              <a:off x="20466389" y="6521555"/>
              <a:ext cx="67716" cy="84641"/>
            </a:xfrm>
            <a:custGeom>
              <a:avLst/>
              <a:gdLst>
                <a:gd name="T0" fmla="*/ 3 w 74"/>
                <a:gd name="T1" fmla="*/ 76 h 91"/>
                <a:gd name="T2" fmla="*/ 3 w 74"/>
                <a:gd name="T3" fmla="*/ 76 h 91"/>
                <a:gd name="T4" fmla="*/ 5 w 74"/>
                <a:gd name="T5" fmla="*/ 12 h 91"/>
                <a:gd name="T6" fmla="*/ 17 w 74"/>
                <a:gd name="T7" fmla="*/ 0 h 91"/>
                <a:gd name="T8" fmla="*/ 59 w 74"/>
                <a:gd name="T9" fmla="*/ 2 h 91"/>
                <a:gd name="T10" fmla="*/ 71 w 74"/>
                <a:gd name="T11" fmla="*/ 17 h 91"/>
                <a:gd name="T12" fmla="*/ 69 w 74"/>
                <a:gd name="T13" fmla="*/ 78 h 91"/>
                <a:gd name="T14" fmla="*/ 56 w 74"/>
                <a:gd name="T15" fmla="*/ 90 h 91"/>
                <a:gd name="T16" fmla="*/ 15 w 74"/>
                <a:gd name="T17" fmla="*/ 88 h 91"/>
                <a:gd name="T18" fmla="*/ 3 w 74"/>
                <a:gd name="T19" fmla="*/ 7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91">
                  <a:moveTo>
                    <a:pt x="3" y="76"/>
                  </a:moveTo>
                  <a:lnTo>
                    <a:pt x="3" y="76"/>
                  </a:lnTo>
                  <a:cubicBezTo>
                    <a:pt x="5" y="12"/>
                    <a:pt x="5" y="12"/>
                    <a:pt x="5" y="12"/>
                  </a:cubicBezTo>
                  <a:cubicBezTo>
                    <a:pt x="5" y="5"/>
                    <a:pt x="10" y="0"/>
                    <a:pt x="17" y="0"/>
                  </a:cubicBezTo>
                  <a:cubicBezTo>
                    <a:pt x="59" y="2"/>
                    <a:pt x="59" y="2"/>
                    <a:pt x="59" y="2"/>
                  </a:cubicBezTo>
                  <a:cubicBezTo>
                    <a:pt x="66" y="2"/>
                    <a:pt x="73" y="10"/>
                    <a:pt x="71" y="17"/>
                  </a:cubicBezTo>
                  <a:cubicBezTo>
                    <a:pt x="69" y="78"/>
                    <a:pt x="69" y="78"/>
                    <a:pt x="69" y="78"/>
                  </a:cubicBezTo>
                  <a:cubicBezTo>
                    <a:pt x="69" y="85"/>
                    <a:pt x="64" y="90"/>
                    <a:pt x="56" y="90"/>
                  </a:cubicBezTo>
                  <a:cubicBezTo>
                    <a:pt x="15" y="88"/>
                    <a:pt x="15" y="88"/>
                    <a:pt x="15" y="88"/>
                  </a:cubicBezTo>
                  <a:cubicBezTo>
                    <a:pt x="7" y="88"/>
                    <a:pt x="0" y="83"/>
                    <a:pt x="3" y="76"/>
                  </a:cubicBezTo>
                </a:path>
              </a:pathLst>
            </a:custGeom>
            <a:solidFill>
              <a:srgbClr val="EEEBD7"/>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24" name="Freeform 77"/>
            <p:cNvSpPr>
              <a:spLocks noChangeArrowheads="1"/>
            </p:cNvSpPr>
            <p:nvPr/>
          </p:nvSpPr>
          <p:spPr bwMode="auto">
            <a:xfrm>
              <a:off x="20542569" y="6538483"/>
              <a:ext cx="25393" cy="63480"/>
            </a:xfrm>
            <a:custGeom>
              <a:avLst/>
              <a:gdLst>
                <a:gd name="T0" fmla="*/ 0 w 32"/>
                <a:gd name="T1" fmla="*/ 58 h 71"/>
                <a:gd name="T2" fmla="*/ 0 w 32"/>
                <a:gd name="T3" fmla="*/ 58 h 71"/>
                <a:gd name="T4" fmla="*/ 2 w 32"/>
                <a:gd name="T5" fmla="*/ 12 h 71"/>
                <a:gd name="T6" fmla="*/ 14 w 32"/>
                <a:gd name="T7" fmla="*/ 0 h 71"/>
                <a:gd name="T8" fmla="*/ 21 w 32"/>
                <a:gd name="T9" fmla="*/ 2 h 71"/>
                <a:gd name="T10" fmla="*/ 31 w 32"/>
                <a:gd name="T11" fmla="*/ 12 h 71"/>
                <a:gd name="T12" fmla="*/ 29 w 32"/>
                <a:gd name="T13" fmla="*/ 60 h 71"/>
                <a:gd name="T14" fmla="*/ 16 w 32"/>
                <a:gd name="T15" fmla="*/ 70 h 71"/>
                <a:gd name="T16" fmla="*/ 9 w 32"/>
                <a:gd name="T17" fmla="*/ 70 h 71"/>
                <a:gd name="T18" fmla="*/ 0 w 32"/>
                <a:gd name="T19" fmla="*/ 5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71">
                  <a:moveTo>
                    <a:pt x="0" y="58"/>
                  </a:moveTo>
                  <a:lnTo>
                    <a:pt x="0" y="58"/>
                  </a:lnTo>
                  <a:cubicBezTo>
                    <a:pt x="2" y="12"/>
                    <a:pt x="2" y="12"/>
                    <a:pt x="2" y="12"/>
                  </a:cubicBezTo>
                  <a:cubicBezTo>
                    <a:pt x="2" y="5"/>
                    <a:pt x="7" y="0"/>
                    <a:pt x="14" y="0"/>
                  </a:cubicBezTo>
                  <a:cubicBezTo>
                    <a:pt x="21" y="2"/>
                    <a:pt x="21" y="2"/>
                    <a:pt x="21" y="2"/>
                  </a:cubicBezTo>
                  <a:cubicBezTo>
                    <a:pt x="26" y="2"/>
                    <a:pt x="31" y="7"/>
                    <a:pt x="31" y="12"/>
                  </a:cubicBezTo>
                  <a:cubicBezTo>
                    <a:pt x="29" y="60"/>
                    <a:pt x="29" y="60"/>
                    <a:pt x="29" y="60"/>
                  </a:cubicBezTo>
                  <a:cubicBezTo>
                    <a:pt x="29" y="65"/>
                    <a:pt x="24" y="70"/>
                    <a:pt x="16" y="70"/>
                  </a:cubicBezTo>
                  <a:cubicBezTo>
                    <a:pt x="9" y="70"/>
                    <a:pt x="9" y="70"/>
                    <a:pt x="9" y="70"/>
                  </a:cubicBezTo>
                  <a:cubicBezTo>
                    <a:pt x="4" y="70"/>
                    <a:pt x="0" y="65"/>
                    <a:pt x="0" y="58"/>
                  </a:cubicBezTo>
                </a:path>
              </a:pathLst>
            </a:custGeom>
            <a:solidFill>
              <a:srgbClr val="5F8190"/>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25" name="Freeform 78"/>
            <p:cNvSpPr>
              <a:spLocks noChangeArrowheads="1"/>
            </p:cNvSpPr>
            <p:nvPr/>
          </p:nvSpPr>
          <p:spPr bwMode="auto">
            <a:xfrm>
              <a:off x="20538337" y="6627356"/>
              <a:ext cx="29626" cy="63480"/>
            </a:xfrm>
            <a:custGeom>
              <a:avLst/>
              <a:gdLst>
                <a:gd name="T0" fmla="*/ 0 w 35"/>
                <a:gd name="T1" fmla="*/ 58 h 72"/>
                <a:gd name="T2" fmla="*/ 0 w 35"/>
                <a:gd name="T3" fmla="*/ 58 h 72"/>
                <a:gd name="T4" fmla="*/ 2 w 35"/>
                <a:gd name="T5" fmla="*/ 12 h 72"/>
                <a:gd name="T6" fmla="*/ 14 w 35"/>
                <a:gd name="T7" fmla="*/ 2 h 72"/>
                <a:gd name="T8" fmla="*/ 21 w 35"/>
                <a:gd name="T9" fmla="*/ 2 h 72"/>
                <a:gd name="T10" fmla="*/ 34 w 35"/>
                <a:gd name="T11" fmla="*/ 12 h 72"/>
                <a:gd name="T12" fmla="*/ 31 w 35"/>
                <a:gd name="T13" fmla="*/ 61 h 72"/>
                <a:gd name="T14" fmla="*/ 19 w 35"/>
                <a:gd name="T15" fmla="*/ 71 h 72"/>
                <a:gd name="T16" fmla="*/ 12 w 35"/>
                <a:gd name="T17" fmla="*/ 71 h 72"/>
                <a:gd name="T18" fmla="*/ 0 w 35"/>
                <a:gd name="T19" fmla="*/ 5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72">
                  <a:moveTo>
                    <a:pt x="0" y="58"/>
                  </a:moveTo>
                  <a:lnTo>
                    <a:pt x="0" y="58"/>
                  </a:lnTo>
                  <a:cubicBezTo>
                    <a:pt x="2" y="12"/>
                    <a:pt x="2" y="12"/>
                    <a:pt x="2" y="12"/>
                  </a:cubicBezTo>
                  <a:cubicBezTo>
                    <a:pt x="2" y="5"/>
                    <a:pt x="7" y="0"/>
                    <a:pt x="14" y="2"/>
                  </a:cubicBezTo>
                  <a:cubicBezTo>
                    <a:pt x="21" y="2"/>
                    <a:pt x="21" y="2"/>
                    <a:pt x="21" y="2"/>
                  </a:cubicBezTo>
                  <a:cubicBezTo>
                    <a:pt x="29" y="2"/>
                    <a:pt x="34" y="7"/>
                    <a:pt x="34" y="12"/>
                  </a:cubicBezTo>
                  <a:cubicBezTo>
                    <a:pt x="31" y="61"/>
                    <a:pt x="31" y="61"/>
                    <a:pt x="31" y="61"/>
                  </a:cubicBezTo>
                  <a:cubicBezTo>
                    <a:pt x="29" y="66"/>
                    <a:pt x="24" y="71"/>
                    <a:pt x="19" y="71"/>
                  </a:cubicBezTo>
                  <a:cubicBezTo>
                    <a:pt x="12" y="71"/>
                    <a:pt x="12" y="71"/>
                    <a:pt x="12" y="71"/>
                  </a:cubicBezTo>
                  <a:cubicBezTo>
                    <a:pt x="5" y="71"/>
                    <a:pt x="0" y="66"/>
                    <a:pt x="0" y="58"/>
                  </a:cubicBezTo>
                </a:path>
              </a:pathLst>
            </a:custGeom>
            <a:solidFill>
              <a:srgbClr val="5F8190"/>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26" name="Freeform 79"/>
            <p:cNvSpPr>
              <a:spLocks noChangeArrowheads="1"/>
            </p:cNvSpPr>
            <p:nvPr/>
          </p:nvSpPr>
          <p:spPr bwMode="auto">
            <a:xfrm>
              <a:off x="20534104" y="6711996"/>
              <a:ext cx="29626" cy="63480"/>
            </a:xfrm>
            <a:custGeom>
              <a:avLst/>
              <a:gdLst>
                <a:gd name="T0" fmla="*/ 34 w 35"/>
                <a:gd name="T1" fmla="*/ 12 h 72"/>
                <a:gd name="T2" fmla="*/ 34 w 35"/>
                <a:gd name="T3" fmla="*/ 12 h 72"/>
                <a:gd name="T4" fmla="*/ 31 w 35"/>
                <a:gd name="T5" fmla="*/ 61 h 72"/>
                <a:gd name="T6" fmla="*/ 19 w 35"/>
                <a:gd name="T7" fmla="*/ 71 h 72"/>
                <a:gd name="T8" fmla="*/ 12 w 35"/>
                <a:gd name="T9" fmla="*/ 71 h 72"/>
                <a:gd name="T10" fmla="*/ 0 w 35"/>
                <a:gd name="T11" fmla="*/ 58 h 72"/>
                <a:gd name="T12" fmla="*/ 2 w 35"/>
                <a:gd name="T13" fmla="*/ 12 h 72"/>
                <a:gd name="T14" fmla="*/ 14 w 35"/>
                <a:gd name="T15" fmla="*/ 3 h 72"/>
                <a:gd name="T16" fmla="*/ 22 w 35"/>
                <a:gd name="T17" fmla="*/ 3 h 72"/>
                <a:gd name="T18" fmla="*/ 34 w 35"/>
                <a:gd name="T1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72">
                  <a:moveTo>
                    <a:pt x="34" y="12"/>
                  </a:moveTo>
                  <a:lnTo>
                    <a:pt x="34" y="12"/>
                  </a:lnTo>
                  <a:cubicBezTo>
                    <a:pt x="31" y="61"/>
                    <a:pt x="31" y="61"/>
                    <a:pt x="31" y="61"/>
                  </a:cubicBezTo>
                  <a:cubicBezTo>
                    <a:pt x="31" y="66"/>
                    <a:pt x="26" y="71"/>
                    <a:pt x="19" y="71"/>
                  </a:cubicBezTo>
                  <a:cubicBezTo>
                    <a:pt x="12" y="71"/>
                    <a:pt x="12" y="71"/>
                    <a:pt x="12" y="71"/>
                  </a:cubicBezTo>
                  <a:cubicBezTo>
                    <a:pt x="5" y="71"/>
                    <a:pt x="0" y="66"/>
                    <a:pt x="0" y="58"/>
                  </a:cubicBezTo>
                  <a:cubicBezTo>
                    <a:pt x="2" y="12"/>
                    <a:pt x="2" y="12"/>
                    <a:pt x="2" y="12"/>
                  </a:cubicBezTo>
                  <a:cubicBezTo>
                    <a:pt x="2" y="5"/>
                    <a:pt x="10" y="0"/>
                    <a:pt x="14" y="3"/>
                  </a:cubicBezTo>
                  <a:cubicBezTo>
                    <a:pt x="22" y="3"/>
                    <a:pt x="22" y="3"/>
                    <a:pt x="22" y="3"/>
                  </a:cubicBezTo>
                  <a:cubicBezTo>
                    <a:pt x="29" y="3"/>
                    <a:pt x="34" y="8"/>
                    <a:pt x="34" y="12"/>
                  </a:cubicBezTo>
                </a:path>
              </a:pathLst>
            </a:custGeom>
            <a:solidFill>
              <a:srgbClr val="5F8190"/>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27" name="Freeform 80"/>
            <p:cNvSpPr>
              <a:spLocks noChangeArrowheads="1"/>
            </p:cNvSpPr>
            <p:nvPr/>
          </p:nvSpPr>
          <p:spPr bwMode="auto">
            <a:xfrm>
              <a:off x="20529872" y="6800869"/>
              <a:ext cx="29626" cy="63480"/>
            </a:xfrm>
            <a:custGeom>
              <a:avLst/>
              <a:gdLst>
                <a:gd name="T0" fmla="*/ 34 w 35"/>
                <a:gd name="T1" fmla="*/ 13 h 72"/>
                <a:gd name="T2" fmla="*/ 34 w 35"/>
                <a:gd name="T3" fmla="*/ 13 h 72"/>
                <a:gd name="T4" fmla="*/ 31 w 35"/>
                <a:gd name="T5" fmla="*/ 61 h 72"/>
                <a:gd name="T6" fmla="*/ 19 w 35"/>
                <a:gd name="T7" fmla="*/ 71 h 72"/>
                <a:gd name="T8" fmla="*/ 12 w 35"/>
                <a:gd name="T9" fmla="*/ 71 h 72"/>
                <a:gd name="T10" fmla="*/ 3 w 35"/>
                <a:gd name="T11" fmla="*/ 59 h 72"/>
                <a:gd name="T12" fmla="*/ 5 w 35"/>
                <a:gd name="T13" fmla="*/ 13 h 72"/>
                <a:gd name="T14" fmla="*/ 15 w 35"/>
                <a:gd name="T15" fmla="*/ 3 h 72"/>
                <a:gd name="T16" fmla="*/ 24 w 35"/>
                <a:gd name="T17" fmla="*/ 3 h 72"/>
                <a:gd name="T18" fmla="*/ 34 w 35"/>
                <a:gd name="T19" fmla="*/ 1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72">
                  <a:moveTo>
                    <a:pt x="34" y="13"/>
                  </a:moveTo>
                  <a:lnTo>
                    <a:pt x="34" y="13"/>
                  </a:lnTo>
                  <a:cubicBezTo>
                    <a:pt x="31" y="61"/>
                    <a:pt x="31" y="61"/>
                    <a:pt x="31" y="61"/>
                  </a:cubicBezTo>
                  <a:cubicBezTo>
                    <a:pt x="31" y="66"/>
                    <a:pt x="27" y="71"/>
                    <a:pt x="19" y="71"/>
                  </a:cubicBezTo>
                  <a:cubicBezTo>
                    <a:pt x="12" y="71"/>
                    <a:pt x="12" y="71"/>
                    <a:pt x="12" y="71"/>
                  </a:cubicBezTo>
                  <a:cubicBezTo>
                    <a:pt x="5" y="71"/>
                    <a:pt x="0" y="66"/>
                    <a:pt x="3" y="59"/>
                  </a:cubicBezTo>
                  <a:cubicBezTo>
                    <a:pt x="5" y="13"/>
                    <a:pt x="5" y="13"/>
                    <a:pt x="5" y="13"/>
                  </a:cubicBezTo>
                  <a:cubicBezTo>
                    <a:pt x="5" y="5"/>
                    <a:pt x="10" y="0"/>
                    <a:pt x="15" y="3"/>
                  </a:cubicBezTo>
                  <a:cubicBezTo>
                    <a:pt x="24" y="3"/>
                    <a:pt x="24" y="3"/>
                    <a:pt x="24" y="3"/>
                  </a:cubicBezTo>
                  <a:cubicBezTo>
                    <a:pt x="29" y="3"/>
                    <a:pt x="34" y="8"/>
                    <a:pt x="34" y="13"/>
                  </a:cubicBezTo>
                </a:path>
              </a:pathLst>
            </a:custGeom>
            <a:solidFill>
              <a:srgbClr val="5F8190"/>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28" name="Freeform 81"/>
            <p:cNvSpPr>
              <a:spLocks noChangeArrowheads="1"/>
            </p:cNvSpPr>
            <p:nvPr/>
          </p:nvSpPr>
          <p:spPr bwMode="auto">
            <a:xfrm>
              <a:off x="20457924" y="6822029"/>
              <a:ext cx="29626" cy="25392"/>
            </a:xfrm>
            <a:custGeom>
              <a:avLst/>
              <a:gdLst>
                <a:gd name="T0" fmla="*/ 19 w 34"/>
                <a:gd name="T1" fmla="*/ 13 h 33"/>
                <a:gd name="T2" fmla="*/ 19 w 34"/>
                <a:gd name="T3" fmla="*/ 13 h 33"/>
                <a:gd name="T4" fmla="*/ 19 w 34"/>
                <a:gd name="T5" fmla="*/ 0 h 33"/>
                <a:gd name="T6" fmla="*/ 28 w 34"/>
                <a:gd name="T7" fmla="*/ 0 h 33"/>
                <a:gd name="T8" fmla="*/ 33 w 34"/>
                <a:gd name="T9" fmla="*/ 5 h 33"/>
                <a:gd name="T10" fmla="*/ 31 w 34"/>
                <a:gd name="T11" fmla="*/ 27 h 33"/>
                <a:gd name="T12" fmla="*/ 26 w 34"/>
                <a:gd name="T13" fmla="*/ 32 h 33"/>
                <a:gd name="T14" fmla="*/ 4 w 34"/>
                <a:gd name="T15" fmla="*/ 32 h 33"/>
                <a:gd name="T16" fmla="*/ 0 w 34"/>
                <a:gd name="T17" fmla="*/ 27 h 33"/>
                <a:gd name="T18" fmla="*/ 2 w 34"/>
                <a:gd name="T19" fmla="*/ 15 h 33"/>
                <a:gd name="T20" fmla="*/ 14 w 34"/>
                <a:gd name="T21" fmla="*/ 17 h 33"/>
                <a:gd name="T22" fmla="*/ 19 w 34"/>
                <a:gd name="T23"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3">
                  <a:moveTo>
                    <a:pt x="19" y="13"/>
                  </a:moveTo>
                  <a:lnTo>
                    <a:pt x="19" y="13"/>
                  </a:lnTo>
                  <a:cubicBezTo>
                    <a:pt x="19" y="0"/>
                    <a:pt x="19" y="0"/>
                    <a:pt x="19" y="0"/>
                  </a:cubicBezTo>
                  <a:cubicBezTo>
                    <a:pt x="28" y="0"/>
                    <a:pt x="28" y="0"/>
                    <a:pt x="28" y="0"/>
                  </a:cubicBezTo>
                  <a:cubicBezTo>
                    <a:pt x="31" y="0"/>
                    <a:pt x="33" y="3"/>
                    <a:pt x="33" y="5"/>
                  </a:cubicBezTo>
                  <a:cubicBezTo>
                    <a:pt x="31" y="27"/>
                    <a:pt x="31" y="27"/>
                    <a:pt x="31" y="27"/>
                  </a:cubicBezTo>
                  <a:cubicBezTo>
                    <a:pt x="31" y="30"/>
                    <a:pt x="28" y="32"/>
                    <a:pt x="26" y="32"/>
                  </a:cubicBezTo>
                  <a:cubicBezTo>
                    <a:pt x="4" y="32"/>
                    <a:pt x="4" y="32"/>
                    <a:pt x="4" y="32"/>
                  </a:cubicBezTo>
                  <a:cubicBezTo>
                    <a:pt x="2" y="32"/>
                    <a:pt x="0" y="30"/>
                    <a:pt x="0" y="27"/>
                  </a:cubicBezTo>
                  <a:cubicBezTo>
                    <a:pt x="2" y="15"/>
                    <a:pt x="2" y="15"/>
                    <a:pt x="2" y="15"/>
                  </a:cubicBezTo>
                  <a:cubicBezTo>
                    <a:pt x="14" y="17"/>
                    <a:pt x="14" y="17"/>
                    <a:pt x="14" y="17"/>
                  </a:cubicBezTo>
                  <a:cubicBezTo>
                    <a:pt x="16" y="17"/>
                    <a:pt x="19" y="15"/>
                    <a:pt x="19" y="13"/>
                  </a:cubicBezTo>
                </a:path>
              </a:pathLst>
            </a:custGeom>
            <a:solidFill>
              <a:srgbClr val="FBC71C"/>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29" name="Freeform 82"/>
            <p:cNvSpPr>
              <a:spLocks noChangeArrowheads="1"/>
            </p:cNvSpPr>
            <p:nvPr/>
          </p:nvSpPr>
          <p:spPr bwMode="auto">
            <a:xfrm>
              <a:off x="20445228" y="6809333"/>
              <a:ext cx="29626" cy="25392"/>
            </a:xfrm>
            <a:custGeom>
              <a:avLst/>
              <a:gdLst>
                <a:gd name="T0" fmla="*/ 34 w 35"/>
                <a:gd name="T1" fmla="*/ 7 h 32"/>
                <a:gd name="T2" fmla="*/ 34 w 35"/>
                <a:gd name="T3" fmla="*/ 7 h 32"/>
                <a:gd name="T4" fmla="*/ 32 w 35"/>
                <a:gd name="T5" fmla="*/ 16 h 32"/>
                <a:gd name="T6" fmla="*/ 20 w 35"/>
                <a:gd name="T7" fmla="*/ 16 h 32"/>
                <a:gd name="T8" fmla="*/ 15 w 35"/>
                <a:gd name="T9" fmla="*/ 21 h 32"/>
                <a:gd name="T10" fmla="*/ 15 w 35"/>
                <a:gd name="T11" fmla="*/ 31 h 32"/>
                <a:gd name="T12" fmla="*/ 5 w 35"/>
                <a:gd name="T13" fmla="*/ 31 h 32"/>
                <a:gd name="T14" fmla="*/ 0 w 35"/>
                <a:gd name="T15" fmla="*/ 26 h 32"/>
                <a:gd name="T16" fmla="*/ 3 w 35"/>
                <a:gd name="T17" fmla="*/ 5 h 32"/>
                <a:gd name="T18" fmla="*/ 8 w 35"/>
                <a:gd name="T19" fmla="*/ 0 h 32"/>
                <a:gd name="T20" fmla="*/ 29 w 35"/>
                <a:gd name="T21" fmla="*/ 2 h 32"/>
                <a:gd name="T22" fmla="*/ 34 w 35"/>
                <a:gd name="T23"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2">
                  <a:moveTo>
                    <a:pt x="34" y="7"/>
                  </a:moveTo>
                  <a:lnTo>
                    <a:pt x="34" y="7"/>
                  </a:lnTo>
                  <a:cubicBezTo>
                    <a:pt x="32" y="16"/>
                    <a:pt x="32" y="16"/>
                    <a:pt x="32" y="16"/>
                  </a:cubicBezTo>
                  <a:cubicBezTo>
                    <a:pt x="20" y="16"/>
                    <a:pt x="20" y="16"/>
                    <a:pt x="20" y="16"/>
                  </a:cubicBezTo>
                  <a:cubicBezTo>
                    <a:pt x="17" y="16"/>
                    <a:pt x="15" y="19"/>
                    <a:pt x="15" y="21"/>
                  </a:cubicBezTo>
                  <a:cubicBezTo>
                    <a:pt x="15" y="31"/>
                    <a:pt x="15" y="31"/>
                    <a:pt x="15" y="31"/>
                  </a:cubicBezTo>
                  <a:cubicBezTo>
                    <a:pt x="5" y="31"/>
                    <a:pt x="5" y="31"/>
                    <a:pt x="5" y="31"/>
                  </a:cubicBezTo>
                  <a:cubicBezTo>
                    <a:pt x="3" y="31"/>
                    <a:pt x="0" y="29"/>
                    <a:pt x="0" y="26"/>
                  </a:cubicBezTo>
                  <a:cubicBezTo>
                    <a:pt x="3" y="5"/>
                    <a:pt x="3" y="5"/>
                    <a:pt x="3" y="5"/>
                  </a:cubicBezTo>
                  <a:cubicBezTo>
                    <a:pt x="3" y="2"/>
                    <a:pt x="5" y="0"/>
                    <a:pt x="8" y="0"/>
                  </a:cubicBezTo>
                  <a:cubicBezTo>
                    <a:pt x="29" y="2"/>
                    <a:pt x="29" y="2"/>
                    <a:pt x="29" y="2"/>
                  </a:cubicBezTo>
                  <a:cubicBezTo>
                    <a:pt x="32" y="2"/>
                    <a:pt x="34" y="5"/>
                    <a:pt x="34" y="7"/>
                  </a:cubicBezTo>
                </a:path>
              </a:pathLst>
            </a:custGeom>
            <a:solidFill>
              <a:srgbClr val="EB7829"/>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30" name="Freeform 83"/>
            <p:cNvSpPr>
              <a:spLocks noChangeArrowheads="1"/>
            </p:cNvSpPr>
            <p:nvPr/>
          </p:nvSpPr>
          <p:spPr bwMode="auto">
            <a:xfrm>
              <a:off x="20457924" y="6822029"/>
              <a:ext cx="12697" cy="12696"/>
            </a:xfrm>
            <a:custGeom>
              <a:avLst/>
              <a:gdLst>
                <a:gd name="T0" fmla="*/ 5 w 18"/>
                <a:gd name="T1" fmla="*/ 0 h 18"/>
                <a:gd name="T2" fmla="*/ 5 w 18"/>
                <a:gd name="T3" fmla="*/ 0 h 18"/>
                <a:gd name="T4" fmla="*/ 17 w 18"/>
                <a:gd name="T5" fmla="*/ 0 h 18"/>
                <a:gd name="T6" fmla="*/ 17 w 18"/>
                <a:gd name="T7" fmla="*/ 13 h 18"/>
                <a:gd name="T8" fmla="*/ 12 w 18"/>
                <a:gd name="T9" fmla="*/ 17 h 18"/>
                <a:gd name="T10" fmla="*/ 0 w 18"/>
                <a:gd name="T11" fmla="*/ 15 h 18"/>
                <a:gd name="T12" fmla="*/ 0 w 18"/>
                <a:gd name="T13" fmla="*/ 5 h 18"/>
                <a:gd name="T14" fmla="*/ 5 w 18"/>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8">
                  <a:moveTo>
                    <a:pt x="5" y="0"/>
                  </a:moveTo>
                  <a:lnTo>
                    <a:pt x="5" y="0"/>
                  </a:lnTo>
                  <a:cubicBezTo>
                    <a:pt x="17" y="0"/>
                    <a:pt x="17" y="0"/>
                    <a:pt x="17" y="0"/>
                  </a:cubicBezTo>
                  <a:cubicBezTo>
                    <a:pt x="17" y="13"/>
                    <a:pt x="17" y="13"/>
                    <a:pt x="17" y="13"/>
                  </a:cubicBezTo>
                  <a:cubicBezTo>
                    <a:pt x="17" y="15"/>
                    <a:pt x="14" y="17"/>
                    <a:pt x="12" y="17"/>
                  </a:cubicBezTo>
                  <a:cubicBezTo>
                    <a:pt x="0" y="15"/>
                    <a:pt x="0" y="15"/>
                    <a:pt x="0" y="15"/>
                  </a:cubicBezTo>
                  <a:cubicBezTo>
                    <a:pt x="0" y="5"/>
                    <a:pt x="0" y="5"/>
                    <a:pt x="0" y="5"/>
                  </a:cubicBezTo>
                  <a:cubicBezTo>
                    <a:pt x="0" y="3"/>
                    <a:pt x="2" y="0"/>
                    <a:pt x="5" y="0"/>
                  </a:cubicBezTo>
                </a:path>
              </a:pathLst>
            </a:custGeom>
            <a:solidFill>
              <a:srgbClr val="EEEBD7"/>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31" name="Freeform 84"/>
            <p:cNvSpPr>
              <a:spLocks noChangeArrowheads="1"/>
            </p:cNvSpPr>
            <p:nvPr/>
          </p:nvSpPr>
          <p:spPr bwMode="auto">
            <a:xfrm>
              <a:off x="18396828" y="5869823"/>
              <a:ext cx="292024" cy="59248"/>
            </a:xfrm>
            <a:custGeom>
              <a:avLst/>
              <a:gdLst>
                <a:gd name="T0" fmla="*/ 304 w 308"/>
                <a:gd name="T1" fmla="*/ 5 h 67"/>
                <a:gd name="T2" fmla="*/ 304 w 308"/>
                <a:gd name="T3" fmla="*/ 5 h 67"/>
                <a:gd name="T4" fmla="*/ 295 w 308"/>
                <a:gd name="T5" fmla="*/ 0 h 67"/>
                <a:gd name="T6" fmla="*/ 36 w 308"/>
                <a:gd name="T7" fmla="*/ 7 h 67"/>
                <a:gd name="T8" fmla="*/ 0 w 308"/>
                <a:gd name="T9" fmla="*/ 58 h 67"/>
                <a:gd name="T10" fmla="*/ 0 w 308"/>
                <a:gd name="T11" fmla="*/ 66 h 67"/>
                <a:gd name="T12" fmla="*/ 307 w 308"/>
                <a:gd name="T13" fmla="*/ 56 h 67"/>
                <a:gd name="T14" fmla="*/ 304 w 308"/>
                <a:gd name="T15" fmla="*/ 5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67">
                  <a:moveTo>
                    <a:pt x="304" y="5"/>
                  </a:moveTo>
                  <a:lnTo>
                    <a:pt x="304" y="5"/>
                  </a:lnTo>
                  <a:cubicBezTo>
                    <a:pt x="304" y="2"/>
                    <a:pt x="302" y="0"/>
                    <a:pt x="295" y="0"/>
                  </a:cubicBezTo>
                  <a:lnTo>
                    <a:pt x="36" y="7"/>
                  </a:lnTo>
                  <a:cubicBezTo>
                    <a:pt x="17" y="9"/>
                    <a:pt x="0" y="31"/>
                    <a:pt x="0" y="58"/>
                  </a:cubicBezTo>
                  <a:cubicBezTo>
                    <a:pt x="0" y="66"/>
                    <a:pt x="0" y="66"/>
                    <a:pt x="0" y="66"/>
                  </a:cubicBezTo>
                  <a:cubicBezTo>
                    <a:pt x="307" y="56"/>
                    <a:pt x="307" y="56"/>
                    <a:pt x="307" y="56"/>
                  </a:cubicBezTo>
                  <a:lnTo>
                    <a:pt x="304" y="5"/>
                  </a:lnTo>
                </a:path>
              </a:pathLst>
            </a:custGeom>
            <a:solidFill>
              <a:srgbClr val="DB4926"/>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32" name="Freeform 85"/>
            <p:cNvSpPr>
              <a:spLocks noChangeArrowheads="1"/>
            </p:cNvSpPr>
            <p:nvPr/>
          </p:nvSpPr>
          <p:spPr bwMode="auto">
            <a:xfrm>
              <a:off x="18688852" y="5874055"/>
              <a:ext cx="321650" cy="46552"/>
            </a:xfrm>
            <a:custGeom>
              <a:avLst/>
              <a:gdLst>
                <a:gd name="T0" fmla="*/ 3 w 338"/>
                <a:gd name="T1" fmla="*/ 54 h 55"/>
                <a:gd name="T2" fmla="*/ 3 w 338"/>
                <a:gd name="T3" fmla="*/ 54 h 55"/>
                <a:gd name="T4" fmla="*/ 337 w 338"/>
                <a:gd name="T5" fmla="*/ 42 h 55"/>
                <a:gd name="T6" fmla="*/ 337 w 338"/>
                <a:gd name="T7" fmla="*/ 34 h 55"/>
                <a:gd name="T8" fmla="*/ 293 w 338"/>
                <a:gd name="T9" fmla="*/ 3 h 55"/>
                <a:gd name="T10" fmla="*/ 88 w 338"/>
                <a:gd name="T11" fmla="*/ 0 h 55"/>
                <a:gd name="T12" fmla="*/ 71 w 338"/>
                <a:gd name="T13" fmla="*/ 7 h 55"/>
                <a:gd name="T14" fmla="*/ 54 w 338"/>
                <a:gd name="T15" fmla="*/ 3 h 55"/>
                <a:gd name="T16" fmla="*/ 0 w 338"/>
                <a:gd name="T17" fmla="*/ 5 h 55"/>
                <a:gd name="T18" fmla="*/ 0 w 338"/>
                <a:gd name="T19" fmla="*/ 3 h 55"/>
                <a:gd name="T20" fmla="*/ 3 w 338"/>
                <a:gd name="T21"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55">
                  <a:moveTo>
                    <a:pt x="3" y="54"/>
                  </a:moveTo>
                  <a:lnTo>
                    <a:pt x="3" y="54"/>
                  </a:lnTo>
                  <a:cubicBezTo>
                    <a:pt x="337" y="42"/>
                    <a:pt x="337" y="42"/>
                    <a:pt x="337" y="42"/>
                  </a:cubicBezTo>
                  <a:cubicBezTo>
                    <a:pt x="337" y="34"/>
                    <a:pt x="337" y="34"/>
                    <a:pt x="337" y="34"/>
                  </a:cubicBezTo>
                  <a:cubicBezTo>
                    <a:pt x="337" y="12"/>
                    <a:pt x="315" y="3"/>
                    <a:pt x="293" y="3"/>
                  </a:cubicBezTo>
                  <a:cubicBezTo>
                    <a:pt x="88" y="0"/>
                    <a:pt x="88" y="0"/>
                    <a:pt x="88" y="0"/>
                  </a:cubicBezTo>
                  <a:cubicBezTo>
                    <a:pt x="81" y="0"/>
                    <a:pt x="76" y="5"/>
                    <a:pt x="71" y="7"/>
                  </a:cubicBezTo>
                  <a:cubicBezTo>
                    <a:pt x="66" y="5"/>
                    <a:pt x="59" y="3"/>
                    <a:pt x="54" y="3"/>
                  </a:cubicBezTo>
                  <a:cubicBezTo>
                    <a:pt x="0" y="5"/>
                    <a:pt x="0" y="5"/>
                    <a:pt x="0" y="5"/>
                  </a:cubicBezTo>
                  <a:cubicBezTo>
                    <a:pt x="0" y="3"/>
                    <a:pt x="0" y="3"/>
                    <a:pt x="0" y="3"/>
                  </a:cubicBezTo>
                  <a:lnTo>
                    <a:pt x="3" y="54"/>
                  </a:lnTo>
                </a:path>
              </a:pathLst>
            </a:custGeom>
            <a:solidFill>
              <a:srgbClr val="E9632B"/>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33" name="Freeform 86"/>
            <p:cNvSpPr>
              <a:spLocks noChangeArrowheads="1"/>
            </p:cNvSpPr>
            <p:nvPr/>
          </p:nvSpPr>
          <p:spPr bwMode="auto">
            <a:xfrm>
              <a:off x="18396828" y="5924839"/>
              <a:ext cx="292024" cy="63480"/>
            </a:xfrm>
            <a:custGeom>
              <a:avLst/>
              <a:gdLst>
                <a:gd name="T0" fmla="*/ 307 w 308"/>
                <a:gd name="T1" fmla="*/ 48 h 69"/>
                <a:gd name="T2" fmla="*/ 307 w 308"/>
                <a:gd name="T3" fmla="*/ 48 h 69"/>
                <a:gd name="T4" fmla="*/ 299 w 308"/>
                <a:gd name="T5" fmla="*/ 53 h 69"/>
                <a:gd name="T6" fmla="*/ 41 w 308"/>
                <a:gd name="T7" fmla="*/ 66 h 69"/>
                <a:gd name="T8" fmla="*/ 0 w 308"/>
                <a:gd name="T9" fmla="*/ 17 h 69"/>
                <a:gd name="T10" fmla="*/ 0 w 308"/>
                <a:gd name="T11" fmla="*/ 10 h 69"/>
                <a:gd name="T12" fmla="*/ 307 w 308"/>
                <a:gd name="T13" fmla="*/ 0 h 69"/>
                <a:gd name="T14" fmla="*/ 307 w 308"/>
                <a:gd name="T15" fmla="*/ 48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69">
                  <a:moveTo>
                    <a:pt x="307" y="48"/>
                  </a:moveTo>
                  <a:lnTo>
                    <a:pt x="307" y="48"/>
                  </a:lnTo>
                  <a:cubicBezTo>
                    <a:pt x="307" y="51"/>
                    <a:pt x="304" y="53"/>
                    <a:pt x="299" y="53"/>
                  </a:cubicBezTo>
                  <a:lnTo>
                    <a:pt x="41" y="66"/>
                  </a:lnTo>
                  <a:cubicBezTo>
                    <a:pt x="20" y="68"/>
                    <a:pt x="2" y="46"/>
                    <a:pt x="0" y="17"/>
                  </a:cubicBezTo>
                  <a:cubicBezTo>
                    <a:pt x="0" y="10"/>
                    <a:pt x="0" y="10"/>
                    <a:pt x="0" y="10"/>
                  </a:cubicBezTo>
                  <a:cubicBezTo>
                    <a:pt x="307" y="0"/>
                    <a:pt x="307" y="0"/>
                    <a:pt x="307" y="0"/>
                  </a:cubicBezTo>
                  <a:lnTo>
                    <a:pt x="307" y="48"/>
                  </a:lnTo>
                </a:path>
              </a:pathLst>
            </a:custGeom>
            <a:solidFill>
              <a:srgbClr val="E9632B"/>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34" name="Freeform 87"/>
            <p:cNvSpPr>
              <a:spLocks noChangeArrowheads="1"/>
            </p:cNvSpPr>
            <p:nvPr/>
          </p:nvSpPr>
          <p:spPr bwMode="auto">
            <a:xfrm>
              <a:off x="18693084" y="5912143"/>
              <a:ext cx="317417" cy="59248"/>
            </a:xfrm>
            <a:custGeom>
              <a:avLst/>
              <a:gdLst>
                <a:gd name="T0" fmla="*/ 0 w 337"/>
                <a:gd name="T1" fmla="*/ 15 h 64"/>
                <a:gd name="T2" fmla="*/ 0 w 337"/>
                <a:gd name="T3" fmla="*/ 15 h 64"/>
                <a:gd name="T4" fmla="*/ 334 w 337"/>
                <a:gd name="T5" fmla="*/ 0 h 64"/>
                <a:gd name="T6" fmla="*/ 334 w 337"/>
                <a:gd name="T7" fmla="*/ 5 h 64"/>
                <a:gd name="T8" fmla="*/ 295 w 337"/>
                <a:gd name="T9" fmla="*/ 42 h 64"/>
                <a:gd name="T10" fmla="*/ 90 w 337"/>
                <a:gd name="T11" fmla="*/ 59 h 64"/>
                <a:gd name="T12" fmla="*/ 73 w 337"/>
                <a:gd name="T13" fmla="*/ 54 h 64"/>
                <a:gd name="T14" fmla="*/ 54 w 337"/>
                <a:gd name="T15" fmla="*/ 61 h 64"/>
                <a:gd name="T16" fmla="*/ 0 w 337"/>
                <a:gd name="T17" fmla="*/ 63 h 64"/>
                <a:gd name="T18" fmla="*/ 0 w 337"/>
                <a:gd name="T19" fmla="*/ 63 h 64"/>
                <a:gd name="T20" fmla="*/ 0 w 337"/>
                <a:gd name="T21"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7" h="64">
                  <a:moveTo>
                    <a:pt x="0" y="15"/>
                  </a:moveTo>
                  <a:lnTo>
                    <a:pt x="0" y="15"/>
                  </a:lnTo>
                  <a:cubicBezTo>
                    <a:pt x="334" y="0"/>
                    <a:pt x="334" y="0"/>
                    <a:pt x="334" y="0"/>
                  </a:cubicBezTo>
                  <a:cubicBezTo>
                    <a:pt x="334" y="5"/>
                    <a:pt x="334" y="5"/>
                    <a:pt x="334" y="5"/>
                  </a:cubicBezTo>
                  <a:cubicBezTo>
                    <a:pt x="336" y="30"/>
                    <a:pt x="314" y="42"/>
                    <a:pt x="295" y="42"/>
                  </a:cubicBezTo>
                  <a:cubicBezTo>
                    <a:pt x="90" y="59"/>
                    <a:pt x="90" y="59"/>
                    <a:pt x="90" y="59"/>
                  </a:cubicBezTo>
                  <a:cubicBezTo>
                    <a:pt x="83" y="59"/>
                    <a:pt x="78" y="56"/>
                    <a:pt x="73" y="54"/>
                  </a:cubicBezTo>
                  <a:cubicBezTo>
                    <a:pt x="66" y="56"/>
                    <a:pt x="61" y="61"/>
                    <a:pt x="54" y="61"/>
                  </a:cubicBezTo>
                  <a:cubicBezTo>
                    <a:pt x="0" y="63"/>
                    <a:pt x="0" y="63"/>
                    <a:pt x="0" y="63"/>
                  </a:cubicBezTo>
                  <a:lnTo>
                    <a:pt x="0" y="63"/>
                  </a:lnTo>
                  <a:lnTo>
                    <a:pt x="0" y="15"/>
                  </a:lnTo>
                </a:path>
              </a:pathLst>
            </a:custGeom>
            <a:solidFill>
              <a:srgbClr val="DB4926"/>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35" name="Freeform 88"/>
            <p:cNvSpPr>
              <a:spLocks noChangeArrowheads="1"/>
            </p:cNvSpPr>
            <p:nvPr/>
          </p:nvSpPr>
          <p:spPr bwMode="auto">
            <a:xfrm>
              <a:off x="18959715" y="5878287"/>
              <a:ext cx="97341" cy="38088"/>
            </a:xfrm>
            <a:custGeom>
              <a:avLst/>
              <a:gdLst>
                <a:gd name="T0" fmla="*/ 107 w 108"/>
                <a:gd name="T1" fmla="*/ 36 h 42"/>
                <a:gd name="T2" fmla="*/ 107 w 108"/>
                <a:gd name="T3" fmla="*/ 36 h 42"/>
                <a:gd name="T4" fmla="*/ 100 w 108"/>
                <a:gd name="T5" fmla="*/ 31 h 42"/>
                <a:gd name="T6" fmla="*/ 75 w 108"/>
                <a:gd name="T7" fmla="*/ 29 h 42"/>
                <a:gd name="T8" fmla="*/ 19 w 108"/>
                <a:gd name="T9" fmla="*/ 0 h 42"/>
                <a:gd name="T10" fmla="*/ 10 w 108"/>
                <a:gd name="T11" fmla="*/ 0 h 42"/>
                <a:gd name="T12" fmla="*/ 0 w 108"/>
                <a:gd name="T13" fmla="*/ 41 h 42"/>
                <a:gd name="T14" fmla="*/ 107 w 108"/>
                <a:gd name="T15" fmla="*/ 36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42">
                  <a:moveTo>
                    <a:pt x="107" y="36"/>
                  </a:moveTo>
                  <a:lnTo>
                    <a:pt x="107" y="36"/>
                  </a:lnTo>
                  <a:cubicBezTo>
                    <a:pt x="107" y="34"/>
                    <a:pt x="104" y="31"/>
                    <a:pt x="100" y="31"/>
                  </a:cubicBezTo>
                  <a:cubicBezTo>
                    <a:pt x="75" y="29"/>
                    <a:pt x="75" y="29"/>
                    <a:pt x="75" y="29"/>
                  </a:cubicBezTo>
                  <a:cubicBezTo>
                    <a:pt x="71" y="7"/>
                    <a:pt x="43" y="0"/>
                    <a:pt x="19" y="0"/>
                  </a:cubicBezTo>
                  <a:cubicBezTo>
                    <a:pt x="10" y="0"/>
                    <a:pt x="10" y="0"/>
                    <a:pt x="10" y="0"/>
                  </a:cubicBezTo>
                  <a:cubicBezTo>
                    <a:pt x="2" y="14"/>
                    <a:pt x="0" y="26"/>
                    <a:pt x="0" y="41"/>
                  </a:cubicBezTo>
                  <a:cubicBezTo>
                    <a:pt x="107" y="36"/>
                    <a:pt x="107" y="36"/>
                    <a:pt x="107" y="36"/>
                  </a:cubicBezTo>
                </a:path>
              </a:pathLst>
            </a:custGeom>
            <a:solidFill>
              <a:srgbClr val="2A678E"/>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36" name="Freeform 89"/>
            <p:cNvSpPr>
              <a:spLocks noChangeArrowheads="1"/>
            </p:cNvSpPr>
            <p:nvPr/>
          </p:nvSpPr>
          <p:spPr bwMode="auto">
            <a:xfrm>
              <a:off x="18743871" y="5869823"/>
              <a:ext cx="21161" cy="50784"/>
            </a:xfrm>
            <a:custGeom>
              <a:avLst/>
              <a:gdLst>
                <a:gd name="T0" fmla="*/ 24 w 25"/>
                <a:gd name="T1" fmla="*/ 5 h 57"/>
                <a:gd name="T2" fmla="*/ 24 w 25"/>
                <a:gd name="T3" fmla="*/ 5 h 57"/>
                <a:gd name="T4" fmla="*/ 9 w 25"/>
                <a:gd name="T5" fmla="*/ 3 h 57"/>
                <a:gd name="T6" fmla="*/ 2 w 25"/>
                <a:gd name="T7" fmla="*/ 56 h 57"/>
                <a:gd name="T8" fmla="*/ 19 w 25"/>
                <a:gd name="T9" fmla="*/ 56 h 57"/>
                <a:gd name="T10" fmla="*/ 24 w 25"/>
                <a:gd name="T11" fmla="*/ 5 h 57"/>
              </a:gdLst>
              <a:ahLst/>
              <a:cxnLst>
                <a:cxn ang="0">
                  <a:pos x="T0" y="T1"/>
                </a:cxn>
                <a:cxn ang="0">
                  <a:pos x="T2" y="T3"/>
                </a:cxn>
                <a:cxn ang="0">
                  <a:pos x="T4" y="T5"/>
                </a:cxn>
                <a:cxn ang="0">
                  <a:pos x="T6" y="T7"/>
                </a:cxn>
                <a:cxn ang="0">
                  <a:pos x="T8" y="T9"/>
                </a:cxn>
                <a:cxn ang="0">
                  <a:pos x="T10" y="T11"/>
                </a:cxn>
              </a:cxnLst>
              <a:rect l="0" t="0" r="r" b="b"/>
              <a:pathLst>
                <a:path w="25" h="57">
                  <a:moveTo>
                    <a:pt x="24" y="5"/>
                  </a:moveTo>
                  <a:lnTo>
                    <a:pt x="24" y="5"/>
                  </a:lnTo>
                  <a:cubicBezTo>
                    <a:pt x="24" y="0"/>
                    <a:pt x="12" y="0"/>
                    <a:pt x="9" y="3"/>
                  </a:cubicBezTo>
                  <a:cubicBezTo>
                    <a:pt x="2" y="15"/>
                    <a:pt x="0" y="37"/>
                    <a:pt x="2" y="56"/>
                  </a:cubicBezTo>
                  <a:cubicBezTo>
                    <a:pt x="19" y="56"/>
                    <a:pt x="19" y="56"/>
                    <a:pt x="19" y="56"/>
                  </a:cubicBezTo>
                  <a:cubicBezTo>
                    <a:pt x="19" y="39"/>
                    <a:pt x="19" y="22"/>
                    <a:pt x="24" y="5"/>
                  </a:cubicBezTo>
                </a:path>
              </a:pathLst>
            </a:custGeom>
            <a:solidFill>
              <a:srgbClr val="15507A"/>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37" name="Freeform 90"/>
            <p:cNvSpPr>
              <a:spLocks noChangeArrowheads="1"/>
            </p:cNvSpPr>
            <p:nvPr/>
          </p:nvSpPr>
          <p:spPr bwMode="auto">
            <a:xfrm>
              <a:off x="18959715" y="5907911"/>
              <a:ext cx="97341" cy="42320"/>
            </a:xfrm>
            <a:custGeom>
              <a:avLst/>
              <a:gdLst>
                <a:gd name="T0" fmla="*/ 107 w 108"/>
                <a:gd name="T1" fmla="*/ 0 h 47"/>
                <a:gd name="T2" fmla="*/ 107 w 108"/>
                <a:gd name="T3" fmla="*/ 0 h 47"/>
                <a:gd name="T4" fmla="*/ 100 w 108"/>
                <a:gd name="T5" fmla="*/ 7 h 47"/>
                <a:gd name="T6" fmla="*/ 75 w 108"/>
                <a:gd name="T7" fmla="*/ 12 h 47"/>
                <a:gd name="T8" fmla="*/ 24 w 108"/>
                <a:gd name="T9" fmla="*/ 44 h 47"/>
                <a:gd name="T10" fmla="*/ 12 w 108"/>
                <a:gd name="T11" fmla="*/ 46 h 47"/>
                <a:gd name="T12" fmla="*/ 0 w 108"/>
                <a:gd name="T13" fmla="*/ 5 h 47"/>
                <a:gd name="T14" fmla="*/ 107 w 108"/>
                <a:gd name="T15" fmla="*/ 0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47">
                  <a:moveTo>
                    <a:pt x="107" y="0"/>
                  </a:moveTo>
                  <a:lnTo>
                    <a:pt x="107" y="0"/>
                  </a:lnTo>
                  <a:cubicBezTo>
                    <a:pt x="107" y="5"/>
                    <a:pt x="104" y="7"/>
                    <a:pt x="100" y="7"/>
                  </a:cubicBezTo>
                  <a:cubicBezTo>
                    <a:pt x="75" y="12"/>
                    <a:pt x="75" y="12"/>
                    <a:pt x="75" y="12"/>
                  </a:cubicBezTo>
                  <a:cubicBezTo>
                    <a:pt x="73" y="32"/>
                    <a:pt x="46" y="44"/>
                    <a:pt x="24" y="44"/>
                  </a:cubicBezTo>
                  <a:cubicBezTo>
                    <a:pt x="12" y="46"/>
                    <a:pt x="12" y="46"/>
                    <a:pt x="12" y="46"/>
                  </a:cubicBezTo>
                  <a:cubicBezTo>
                    <a:pt x="5" y="32"/>
                    <a:pt x="2" y="17"/>
                    <a:pt x="0" y="5"/>
                  </a:cubicBezTo>
                  <a:cubicBezTo>
                    <a:pt x="107" y="0"/>
                    <a:pt x="107" y="0"/>
                    <a:pt x="107" y="0"/>
                  </a:cubicBezTo>
                </a:path>
              </a:pathLst>
            </a:custGeom>
            <a:solidFill>
              <a:srgbClr val="15507A"/>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38" name="Freeform 91"/>
            <p:cNvSpPr>
              <a:spLocks noChangeArrowheads="1"/>
            </p:cNvSpPr>
            <p:nvPr/>
          </p:nvSpPr>
          <p:spPr bwMode="auto">
            <a:xfrm>
              <a:off x="18748103" y="5920607"/>
              <a:ext cx="21161" cy="50784"/>
            </a:xfrm>
            <a:custGeom>
              <a:avLst/>
              <a:gdLst>
                <a:gd name="T0" fmla="*/ 27 w 28"/>
                <a:gd name="T1" fmla="*/ 49 h 57"/>
                <a:gd name="T2" fmla="*/ 27 w 28"/>
                <a:gd name="T3" fmla="*/ 49 h 57"/>
                <a:gd name="T4" fmla="*/ 10 w 28"/>
                <a:gd name="T5" fmla="*/ 51 h 57"/>
                <a:gd name="T6" fmla="*/ 0 w 28"/>
                <a:gd name="T7" fmla="*/ 0 h 57"/>
                <a:gd name="T8" fmla="*/ 17 w 28"/>
                <a:gd name="T9" fmla="*/ 0 h 57"/>
                <a:gd name="T10" fmla="*/ 27 w 28"/>
                <a:gd name="T11" fmla="*/ 49 h 57"/>
              </a:gdLst>
              <a:ahLst/>
              <a:cxnLst>
                <a:cxn ang="0">
                  <a:pos x="T0" y="T1"/>
                </a:cxn>
                <a:cxn ang="0">
                  <a:pos x="T2" y="T3"/>
                </a:cxn>
                <a:cxn ang="0">
                  <a:pos x="T4" y="T5"/>
                </a:cxn>
                <a:cxn ang="0">
                  <a:pos x="T6" y="T7"/>
                </a:cxn>
                <a:cxn ang="0">
                  <a:pos x="T8" y="T9"/>
                </a:cxn>
                <a:cxn ang="0">
                  <a:pos x="T10" y="T11"/>
                </a:cxn>
              </a:cxnLst>
              <a:rect l="0" t="0" r="r" b="b"/>
              <a:pathLst>
                <a:path w="28" h="57">
                  <a:moveTo>
                    <a:pt x="27" y="49"/>
                  </a:moveTo>
                  <a:lnTo>
                    <a:pt x="27" y="49"/>
                  </a:lnTo>
                  <a:cubicBezTo>
                    <a:pt x="27" y="54"/>
                    <a:pt x="14" y="56"/>
                    <a:pt x="10" y="51"/>
                  </a:cubicBezTo>
                  <a:cubicBezTo>
                    <a:pt x="2" y="39"/>
                    <a:pt x="0" y="20"/>
                    <a:pt x="0" y="0"/>
                  </a:cubicBezTo>
                  <a:cubicBezTo>
                    <a:pt x="17" y="0"/>
                    <a:pt x="17" y="0"/>
                    <a:pt x="17" y="0"/>
                  </a:cubicBezTo>
                  <a:cubicBezTo>
                    <a:pt x="17" y="15"/>
                    <a:pt x="19" y="32"/>
                    <a:pt x="27" y="49"/>
                  </a:cubicBezTo>
                </a:path>
              </a:pathLst>
            </a:custGeom>
            <a:solidFill>
              <a:srgbClr val="2A678E"/>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39" name="Freeform 92"/>
            <p:cNvSpPr>
              <a:spLocks noChangeArrowheads="1"/>
            </p:cNvSpPr>
            <p:nvPr/>
          </p:nvSpPr>
          <p:spPr bwMode="auto">
            <a:xfrm>
              <a:off x="18430686" y="5869823"/>
              <a:ext cx="29626" cy="59248"/>
            </a:xfrm>
            <a:custGeom>
              <a:avLst/>
              <a:gdLst>
                <a:gd name="T0" fmla="*/ 12 w 37"/>
                <a:gd name="T1" fmla="*/ 5 h 67"/>
                <a:gd name="T2" fmla="*/ 12 w 37"/>
                <a:gd name="T3" fmla="*/ 5 h 67"/>
                <a:gd name="T4" fmla="*/ 0 w 37"/>
                <a:gd name="T5" fmla="*/ 66 h 67"/>
                <a:gd name="T6" fmla="*/ 29 w 37"/>
                <a:gd name="T7" fmla="*/ 63 h 67"/>
                <a:gd name="T8" fmla="*/ 34 w 37"/>
                <a:gd name="T9" fmla="*/ 5 h 67"/>
                <a:gd name="T10" fmla="*/ 12 w 37"/>
                <a:gd name="T11" fmla="*/ 5 h 67"/>
              </a:gdLst>
              <a:ahLst/>
              <a:cxnLst>
                <a:cxn ang="0">
                  <a:pos x="T0" y="T1"/>
                </a:cxn>
                <a:cxn ang="0">
                  <a:pos x="T2" y="T3"/>
                </a:cxn>
                <a:cxn ang="0">
                  <a:pos x="T4" y="T5"/>
                </a:cxn>
                <a:cxn ang="0">
                  <a:pos x="T6" y="T7"/>
                </a:cxn>
                <a:cxn ang="0">
                  <a:pos x="T8" y="T9"/>
                </a:cxn>
                <a:cxn ang="0">
                  <a:pos x="T10" y="T11"/>
                </a:cxn>
              </a:cxnLst>
              <a:rect l="0" t="0" r="r" b="b"/>
              <a:pathLst>
                <a:path w="37" h="67">
                  <a:moveTo>
                    <a:pt x="12" y="5"/>
                  </a:moveTo>
                  <a:lnTo>
                    <a:pt x="12" y="5"/>
                  </a:lnTo>
                  <a:cubicBezTo>
                    <a:pt x="2" y="19"/>
                    <a:pt x="0" y="41"/>
                    <a:pt x="0" y="66"/>
                  </a:cubicBezTo>
                  <a:cubicBezTo>
                    <a:pt x="29" y="63"/>
                    <a:pt x="29" y="63"/>
                    <a:pt x="29" y="63"/>
                  </a:cubicBezTo>
                  <a:cubicBezTo>
                    <a:pt x="27" y="46"/>
                    <a:pt x="29" y="24"/>
                    <a:pt x="34" y="5"/>
                  </a:cubicBezTo>
                  <a:cubicBezTo>
                    <a:pt x="36" y="2"/>
                    <a:pt x="17" y="0"/>
                    <a:pt x="12" y="5"/>
                  </a:cubicBezTo>
                </a:path>
              </a:pathLst>
            </a:custGeom>
            <a:solidFill>
              <a:srgbClr val="2A678E"/>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40" name="Freeform 93"/>
            <p:cNvSpPr>
              <a:spLocks noChangeArrowheads="1"/>
            </p:cNvSpPr>
            <p:nvPr/>
          </p:nvSpPr>
          <p:spPr bwMode="auto">
            <a:xfrm>
              <a:off x="18430686" y="5933303"/>
              <a:ext cx="215844" cy="88873"/>
            </a:xfrm>
            <a:custGeom>
              <a:avLst/>
              <a:gdLst>
                <a:gd name="T0" fmla="*/ 12 w 228"/>
                <a:gd name="T1" fmla="*/ 66 h 96"/>
                <a:gd name="T2" fmla="*/ 12 w 228"/>
                <a:gd name="T3" fmla="*/ 66 h 96"/>
                <a:gd name="T4" fmla="*/ 10 w 228"/>
                <a:gd name="T5" fmla="*/ 71 h 96"/>
                <a:gd name="T6" fmla="*/ 12 w 228"/>
                <a:gd name="T7" fmla="*/ 86 h 96"/>
                <a:gd name="T8" fmla="*/ 22 w 228"/>
                <a:gd name="T9" fmla="*/ 95 h 96"/>
                <a:gd name="T10" fmla="*/ 49 w 228"/>
                <a:gd name="T11" fmla="*/ 95 h 96"/>
                <a:gd name="T12" fmla="*/ 61 w 228"/>
                <a:gd name="T13" fmla="*/ 83 h 96"/>
                <a:gd name="T14" fmla="*/ 61 w 228"/>
                <a:gd name="T15" fmla="*/ 83 h 96"/>
                <a:gd name="T16" fmla="*/ 227 w 228"/>
                <a:gd name="T17" fmla="*/ 71 h 96"/>
                <a:gd name="T18" fmla="*/ 227 w 228"/>
                <a:gd name="T19" fmla="*/ 61 h 96"/>
                <a:gd name="T20" fmla="*/ 61 w 228"/>
                <a:gd name="T21" fmla="*/ 68 h 96"/>
                <a:gd name="T22" fmla="*/ 49 w 228"/>
                <a:gd name="T23" fmla="*/ 59 h 96"/>
                <a:gd name="T24" fmla="*/ 36 w 228"/>
                <a:gd name="T25" fmla="*/ 59 h 96"/>
                <a:gd name="T26" fmla="*/ 29 w 228"/>
                <a:gd name="T27" fmla="*/ 0 h 96"/>
                <a:gd name="T28" fmla="*/ 0 w 228"/>
                <a:gd name="T29" fmla="*/ 3 h 96"/>
                <a:gd name="T30" fmla="*/ 12 w 228"/>
                <a:gd name="T31" fmla="*/ 6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8" h="96">
                  <a:moveTo>
                    <a:pt x="12" y="66"/>
                  </a:moveTo>
                  <a:lnTo>
                    <a:pt x="12" y="66"/>
                  </a:lnTo>
                  <a:cubicBezTo>
                    <a:pt x="12" y="68"/>
                    <a:pt x="10" y="68"/>
                    <a:pt x="10" y="71"/>
                  </a:cubicBezTo>
                  <a:cubicBezTo>
                    <a:pt x="12" y="86"/>
                    <a:pt x="12" y="86"/>
                    <a:pt x="12" y="86"/>
                  </a:cubicBezTo>
                  <a:cubicBezTo>
                    <a:pt x="12" y="91"/>
                    <a:pt x="17" y="95"/>
                    <a:pt x="22" y="95"/>
                  </a:cubicBezTo>
                  <a:cubicBezTo>
                    <a:pt x="49" y="95"/>
                    <a:pt x="49" y="95"/>
                    <a:pt x="49" y="95"/>
                  </a:cubicBezTo>
                  <a:cubicBezTo>
                    <a:pt x="56" y="95"/>
                    <a:pt x="61" y="91"/>
                    <a:pt x="61" y="83"/>
                  </a:cubicBezTo>
                  <a:lnTo>
                    <a:pt x="61" y="83"/>
                  </a:lnTo>
                  <a:cubicBezTo>
                    <a:pt x="73" y="83"/>
                    <a:pt x="146" y="83"/>
                    <a:pt x="227" y="71"/>
                  </a:cubicBezTo>
                  <a:cubicBezTo>
                    <a:pt x="227" y="61"/>
                    <a:pt x="227" y="61"/>
                    <a:pt x="227" y="61"/>
                  </a:cubicBezTo>
                  <a:cubicBezTo>
                    <a:pt x="144" y="73"/>
                    <a:pt x="73" y="71"/>
                    <a:pt x="61" y="68"/>
                  </a:cubicBezTo>
                  <a:cubicBezTo>
                    <a:pt x="61" y="63"/>
                    <a:pt x="54" y="59"/>
                    <a:pt x="49" y="59"/>
                  </a:cubicBezTo>
                  <a:cubicBezTo>
                    <a:pt x="36" y="59"/>
                    <a:pt x="36" y="59"/>
                    <a:pt x="36" y="59"/>
                  </a:cubicBezTo>
                  <a:cubicBezTo>
                    <a:pt x="34" y="49"/>
                    <a:pt x="29" y="27"/>
                    <a:pt x="29" y="0"/>
                  </a:cubicBezTo>
                  <a:cubicBezTo>
                    <a:pt x="0" y="3"/>
                    <a:pt x="0" y="3"/>
                    <a:pt x="0" y="3"/>
                  </a:cubicBezTo>
                  <a:cubicBezTo>
                    <a:pt x="2" y="32"/>
                    <a:pt x="10" y="61"/>
                    <a:pt x="12" y="66"/>
                  </a:cubicBezTo>
                </a:path>
              </a:pathLst>
            </a:custGeom>
            <a:solidFill>
              <a:srgbClr val="15507A"/>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41" name="Freeform 94"/>
            <p:cNvSpPr>
              <a:spLocks noChangeArrowheads="1"/>
            </p:cNvSpPr>
            <p:nvPr/>
          </p:nvSpPr>
          <p:spPr bwMode="auto">
            <a:xfrm>
              <a:off x="17698510" y="5133450"/>
              <a:ext cx="88877" cy="105801"/>
            </a:xfrm>
            <a:custGeom>
              <a:avLst/>
              <a:gdLst>
                <a:gd name="T0" fmla="*/ 48 w 96"/>
                <a:gd name="T1" fmla="*/ 112 h 115"/>
                <a:gd name="T2" fmla="*/ 48 w 96"/>
                <a:gd name="T3" fmla="*/ 112 h 115"/>
                <a:gd name="T4" fmla="*/ 0 w 96"/>
                <a:gd name="T5" fmla="*/ 70 h 115"/>
                <a:gd name="T6" fmla="*/ 0 w 96"/>
                <a:gd name="T7" fmla="*/ 44 h 115"/>
                <a:gd name="T8" fmla="*/ 46 w 96"/>
                <a:gd name="T9" fmla="*/ 0 h 115"/>
                <a:gd name="T10" fmla="*/ 95 w 96"/>
                <a:gd name="T11" fmla="*/ 41 h 115"/>
                <a:gd name="T12" fmla="*/ 95 w 96"/>
                <a:gd name="T13" fmla="*/ 70 h 115"/>
                <a:gd name="T14" fmla="*/ 48 w 96"/>
                <a:gd name="T15" fmla="*/ 112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15">
                  <a:moveTo>
                    <a:pt x="48" y="112"/>
                  </a:moveTo>
                  <a:lnTo>
                    <a:pt x="48" y="112"/>
                  </a:lnTo>
                  <a:cubicBezTo>
                    <a:pt x="22" y="114"/>
                    <a:pt x="2" y="95"/>
                    <a:pt x="0" y="70"/>
                  </a:cubicBezTo>
                  <a:cubicBezTo>
                    <a:pt x="0" y="44"/>
                    <a:pt x="0" y="44"/>
                    <a:pt x="0" y="44"/>
                  </a:cubicBezTo>
                  <a:cubicBezTo>
                    <a:pt x="0" y="22"/>
                    <a:pt x="19" y="2"/>
                    <a:pt x="46" y="0"/>
                  </a:cubicBezTo>
                  <a:cubicBezTo>
                    <a:pt x="73" y="0"/>
                    <a:pt x="95" y="19"/>
                    <a:pt x="95" y="41"/>
                  </a:cubicBezTo>
                  <a:cubicBezTo>
                    <a:pt x="95" y="70"/>
                    <a:pt x="95" y="70"/>
                    <a:pt x="95" y="70"/>
                  </a:cubicBezTo>
                  <a:cubicBezTo>
                    <a:pt x="95" y="92"/>
                    <a:pt x="75" y="112"/>
                    <a:pt x="48" y="112"/>
                  </a:cubicBezTo>
                </a:path>
              </a:pathLst>
            </a:custGeom>
            <a:solidFill>
              <a:srgbClr val="013348"/>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42" name="Freeform 95"/>
            <p:cNvSpPr>
              <a:spLocks noChangeArrowheads="1"/>
            </p:cNvSpPr>
            <p:nvPr/>
          </p:nvSpPr>
          <p:spPr bwMode="auto">
            <a:xfrm>
              <a:off x="16746258" y="5002257"/>
              <a:ext cx="986110" cy="1290769"/>
            </a:xfrm>
            <a:custGeom>
              <a:avLst/>
              <a:gdLst>
                <a:gd name="T0" fmla="*/ 132 w 1032"/>
                <a:gd name="T1" fmla="*/ 1347 h 1348"/>
                <a:gd name="T2" fmla="*/ 132 w 1032"/>
                <a:gd name="T3" fmla="*/ 1347 h 1348"/>
                <a:gd name="T4" fmla="*/ 27 w 1032"/>
                <a:gd name="T5" fmla="*/ 1259 h 1348"/>
                <a:gd name="T6" fmla="*/ 3 w 1032"/>
                <a:gd name="T7" fmla="*/ 109 h 1348"/>
                <a:gd name="T8" fmla="*/ 103 w 1032"/>
                <a:gd name="T9" fmla="*/ 17 h 1348"/>
                <a:gd name="T10" fmla="*/ 902 w 1032"/>
                <a:gd name="T11" fmla="*/ 0 h 1348"/>
                <a:gd name="T12" fmla="*/ 1007 w 1032"/>
                <a:gd name="T13" fmla="*/ 88 h 1348"/>
                <a:gd name="T14" fmla="*/ 1031 w 1032"/>
                <a:gd name="T15" fmla="*/ 1238 h 1348"/>
                <a:gd name="T16" fmla="*/ 931 w 1032"/>
                <a:gd name="T17" fmla="*/ 1330 h 1348"/>
                <a:gd name="T18" fmla="*/ 132 w 1032"/>
                <a:gd name="T19" fmla="*/ 1347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2" h="1348">
                  <a:moveTo>
                    <a:pt x="132" y="1347"/>
                  </a:moveTo>
                  <a:lnTo>
                    <a:pt x="132" y="1347"/>
                  </a:lnTo>
                  <a:cubicBezTo>
                    <a:pt x="76" y="1347"/>
                    <a:pt x="27" y="1308"/>
                    <a:pt x="27" y="1259"/>
                  </a:cubicBezTo>
                  <a:cubicBezTo>
                    <a:pt x="3" y="109"/>
                    <a:pt x="3" y="109"/>
                    <a:pt x="3" y="109"/>
                  </a:cubicBezTo>
                  <a:cubicBezTo>
                    <a:pt x="0" y="58"/>
                    <a:pt x="47" y="19"/>
                    <a:pt x="103" y="17"/>
                  </a:cubicBezTo>
                  <a:cubicBezTo>
                    <a:pt x="902" y="0"/>
                    <a:pt x="902" y="0"/>
                    <a:pt x="902" y="0"/>
                  </a:cubicBezTo>
                  <a:cubicBezTo>
                    <a:pt x="958" y="0"/>
                    <a:pt x="1005" y="36"/>
                    <a:pt x="1007" y="88"/>
                  </a:cubicBezTo>
                  <a:cubicBezTo>
                    <a:pt x="1031" y="1238"/>
                    <a:pt x="1031" y="1238"/>
                    <a:pt x="1031" y="1238"/>
                  </a:cubicBezTo>
                  <a:cubicBezTo>
                    <a:pt x="1031" y="1286"/>
                    <a:pt x="987" y="1328"/>
                    <a:pt x="931" y="1330"/>
                  </a:cubicBezTo>
                  <a:lnTo>
                    <a:pt x="132" y="1347"/>
                  </a:lnTo>
                </a:path>
              </a:pathLst>
            </a:custGeom>
            <a:solidFill>
              <a:srgbClr val="EEEEE5"/>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43" name="Freeform 96"/>
            <p:cNvSpPr>
              <a:spLocks noChangeArrowheads="1"/>
            </p:cNvSpPr>
            <p:nvPr/>
          </p:nvSpPr>
          <p:spPr bwMode="auto">
            <a:xfrm>
              <a:off x="17080604" y="5091130"/>
              <a:ext cx="579816" cy="1129951"/>
            </a:xfrm>
            <a:custGeom>
              <a:avLst/>
              <a:gdLst>
                <a:gd name="T0" fmla="*/ 82 w 607"/>
                <a:gd name="T1" fmla="*/ 1177 h 1181"/>
                <a:gd name="T2" fmla="*/ 82 w 607"/>
                <a:gd name="T3" fmla="*/ 1177 h 1181"/>
                <a:gd name="T4" fmla="*/ 21 w 607"/>
                <a:gd name="T5" fmla="*/ 1102 h 1181"/>
                <a:gd name="T6" fmla="*/ 0 w 607"/>
                <a:gd name="T7" fmla="*/ 91 h 1181"/>
                <a:gd name="T8" fmla="*/ 58 w 607"/>
                <a:gd name="T9" fmla="*/ 10 h 1181"/>
                <a:gd name="T10" fmla="*/ 521 w 607"/>
                <a:gd name="T11" fmla="*/ 0 h 1181"/>
                <a:gd name="T12" fmla="*/ 582 w 607"/>
                <a:gd name="T13" fmla="*/ 76 h 1181"/>
                <a:gd name="T14" fmla="*/ 604 w 607"/>
                <a:gd name="T15" fmla="*/ 1089 h 1181"/>
                <a:gd name="T16" fmla="*/ 545 w 607"/>
                <a:gd name="T17" fmla="*/ 1167 h 1181"/>
                <a:gd name="T18" fmla="*/ 82 w 607"/>
                <a:gd name="T19" fmla="*/ 1177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7" h="1181">
                  <a:moveTo>
                    <a:pt x="82" y="1177"/>
                  </a:moveTo>
                  <a:lnTo>
                    <a:pt x="82" y="1177"/>
                  </a:lnTo>
                  <a:cubicBezTo>
                    <a:pt x="51" y="1180"/>
                    <a:pt x="24" y="1146"/>
                    <a:pt x="21" y="1102"/>
                  </a:cubicBezTo>
                  <a:cubicBezTo>
                    <a:pt x="0" y="91"/>
                    <a:pt x="0" y="91"/>
                    <a:pt x="0" y="91"/>
                  </a:cubicBezTo>
                  <a:cubicBezTo>
                    <a:pt x="0" y="47"/>
                    <a:pt x="24" y="10"/>
                    <a:pt x="58" y="10"/>
                  </a:cubicBezTo>
                  <a:cubicBezTo>
                    <a:pt x="521" y="0"/>
                    <a:pt x="521" y="0"/>
                    <a:pt x="521" y="0"/>
                  </a:cubicBezTo>
                  <a:cubicBezTo>
                    <a:pt x="553" y="0"/>
                    <a:pt x="582" y="34"/>
                    <a:pt x="582" y="76"/>
                  </a:cubicBezTo>
                  <a:cubicBezTo>
                    <a:pt x="604" y="1089"/>
                    <a:pt x="604" y="1089"/>
                    <a:pt x="604" y="1089"/>
                  </a:cubicBezTo>
                  <a:cubicBezTo>
                    <a:pt x="606" y="1131"/>
                    <a:pt x="580" y="1167"/>
                    <a:pt x="545" y="1167"/>
                  </a:cubicBezTo>
                  <a:lnTo>
                    <a:pt x="82" y="1177"/>
                  </a:lnTo>
                </a:path>
              </a:pathLst>
            </a:custGeom>
            <a:solidFill>
              <a:srgbClr val="013348"/>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44" name="Freeform 97"/>
            <p:cNvSpPr>
              <a:spLocks noChangeArrowheads="1"/>
            </p:cNvSpPr>
            <p:nvPr/>
          </p:nvSpPr>
          <p:spPr bwMode="auto">
            <a:xfrm>
              <a:off x="16792812" y="5514333"/>
              <a:ext cx="253934" cy="270850"/>
            </a:xfrm>
            <a:custGeom>
              <a:avLst/>
              <a:gdLst>
                <a:gd name="T0" fmla="*/ 32 w 269"/>
                <a:gd name="T1" fmla="*/ 285 h 286"/>
                <a:gd name="T2" fmla="*/ 32 w 269"/>
                <a:gd name="T3" fmla="*/ 285 h 286"/>
                <a:gd name="T4" fmla="*/ 5 w 269"/>
                <a:gd name="T5" fmla="*/ 268 h 286"/>
                <a:gd name="T6" fmla="*/ 0 w 269"/>
                <a:gd name="T7" fmla="*/ 24 h 286"/>
                <a:gd name="T8" fmla="*/ 27 w 269"/>
                <a:gd name="T9" fmla="*/ 5 h 286"/>
                <a:gd name="T10" fmla="*/ 236 w 269"/>
                <a:gd name="T11" fmla="*/ 0 h 286"/>
                <a:gd name="T12" fmla="*/ 263 w 269"/>
                <a:gd name="T13" fmla="*/ 19 h 286"/>
                <a:gd name="T14" fmla="*/ 268 w 269"/>
                <a:gd name="T15" fmla="*/ 261 h 286"/>
                <a:gd name="T16" fmla="*/ 241 w 269"/>
                <a:gd name="T17" fmla="*/ 280 h 286"/>
                <a:gd name="T18" fmla="*/ 32 w 269"/>
                <a:gd name="T19" fmla="*/ 28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9" h="286">
                  <a:moveTo>
                    <a:pt x="32" y="285"/>
                  </a:moveTo>
                  <a:lnTo>
                    <a:pt x="32" y="285"/>
                  </a:lnTo>
                  <a:cubicBezTo>
                    <a:pt x="17" y="285"/>
                    <a:pt x="5" y="278"/>
                    <a:pt x="5" y="268"/>
                  </a:cubicBezTo>
                  <a:cubicBezTo>
                    <a:pt x="0" y="24"/>
                    <a:pt x="0" y="24"/>
                    <a:pt x="0" y="24"/>
                  </a:cubicBezTo>
                  <a:cubicBezTo>
                    <a:pt x="0" y="15"/>
                    <a:pt x="12" y="5"/>
                    <a:pt x="27" y="5"/>
                  </a:cubicBezTo>
                  <a:cubicBezTo>
                    <a:pt x="236" y="0"/>
                    <a:pt x="236" y="0"/>
                    <a:pt x="236" y="0"/>
                  </a:cubicBezTo>
                  <a:cubicBezTo>
                    <a:pt x="251" y="0"/>
                    <a:pt x="263" y="10"/>
                    <a:pt x="263" y="19"/>
                  </a:cubicBezTo>
                  <a:cubicBezTo>
                    <a:pt x="268" y="261"/>
                    <a:pt x="268" y="261"/>
                    <a:pt x="268" y="261"/>
                  </a:cubicBezTo>
                  <a:cubicBezTo>
                    <a:pt x="268" y="273"/>
                    <a:pt x="256" y="280"/>
                    <a:pt x="241" y="280"/>
                  </a:cubicBezTo>
                  <a:lnTo>
                    <a:pt x="32" y="285"/>
                  </a:lnTo>
                </a:path>
              </a:pathLst>
            </a:custGeom>
            <a:solidFill>
              <a:srgbClr val="5E8193"/>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45" name="Freeform 98"/>
            <p:cNvSpPr>
              <a:spLocks noChangeArrowheads="1"/>
            </p:cNvSpPr>
            <p:nvPr/>
          </p:nvSpPr>
          <p:spPr bwMode="auto">
            <a:xfrm>
              <a:off x="17131391" y="6013712"/>
              <a:ext cx="135431" cy="131193"/>
            </a:xfrm>
            <a:custGeom>
              <a:avLst/>
              <a:gdLst>
                <a:gd name="T0" fmla="*/ 8 w 145"/>
                <a:gd name="T1" fmla="*/ 141 h 142"/>
                <a:gd name="T2" fmla="*/ 8 w 145"/>
                <a:gd name="T3" fmla="*/ 141 h 142"/>
                <a:gd name="T4" fmla="*/ 3 w 145"/>
                <a:gd name="T5" fmla="*/ 136 h 142"/>
                <a:gd name="T6" fmla="*/ 0 w 145"/>
                <a:gd name="T7" fmla="*/ 7 h 142"/>
                <a:gd name="T8" fmla="*/ 5 w 145"/>
                <a:gd name="T9" fmla="*/ 2 h 142"/>
                <a:gd name="T10" fmla="*/ 137 w 145"/>
                <a:gd name="T11" fmla="*/ 0 h 142"/>
                <a:gd name="T12" fmla="*/ 142 w 145"/>
                <a:gd name="T13" fmla="*/ 5 h 142"/>
                <a:gd name="T14" fmla="*/ 144 w 145"/>
                <a:gd name="T15" fmla="*/ 133 h 142"/>
                <a:gd name="T16" fmla="*/ 139 w 145"/>
                <a:gd name="T17" fmla="*/ 138 h 142"/>
                <a:gd name="T18" fmla="*/ 8 w 145"/>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2">
                  <a:moveTo>
                    <a:pt x="8" y="141"/>
                  </a:moveTo>
                  <a:lnTo>
                    <a:pt x="8" y="141"/>
                  </a:lnTo>
                  <a:cubicBezTo>
                    <a:pt x="5" y="141"/>
                    <a:pt x="3" y="138"/>
                    <a:pt x="3" y="136"/>
                  </a:cubicBezTo>
                  <a:cubicBezTo>
                    <a:pt x="0" y="7"/>
                    <a:pt x="0" y="7"/>
                    <a:pt x="0" y="7"/>
                  </a:cubicBezTo>
                  <a:cubicBezTo>
                    <a:pt x="0" y="5"/>
                    <a:pt x="3" y="2"/>
                    <a:pt x="5" y="2"/>
                  </a:cubicBezTo>
                  <a:cubicBezTo>
                    <a:pt x="137" y="0"/>
                    <a:pt x="137" y="0"/>
                    <a:pt x="137" y="0"/>
                  </a:cubicBezTo>
                  <a:cubicBezTo>
                    <a:pt x="139" y="0"/>
                    <a:pt x="142" y="2"/>
                    <a:pt x="142" y="5"/>
                  </a:cubicBezTo>
                  <a:cubicBezTo>
                    <a:pt x="144" y="133"/>
                    <a:pt x="144" y="133"/>
                    <a:pt x="144" y="133"/>
                  </a:cubicBezTo>
                  <a:cubicBezTo>
                    <a:pt x="144" y="136"/>
                    <a:pt x="142" y="138"/>
                    <a:pt x="139" y="138"/>
                  </a:cubicBezTo>
                  <a:lnTo>
                    <a:pt x="8" y="141"/>
                  </a:lnTo>
                </a:path>
              </a:pathLst>
            </a:custGeom>
            <a:solidFill>
              <a:srgbClr val="387395"/>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46" name="Freeform 99"/>
            <p:cNvSpPr>
              <a:spLocks noChangeArrowheads="1"/>
            </p:cNvSpPr>
            <p:nvPr/>
          </p:nvSpPr>
          <p:spPr bwMode="auto">
            <a:xfrm>
              <a:off x="17127159" y="5844431"/>
              <a:ext cx="135431" cy="131193"/>
            </a:xfrm>
            <a:custGeom>
              <a:avLst/>
              <a:gdLst>
                <a:gd name="T0" fmla="*/ 7 w 144"/>
                <a:gd name="T1" fmla="*/ 141 h 142"/>
                <a:gd name="T2" fmla="*/ 7 w 144"/>
                <a:gd name="T3" fmla="*/ 141 h 142"/>
                <a:gd name="T4" fmla="*/ 2 w 144"/>
                <a:gd name="T5" fmla="*/ 136 h 142"/>
                <a:gd name="T6" fmla="*/ 0 w 144"/>
                <a:gd name="T7" fmla="*/ 7 h 142"/>
                <a:gd name="T8" fmla="*/ 4 w 144"/>
                <a:gd name="T9" fmla="*/ 2 h 142"/>
                <a:gd name="T10" fmla="*/ 136 w 144"/>
                <a:gd name="T11" fmla="*/ 0 h 142"/>
                <a:gd name="T12" fmla="*/ 141 w 144"/>
                <a:gd name="T13" fmla="*/ 5 h 142"/>
                <a:gd name="T14" fmla="*/ 143 w 144"/>
                <a:gd name="T15" fmla="*/ 133 h 142"/>
                <a:gd name="T16" fmla="*/ 138 w 144"/>
                <a:gd name="T17" fmla="*/ 136 h 142"/>
                <a:gd name="T18" fmla="*/ 7 w 144"/>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2">
                  <a:moveTo>
                    <a:pt x="7" y="141"/>
                  </a:moveTo>
                  <a:lnTo>
                    <a:pt x="7" y="141"/>
                  </a:lnTo>
                  <a:cubicBezTo>
                    <a:pt x="4" y="141"/>
                    <a:pt x="2" y="138"/>
                    <a:pt x="2" y="136"/>
                  </a:cubicBezTo>
                  <a:cubicBezTo>
                    <a:pt x="0" y="7"/>
                    <a:pt x="0" y="7"/>
                    <a:pt x="0" y="7"/>
                  </a:cubicBezTo>
                  <a:cubicBezTo>
                    <a:pt x="0" y="5"/>
                    <a:pt x="2" y="2"/>
                    <a:pt x="4" y="2"/>
                  </a:cubicBezTo>
                  <a:cubicBezTo>
                    <a:pt x="136" y="0"/>
                    <a:pt x="136" y="0"/>
                    <a:pt x="136" y="0"/>
                  </a:cubicBezTo>
                  <a:cubicBezTo>
                    <a:pt x="138" y="0"/>
                    <a:pt x="141" y="2"/>
                    <a:pt x="141" y="5"/>
                  </a:cubicBezTo>
                  <a:cubicBezTo>
                    <a:pt x="143" y="133"/>
                    <a:pt x="143" y="133"/>
                    <a:pt x="143" y="133"/>
                  </a:cubicBezTo>
                  <a:cubicBezTo>
                    <a:pt x="143" y="136"/>
                    <a:pt x="141" y="136"/>
                    <a:pt x="138" y="136"/>
                  </a:cubicBezTo>
                  <a:lnTo>
                    <a:pt x="7" y="141"/>
                  </a:lnTo>
                </a:path>
              </a:pathLst>
            </a:custGeom>
            <a:solidFill>
              <a:srgbClr val="387395"/>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47" name="Freeform 100"/>
            <p:cNvSpPr>
              <a:spLocks noChangeArrowheads="1"/>
            </p:cNvSpPr>
            <p:nvPr/>
          </p:nvSpPr>
          <p:spPr bwMode="auto">
            <a:xfrm>
              <a:off x="17127159" y="5670918"/>
              <a:ext cx="135431" cy="131193"/>
            </a:xfrm>
            <a:custGeom>
              <a:avLst/>
              <a:gdLst>
                <a:gd name="T0" fmla="*/ 7 w 145"/>
                <a:gd name="T1" fmla="*/ 142 h 143"/>
                <a:gd name="T2" fmla="*/ 7 w 145"/>
                <a:gd name="T3" fmla="*/ 142 h 143"/>
                <a:gd name="T4" fmla="*/ 3 w 145"/>
                <a:gd name="T5" fmla="*/ 137 h 143"/>
                <a:gd name="T6" fmla="*/ 0 w 145"/>
                <a:gd name="T7" fmla="*/ 7 h 143"/>
                <a:gd name="T8" fmla="*/ 5 w 145"/>
                <a:gd name="T9" fmla="*/ 3 h 143"/>
                <a:gd name="T10" fmla="*/ 137 w 145"/>
                <a:gd name="T11" fmla="*/ 0 h 143"/>
                <a:gd name="T12" fmla="*/ 141 w 145"/>
                <a:gd name="T13" fmla="*/ 5 h 143"/>
                <a:gd name="T14" fmla="*/ 144 w 145"/>
                <a:gd name="T15" fmla="*/ 134 h 143"/>
                <a:gd name="T16" fmla="*/ 139 w 145"/>
                <a:gd name="T17" fmla="*/ 139 h 143"/>
                <a:gd name="T18" fmla="*/ 7 w 145"/>
                <a:gd name="T19" fmla="*/ 1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3">
                  <a:moveTo>
                    <a:pt x="7" y="142"/>
                  </a:moveTo>
                  <a:lnTo>
                    <a:pt x="7" y="142"/>
                  </a:lnTo>
                  <a:cubicBezTo>
                    <a:pt x="5" y="142"/>
                    <a:pt x="3" y="139"/>
                    <a:pt x="3" y="137"/>
                  </a:cubicBezTo>
                  <a:cubicBezTo>
                    <a:pt x="0" y="7"/>
                    <a:pt x="0" y="7"/>
                    <a:pt x="0" y="7"/>
                  </a:cubicBezTo>
                  <a:cubicBezTo>
                    <a:pt x="0" y="5"/>
                    <a:pt x="3" y="3"/>
                    <a:pt x="5" y="3"/>
                  </a:cubicBezTo>
                  <a:cubicBezTo>
                    <a:pt x="137" y="0"/>
                    <a:pt x="137" y="0"/>
                    <a:pt x="137" y="0"/>
                  </a:cubicBezTo>
                  <a:cubicBezTo>
                    <a:pt x="139" y="0"/>
                    <a:pt x="141" y="3"/>
                    <a:pt x="141" y="5"/>
                  </a:cubicBezTo>
                  <a:cubicBezTo>
                    <a:pt x="144" y="134"/>
                    <a:pt x="144" y="134"/>
                    <a:pt x="144" y="134"/>
                  </a:cubicBezTo>
                  <a:cubicBezTo>
                    <a:pt x="144" y="137"/>
                    <a:pt x="141" y="139"/>
                    <a:pt x="139" y="139"/>
                  </a:cubicBezTo>
                  <a:lnTo>
                    <a:pt x="7" y="142"/>
                  </a:lnTo>
                </a:path>
              </a:pathLst>
            </a:custGeom>
            <a:solidFill>
              <a:srgbClr val="387395"/>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48" name="Freeform 101"/>
            <p:cNvSpPr>
              <a:spLocks noChangeArrowheads="1"/>
            </p:cNvSpPr>
            <p:nvPr/>
          </p:nvSpPr>
          <p:spPr bwMode="auto">
            <a:xfrm>
              <a:off x="17122926" y="5497404"/>
              <a:ext cx="135431" cy="131193"/>
            </a:xfrm>
            <a:custGeom>
              <a:avLst/>
              <a:gdLst>
                <a:gd name="T0" fmla="*/ 8 w 145"/>
                <a:gd name="T1" fmla="*/ 142 h 143"/>
                <a:gd name="T2" fmla="*/ 8 w 145"/>
                <a:gd name="T3" fmla="*/ 142 h 143"/>
                <a:gd name="T4" fmla="*/ 3 w 145"/>
                <a:gd name="T5" fmla="*/ 137 h 143"/>
                <a:gd name="T6" fmla="*/ 0 w 145"/>
                <a:gd name="T7" fmla="*/ 8 h 143"/>
                <a:gd name="T8" fmla="*/ 5 w 145"/>
                <a:gd name="T9" fmla="*/ 3 h 143"/>
                <a:gd name="T10" fmla="*/ 137 w 145"/>
                <a:gd name="T11" fmla="*/ 0 h 143"/>
                <a:gd name="T12" fmla="*/ 142 w 145"/>
                <a:gd name="T13" fmla="*/ 5 h 143"/>
                <a:gd name="T14" fmla="*/ 144 w 145"/>
                <a:gd name="T15" fmla="*/ 135 h 143"/>
                <a:gd name="T16" fmla="*/ 139 w 145"/>
                <a:gd name="T17" fmla="*/ 139 h 143"/>
                <a:gd name="T18" fmla="*/ 8 w 145"/>
                <a:gd name="T19" fmla="*/ 1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3">
                  <a:moveTo>
                    <a:pt x="8" y="142"/>
                  </a:moveTo>
                  <a:lnTo>
                    <a:pt x="8" y="142"/>
                  </a:lnTo>
                  <a:cubicBezTo>
                    <a:pt x="5" y="142"/>
                    <a:pt x="3" y="139"/>
                    <a:pt x="3" y="137"/>
                  </a:cubicBezTo>
                  <a:cubicBezTo>
                    <a:pt x="0" y="8"/>
                    <a:pt x="0" y="8"/>
                    <a:pt x="0" y="8"/>
                  </a:cubicBezTo>
                  <a:cubicBezTo>
                    <a:pt x="0" y="5"/>
                    <a:pt x="3" y="3"/>
                    <a:pt x="5" y="3"/>
                  </a:cubicBezTo>
                  <a:cubicBezTo>
                    <a:pt x="137" y="0"/>
                    <a:pt x="137" y="0"/>
                    <a:pt x="137" y="0"/>
                  </a:cubicBezTo>
                  <a:cubicBezTo>
                    <a:pt x="139" y="0"/>
                    <a:pt x="142" y="3"/>
                    <a:pt x="142" y="5"/>
                  </a:cubicBezTo>
                  <a:cubicBezTo>
                    <a:pt x="144" y="135"/>
                    <a:pt x="144" y="135"/>
                    <a:pt x="144" y="135"/>
                  </a:cubicBezTo>
                  <a:cubicBezTo>
                    <a:pt x="144" y="137"/>
                    <a:pt x="142" y="139"/>
                    <a:pt x="139" y="139"/>
                  </a:cubicBezTo>
                  <a:lnTo>
                    <a:pt x="8" y="142"/>
                  </a:lnTo>
                </a:path>
              </a:pathLst>
            </a:custGeom>
            <a:solidFill>
              <a:srgbClr val="387395"/>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49" name="Freeform 102"/>
            <p:cNvSpPr>
              <a:spLocks noChangeArrowheads="1"/>
            </p:cNvSpPr>
            <p:nvPr/>
          </p:nvSpPr>
          <p:spPr bwMode="auto">
            <a:xfrm>
              <a:off x="17118694" y="5328123"/>
              <a:ext cx="139664" cy="131193"/>
            </a:xfrm>
            <a:custGeom>
              <a:avLst/>
              <a:gdLst>
                <a:gd name="T0" fmla="*/ 10 w 148"/>
                <a:gd name="T1" fmla="*/ 141 h 142"/>
                <a:gd name="T2" fmla="*/ 10 w 148"/>
                <a:gd name="T3" fmla="*/ 141 h 142"/>
                <a:gd name="T4" fmla="*/ 5 w 148"/>
                <a:gd name="T5" fmla="*/ 137 h 142"/>
                <a:gd name="T6" fmla="*/ 3 w 148"/>
                <a:gd name="T7" fmla="*/ 7 h 142"/>
                <a:gd name="T8" fmla="*/ 5 w 148"/>
                <a:gd name="T9" fmla="*/ 3 h 142"/>
                <a:gd name="T10" fmla="*/ 137 w 148"/>
                <a:gd name="T11" fmla="*/ 0 h 142"/>
                <a:gd name="T12" fmla="*/ 142 w 148"/>
                <a:gd name="T13" fmla="*/ 5 h 142"/>
                <a:gd name="T14" fmla="*/ 144 w 148"/>
                <a:gd name="T15" fmla="*/ 134 h 142"/>
                <a:gd name="T16" fmla="*/ 142 w 148"/>
                <a:gd name="T17" fmla="*/ 139 h 142"/>
                <a:gd name="T18" fmla="*/ 10 w 148"/>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42">
                  <a:moveTo>
                    <a:pt x="10" y="141"/>
                  </a:moveTo>
                  <a:lnTo>
                    <a:pt x="10" y="141"/>
                  </a:lnTo>
                  <a:cubicBezTo>
                    <a:pt x="8" y="141"/>
                    <a:pt x="5" y="139"/>
                    <a:pt x="5" y="137"/>
                  </a:cubicBezTo>
                  <a:cubicBezTo>
                    <a:pt x="3" y="7"/>
                    <a:pt x="3" y="7"/>
                    <a:pt x="3" y="7"/>
                  </a:cubicBezTo>
                  <a:cubicBezTo>
                    <a:pt x="0" y="5"/>
                    <a:pt x="3" y="3"/>
                    <a:pt x="5" y="3"/>
                  </a:cubicBezTo>
                  <a:cubicBezTo>
                    <a:pt x="137" y="0"/>
                    <a:pt x="137" y="0"/>
                    <a:pt x="137" y="0"/>
                  </a:cubicBezTo>
                  <a:cubicBezTo>
                    <a:pt x="139" y="0"/>
                    <a:pt x="142" y="3"/>
                    <a:pt x="142" y="5"/>
                  </a:cubicBezTo>
                  <a:cubicBezTo>
                    <a:pt x="144" y="134"/>
                    <a:pt x="144" y="134"/>
                    <a:pt x="144" y="134"/>
                  </a:cubicBezTo>
                  <a:cubicBezTo>
                    <a:pt x="147" y="137"/>
                    <a:pt x="144" y="139"/>
                    <a:pt x="142" y="139"/>
                  </a:cubicBezTo>
                  <a:lnTo>
                    <a:pt x="10" y="141"/>
                  </a:lnTo>
                </a:path>
              </a:pathLst>
            </a:custGeom>
            <a:solidFill>
              <a:srgbClr val="387395"/>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50" name="Freeform 103"/>
            <p:cNvSpPr>
              <a:spLocks noChangeArrowheads="1"/>
            </p:cNvSpPr>
            <p:nvPr/>
          </p:nvSpPr>
          <p:spPr bwMode="auto">
            <a:xfrm>
              <a:off x="17114462" y="5154610"/>
              <a:ext cx="135431" cy="131193"/>
            </a:xfrm>
            <a:custGeom>
              <a:avLst/>
              <a:gdLst>
                <a:gd name="T0" fmla="*/ 7 w 145"/>
                <a:gd name="T1" fmla="*/ 141 h 142"/>
                <a:gd name="T2" fmla="*/ 7 w 145"/>
                <a:gd name="T3" fmla="*/ 141 h 142"/>
                <a:gd name="T4" fmla="*/ 2 w 145"/>
                <a:gd name="T5" fmla="*/ 136 h 142"/>
                <a:gd name="T6" fmla="*/ 0 w 145"/>
                <a:gd name="T7" fmla="*/ 8 h 142"/>
                <a:gd name="T8" fmla="*/ 5 w 145"/>
                <a:gd name="T9" fmla="*/ 3 h 142"/>
                <a:gd name="T10" fmla="*/ 137 w 145"/>
                <a:gd name="T11" fmla="*/ 0 h 142"/>
                <a:gd name="T12" fmla="*/ 141 w 145"/>
                <a:gd name="T13" fmla="*/ 5 h 142"/>
                <a:gd name="T14" fmla="*/ 144 w 145"/>
                <a:gd name="T15" fmla="*/ 134 h 142"/>
                <a:gd name="T16" fmla="*/ 139 w 145"/>
                <a:gd name="T17" fmla="*/ 139 h 142"/>
                <a:gd name="T18" fmla="*/ 7 w 145"/>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2">
                  <a:moveTo>
                    <a:pt x="7" y="141"/>
                  </a:moveTo>
                  <a:lnTo>
                    <a:pt x="7" y="141"/>
                  </a:lnTo>
                  <a:cubicBezTo>
                    <a:pt x="5" y="141"/>
                    <a:pt x="2" y="139"/>
                    <a:pt x="2" y="136"/>
                  </a:cubicBezTo>
                  <a:cubicBezTo>
                    <a:pt x="0" y="8"/>
                    <a:pt x="0" y="8"/>
                    <a:pt x="0" y="8"/>
                  </a:cubicBezTo>
                  <a:cubicBezTo>
                    <a:pt x="0" y="5"/>
                    <a:pt x="2" y="3"/>
                    <a:pt x="5" y="3"/>
                  </a:cubicBezTo>
                  <a:cubicBezTo>
                    <a:pt x="137" y="0"/>
                    <a:pt x="137" y="0"/>
                    <a:pt x="137" y="0"/>
                  </a:cubicBezTo>
                  <a:cubicBezTo>
                    <a:pt x="139" y="0"/>
                    <a:pt x="141" y="3"/>
                    <a:pt x="141" y="5"/>
                  </a:cubicBezTo>
                  <a:cubicBezTo>
                    <a:pt x="144" y="134"/>
                    <a:pt x="144" y="134"/>
                    <a:pt x="144" y="134"/>
                  </a:cubicBezTo>
                  <a:cubicBezTo>
                    <a:pt x="144" y="136"/>
                    <a:pt x="141" y="139"/>
                    <a:pt x="139" y="139"/>
                  </a:cubicBezTo>
                  <a:lnTo>
                    <a:pt x="7" y="141"/>
                  </a:lnTo>
                </a:path>
              </a:pathLst>
            </a:custGeom>
            <a:solidFill>
              <a:srgbClr val="387395"/>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51" name="Freeform 104"/>
            <p:cNvSpPr>
              <a:spLocks noChangeArrowheads="1"/>
            </p:cNvSpPr>
            <p:nvPr/>
          </p:nvSpPr>
          <p:spPr bwMode="auto">
            <a:xfrm>
              <a:off x="17300680" y="6013712"/>
              <a:ext cx="135431" cy="131193"/>
            </a:xfrm>
            <a:custGeom>
              <a:avLst/>
              <a:gdLst>
                <a:gd name="T0" fmla="*/ 7 w 144"/>
                <a:gd name="T1" fmla="*/ 141 h 142"/>
                <a:gd name="T2" fmla="*/ 7 w 144"/>
                <a:gd name="T3" fmla="*/ 141 h 142"/>
                <a:gd name="T4" fmla="*/ 2 w 144"/>
                <a:gd name="T5" fmla="*/ 136 h 142"/>
                <a:gd name="T6" fmla="*/ 0 w 144"/>
                <a:gd name="T7" fmla="*/ 8 h 142"/>
                <a:gd name="T8" fmla="*/ 4 w 144"/>
                <a:gd name="T9" fmla="*/ 3 h 142"/>
                <a:gd name="T10" fmla="*/ 136 w 144"/>
                <a:gd name="T11" fmla="*/ 0 h 142"/>
                <a:gd name="T12" fmla="*/ 141 w 144"/>
                <a:gd name="T13" fmla="*/ 5 h 142"/>
                <a:gd name="T14" fmla="*/ 143 w 144"/>
                <a:gd name="T15" fmla="*/ 131 h 142"/>
                <a:gd name="T16" fmla="*/ 138 w 144"/>
                <a:gd name="T17" fmla="*/ 136 h 142"/>
                <a:gd name="T18" fmla="*/ 7 w 144"/>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2">
                  <a:moveTo>
                    <a:pt x="7" y="141"/>
                  </a:moveTo>
                  <a:lnTo>
                    <a:pt x="7" y="141"/>
                  </a:lnTo>
                  <a:cubicBezTo>
                    <a:pt x="4" y="141"/>
                    <a:pt x="2" y="139"/>
                    <a:pt x="2" y="136"/>
                  </a:cubicBezTo>
                  <a:cubicBezTo>
                    <a:pt x="0" y="8"/>
                    <a:pt x="0" y="8"/>
                    <a:pt x="0" y="8"/>
                  </a:cubicBezTo>
                  <a:cubicBezTo>
                    <a:pt x="0" y="5"/>
                    <a:pt x="2" y="3"/>
                    <a:pt x="4" y="3"/>
                  </a:cubicBezTo>
                  <a:cubicBezTo>
                    <a:pt x="136" y="0"/>
                    <a:pt x="136" y="0"/>
                    <a:pt x="136" y="0"/>
                  </a:cubicBezTo>
                  <a:cubicBezTo>
                    <a:pt x="138" y="0"/>
                    <a:pt x="141" y="0"/>
                    <a:pt x="141" y="5"/>
                  </a:cubicBezTo>
                  <a:cubicBezTo>
                    <a:pt x="143" y="131"/>
                    <a:pt x="143" y="131"/>
                    <a:pt x="143" y="131"/>
                  </a:cubicBezTo>
                  <a:cubicBezTo>
                    <a:pt x="143" y="134"/>
                    <a:pt x="141" y="136"/>
                    <a:pt x="138" y="136"/>
                  </a:cubicBezTo>
                  <a:lnTo>
                    <a:pt x="7" y="141"/>
                  </a:lnTo>
                </a:path>
              </a:pathLst>
            </a:custGeom>
            <a:solidFill>
              <a:srgbClr val="387395"/>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52" name="Freeform 105"/>
            <p:cNvSpPr>
              <a:spLocks noChangeArrowheads="1"/>
            </p:cNvSpPr>
            <p:nvPr/>
          </p:nvSpPr>
          <p:spPr bwMode="auto">
            <a:xfrm>
              <a:off x="17296448" y="5840199"/>
              <a:ext cx="135431" cy="131193"/>
            </a:xfrm>
            <a:custGeom>
              <a:avLst/>
              <a:gdLst>
                <a:gd name="T0" fmla="*/ 7 w 144"/>
                <a:gd name="T1" fmla="*/ 141 h 142"/>
                <a:gd name="T2" fmla="*/ 7 w 144"/>
                <a:gd name="T3" fmla="*/ 141 h 142"/>
                <a:gd name="T4" fmla="*/ 5 w 144"/>
                <a:gd name="T5" fmla="*/ 136 h 142"/>
                <a:gd name="T6" fmla="*/ 0 w 144"/>
                <a:gd name="T7" fmla="*/ 7 h 142"/>
                <a:gd name="T8" fmla="*/ 5 w 144"/>
                <a:gd name="T9" fmla="*/ 2 h 142"/>
                <a:gd name="T10" fmla="*/ 136 w 144"/>
                <a:gd name="T11" fmla="*/ 0 h 142"/>
                <a:gd name="T12" fmla="*/ 141 w 144"/>
                <a:gd name="T13" fmla="*/ 5 h 142"/>
                <a:gd name="T14" fmla="*/ 143 w 144"/>
                <a:gd name="T15" fmla="*/ 134 h 142"/>
                <a:gd name="T16" fmla="*/ 138 w 144"/>
                <a:gd name="T17" fmla="*/ 138 h 142"/>
                <a:gd name="T18" fmla="*/ 7 w 144"/>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2">
                  <a:moveTo>
                    <a:pt x="7" y="141"/>
                  </a:moveTo>
                  <a:lnTo>
                    <a:pt x="7" y="141"/>
                  </a:lnTo>
                  <a:cubicBezTo>
                    <a:pt x="5" y="141"/>
                    <a:pt x="5" y="138"/>
                    <a:pt x="5" y="136"/>
                  </a:cubicBezTo>
                  <a:cubicBezTo>
                    <a:pt x="0" y="7"/>
                    <a:pt x="0" y="7"/>
                    <a:pt x="0" y="7"/>
                  </a:cubicBezTo>
                  <a:cubicBezTo>
                    <a:pt x="0" y="5"/>
                    <a:pt x="2" y="2"/>
                    <a:pt x="5" y="2"/>
                  </a:cubicBezTo>
                  <a:cubicBezTo>
                    <a:pt x="136" y="0"/>
                    <a:pt x="136" y="0"/>
                    <a:pt x="136" y="0"/>
                  </a:cubicBezTo>
                  <a:cubicBezTo>
                    <a:pt x="138" y="0"/>
                    <a:pt x="141" y="2"/>
                    <a:pt x="141" y="5"/>
                  </a:cubicBezTo>
                  <a:cubicBezTo>
                    <a:pt x="143" y="134"/>
                    <a:pt x="143" y="134"/>
                    <a:pt x="143" y="134"/>
                  </a:cubicBezTo>
                  <a:cubicBezTo>
                    <a:pt x="143" y="136"/>
                    <a:pt x="141" y="138"/>
                    <a:pt x="138" y="138"/>
                  </a:cubicBezTo>
                  <a:lnTo>
                    <a:pt x="7" y="141"/>
                  </a:lnTo>
                </a:path>
              </a:pathLst>
            </a:custGeom>
            <a:solidFill>
              <a:srgbClr val="387395"/>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53" name="Freeform 106"/>
            <p:cNvSpPr>
              <a:spLocks noChangeArrowheads="1"/>
            </p:cNvSpPr>
            <p:nvPr/>
          </p:nvSpPr>
          <p:spPr bwMode="auto">
            <a:xfrm>
              <a:off x="17292216" y="5666686"/>
              <a:ext cx="135431" cy="131193"/>
            </a:xfrm>
            <a:custGeom>
              <a:avLst/>
              <a:gdLst>
                <a:gd name="T0" fmla="*/ 8 w 145"/>
                <a:gd name="T1" fmla="*/ 141 h 142"/>
                <a:gd name="T2" fmla="*/ 8 w 145"/>
                <a:gd name="T3" fmla="*/ 141 h 142"/>
                <a:gd name="T4" fmla="*/ 3 w 145"/>
                <a:gd name="T5" fmla="*/ 136 h 142"/>
                <a:gd name="T6" fmla="*/ 0 w 145"/>
                <a:gd name="T7" fmla="*/ 7 h 142"/>
                <a:gd name="T8" fmla="*/ 5 w 145"/>
                <a:gd name="T9" fmla="*/ 2 h 142"/>
                <a:gd name="T10" fmla="*/ 136 w 145"/>
                <a:gd name="T11" fmla="*/ 0 h 142"/>
                <a:gd name="T12" fmla="*/ 141 w 145"/>
                <a:gd name="T13" fmla="*/ 5 h 142"/>
                <a:gd name="T14" fmla="*/ 144 w 145"/>
                <a:gd name="T15" fmla="*/ 134 h 142"/>
                <a:gd name="T16" fmla="*/ 139 w 145"/>
                <a:gd name="T17" fmla="*/ 136 h 142"/>
                <a:gd name="T18" fmla="*/ 8 w 145"/>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2">
                  <a:moveTo>
                    <a:pt x="8" y="141"/>
                  </a:moveTo>
                  <a:lnTo>
                    <a:pt x="8" y="141"/>
                  </a:lnTo>
                  <a:cubicBezTo>
                    <a:pt x="5" y="141"/>
                    <a:pt x="3" y="139"/>
                    <a:pt x="3" y="136"/>
                  </a:cubicBezTo>
                  <a:cubicBezTo>
                    <a:pt x="0" y="7"/>
                    <a:pt x="0" y="7"/>
                    <a:pt x="0" y="7"/>
                  </a:cubicBezTo>
                  <a:cubicBezTo>
                    <a:pt x="0" y="5"/>
                    <a:pt x="3" y="2"/>
                    <a:pt x="5" y="2"/>
                  </a:cubicBezTo>
                  <a:cubicBezTo>
                    <a:pt x="136" y="0"/>
                    <a:pt x="136" y="0"/>
                    <a:pt x="136" y="0"/>
                  </a:cubicBezTo>
                  <a:cubicBezTo>
                    <a:pt x="139" y="0"/>
                    <a:pt x="141" y="0"/>
                    <a:pt x="141" y="5"/>
                  </a:cubicBezTo>
                  <a:cubicBezTo>
                    <a:pt x="144" y="134"/>
                    <a:pt x="144" y="134"/>
                    <a:pt x="144" y="134"/>
                  </a:cubicBezTo>
                  <a:cubicBezTo>
                    <a:pt x="144" y="136"/>
                    <a:pt x="141" y="136"/>
                    <a:pt x="139" y="136"/>
                  </a:cubicBezTo>
                  <a:lnTo>
                    <a:pt x="8" y="141"/>
                  </a:lnTo>
                </a:path>
              </a:pathLst>
            </a:custGeom>
            <a:solidFill>
              <a:srgbClr val="387395"/>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54" name="Freeform 107"/>
            <p:cNvSpPr>
              <a:spLocks noChangeArrowheads="1"/>
            </p:cNvSpPr>
            <p:nvPr/>
          </p:nvSpPr>
          <p:spPr bwMode="auto">
            <a:xfrm>
              <a:off x="17287983" y="5493172"/>
              <a:ext cx="135431" cy="131193"/>
            </a:xfrm>
            <a:custGeom>
              <a:avLst/>
              <a:gdLst>
                <a:gd name="T0" fmla="*/ 8 w 145"/>
                <a:gd name="T1" fmla="*/ 142 h 143"/>
                <a:gd name="T2" fmla="*/ 8 w 145"/>
                <a:gd name="T3" fmla="*/ 142 h 143"/>
                <a:gd name="T4" fmla="*/ 3 w 145"/>
                <a:gd name="T5" fmla="*/ 137 h 143"/>
                <a:gd name="T6" fmla="*/ 0 w 145"/>
                <a:gd name="T7" fmla="*/ 8 h 143"/>
                <a:gd name="T8" fmla="*/ 5 w 145"/>
                <a:gd name="T9" fmla="*/ 3 h 143"/>
                <a:gd name="T10" fmla="*/ 137 w 145"/>
                <a:gd name="T11" fmla="*/ 0 h 143"/>
                <a:gd name="T12" fmla="*/ 141 w 145"/>
                <a:gd name="T13" fmla="*/ 5 h 143"/>
                <a:gd name="T14" fmla="*/ 144 w 145"/>
                <a:gd name="T15" fmla="*/ 135 h 143"/>
                <a:gd name="T16" fmla="*/ 139 w 145"/>
                <a:gd name="T17" fmla="*/ 140 h 143"/>
                <a:gd name="T18" fmla="*/ 8 w 145"/>
                <a:gd name="T19" fmla="*/ 1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3">
                  <a:moveTo>
                    <a:pt x="8" y="142"/>
                  </a:moveTo>
                  <a:lnTo>
                    <a:pt x="8" y="142"/>
                  </a:lnTo>
                  <a:cubicBezTo>
                    <a:pt x="5" y="142"/>
                    <a:pt x="3" y="140"/>
                    <a:pt x="3" y="137"/>
                  </a:cubicBezTo>
                  <a:cubicBezTo>
                    <a:pt x="0" y="8"/>
                    <a:pt x="0" y="8"/>
                    <a:pt x="0" y="8"/>
                  </a:cubicBezTo>
                  <a:cubicBezTo>
                    <a:pt x="0" y="5"/>
                    <a:pt x="3" y="3"/>
                    <a:pt x="5" y="3"/>
                  </a:cubicBezTo>
                  <a:cubicBezTo>
                    <a:pt x="137" y="0"/>
                    <a:pt x="137" y="0"/>
                    <a:pt x="137" y="0"/>
                  </a:cubicBezTo>
                  <a:cubicBezTo>
                    <a:pt x="139" y="0"/>
                    <a:pt x="141" y="3"/>
                    <a:pt x="141" y="5"/>
                  </a:cubicBezTo>
                  <a:cubicBezTo>
                    <a:pt x="144" y="135"/>
                    <a:pt x="144" y="135"/>
                    <a:pt x="144" y="135"/>
                  </a:cubicBezTo>
                  <a:cubicBezTo>
                    <a:pt x="144" y="137"/>
                    <a:pt x="141" y="140"/>
                    <a:pt x="139" y="140"/>
                  </a:cubicBezTo>
                  <a:lnTo>
                    <a:pt x="8" y="142"/>
                  </a:lnTo>
                </a:path>
              </a:pathLst>
            </a:custGeom>
            <a:solidFill>
              <a:srgbClr val="387395"/>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55" name="Freeform 108"/>
            <p:cNvSpPr>
              <a:spLocks noChangeArrowheads="1"/>
            </p:cNvSpPr>
            <p:nvPr/>
          </p:nvSpPr>
          <p:spPr bwMode="auto">
            <a:xfrm>
              <a:off x="17283751" y="5323891"/>
              <a:ext cx="135431" cy="131193"/>
            </a:xfrm>
            <a:custGeom>
              <a:avLst/>
              <a:gdLst>
                <a:gd name="T0" fmla="*/ 7 w 144"/>
                <a:gd name="T1" fmla="*/ 141 h 142"/>
                <a:gd name="T2" fmla="*/ 7 w 144"/>
                <a:gd name="T3" fmla="*/ 141 h 142"/>
                <a:gd name="T4" fmla="*/ 2 w 144"/>
                <a:gd name="T5" fmla="*/ 136 h 142"/>
                <a:gd name="T6" fmla="*/ 0 w 144"/>
                <a:gd name="T7" fmla="*/ 7 h 142"/>
                <a:gd name="T8" fmla="*/ 2 w 144"/>
                <a:gd name="T9" fmla="*/ 2 h 142"/>
                <a:gd name="T10" fmla="*/ 134 w 144"/>
                <a:gd name="T11" fmla="*/ 0 h 142"/>
                <a:gd name="T12" fmla="*/ 139 w 144"/>
                <a:gd name="T13" fmla="*/ 5 h 142"/>
                <a:gd name="T14" fmla="*/ 143 w 144"/>
                <a:gd name="T15" fmla="*/ 134 h 142"/>
                <a:gd name="T16" fmla="*/ 139 w 144"/>
                <a:gd name="T17" fmla="*/ 136 h 142"/>
                <a:gd name="T18" fmla="*/ 7 w 144"/>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2">
                  <a:moveTo>
                    <a:pt x="7" y="141"/>
                  </a:moveTo>
                  <a:lnTo>
                    <a:pt x="7" y="141"/>
                  </a:lnTo>
                  <a:cubicBezTo>
                    <a:pt x="5" y="141"/>
                    <a:pt x="2" y="139"/>
                    <a:pt x="2" y="136"/>
                  </a:cubicBezTo>
                  <a:cubicBezTo>
                    <a:pt x="0" y="7"/>
                    <a:pt x="0" y="7"/>
                    <a:pt x="0" y="7"/>
                  </a:cubicBezTo>
                  <a:cubicBezTo>
                    <a:pt x="0" y="5"/>
                    <a:pt x="0" y="2"/>
                    <a:pt x="2" y="2"/>
                  </a:cubicBezTo>
                  <a:cubicBezTo>
                    <a:pt x="134" y="0"/>
                    <a:pt x="134" y="0"/>
                    <a:pt x="134" y="0"/>
                  </a:cubicBezTo>
                  <a:cubicBezTo>
                    <a:pt x="136" y="0"/>
                    <a:pt x="139" y="2"/>
                    <a:pt x="139" y="5"/>
                  </a:cubicBezTo>
                  <a:cubicBezTo>
                    <a:pt x="143" y="134"/>
                    <a:pt x="143" y="134"/>
                    <a:pt x="143" y="134"/>
                  </a:cubicBezTo>
                  <a:cubicBezTo>
                    <a:pt x="143" y="136"/>
                    <a:pt x="141" y="136"/>
                    <a:pt x="139" y="136"/>
                  </a:cubicBezTo>
                  <a:lnTo>
                    <a:pt x="7" y="141"/>
                  </a:lnTo>
                </a:path>
              </a:pathLst>
            </a:custGeom>
            <a:solidFill>
              <a:srgbClr val="387395"/>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56" name="Freeform 109"/>
            <p:cNvSpPr>
              <a:spLocks noChangeArrowheads="1"/>
            </p:cNvSpPr>
            <p:nvPr/>
          </p:nvSpPr>
          <p:spPr bwMode="auto">
            <a:xfrm>
              <a:off x="17279519" y="5150378"/>
              <a:ext cx="135431" cy="131193"/>
            </a:xfrm>
            <a:custGeom>
              <a:avLst/>
              <a:gdLst>
                <a:gd name="T0" fmla="*/ 7 w 145"/>
                <a:gd name="T1" fmla="*/ 141 h 142"/>
                <a:gd name="T2" fmla="*/ 7 w 145"/>
                <a:gd name="T3" fmla="*/ 141 h 142"/>
                <a:gd name="T4" fmla="*/ 2 w 145"/>
                <a:gd name="T5" fmla="*/ 137 h 142"/>
                <a:gd name="T6" fmla="*/ 0 w 145"/>
                <a:gd name="T7" fmla="*/ 8 h 142"/>
                <a:gd name="T8" fmla="*/ 5 w 145"/>
                <a:gd name="T9" fmla="*/ 3 h 142"/>
                <a:gd name="T10" fmla="*/ 136 w 145"/>
                <a:gd name="T11" fmla="*/ 0 h 142"/>
                <a:gd name="T12" fmla="*/ 141 w 145"/>
                <a:gd name="T13" fmla="*/ 5 h 142"/>
                <a:gd name="T14" fmla="*/ 144 w 145"/>
                <a:gd name="T15" fmla="*/ 134 h 142"/>
                <a:gd name="T16" fmla="*/ 139 w 145"/>
                <a:gd name="T17" fmla="*/ 139 h 142"/>
                <a:gd name="T18" fmla="*/ 7 w 145"/>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2">
                  <a:moveTo>
                    <a:pt x="7" y="141"/>
                  </a:moveTo>
                  <a:lnTo>
                    <a:pt x="7" y="141"/>
                  </a:lnTo>
                  <a:cubicBezTo>
                    <a:pt x="5" y="141"/>
                    <a:pt x="2" y="139"/>
                    <a:pt x="2" y="137"/>
                  </a:cubicBezTo>
                  <a:cubicBezTo>
                    <a:pt x="0" y="8"/>
                    <a:pt x="0" y="8"/>
                    <a:pt x="0" y="8"/>
                  </a:cubicBezTo>
                  <a:cubicBezTo>
                    <a:pt x="0" y="5"/>
                    <a:pt x="2" y="3"/>
                    <a:pt x="5" y="3"/>
                  </a:cubicBezTo>
                  <a:cubicBezTo>
                    <a:pt x="136" y="0"/>
                    <a:pt x="136" y="0"/>
                    <a:pt x="136" y="0"/>
                  </a:cubicBezTo>
                  <a:cubicBezTo>
                    <a:pt x="139" y="0"/>
                    <a:pt x="141" y="3"/>
                    <a:pt x="141" y="5"/>
                  </a:cubicBezTo>
                  <a:cubicBezTo>
                    <a:pt x="144" y="134"/>
                    <a:pt x="144" y="134"/>
                    <a:pt x="144" y="134"/>
                  </a:cubicBezTo>
                  <a:cubicBezTo>
                    <a:pt x="144" y="137"/>
                    <a:pt x="141" y="139"/>
                    <a:pt x="139" y="139"/>
                  </a:cubicBezTo>
                  <a:lnTo>
                    <a:pt x="7" y="141"/>
                  </a:lnTo>
                </a:path>
              </a:pathLst>
            </a:custGeom>
            <a:solidFill>
              <a:srgbClr val="387395"/>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57" name="Freeform 110"/>
            <p:cNvSpPr>
              <a:spLocks noChangeArrowheads="1"/>
            </p:cNvSpPr>
            <p:nvPr/>
          </p:nvSpPr>
          <p:spPr bwMode="auto">
            <a:xfrm>
              <a:off x="17465737" y="6005248"/>
              <a:ext cx="135431" cy="131193"/>
            </a:xfrm>
            <a:custGeom>
              <a:avLst/>
              <a:gdLst>
                <a:gd name="T0" fmla="*/ 7 w 144"/>
                <a:gd name="T1" fmla="*/ 141 h 142"/>
                <a:gd name="T2" fmla="*/ 7 w 144"/>
                <a:gd name="T3" fmla="*/ 141 h 142"/>
                <a:gd name="T4" fmla="*/ 2 w 144"/>
                <a:gd name="T5" fmla="*/ 136 h 142"/>
                <a:gd name="T6" fmla="*/ 0 w 144"/>
                <a:gd name="T7" fmla="*/ 8 h 142"/>
                <a:gd name="T8" fmla="*/ 5 w 144"/>
                <a:gd name="T9" fmla="*/ 3 h 142"/>
                <a:gd name="T10" fmla="*/ 136 w 144"/>
                <a:gd name="T11" fmla="*/ 0 h 142"/>
                <a:gd name="T12" fmla="*/ 141 w 144"/>
                <a:gd name="T13" fmla="*/ 5 h 142"/>
                <a:gd name="T14" fmla="*/ 143 w 144"/>
                <a:gd name="T15" fmla="*/ 134 h 142"/>
                <a:gd name="T16" fmla="*/ 138 w 144"/>
                <a:gd name="T17" fmla="*/ 139 h 142"/>
                <a:gd name="T18" fmla="*/ 7 w 144"/>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2">
                  <a:moveTo>
                    <a:pt x="7" y="141"/>
                  </a:moveTo>
                  <a:lnTo>
                    <a:pt x="7" y="141"/>
                  </a:lnTo>
                  <a:cubicBezTo>
                    <a:pt x="5" y="141"/>
                    <a:pt x="2" y="139"/>
                    <a:pt x="2" y="136"/>
                  </a:cubicBezTo>
                  <a:cubicBezTo>
                    <a:pt x="0" y="8"/>
                    <a:pt x="0" y="8"/>
                    <a:pt x="0" y="8"/>
                  </a:cubicBezTo>
                  <a:cubicBezTo>
                    <a:pt x="0" y="5"/>
                    <a:pt x="2" y="3"/>
                    <a:pt x="5" y="3"/>
                  </a:cubicBezTo>
                  <a:cubicBezTo>
                    <a:pt x="136" y="0"/>
                    <a:pt x="136" y="0"/>
                    <a:pt x="136" y="0"/>
                  </a:cubicBezTo>
                  <a:cubicBezTo>
                    <a:pt x="138" y="0"/>
                    <a:pt x="141" y="3"/>
                    <a:pt x="141" y="5"/>
                  </a:cubicBezTo>
                  <a:cubicBezTo>
                    <a:pt x="143" y="134"/>
                    <a:pt x="143" y="134"/>
                    <a:pt x="143" y="134"/>
                  </a:cubicBezTo>
                  <a:cubicBezTo>
                    <a:pt x="143" y="136"/>
                    <a:pt x="141" y="139"/>
                    <a:pt x="138" y="139"/>
                  </a:cubicBezTo>
                  <a:lnTo>
                    <a:pt x="7" y="141"/>
                  </a:lnTo>
                </a:path>
              </a:pathLst>
            </a:custGeom>
            <a:solidFill>
              <a:srgbClr val="387395"/>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58" name="Freeform 111"/>
            <p:cNvSpPr>
              <a:spLocks noChangeArrowheads="1"/>
            </p:cNvSpPr>
            <p:nvPr/>
          </p:nvSpPr>
          <p:spPr bwMode="auto">
            <a:xfrm>
              <a:off x="17461505" y="5835967"/>
              <a:ext cx="135431" cy="131193"/>
            </a:xfrm>
            <a:custGeom>
              <a:avLst/>
              <a:gdLst>
                <a:gd name="T0" fmla="*/ 10 w 144"/>
                <a:gd name="T1" fmla="*/ 141 h 142"/>
                <a:gd name="T2" fmla="*/ 10 w 144"/>
                <a:gd name="T3" fmla="*/ 141 h 142"/>
                <a:gd name="T4" fmla="*/ 5 w 144"/>
                <a:gd name="T5" fmla="*/ 137 h 142"/>
                <a:gd name="T6" fmla="*/ 0 w 144"/>
                <a:gd name="T7" fmla="*/ 8 h 142"/>
                <a:gd name="T8" fmla="*/ 5 w 144"/>
                <a:gd name="T9" fmla="*/ 3 h 142"/>
                <a:gd name="T10" fmla="*/ 136 w 144"/>
                <a:gd name="T11" fmla="*/ 0 h 142"/>
                <a:gd name="T12" fmla="*/ 141 w 144"/>
                <a:gd name="T13" fmla="*/ 3 h 142"/>
                <a:gd name="T14" fmla="*/ 143 w 144"/>
                <a:gd name="T15" fmla="*/ 132 h 142"/>
                <a:gd name="T16" fmla="*/ 138 w 144"/>
                <a:gd name="T17" fmla="*/ 137 h 142"/>
                <a:gd name="T18" fmla="*/ 10 w 144"/>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2">
                  <a:moveTo>
                    <a:pt x="10" y="141"/>
                  </a:moveTo>
                  <a:lnTo>
                    <a:pt x="10" y="141"/>
                  </a:lnTo>
                  <a:cubicBezTo>
                    <a:pt x="5" y="141"/>
                    <a:pt x="5" y="139"/>
                    <a:pt x="5" y="137"/>
                  </a:cubicBezTo>
                  <a:cubicBezTo>
                    <a:pt x="0" y="8"/>
                    <a:pt x="0" y="8"/>
                    <a:pt x="0" y="8"/>
                  </a:cubicBezTo>
                  <a:cubicBezTo>
                    <a:pt x="0" y="5"/>
                    <a:pt x="2" y="3"/>
                    <a:pt x="5" y="3"/>
                  </a:cubicBezTo>
                  <a:cubicBezTo>
                    <a:pt x="136" y="0"/>
                    <a:pt x="136" y="0"/>
                    <a:pt x="136" y="0"/>
                  </a:cubicBezTo>
                  <a:cubicBezTo>
                    <a:pt x="138" y="0"/>
                    <a:pt x="141" y="0"/>
                    <a:pt x="141" y="3"/>
                  </a:cubicBezTo>
                  <a:cubicBezTo>
                    <a:pt x="143" y="132"/>
                    <a:pt x="143" y="132"/>
                    <a:pt x="143" y="132"/>
                  </a:cubicBezTo>
                  <a:cubicBezTo>
                    <a:pt x="143" y="137"/>
                    <a:pt x="143" y="137"/>
                    <a:pt x="138" y="137"/>
                  </a:cubicBezTo>
                  <a:lnTo>
                    <a:pt x="10" y="141"/>
                  </a:lnTo>
                </a:path>
              </a:pathLst>
            </a:custGeom>
            <a:solidFill>
              <a:srgbClr val="387395"/>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59" name="Freeform 112"/>
            <p:cNvSpPr>
              <a:spLocks noChangeArrowheads="1"/>
            </p:cNvSpPr>
            <p:nvPr/>
          </p:nvSpPr>
          <p:spPr bwMode="auto">
            <a:xfrm>
              <a:off x="17457273" y="5662454"/>
              <a:ext cx="135431" cy="131193"/>
            </a:xfrm>
            <a:custGeom>
              <a:avLst/>
              <a:gdLst>
                <a:gd name="T0" fmla="*/ 8 w 145"/>
                <a:gd name="T1" fmla="*/ 141 h 142"/>
                <a:gd name="T2" fmla="*/ 8 w 145"/>
                <a:gd name="T3" fmla="*/ 141 h 142"/>
                <a:gd name="T4" fmla="*/ 3 w 145"/>
                <a:gd name="T5" fmla="*/ 136 h 142"/>
                <a:gd name="T6" fmla="*/ 0 w 145"/>
                <a:gd name="T7" fmla="*/ 7 h 142"/>
                <a:gd name="T8" fmla="*/ 5 w 145"/>
                <a:gd name="T9" fmla="*/ 2 h 142"/>
                <a:gd name="T10" fmla="*/ 136 w 145"/>
                <a:gd name="T11" fmla="*/ 0 h 142"/>
                <a:gd name="T12" fmla="*/ 141 w 145"/>
                <a:gd name="T13" fmla="*/ 5 h 142"/>
                <a:gd name="T14" fmla="*/ 144 w 145"/>
                <a:gd name="T15" fmla="*/ 134 h 142"/>
                <a:gd name="T16" fmla="*/ 139 w 145"/>
                <a:gd name="T17" fmla="*/ 139 h 142"/>
                <a:gd name="T18" fmla="*/ 8 w 145"/>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2">
                  <a:moveTo>
                    <a:pt x="8" y="141"/>
                  </a:moveTo>
                  <a:lnTo>
                    <a:pt x="8" y="141"/>
                  </a:lnTo>
                  <a:cubicBezTo>
                    <a:pt x="5" y="141"/>
                    <a:pt x="3" y="139"/>
                    <a:pt x="3" y="136"/>
                  </a:cubicBezTo>
                  <a:cubicBezTo>
                    <a:pt x="0" y="7"/>
                    <a:pt x="0" y="7"/>
                    <a:pt x="0" y="7"/>
                  </a:cubicBezTo>
                  <a:cubicBezTo>
                    <a:pt x="0" y="5"/>
                    <a:pt x="3" y="2"/>
                    <a:pt x="5" y="2"/>
                  </a:cubicBezTo>
                  <a:cubicBezTo>
                    <a:pt x="136" y="0"/>
                    <a:pt x="136" y="0"/>
                    <a:pt x="136" y="0"/>
                  </a:cubicBezTo>
                  <a:cubicBezTo>
                    <a:pt x="139" y="0"/>
                    <a:pt x="141" y="2"/>
                    <a:pt x="141" y="5"/>
                  </a:cubicBezTo>
                  <a:cubicBezTo>
                    <a:pt x="144" y="134"/>
                    <a:pt x="144" y="134"/>
                    <a:pt x="144" y="134"/>
                  </a:cubicBezTo>
                  <a:cubicBezTo>
                    <a:pt x="144" y="136"/>
                    <a:pt x="141" y="139"/>
                    <a:pt x="139" y="139"/>
                  </a:cubicBezTo>
                  <a:lnTo>
                    <a:pt x="8" y="141"/>
                  </a:lnTo>
                </a:path>
              </a:pathLst>
            </a:custGeom>
            <a:solidFill>
              <a:srgbClr val="387395"/>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60" name="Freeform 113"/>
            <p:cNvSpPr>
              <a:spLocks noChangeArrowheads="1"/>
            </p:cNvSpPr>
            <p:nvPr/>
          </p:nvSpPr>
          <p:spPr bwMode="auto">
            <a:xfrm>
              <a:off x="17453040" y="5493172"/>
              <a:ext cx="135431" cy="131193"/>
            </a:xfrm>
            <a:custGeom>
              <a:avLst/>
              <a:gdLst>
                <a:gd name="T0" fmla="*/ 8 w 145"/>
                <a:gd name="T1" fmla="*/ 142 h 143"/>
                <a:gd name="T2" fmla="*/ 8 w 145"/>
                <a:gd name="T3" fmla="*/ 142 h 143"/>
                <a:gd name="T4" fmla="*/ 3 w 145"/>
                <a:gd name="T5" fmla="*/ 137 h 143"/>
                <a:gd name="T6" fmla="*/ 0 w 145"/>
                <a:gd name="T7" fmla="*/ 7 h 143"/>
                <a:gd name="T8" fmla="*/ 5 w 145"/>
                <a:gd name="T9" fmla="*/ 2 h 143"/>
                <a:gd name="T10" fmla="*/ 137 w 145"/>
                <a:gd name="T11" fmla="*/ 0 h 143"/>
                <a:gd name="T12" fmla="*/ 141 w 145"/>
                <a:gd name="T13" fmla="*/ 5 h 143"/>
                <a:gd name="T14" fmla="*/ 144 w 145"/>
                <a:gd name="T15" fmla="*/ 132 h 143"/>
                <a:gd name="T16" fmla="*/ 139 w 145"/>
                <a:gd name="T17" fmla="*/ 137 h 143"/>
                <a:gd name="T18" fmla="*/ 8 w 145"/>
                <a:gd name="T19" fmla="*/ 1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3">
                  <a:moveTo>
                    <a:pt x="8" y="142"/>
                  </a:moveTo>
                  <a:lnTo>
                    <a:pt x="8" y="142"/>
                  </a:lnTo>
                  <a:cubicBezTo>
                    <a:pt x="5" y="142"/>
                    <a:pt x="3" y="139"/>
                    <a:pt x="3" y="137"/>
                  </a:cubicBezTo>
                  <a:cubicBezTo>
                    <a:pt x="0" y="7"/>
                    <a:pt x="0" y="7"/>
                    <a:pt x="0" y="7"/>
                  </a:cubicBezTo>
                  <a:cubicBezTo>
                    <a:pt x="0" y="5"/>
                    <a:pt x="3" y="2"/>
                    <a:pt x="5" y="2"/>
                  </a:cubicBezTo>
                  <a:cubicBezTo>
                    <a:pt x="137" y="0"/>
                    <a:pt x="137" y="0"/>
                    <a:pt x="137" y="0"/>
                  </a:cubicBezTo>
                  <a:cubicBezTo>
                    <a:pt x="139" y="0"/>
                    <a:pt x="141" y="0"/>
                    <a:pt x="141" y="5"/>
                  </a:cubicBezTo>
                  <a:cubicBezTo>
                    <a:pt x="144" y="132"/>
                    <a:pt x="144" y="132"/>
                    <a:pt x="144" y="132"/>
                  </a:cubicBezTo>
                  <a:cubicBezTo>
                    <a:pt x="144" y="137"/>
                    <a:pt x="141" y="137"/>
                    <a:pt x="139" y="137"/>
                  </a:cubicBezTo>
                  <a:lnTo>
                    <a:pt x="8" y="142"/>
                  </a:lnTo>
                </a:path>
              </a:pathLst>
            </a:custGeom>
            <a:solidFill>
              <a:srgbClr val="387395"/>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61" name="Freeform 114"/>
            <p:cNvSpPr>
              <a:spLocks noChangeArrowheads="1"/>
            </p:cNvSpPr>
            <p:nvPr/>
          </p:nvSpPr>
          <p:spPr bwMode="auto">
            <a:xfrm>
              <a:off x="17453040" y="5319659"/>
              <a:ext cx="135431" cy="131193"/>
            </a:xfrm>
            <a:custGeom>
              <a:avLst/>
              <a:gdLst>
                <a:gd name="T0" fmla="*/ 7 w 144"/>
                <a:gd name="T1" fmla="*/ 141 h 142"/>
                <a:gd name="T2" fmla="*/ 7 w 144"/>
                <a:gd name="T3" fmla="*/ 141 h 142"/>
                <a:gd name="T4" fmla="*/ 2 w 144"/>
                <a:gd name="T5" fmla="*/ 136 h 142"/>
                <a:gd name="T6" fmla="*/ 0 w 144"/>
                <a:gd name="T7" fmla="*/ 7 h 142"/>
                <a:gd name="T8" fmla="*/ 5 w 144"/>
                <a:gd name="T9" fmla="*/ 2 h 142"/>
                <a:gd name="T10" fmla="*/ 134 w 144"/>
                <a:gd name="T11" fmla="*/ 0 h 142"/>
                <a:gd name="T12" fmla="*/ 139 w 144"/>
                <a:gd name="T13" fmla="*/ 5 h 142"/>
                <a:gd name="T14" fmla="*/ 143 w 144"/>
                <a:gd name="T15" fmla="*/ 134 h 142"/>
                <a:gd name="T16" fmla="*/ 139 w 144"/>
                <a:gd name="T17" fmla="*/ 139 h 142"/>
                <a:gd name="T18" fmla="*/ 7 w 144"/>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2">
                  <a:moveTo>
                    <a:pt x="7" y="141"/>
                  </a:moveTo>
                  <a:lnTo>
                    <a:pt x="7" y="141"/>
                  </a:lnTo>
                  <a:cubicBezTo>
                    <a:pt x="5" y="141"/>
                    <a:pt x="2" y="139"/>
                    <a:pt x="2" y="136"/>
                  </a:cubicBezTo>
                  <a:cubicBezTo>
                    <a:pt x="0" y="7"/>
                    <a:pt x="0" y="7"/>
                    <a:pt x="0" y="7"/>
                  </a:cubicBezTo>
                  <a:cubicBezTo>
                    <a:pt x="0" y="5"/>
                    <a:pt x="0" y="2"/>
                    <a:pt x="5" y="2"/>
                  </a:cubicBezTo>
                  <a:cubicBezTo>
                    <a:pt x="134" y="0"/>
                    <a:pt x="134" y="0"/>
                    <a:pt x="134" y="0"/>
                  </a:cubicBezTo>
                  <a:cubicBezTo>
                    <a:pt x="139" y="0"/>
                    <a:pt x="139" y="2"/>
                    <a:pt x="139" y="5"/>
                  </a:cubicBezTo>
                  <a:cubicBezTo>
                    <a:pt x="143" y="134"/>
                    <a:pt x="143" y="134"/>
                    <a:pt x="143" y="134"/>
                  </a:cubicBezTo>
                  <a:cubicBezTo>
                    <a:pt x="143" y="136"/>
                    <a:pt x="141" y="139"/>
                    <a:pt x="139" y="139"/>
                  </a:cubicBezTo>
                  <a:lnTo>
                    <a:pt x="7" y="141"/>
                  </a:lnTo>
                </a:path>
              </a:pathLst>
            </a:custGeom>
            <a:solidFill>
              <a:srgbClr val="387395"/>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62" name="Freeform 115"/>
            <p:cNvSpPr>
              <a:spLocks noChangeArrowheads="1"/>
            </p:cNvSpPr>
            <p:nvPr/>
          </p:nvSpPr>
          <p:spPr bwMode="auto">
            <a:xfrm>
              <a:off x="17448808" y="5150378"/>
              <a:ext cx="135431" cy="131193"/>
            </a:xfrm>
            <a:custGeom>
              <a:avLst/>
              <a:gdLst>
                <a:gd name="T0" fmla="*/ 7 w 145"/>
                <a:gd name="T1" fmla="*/ 141 h 142"/>
                <a:gd name="T2" fmla="*/ 7 w 145"/>
                <a:gd name="T3" fmla="*/ 141 h 142"/>
                <a:gd name="T4" fmla="*/ 2 w 145"/>
                <a:gd name="T5" fmla="*/ 136 h 142"/>
                <a:gd name="T6" fmla="*/ 0 w 145"/>
                <a:gd name="T7" fmla="*/ 7 h 142"/>
                <a:gd name="T8" fmla="*/ 5 w 145"/>
                <a:gd name="T9" fmla="*/ 2 h 142"/>
                <a:gd name="T10" fmla="*/ 136 w 145"/>
                <a:gd name="T11" fmla="*/ 0 h 142"/>
                <a:gd name="T12" fmla="*/ 141 w 145"/>
                <a:gd name="T13" fmla="*/ 5 h 142"/>
                <a:gd name="T14" fmla="*/ 144 w 145"/>
                <a:gd name="T15" fmla="*/ 134 h 142"/>
                <a:gd name="T16" fmla="*/ 139 w 145"/>
                <a:gd name="T17" fmla="*/ 136 h 142"/>
                <a:gd name="T18" fmla="*/ 7 w 145"/>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2">
                  <a:moveTo>
                    <a:pt x="7" y="141"/>
                  </a:moveTo>
                  <a:lnTo>
                    <a:pt x="7" y="141"/>
                  </a:lnTo>
                  <a:cubicBezTo>
                    <a:pt x="5" y="141"/>
                    <a:pt x="2" y="139"/>
                    <a:pt x="2" y="136"/>
                  </a:cubicBezTo>
                  <a:cubicBezTo>
                    <a:pt x="0" y="7"/>
                    <a:pt x="0" y="7"/>
                    <a:pt x="0" y="7"/>
                  </a:cubicBezTo>
                  <a:cubicBezTo>
                    <a:pt x="0" y="5"/>
                    <a:pt x="2" y="2"/>
                    <a:pt x="5" y="2"/>
                  </a:cubicBezTo>
                  <a:cubicBezTo>
                    <a:pt x="136" y="0"/>
                    <a:pt x="136" y="0"/>
                    <a:pt x="136" y="0"/>
                  </a:cubicBezTo>
                  <a:cubicBezTo>
                    <a:pt x="139" y="0"/>
                    <a:pt x="141" y="2"/>
                    <a:pt x="141" y="5"/>
                  </a:cubicBezTo>
                  <a:cubicBezTo>
                    <a:pt x="144" y="134"/>
                    <a:pt x="144" y="134"/>
                    <a:pt x="144" y="134"/>
                  </a:cubicBezTo>
                  <a:cubicBezTo>
                    <a:pt x="144" y="136"/>
                    <a:pt x="141" y="136"/>
                    <a:pt x="139" y="136"/>
                  </a:cubicBezTo>
                  <a:lnTo>
                    <a:pt x="7" y="141"/>
                  </a:lnTo>
                </a:path>
              </a:pathLst>
            </a:custGeom>
            <a:solidFill>
              <a:srgbClr val="387395"/>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63" name="Freeform 116"/>
            <p:cNvSpPr>
              <a:spLocks noChangeArrowheads="1"/>
            </p:cNvSpPr>
            <p:nvPr/>
          </p:nvSpPr>
          <p:spPr bwMode="auto">
            <a:xfrm>
              <a:off x="17685813" y="5133450"/>
              <a:ext cx="88877" cy="105801"/>
            </a:xfrm>
            <a:custGeom>
              <a:avLst/>
              <a:gdLst>
                <a:gd name="T0" fmla="*/ 49 w 96"/>
                <a:gd name="T1" fmla="*/ 115 h 116"/>
                <a:gd name="T2" fmla="*/ 49 w 96"/>
                <a:gd name="T3" fmla="*/ 115 h 116"/>
                <a:gd name="T4" fmla="*/ 3 w 96"/>
                <a:gd name="T5" fmla="*/ 73 h 116"/>
                <a:gd name="T6" fmla="*/ 0 w 96"/>
                <a:gd name="T7" fmla="*/ 47 h 116"/>
                <a:gd name="T8" fmla="*/ 46 w 96"/>
                <a:gd name="T9" fmla="*/ 3 h 116"/>
                <a:gd name="T10" fmla="*/ 95 w 96"/>
                <a:gd name="T11" fmla="*/ 44 h 116"/>
                <a:gd name="T12" fmla="*/ 95 w 96"/>
                <a:gd name="T13" fmla="*/ 71 h 116"/>
                <a:gd name="T14" fmla="*/ 49 w 96"/>
                <a:gd name="T15" fmla="*/ 115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16">
                  <a:moveTo>
                    <a:pt x="49" y="115"/>
                  </a:moveTo>
                  <a:lnTo>
                    <a:pt x="49" y="115"/>
                  </a:lnTo>
                  <a:cubicBezTo>
                    <a:pt x="25" y="115"/>
                    <a:pt x="3" y="95"/>
                    <a:pt x="3" y="73"/>
                  </a:cubicBezTo>
                  <a:cubicBezTo>
                    <a:pt x="0" y="47"/>
                    <a:pt x="0" y="47"/>
                    <a:pt x="0" y="47"/>
                  </a:cubicBezTo>
                  <a:cubicBezTo>
                    <a:pt x="0" y="22"/>
                    <a:pt x="22" y="3"/>
                    <a:pt x="46" y="3"/>
                  </a:cubicBezTo>
                  <a:cubicBezTo>
                    <a:pt x="73" y="0"/>
                    <a:pt x="95" y="20"/>
                    <a:pt x="95" y="44"/>
                  </a:cubicBezTo>
                  <a:cubicBezTo>
                    <a:pt x="95" y="71"/>
                    <a:pt x="95" y="71"/>
                    <a:pt x="95" y="71"/>
                  </a:cubicBezTo>
                  <a:cubicBezTo>
                    <a:pt x="95" y="95"/>
                    <a:pt x="76" y="115"/>
                    <a:pt x="49" y="115"/>
                  </a:cubicBezTo>
                </a:path>
              </a:pathLst>
            </a:custGeom>
            <a:solidFill>
              <a:srgbClr val="013348"/>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64" name="Freeform 117"/>
            <p:cNvSpPr>
              <a:spLocks noChangeArrowheads="1"/>
            </p:cNvSpPr>
            <p:nvPr/>
          </p:nvSpPr>
          <p:spPr bwMode="auto">
            <a:xfrm>
              <a:off x="17702742" y="6017944"/>
              <a:ext cx="88877" cy="105801"/>
            </a:xfrm>
            <a:custGeom>
              <a:avLst/>
              <a:gdLst>
                <a:gd name="T0" fmla="*/ 49 w 96"/>
                <a:gd name="T1" fmla="*/ 111 h 115"/>
                <a:gd name="T2" fmla="*/ 49 w 96"/>
                <a:gd name="T3" fmla="*/ 111 h 115"/>
                <a:gd name="T4" fmla="*/ 0 w 96"/>
                <a:gd name="T5" fmla="*/ 70 h 115"/>
                <a:gd name="T6" fmla="*/ 0 w 96"/>
                <a:gd name="T7" fmla="*/ 43 h 115"/>
                <a:gd name="T8" fmla="*/ 46 w 96"/>
                <a:gd name="T9" fmla="*/ 0 h 115"/>
                <a:gd name="T10" fmla="*/ 95 w 96"/>
                <a:gd name="T11" fmla="*/ 41 h 115"/>
                <a:gd name="T12" fmla="*/ 95 w 96"/>
                <a:gd name="T13" fmla="*/ 70 h 115"/>
                <a:gd name="T14" fmla="*/ 49 w 96"/>
                <a:gd name="T15" fmla="*/ 111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15">
                  <a:moveTo>
                    <a:pt x="49" y="111"/>
                  </a:moveTo>
                  <a:lnTo>
                    <a:pt x="49" y="111"/>
                  </a:lnTo>
                  <a:cubicBezTo>
                    <a:pt x="22" y="114"/>
                    <a:pt x="0" y="94"/>
                    <a:pt x="0" y="70"/>
                  </a:cubicBezTo>
                  <a:cubicBezTo>
                    <a:pt x="0" y="43"/>
                    <a:pt x="0" y="43"/>
                    <a:pt x="0" y="43"/>
                  </a:cubicBezTo>
                  <a:cubicBezTo>
                    <a:pt x="0" y="21"/>
                    <a:pt x="20" y="2"/>
                    <a:pt x="46" y="0"/>
                  </a:cubicBezTo>
                  <a:cubicBezTo>
                    <a:pt x="73" y="0"/>
                    <a:pt x="93" y="19"/>
                    <a:pt x="95" y="41"/>
                  </a:cubicBezTo>
                  <a:cubicBezTo>
                    <a:pt x="95" y="70"/>
                    <a:pt x="95" y="70"/>
                    <a:pt x="95" y="70"/>
                  </a:cubicBezTo>
                  <a:cubicBezTo>
                    <a:pt x="95" y="92"/>
                    <a:pt x="76" y="111"/>
                    <a:pt x="49" y="111"/>
                  </a:cubicBezTo>
                </a:path>
              </a:pathLst>
            </a:custGeom>
            <a:solidFill>
              <a:srgbClr val="013348"/>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65" name="Freeform 118"/>
            <p:cNvSpPr>
              <a:spLocks noChangeArrowheads="1"/>
            </p:cNvSpPr>
            <p:nvPr/>
          </p:nvSpPr>
          <p:spPr bwMode="auto">
            <a:xfrm>
              <a:off x="17740832" y="4968401"/>
              <a:ext cx="287792" cy="1328857"/>
            </a:xfrm>
            <a:custGeom>
              <a:avLst/>
              <a:gdLst>
                <a:gd name="T0" fmla="*/ 56 w 306"/>
                <a:gd name="T1" fmla="*/ 1352 h 1390"/>
                <a:gd name="T2" fmla="*/ 56 w 306"/>
                <a:gd name="T3" fmla="*/ 1352 h 1390"/>
                <a:gd name="T4" fmla="*/ 27 w 306"/>
                <a:gd name="T5" fmla="*/ 1274 h 1390"/>
                <a:gd name="T6" fmla="*/ 2 w 306"/>
                <a:gd name="T7" fmla="*/ 122 h 1390"/>
                <a:gd name="T8" fmla="*/ 27 w 306"/>
                <a:gd name="T9" fmla="*/ 41 h 1390"/>
                <a:gd name="T10" fmla="*/ 125 w 306"/>
                <a:gd name="T11" fmla="*/ 22 h 1390"/>
                <a:gd name="T12" fmla="*/ 217 w 306"/>
                <a:gd name="T13" fmla="*/ 2 h 1390"/>
                <a:gd name="T14" fmla="*/ 278 w 306"/>
                <a:gd name="T15" fmla="*/ 87 h 1390"/>
                <a:gd name="T16" fmla="*/ 302 w 306"/>
                <a:gd name="T17" fmla="*/ 1296 h 1390"/>
                <a:gd name="T18" fmla="*/ 290 w 306"/>
                <a:gd name="T19" fmla="*/ 1355 h 1390"/>
                <a:gd name="T20" fmla="*/ 207 w 306"/>
                <a:gd name="T21" fmla="*/ 1376 h 1390"/>
                <a:gd name="T22" fmla="*/ 73 w 306"/>
                <a:gd name="T23" fmla="*/ 1355 h 1390"/>
                <a:gd name="T24" fmla="*/ 56 w 306"/>
                <a:gd name="T25" fmla="*/ 1352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1390">
                  <a:moveTo>
                    <a:pt x="56" y="1352"/>
                  </a:moveTo>
                  <a:lnTo>
                    <a:pt x="56" y="1352"/>
                  </a:lnTo>
                  <a:cubicBezTo>
                    <a:pt x="42" y="1352"/>
                    <a:pt x="27" y="1323"/>
                    <a:pt x="27" y="1274"/>
                  </a:cubicBezTo>
                  <a:cubicBezTo>
                    <a:pt x="2" y="122"/>
                    <a:pt x="2" y="122"/>
                    <a:pt x="2" y="122"/>
                  </a:cubicBezTo>
                  <a:cubicBezTo>
                    <a:pt x="0" y="73"/>
                    <a:pt x="12" y="41"/>
                    <a:pt x="27" y="41"/>
                  </a:cubicBezTo>
                  <a:cubicBezTo>
                    <a:pt x="61" y="34"/>
                    <a:pt x="93" y="29"/>
                    <a:pt x="125" y="22"/>
                  </a:cubicBezTo>
                  <a:cubicBezTo>
                    <a:pt x="156" y="14"/>
                    <a:pt x="185" y="4"/>
                    <a:pt x="217" y="2"/>
                  </a:cubicBezTo>
                  <a:cubicBezTo>
                    <a:pt x="261" y="0"/>
                    <a:pt x="276" y="53"/>
                    <a:pt x="278" y="87"/>
                  </a:cubicBezTo>
                  <a:lnTo>
                    <a:pt x="302" y="1296"/>
                  </a:lnTo>
                  <a:cubicBezTo>
                    <a:pt x="305" y="1313"/>
                    <a:pt x="300" y="1338"/>
                    <a:pt x="290" y="1355"/>
                  </a:cubicBezTo>
                  <a:cubicBezTo>
                    <a:pt x="273" y="1389"/>
                    <a:pt x="239" y="1384"/>
                    <a:pt x="207" y="1376"/>
                  </a:cubicBezTo>
                  <a:cubicBezTo>
                    <a:pt x="163" y="1367"/>
                    <a:pt x="117" y="1362"/>
                    <a:pt x="73" y="1355"/>
                  </a:cubicBezTo>
                  <a:cubicBezTo>
                    <a:pt x="68" y="1355"/>
                    <a:pt x="61" y="1352"/>
                    <a:pt x="56" y="1352"/>
                  </a:cubicBezTo>
                </a:path>
              </a:pathLst>
            </a:custGeom>
            <a:solidFill>
              <a:srgbClr val="15507A"/>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66" name="Freeform 119"/>
            <p:cNvSpPr>
              <a:spLocks noChangeArrowheads="1"/>
            </p:cNvSpPr>
            <p:nvPr/>
          </p:nvSpPr>
          <p:spPr bwMode="auto">
            <a:xfrm>
              <a:off x="17766226" y="5036113"/>
              <a:ext cx="215844" cy="1184968"/>
            </a:xfrm>
            <a:custGeom>
              <a:avLst/>
              <a:gdLst>
                <a:gd name="T0" fmla="*/ 44 w 230"/>
                <a:gd name="T1" fmla="*/ 1208 h 1241"/>
                <a:gd name="T2" fmla="*/ 44 w 230"/>
                <a:gd name="T3" fmla="*/ 1208 h 1241"/>
                <a:gd name="T4" fmla="*/ 23 w 230"/>
                <a:gd name="T5" fmla="*/ 1130 h 1241"/>
                <a:gd name="T6" fmla="*/ 0 w 230"/>
                <a:gd name="T7" fmla="*/ 110 h 1241"/>
                <a:gd name="T8" fmla="*/ 20 w 230"/>
                <a:gd name="T9" fmla="*/ 29 h 1241"/>
                <a:gd name="T10" fmla="*/ 88 w 230"/>
                <a:gd name="T11" fmla="*/ 17 h 1241"/>
                <a:gd name="T12" fmla="*/ 151 w 230"/>
                <a:gd name="T13" fmla="*/ 5 h 1241"/>
                <a:gd name="T14" fmla="*/ 176 w 230"/>
                <a:gd name="T15" fmla="*/ 0 h 1241"/>
                <a:gd name="T16" fmla="*/ 200 w 230"/>
                <a:gd name="T17" fmla="*/ 80 h 1241"/>
                <a:gd name="T18" fmla="*/ 222 w 230"/>
                <a:gd name="T19" fmla="*/ 1150 h 1241"/>
                <a:gd name="T20" fmla="*/ 212 w 230"/>
                <a:gd name="T21" fmla="*/ 1223 h 1241"/>
                <a:gd name="T22" fmla="*/ 144 w 230"/>
                <a:gd name="T23" fmla="*/ 1228 h 1241"/>
                <a:gd name="T24" fmla="*/ 44 w 230"/>
                <a:gd name="T25" fmla="*/ 1208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0" h="1241">
                  <a:moveTo>
                    <a:pt x="44" y="1208"/>
                  </a:moveTo>
                  <a:lnTo>
                    <a:pt x="44" y="1208"/>
                  </a:lnTo>
                  <a:cubicBezTo>
                    <a:pt x="35" y="1206"/>
                    <a:pt x="25" y="1175"/>
                    <a:pt x="23" y="1130"/>
                  </a:cubicBezTo>
                  <a:cubicBezTo>
                    <a:pt x="0" y="110"/>
                    <a:pt x="0" y="110"/>
                    <a:pt x="0" y="110"/>
                  </a:cubicBezTo>
                  <a:cubicBezTo>
                    <a:pt x="0" y="66"/>
                    <a:pt x="8" y="29"/>
                    <a:pt x="20" y="29"/>
                  </a:cubicBezTo>
                  <a:cubicBezTo>
                    <a:pt x="42" y="29"/>
                    <a:pt x="66" y="22"/>
                    <a:pt x="88" y="17"/>
                  </a:cubicBezTo>
                  <a:cubicBezTo>
                    <a:pt x="108" y="14"/>
                    <a:pt x="130" y="9"/>
                    <a:pt x="151" y="5"/>
                  </a:cubicBezTo>
                  <a:cubicBezTo>
                    <a:pt x="159" y="2"/>
                    <a:pt x="169" y="0"/>
                    <a:pt x="176" y="0"/>
                  </a:cubicBezTo>
                  <a:cubicBezTo>
                    <a:pt x="198" y="5"/>
                    <a:pt x="198" y="63"/>
                    <a:pt x="200" y="80"/>
                  </a:cubicBezTo>
                  <a:cubicBezTo>
                    <a:pt x="200" y="80"/>
                    <a:pt x="222" y="1147"/>
                    <a:pt x="222" y="1150"/>
                  </a:cubicBezTo>
                  <a:cubicBezTo>
                    <a:pt x="222" y="1172"/>
                    <a:pt x="229" y="1208"/>
                    <a:pt x="212" y="1223"/>
                  </a:cubicBezTo>
                  <a:cubicBezTo>
                    <a:pt x="193" y="1240"/>
                    <a:pt x="164" y="1233"/>
                    <a:pt x="144" y="1228"/>
                  </a:cubicBezTo>
                  <a:cubicBezTo>
                    <a:pt x="113" y="1223"/>
                    <a:pt x="103" y="1218"/>
                    <a:pt x="44" y="1208"/>
                  </a:cubicBezTo>
                </a:path>
              </a:pathLst>
            </a:custGeom>
            <a:solidFill>
              <a:srgbClr val="EEEEE5"/>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67" name="Freeform 120"/>
            <p:cNvSpPr>
              <a:spLocks noChangeArrowheads="1"/>
            </p:cNvSpPr>
            <p:nvPr/>
          </p:nvSpPr>
          <p:spPr bwMode="auto">
            <a:xfrm>
              <a:off x="16720865" y="5006489"/>
              <a:ext cx="986110" cy="1290769"/>
            </a:xfrm>
            <a:custGeom>
              <a:avLst/>
              <a:gdLst>
                <a:gd name="T0" fmla="*/ 129 w 1032"/>
                <a:gd name="T1" fmla="*/ 1348 h 1351"/>
                <a:gd name="T2" fmla="*/ 129 w 1032"/>
                <a:gd name="T3" fmla="*/ 1348 h 1351"/>
                <a:gd name="T4" fmla="*/ 24 w 1032"/>
                <a:gd name="T5" fmla="*/ 1262 h 1351"/>
                <a:gd name="T6" fmla="*/ 0 w 1032"/>
                <a:gd name="T7" fmla="*/ 110 h 1351"/>
                <a:gd name="T8" fmla="*/ 102 w 1032"/>
                <a:gd name="T9" fmla="*/ 20 h 1351"/>
                <a:gd name="T10" fmla="*/ 899 w 1032"/>
                <a:gd name="T11" fmla="*/ 3 h 1351"/>
                <a:gd name="T12" fmla="*/ 1004 w 1032"/>
                <a:gd name="T13" fmla="*/ 88 h 1351"/>
                <a:gd name="T14" fmla="*/ 1029 w 1032"/>
                <a:gd name="T15" fmla="*/ 1240 h 1351"/>
                <a:gd name="T16" fmla="*/ 929 w 1032"/>
                <a:gd name="T17" fmla="*/ 1331 h 1351"/>
                <a:gd name="T18" fmla="*/ 129 w 1032"/>
                <a:gd name="T19" fmla="*/ 1348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2" h="1351">
                  <a:moveTo>
                    <a:pt x="129" y="1348"/>
                  </a:moveTo>
                  <a:lnTo>
                    <a:pt x="129" y="1348"/>
                  </a:lnTo>
                  <a:cubicBezTo>
                    <a:pt x="73" y="1350"/>
                    <a:pt x="27" y="1311"/>
                    <a:pt x="24" y="1262"/>
                  </a:cubicBezTo>
                  <a:cubicBezTo>
                    <a:pt x="0" y="110"/>
                    <a:pt x="0" y="110"/>
                    <a:pt x="0" y="110"/>
                  </a:cubicBezTo>
                  <a:cubicBezTo>
                    <a:pt x="0" y="61"/>
                    <a:pt x="44" y="20"/>
                    <a:pt x="102" y="20"/>
                  </a:cubicBezTo>
                  <a:cubicBezTo>
                    <a:pt x="899" y="3"/>
                    <a:pt x="899" y="3"/>
                    <a:pt x="899" y="3"/>
                  </a:cubicBezTo>
                  <a:cubicBezTo>
                    <a:pt x="958" y="0"/>
                    <a:pt x="1004" y="39"/>
                    <a:pt x="1004" y="88"/>
                  </a:cubicBezTo>
                  <a:cubicBezTo>
                    <a:pt x="1029" y="1240"/>
                    <a:pt x="1029" y="1240"/>
                    <a:pt x="1029" y="1240"/>
                  </a:cubicBezTo>
                  <a:cubicBezTo>
                    <a:pt x="1031" y="1289"/>
                    <a:pt x="984" y="1331"/>
                    <a:pt x="929" y="1331"/>
                  </a:cubicBezTo>
                  <a:lnTo>
                    <a:pt x="129" y="1348"/>
                  </a:lnTo>
                </a:path>
              </a:pathLst>
            </a:custGeom>
            <a:solidFill>
              <a:srgbClr val="013348"/>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68" name="Freeform 121"/>
            <p:cNvSpPr>
              <a:spLocks noChangeArrowheads="1"/>
            </p:cNvSpPr>
            <p:nvPr/>
          </p:nvSpPr>
          <p:spPr bwMode="auto">
            <a:xfrm>
              <a:off x="16746258" y="5006489"/>
              <a:ext cx="986110" cy="1290769"/>
            </a:xfrm>
            <a:custGeom>
              <a:avLst/>
              <a:gdLst>
                <a:gd name="T0" fmla="*/ 132 w 1032"/>
                <a:gd name="T1" fmla="*/ 1348 h 1349"/>
                <a:gd name="T2" fmla="*/ 132 w 1032"/>
                <a:gd name="T3" fmla="*/ 1348 h 1349"/>
                <a:gd name="T4" fmla="*/ 27 w 1032"/>
                <a:gd name="T5" fmla="*/ 1260 h 1349"/>
                <a:gd name="T6" fmla="*/ 3 w 1032"/>
                <a:gd name="T7" fmla="*/ 110 h 1349"/>
                <a:gd name="T8" fmla="*/ 103 w 1032"/>
                <a:gd name="T9" fmla="*/ 20 h 1349"/>
                <a:gd name="T10" fmla="*/ 902 w 1032"/>
                <a:gd name="T11" fmla="*/ 0 h 1349"/>
                <a:gd name="T12" fmla="*/ 1007 w 1032"/>
                <a:gd name="T13" fmla="*/ 88 h 1349"/>
                <a:gd name="T14" fmla="*/ 1031 w 1032"/>
                <a:gd name="T15" fmla="*/ 1240 h 1349"/>
                <a:gd name="T16" fmla="*/ 931 w 1032"/>
                <a:gd name="T17" fmla="*/ 1331 h 1349"/>
                <a:gd name="T18" fmla="*/ 132 w 1032"/>
                <a:gd name="T19" fmla="*/ 1348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2" h="1349">
                  <a:moveTo>
                    <a:pt x="132" y="1348"/>
                  </a:moveTo>
                  <a:lnTo>
                    <a:pt x="132" y="1348"/>
                  </a:lnTo>
                  <a:cubicBezTo>
                    <a:pt x="76" y="1348"/>
                    <a:pt x="30" y="1311"/>
                    <a:pt x="27" y="1260"/>
                  </a:cubicBezTo>
                  <a:cubicBezTo>
                    <a:pt x="3" y="110"/>
                    <a:pt x="3" y="110"/>
                    <a:pt x="3" y="110"/>
                  </a:cubicBezTo>
                  <a:cubicBezTo>
                    <a:pt x="0" y="61"/>
                    <a:pt x="47" y="20"/>
                    <a:pt x="103" y="20"/>
                  </a:cubicBezTo>
                  <a:cubicBezTo>
                    <a:pt x="902" y="0"/>
                    <a:pt x="902" y="0"/>
                    <a:pt x="902" y="0"/>
                  </a:cubicBezTo>
                  <a:cubicBezTo>
                    <a:pt x="958" y="0"/>
                    <a:pt x="1005" y="39"/>
                    <a:pt x="1007" y="88"/>
                  </a:cubicBezTo>
                  <a:cubicBezTo>
                    <a:pt x="1031" y="1240"/>
                    <a:pt x="1031" y="1240"/>
                    <a:pt x="1031" y="1240"/>
                  </a:cubicBezTo>
                  <a:cubicBezTo>
                    <a:pt x="1031" y="1289"/>
                    <a:pt x="987" y="1328"/>
                    <a:pt x="931" y="1331"/>
                  </a:cubicBezTo>
                  <a:lnTo>
                    <a:pt x="132" y="1348"/>
                  </a:lnTo>
                </a:path>
              </a:pathLst>
            </a:custGeom>
            <a:solidFill>
              <a:srgbClr val="15507A"/>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69" name="Freeform 122"/>
            <p:cNvSpPr>
              <a:spLocks noChangeArrowheads="1"/>
            </p:cNvSpPr>
            <p:nvPr/>
          </p:nvSpPr>
          <p:spPr bwMode="auto">
            <a:xfrm>
              <a:off x="17080604" y="5095362"/>
              <a:ext cx="579816" cy="1129951"/>
            </a:xfrm>
            <a:custGeom>
              <a:avLst/>
              <a:gdLst>
                <a:gd name="T0" fmla="*/ 82 w 607"/>
                <a:gd name="T1" fmla="*/ 1179 h 1180"/>
                <a:gd name="T2" fmla="*/ 82 w 607"/>
                <a:gd name="T3" fmla="*/ 1179 h 1180"/>
                <a:gd name="T4" fmla="*/ 21 w 607"/>
                <a:gd name="T5" fmla="*/ 1101 h 1180"/>
                <a:gd name="T6" fmla="*/ 0 w 607"/>
                <a:gd name="T7" fmla="*/ 90 h 1180"/>
                <a:gd name="T8" fmla="*/ 58 w 607"/>
                <a:gd name="T9" fmla="*/ 10 h 1180"/>
                <a:gd name="T10" fmla="*/ 521 w 607"/>
                <a:gd name="T11" fmla="*/ 0 h 1180"/>
                <a:gd name="T12" fmla="*/ 582 w 607"/>
                <a:gd name="T13" fmla="*/ 78 h 1180"/>
                <a:gd name="T14" fmla="*/ 604 w 607"/>
                <a:gd name="T15" fmla="*/ 1089 h 1180"/>
                <a:gd name="T16" fmla="*/ 545 w 607"/>
                <a:gd name="T17" fmla="*/ 1167 h 1180"/>
                <a:gd name="T18" fmla="*/ 82 w 607"/>
                <a:gd name="T19" fmla="*/ 1179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7" h="1180">
                  <a:moveTo>
                    <a:pt x="82" y="1179"/>
                  </a:moveTo>
                  <a:lnTo>
                    <a:pt x="82" y="1179"/>
                  </a:lnTo>
                  <a:cubicBezTo>
                    <a:pt x="51" y="1179"/>
                    <a:pt x="24" y="1145"/>
                    <a:pt x="21" y="1101"/>
                  </a:cubicBezTo>
                  <a:cubicBezTo>
                    <a:pt x="0" y="90"/>
                    <a:pt x="0" y="90"/>
                    <a:pt x="0" y="90"/>
                  </a:cubicBezTo>
                  <a:cubicBezTo>
                    <a:pt x="0" y="46"/>
                    <a:pt x="24" y="12"/>
                    <a:pt x="58" y="10"/>
                  </a:cubicBezTo>
                  <a:cubicBezTo>
                    <a:pt x="521" y="0"/>
                    <a:pt x="521" y="0"/>
                    <a:pt x="521" y="0"/>
                  </a:cubicBezTo>
                  <a:cubicBezTo>
                    <a:pt x="553" y="0"/>
                    <a:pt x="582" y="34"/>
                    <a:pt x="582" y="78"/>
                  </a:cubicBezTo>
                  <a:cubicBezTo>
                    <a:pt x="604" y="1089"/>
                    <a:pt x="604" y="1089"/>
                    <a:pt x="604" y="1089"/>
                  </a:cubicBezTo>
                  <a:cubicBezTo>
                    <a:pt x="606" y="1133"/>
                    <a:pt x="580" y="1167"/>
                    <a:pt x="545" y="1167"/>
                  </a:cubicBezTo>
                  <a:lnTo>
                    <a:pt x="82" y="1179"/>
                  </a:lnTo>
                </a:path>
              </a:pathLst>
            </a:custGeom>
            <a:solidFill>
              <a:srgbClr val="013348"/>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70" name="Freeform 123"/>
            <p:cNvSpPr>
              <a:spLocks noChangeArrowheads="1"/>
            </p:cNvSpPr>
            <p:nvPr/>
          </p:nvSpPr>
          <p:spPr bwMode="auto">
            <a:xfrm>
              <a:off x="16813974" y="5539725"/>
              <a:ext cx="224308" cy="241226"/>
            </a:xfrm>
            <a:custGeom>
              <a:avLst/>
              <a:gdLst>
                <a:gd name="T0" fmla="*/ 29 w 240"/>
                <a:gd name="T1" fmla="*/ 253 h 254"/>
                <a:gd name="T2" fmla="*/ 29 w 240"/>
                <a:gd name="T3" fmla="*/ 253 h 254"/>
                <a:gd name="T4" fmla="*/ 5 w 240"/>
                <a:gd name="T5" fmla="*/ 236 h 254"/>
                <a:gd name="T6" fmla="*/ 0 w 240"/>
                <a:gd name="T7" fmla="*/ 22 h 254"/>
                <a:gd name="T8" fmla="*/ 22 w 240"/>
                <a:gd name="T9" fmla="*/ 5 h 254"/>
                <a:gd name="T10" fmla="*/ 210 w 240"/>
                <a:gd name="T11" fmla="*/ 0 h 254"/>
                <a:gd name="T12" fmla="*/ 234 w 240"/>
                <a:gd name="T13" fmla="*/ 17 h 254"/>
                <a:gd name="T14" fmla="*/ 239 w 240"/>
                <a:gd name="T15" fmla="*/ 231 h 254"/>
                <a:gd name="T16" fmla="*/ 214 w 240"/>
                <a:gd name="T17" fmla="*/ 248 h 254"/>
                <a:gd name="T18" fmla="*/ 29 w 240"/>
                <a:gd name="T19" fmla="*/ 25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254">
                  <a:moveTo>
                    <a:pt x="29" y="253"/>
                  </a:moveTo>
                  <a:lnTo>
                    <a:pt x="29" y="253"/>
                  </a:lnTo>
                  <a:cubicBezTo>
                    <a:pt x="15" y="253"/>
                    <a:pt x="5" y="246"/>
                    <a:pt x="5" y="236"/>
                  </a:cubicBezTo>
                  <a:cubicBezTo>
                    <a:pt x="0" y="22"/>
                    <a:pt x="0" y="22"/>
                    <a:pt x="0" y="22"/>
                  </a:cubicBezTo>
                  <a:cubicBezTo>
                    <a:pt x="0" y="12"/>
                    <a:pt x="10" y="5"/>
                    <a:pt x="22" y="5"/>
                  </a:cubicBezTo>
                  <a:cubicBezTo>
                    <a:pt x="210" y="0"/>
                    <a:pt x="210" y="0"/>
                    <a:pt x="210" y="0"/>
                  </a:cubicBezTo>
                  <a:cubicBezTo>
                    <a:pt x="222" y="0"/>
                    <a:pt x="234" y="7"/>
                    <a:pt x="234" y="17"/>
                  </a:cubicBezTo>
                  <a:cubicBezTo>
                    <a:pt x="239" y="231"/>
                    <a:pt x="239" y="231"/>
                    <a:pt x="239" y="231"/>
                  </a:cubicBezTo>
                  <a:cubicBezTo>
                    <a:pt x="239" y="241"/>
                    <a:pt x="229" y="248"/>
                    <a:pt x="214" y="248"/>
                  </a:cubicBezTo>
                  <a:lnTo>
                    <a:pt x="29" y="253"/>
                  </a:lnTo>
                </a:path>
              </a:pathLst>
            </a:custGeom>
            <a:solidFill>
              <a:srgbClr val="387395"/>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71" name="Freeform 124"/>
            <p:cNvSpPr>
              <a:spLocks noChangeArrowheads="1"/>
            </p:cNvSpPr>
            <p:nvPr/>
          </p:nvSpPr>
          <p:spPr bwMode="auto">
            <a:xfrm>
              <a:off x="16813974" y="5539725"/>
              <a:ext cx="224308" cy="241226"/>
            </a:xfrm>
            <a:custGeom>
              <a:avLst/>
              <a:gdLst>
                <a:gd name="T0" fmla="*/ 29 w 240"/>
                <a:gd name="T1" fmla="*/ 253 h 254"/>
                <a:gd name="T2" fmla="*/ 29 w 240"/>
                <a:gd name="T3" fmla="*/ 253 h 254"/>
                <a:gd name="T4" fmla="*/ 5 w 240"/>
                <a:gd name="T5" fmla="*/ 236 h 254"/>
                <a:gd name="T6" fmla="*/ 0 w 240"/>
                <a:gd name="T7" fmla="*/ 22 h 254"/>
                <a:gd name="T8" fmla="*/ 22 w 240"/>
                <a:gd name="T9" fmla="*/ 5 h 254"/>
                <a:gd name="T10" fmla="*/ 210 w 240"/>
                <a:gd name="T11" fmla="*/ 0 h 254"/>
                <a:gd name="T12" fmla="*/ 234 w 240"/>
                <a:gd name="T13" fmla="*/ 17 h 254"/>
                <a:gd name="T14" fmla="*/ 239 w 240"/>
                <a:gd name="T15" fmla="*/ 231 h 254"/>
                <a:gd name="T16" fmla="*/ 214 w 240"/>
                <a:gd name="T17" fmla="*/ 248 h 254"/>
                <a:gd name="T18" fmla="*/ 29 w 240"/>
                <a:gd name="T19" fmla="*/ 25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254">
                  <a:moveTo>
                    <a:pt x="29" y="253"/>
                  </a:moveTo>
                  <a:lnTo>
                    <a:pt x="29" y="253"/>
                  </a:lnTo>
                  <a:cubicBezTo>
                    <a:pt x="15" y="253"/>
                    <a:pt x="5" y="246"/>
                    <a:pt x="5" y="236"/>
                  </a:cubicBezTo>
                  <a:cubicBezTo>
                    <a:pt x="0" y="22"/>
                    <a:pt x="0" y="22"/>
                    <a:pt x="0" y="22"/>
                  </a:cubicBezTo>
                  <a:cubicBezTo>
                    <a:pt x="0" y="12"/>
                    <a:pt x="10" y="5"/>
                    <a:pt x="22" y="5"/>
                  </a:cubicBezTo>
                  <a:cubicBezTo>
                    <a:pt x="210" y="0"/>
                    <a:pt x="210" y="0"/>
                    <a:pt x="210" y="0"/>
                  </a:cubicBezTo>
                  <a:cubicBezTo>
                    <a:pt x="222" y="0"/>
                    <a:pt x="234" y="7"/>
                    <a:pt x="234" y="17"/>
                  </a:cubicBezTo>
                  <a:cubicBezTo>
                    <a:pt x="239" y="231"/>
                    <a:pt x="239" y="231"/>
                    <a:pt x="239" y="231"/>
                  </a:cubicBezTo>
                  <a:cubicBezTo>
                    <a:pt x="239" y="241"/>
                    <a:pt x="229" y="248"/>
                    <a:pt x="214" y="248"/>
                  </a:cubicBezTo>
                  <a:lnTo>
                    <a:pt x="29" y="253"/>
                  </a:lnTo>
                </a:path>
              </a:pathLst>
            </a:custGeom>
            <a:noFill/>
            <a:ln w="5760" cap="flat">
              <a:solidFill>
                <a:srgbClr val="326798"/>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72" name="Freeform 125"/>
            <p:cNvSpPr>
              <a:spLocks noChangeArrowheads="1"/>
            </p:cNvSpPr>
            <p:nvPr/>
          </p:nvSpPr>
          <p:spPr bwMode="auto">
            <a:xfrm>
              <a:off x="16822438" y="5531261"/>
              <a:ext cx="224308" cy="241226"/>
            </a:xfrm>
            <a:custGeom>
              <a:avLst/>
              <a:gdLst>
                <a:gd name="T0" fmla="*/ 30 w 240"/>
                <a:gd name="T1" fmla="*/ 254 h 255"/>
                <a:gd name="T2" fmla="*/ 30 w 240"/>
                <a:gd name="T3" fmla="*/ 254 h 255"/>
                <a:gd name="T4" fmla="*/ 5 w 240"/>
                <a:gd name="T5" fmla="*/ 237 h 255"/>
                <a:gd name="T6" fmla="*/ 0 w 240"/>
                <a:gd name="T7" fmla="*/ 23 h 255"/>
                <a:gd name="T8" fmla="*/ 22 w 240"/>
                <a:gd name="T9" fmla="*/ 5 h 255"/>
                <a:gd name="T10" fmla="*/ 210 w 240"/>
                <a:gd name="T11" fmla="*/ 0 h 255"/>
                <a:gd name="T12" fmla="*/ 234 w 240"/>
                <a:gd name="T13" fmla="*/ 18 h 255"/>
                <a:gd name="T14" fmla="*/ 239 w 240"/>
                <a:gd name="T15" fmla="*/ 232 h 255"/>
                <a:gd name="T16" fmla="*/ 215 w 240"/>
                <a:gd name="T17" fmla="*/ 249 h 255"/>
                <a:gd name="T18" fmla="*/ 30 w 240"/>
                <a:gd name="T19" fmla="*/ 25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255">
                  <a:moveTo>
                    <a:pt x="30" y="254"/>
                  </a:moveTo>
                  <a:lnTo>
                    <a:pt x="30" y="254"/>
                  </a:lnTo>
                  <a:cubicBezTo>
                    <a:pt x="15" y="254"/>
                    <a:pt x="5" y="247"/>
                    <a:pt x="5" y="237"/>
                  </a:cubicBezTo>
                  <a:cubicBezTo>
                    <a:pt x="0" y="23"/>
                    <a:pt x="0" y="23"/>
                    <a:pt x="0" y="23"/>
                  </a:cubicBezTo>
                  <a:cubicBezTo>
                    <a:pt x="0" y="13"/>
                    <a:pt x="10" y="5"/>
                    <a:pt x="22" y="5"/>
                  </a:cubicBezTo>
                  <a:cubicBezTo>
                    <a:pt x="210" y="0"/>
                    <a:pt x="210" y="0"/>
                    <a:pt x="210" y="0"/>
                  </a:cubicBezTo>
                  <a:cubicBezTo>
                    <a:pt x="224" y="0"/>
                    <a:pt x="234" y="8"/>
                    <a:pt x="234" y="18"/>
                  </a:cubicBezTo>
                  <a:cubicBezTo>
                    <a:pt x="239" y="232"/>
                    <a:pt x="239" y="232"/>
                    <a:pt x="239" y="232"/>
                  </a:cubicBezTo>
                  <a:cubicBezTo>
                    <a:pt x="239" y="242"/>
                    <a:pt x="229" y="249"/>
                    <a:pt x="215" y="249"/>
                  </a:cubicBezTo>
                  <a:lnTo>
                    <a:pt x="30" y="254"/>
                  </a:lnTo>
                </a:path>
              </a:pathLst>
            </a:custGeom>
            <a:solidFill>
              <a:srgbClr val="013348"/>
            </a:solidFill>
            <a:ln>
              <a:noFill/>
            </a:ln>
            <a:effectLst/>
            <a:extLst>
              <a:ext uri="{91240B29-F687-4f45-9708-019B960494DF}">
                <a14:hiddenLine xmlns="" xmlns:a14="http://schemas.microsoft.com/office/drawing/2010/main" w="9525" cap="flat">
                  <a:solidFill>
                    <a:srgbClr val="326798"/>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73" name="Freeform 126"/>
            <p:cNvSpPr>
              <a:spLocks noChangeArrowheads="1"/>
            </p:cNvSpPr>
            <p:nvPr/>
          </p:nvSpPr>
          <p:spPr bwMode="auto">
            <a:xfrm>
              <a:off x="17127159" y="6026408"/>
              <a:ext cx="135431" cy="131193"/>
            </a:xfrm>
            <a:custGeom>
              <a:avLst/>
              <a:gdLst>
                <a:gd name="T0" fmla="*/ 7 w 145"/>
                <a:gd name="T1" fmla="*/ 141 h 142"/>
                <a:gd name="T2" fmla="*/ 7 w 145"/>
                <a:gd name="T3" fmla="*/ 141 h 142"/>
                <a:gd name="T4" fmla="*/ 3 w 145"/>
                <a:gd name="T5" fmla="*/ 136 h 142"/>
                <a:gd name="T6" fmla="*/ 0 w 145"/>
                <a:gd name="T7" fmla="*/ 7 h 142"/>
                <a:gd name="T8" fmla="*/ 5 w 145"/>
                <a:gd name="T9" fmla="*/ 2 h 142"/>
                <a:gd name="T10" fmla="*/ 137 w 145"/>
                <a:gd name="T11" fmla="*/ 0 h 142"/>
                <a:gd name="T12" fmla="*/ 141 w 145"/>
                <a:gd name="T13" fmla="*/ 2 h 142"/>
                <a:gd name="T14" fmla="*/ 144 w 145"/>
                <a:gd name="T15" fmla="*/ 131 h 142"/>
                <a:gd name="T16" fmla="*/ 139 w 145"/>
                <a:gd name="T17" fmla="*/ 136 h 142"/>
                <a:gd name="T18" fmla="*/ 7 w 145"/>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2">
                  <a:moveTo>
                    <a:pt x="7" y="141"/>
                  </a:moveTo>
                  <a:lnTo>
                    <a:pt x="7" y="141"/>
                  </a:lnTo>
                  <a:cubicBezTo>
                    <a:pt x="5" y="141"/>
                    <a:pt x="3" y="139"/>
                    <a:pt x="3" y="136"/>
                  </a:cubicBezTo>
                  <a:cubicBezTo>
                    <a:pt x="0" y="7"/>
                    <a:pt x="0" y="7"/>
                    <a:pt x="0" y="7"/>
                  </a:cubicBezTo>
                  <a:cubicBezTo>
                    <a:pt x="0" y="5"/>
                    <a:pt x="3" y="2"/>
                    <a:pt x="5" y="2"/>
                  </a:cubicBezTo>
                  <a:cubicBezTo>
                    <a:pt x="137" y="0"/>
                    <a:pt x="137" y="0"/>
                    <a:pt x="137" y="0"/>
                  </a:cubicBezTo>
                  <a:cubicBezTo>
                    <a:pt x="139" y="0"/>
                    <a:pt x="141" y="0"/>
                    <a:pt x="141" y="2"/>
                  </a:cubicBezTo>
                  <a:cubicBezTo>
                    <a:pt x="144" y="131"/>
                    <a:pt x="144" y="131"/>
                    <a:pt x="144" y="131"/>
                  </a:cubicBezTo>
                  <a:cubicBezTo>
                    <a:pt x="144" y="134"/>
                    <a:pt x="141" y="136"/>
                    <a:pt x="139" y="136"/>
                  </a:cubicBezTo>
                  <a:lnTo>
                    <a:pt x="7" y="141"/>
                  </a:lnTo>
                </a:path>
              </a:pathLst>
            </a:custGeom>
            <a:solidFill>
              <a:srgbClr val="5B93B1"/>
            </a:solidFill>
            <a:ln>
              <a:noFill/>
            </a:ln>
            <a:effectLst/>
            <a:extLst>
              <a:ext uri="{91240B29-F687-4f45-9708-019B960494DF}">
                <a14:hiddenLine xmlns="" xmlns:a14="http://schemas.microsoft.com/office/drawing/2010/main" w="9525" cap="flat">
                  <a:solidFill>
                    <a:srgbClr val="326798"/>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74" name="Freeform 127"/>
            <p:cNvSpPr>
              <a:spLocks noChangeArrowheads="1"/>
            </p:cNvSpPr>
            <p:nvPr/>
          </p:nvSpPr>
          <p:spPr bwMode="auto">
            <a:xfrm>
              <a:off x="17127159" y="6026408"/>
              <a:ext cx="135431" cy="131193"/>
            </a:xfrm>
            <a:custGeom>
              <a:avLst/>
              <a:gdLst>
                <a:gd name="T0" fmla="*/ 7 w 145"/>
                <a:gd name="T1" fmla="*/ 141 h 142"/>
                <a:gd name="T2" fmla="*/ 7 w 145"/>
                <a:gd name="T3" fmla="*/ 141 h 142"/>
                <a:gd name="T4" fmla="*/ 3 w 145"/>
                <a:gd name="T5" fmla="*/ 136 h 142"/>
                <a:gd name="T6" fmla="*/ 0 w 145"/>
                <a:gd name="T7" fmla="*/ 7 h 142"/>
                <a:gd name="T8" fmla="*/ 5 w 145"/>
                <a:gd name="T9" fmla="*/ 2 h 142"/>
                <a:gd name="T10" fmla="*/ 137 w 145"/>
                <a:gd name="T11" fmla="*/ 0 h 142"/>
                <a:gd name="T12" fmla="*/ 141 w 145"/>
                <a:gd name="T13" fmla="*/ 2 h 142"/>
                <a:gd name="T14" fmla="*/ 144 w 145"/>
                <a:gd name="T15" fmla="*/ 131 h 142"/>
                <a:gd name="T16" fmla="*/ 139 w 145"/>
                <a:gd name="T17" fmla="*/ 136 h 142"/>
                <a:gd name="T18" fmla="*/ 7 w 145"/>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2">
                  <a:moveTo>
                    <a:pt x="7" y="141"/>
                  </a:moveTo>
                  <a:lnTo>
                    <a:pt x="7" y="141"/>
                  </a:lnTo>
                  <a:cubicBezTo>
                    <a:pt x="5" y="141"/>
                    <a:pt x="3" y="139"/>
                    <a:pt x="3" y="136"/>
                  </a:cubicBezTo>
                  <a:cubicBezTo>
                    <a:pt x="0" y="7"/>
                    <a:pt x="0" y="7"/>
                    <a:pt x="0" y="7"/>
                  </a:cubicBezTo>
                  <a:cubicBezTo>
                    <a:pt x="0" y="5"/>
                    <a:pt x="3" y="2"/>
                    <a:pt x="5" y="2"/>
                  </a:cubicBezTo>
                  <a:cubicBezTo>
                    <a:pt x="137" y="0"/>
                    <a:pt x="137" y="0"/>
                    <a:pt x="137" y="0"/>
                  </a:cubicBezTo>
                  <a:cubicBezTo>
                    <a:pt x="139" y="0"/>
                    <a:pt x="141" y="0"/>
                    <a:pt x="141" y="2"/>
                  </a:cubicBezTo>
                  <a:cubicBezTo>
                    <a:pt x="144" y="131"/>
                    <a:pt x="144" y="131"/>
                    <a:pt x="144" y="131"/>
                  </a:cubicBezTo>
                  <a:cubicBezTo>
                    <a:pt x="144" y="134"/>
                    <a:pt x="141" y="136"/>
                    <a:pt x="139" y="136"/>
                  </a:cubicBezTo>
                  <a:lnTo>
                    <a:pt x="7" y="141"/>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75" name="Freeform 128"/>
            <p:cNvSpPr>
              <a:spLocks noChangeArrowheads="1"/>
            </p:cNvSpPr>
            <p:nvPr/>
          </p:nvSpPr>
          <p:spPr bwMode="auto">
            <a:xfrm>
              <a:off x="17122926" y="5852895"/>
              <a:ext cx="135431" cy="131193"/>
            </a:xfrm>
            <a:custGeom>
              <a:avLst/>
              <a:gdLst>
                <a:gd name="T0" fmla="*/ 8 w 145"/>
                <a:gd name="T1" fmla="*/ 142 h 143"/>
                <a:gd name="T2" fmla="*/ 8 w 145"/>
                <a:gd name="T3" fmla="*/ 142 h 143"/>
                <a:gd name="T4" fmla="*/ 3 w 145"/>
                <a:gd name="T5" fmla="*/ 137 h 143"/>
                <a:gd name="T6" fmla="*/ 0 w 145"/>
                <a:gd name="T7" fmla="*/ 8 h 143"/>
                <a:gd name="T8" fmla="*/ 5 w 145"/>
                <a:gd name="T9" fmla="*/ 3 h 143"/>
                <a:gd name="T10" fmla="*/ 137 w 145"/>
                <a:gd name="T11" fmla="*/ 0 h 143"/>
                <a:gd name="T12" fmla="*/ 142 w 145"/>
                <a:gd name="T13" fmla="*/ 5 h 143"/>
                <a:gd name="T14" fmla="*/ 144 w 145"/>
                <a:gd name="T15" fmla="*/ 134 h 143"/>
                <a:gd name="T16" fmla="*/ 139 w 145"/>
                <a:gd name="T17" fmla="*/ 139 h 143"/>
                <a:gd name="T18" fmla="*/ 8 w 145"/>
                <a:gd name="T19" fmla="*/ 1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3">
                  <a:moveTo>
                    <a:pt x="8" y="142"/>
                  </a:moveTo>
                  <a:lnTo>
                    <a:pt x="8" y="142"/>
                  </a:lnTo>
                  <a:cubicBezTo>
                    <a:pt x="5" y="142"/>
                    <a:pt x="3" y="139"/>
                    <a:pt x="3" y="137"/>
                  </a:cubicBezTo>
                  <a:cubicBezTo>
                    <a:pt x="0" y="8"/>
                    <a:pt x="0" y="8"/>
                    <a:pt x="0" y="8"/>
                  </a:cubicBezTo>
                  <a:cubicBezTo>
                    <a:pt x="0" y="5"/>
                    <a:pt x="3" y="3"/>
                    <a:pt x="5" y="3"/>
                  </a:cubicBezTo>
                  <a:cubicBezTo>
                    <a:pt x="137" y="0"/>
                    <a:pt x="137" y="0"/>
                    <a:pt x="137" y="0"/>
                  </a:cubicBezTo>
                  <a:cubicBezTo>
                    <a:pt x="139" y="0"/>
                    <a:pt x="142" y="3"/>
                    <a:pt x="142" y="5"/>
                  </a:cubicBezTo>
                  <a:cubicBezTo>
                    <a:pt x="144" y="134"/>
                    <a:pt x="144" y="134"/>
                    <a:pt x="144" y="134"/>
                  </a:cubicBezTo>
                  <a:cubicBezTo>
                    <a:pt x="144" y="137"/>
                    <a:pt x="142" y="139"/>
                    <a:pt x="139" y="139"/>
                  </a:cubicBezTo>
                  <a:lnTo>
                    <a:pt x="8" y="142"/>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76" name="Freeform 129"/>
            <p:cNvSpPr>
              <a:spLocks noChangeArrowheads="1"/>
            </p:cNvSpPr>
            <p:nvPr/>
          </p:nvSpPr>
          <p:spPr bwMode="auto">
            <a:xfrm>
              <a:off x="17122926" y="5852895"/>
              <a:ext cx="135431" cy="131193"/>
            </a:xfrm>
            <a:custGeom>
              <a:avLst/>
              <a:gdLst>
                <a:gd name="T0" fmla="*/ 8 w 145"/>
                <a:gd name="T1" fmla="*/ 142 h 143"/>
                <a:gd name="T2" fmla="*/ 8 w 145"/>
                <a:gd name="T3" fmla="*/ 142 h 143"/>
                <a:gd name="T4" fmla="*/ 3 w 145"/>
                <a:gd name="T5" fmla="*/ 137 h 143"/>
                <a:gd name="T6" fmla="*/ 0 w 145"/>
                <a:gd name="T7" fmla="*/ 8 h 143"/>
                <a:gd name="T8" fmla="*/ 5 w 145"/>
                <a:gd name="T9" fmla="*/ 3 h 143"/>
                <a:gd name="T10" fmla="*/ 137 w 145"/>
                <a:gd name="T11" fmla="*/ 0 h 143"/>
                <a:gd name="T12" fmla="*/ 142 w 145"/>
                <a:gd name="T13" fmla="*/ 5 h 143"/>
                <a:gd name="T14" fmla="*/ 144 w 145"/>
                <a:gd name="T15" fmla="*/ 134 h 143"/>
                <a:gd name="T16" fmla="*/ 139 w 145"/>
                <a:gd name="T17" fmla="*/ 139 h 143"/>
                <a:gd name="T18" fmla="*/ 8 w 145"/>
                <a:gd name="T19" fmla="*/ 1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3">
                  <a:moveTo>
                    <a:pt x="8" y="142"/>
                  </a:moveTo>
                  <a:lnTo>
                    <a:pt x="8" y="142"/>
                  </a:lnTo>
                  <a:cubicBezTo>
                    <a:pt x="5" y="142"/>
                    <a:pt x="3" y="139"/>
                    <a:pt x="3" y="137"/>
                  </a:cubicBezTo>
                  <a:cubicBezTo>
                    <a:pt x="0" y="8"/>
                    <a:pt x="0" y="8"/>
                    <a:pt x="0" y="8"/>
                  </a:cubicBezTo>
                  <a:cubicBezTo>
                    <a:pt x="0" y="5"/>
                    <a:pt x="3" y="3"/>
                    <a:pt x="5" y="3"/>
                  </a:cubicBezTo>
                  <a:cubicBezTo>
                    <a:pt x="137" y="0"/>
                    <a:pt x="137" y="0"/>
                    <a:pt x="137" y="0"/>
                  </a:cubicBezTo>
                  <a:cubicBezTo>
                    <a:pt x="139" y="0"/>
                    <a:pt x="142" y="3"/>
                    <a:pt x="142" y="5"/>
                  </a:cubicBezTo>
                  <a:cubicBezTo>
                    <a:pt x="144" y="134"/>
                    <a:pt x="144" y="134"/>
                    <a:pt x="144" y="134"/>
                  </a:cubicBezTo>
                  <a:cubicBezTo>
                    <a:pt x="144" y="137"/>
                    <a:pt x="142" y="139"/>
                    <a:pt x="139" y="139"/>
                  </a:cubicBezTo>
                  <a:lnTo>
                    <a:pt x="8" y="142"/>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77" name="Freeform 130"/>
            <p:cNvSpPr>
              <a:spLocks noChangeArrowheads="1"/>
            </p:cNvSpPr>
            <p:nvPr/>
          </p:nvSpPr>
          <p:spPr bwMode="auto">
            <a:xfrm>
              <a:off x="17118694" y="5683614"/>
              <a:ext cx="135431" cy="131193"/>
            </a:xfrm>
            <a:custGeom>
              <a:avLst/>
              <a:gdLst>
                <a:gd name="T0" fmla="*/ 7 w 145"/>
                <a:gd name="T1" fmla="*/ 142 h 143"/>
                <a:gd name="T2" fmla="*/ 7 w 145"/>
                <a:gd name="T3" fmla="*/ 142 h 143"/>
                <a:gd name="T4" fmla="*/ 2 w 145"/>
                <a:gd name="T5" fmla="*/ 137 h 143"/>
                <a:gd name="T6" fmla="*/ 0 w 145"/>
                <a:gd name="T7" fmla="*/ 8 h 143"/>
                <a:gd name="T8" fmla="*/ 5 w 145"/>
                <a:gd name="T9" fmla="*/ 3 h 143"/>
                <a:gd name="T10" fmla="*/ 136 w 145"/>
                <a:gd name="T11" fmla="*/ 0 h 143"/>
                <a:gd name="T12" fmla="*/ 139 w 145"/>
                <a:gd name="T13" fmla="*/ 5 h 143"/>
                <a:gd name="T14" fmla="*/ 144 w 145"/>
                <a:gd name="T15" fmla="*/ 132 h 143"/>
                <a:gd name="T16" fmla="*/ 139 w 145"/>
                <a:gd name="T17" fmla="*/ 137 h 143"/>
                <a:gd name="T18" fmla="*/ 7 w 145"/>
                <a:gd name="T19" fmla="*/ 1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3">
                  <a:moveTo>
                    <a:pt x="7" y="142"/>
                  </a:moveTo>
                  <a:lnTo>
                    <a:pt x="7" y="142"/>
                  </a:lnTo>
                  <a:cubicBezTo>
                    <a:pt x="5" y="142"/>
                    <a:pt x="2" y="139"/>
                    <a:pt x="2" y="137"/>
                  </a:cubicBezTo>
                  <a:cubicBezTo>
                    <a:pt x="0" y="8"/>
                    <a:pt x="0" y="8"/>
                    <a:pt x="0" y="8"/>
                  </a:cubicBezTo>
                  <a:cubicBezTo>
                    <a:pt x="0" y="5"/>
                    <a:pt x="0" y="3"/>
                    <a:pt x="5" y="3"/>
                  </a:cubicBezTo>
                  <a:cubicBezTo>
                    <a:pt x="136" y="0"/>
                    <a:pt x="136" y="0"/>
                    <a:pt x="136" y="0"/>
                  </a:cubicBezTo>
                  <a:cubicBezTo>
                    <a:pt x="139" y="0"/>
                    <a:pt x="139" y="0"/>
                    <a:pt x="139" y="5"/>
                  </a:cubicBezTo>
                  <a:cubicBezTo>
                    <a:pt x="144" y="132"/>
                    <a:pt x="144" y="132"/>
                    <a:pt x="144" y="132"/>
                  </a:cubicBezTo>
                  <a:cubicBezTo>
                    <a:pt x="144" y="137"/>
                    <a:pt x="141" y="137"/>
                    <a:pt x="139" y="137"/>
                  </a:cubicBezTo>
                  <a:lnTo>
                    <a:pt x="7" y="142"/>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78" name="Freeform 131"/>
            <p:cNvSpPr>
              <a:spLocks noChangeArrowheads="1"/>
            </p:cNvSpPr>
            <p:nvPr/>
          </p:nvSpPr>
          <p:spPr bwMode="auto">
            <a:xfrm>
              <a:off x="17118694" y="5683614"/>
              <a:ext cx="135431" cy="131193"/>
            </a:xfrm>
            <a:custGeom>
              <a:avLst/>
              <a:gdLst>
                <a:gd name="T0" fmla="*/ 7 w 145"/>
                <a:gd name="T1" fmla="*/ 142 h 143"/>
                <a:gd name="T2" fmla="*/ 7 w 145"/>
                <a:gd name="T3" fmla="*/ 142 h 143"/>
                <a:gd name="T4" fmla="*/ 2 w 145"/>
                <a:gd name="T5" fmla="*/ 137 h 143"/>
                <a:gd name="T6" fmla="*/ 0 w 145"/>
                <a:gd name="T7" fmla="*/ 8 h 143"/>
                <a:gd name="T8" fmla="*/ 5 w 145"/>
                <a:gd name="T9" fmla="*/ 3 h 143"/>
                <a:gd name="T10" fmla="*/ 136 w 145"/>
                <a:gd name="T11" fmla="*/ 0 h 143"/>
                <a:gd name="T12" fmla="*/ 139 w 145"/>
                <a:gd name="T13" fmla="*/ 5 h 143"/>
                <a:gd name="T14" fmla="*/ 144 w 145"/>
                <a:gd name="T15" fmla="*/ 132 h 143"/>
                <a:gd name="T16" fmla="*/ 139 w 145"/>
                <a:gd name="T17" fmla="*/ 137 h 143"/>
                <a:gd name="T18" fmla="*/ 7 w 145"/>
                <a:gd name="T19" fmla="*/ 1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3">
                  <a:moveTo>
                    <a:pt x="7" y="142"/>
                  </a:moveTo>
                  <a:lnTo>
                    <a:pt x="7" y="142"/>
                  </a:lnTo>
                  <a:cubicBezTo>
                    <a:pt x="5" y="142"/>
                    <a:pt x="2" y="139"/>
                    <a:pt x="2" y="137"/>
                  </a:cubicBezTo>
                  <a:cubicBezTo>
                    <a:pt x="0" y="8"/>
                    <a:pt x="0" y="8"/>
                    <a:pt x="0" y="8"/>
                  </a:cubicBezTo>
                  <a:cubicBezTo>
                    <a:pt x="0" y="5"/>
                    <a:pt x="0" y="3"/>
                    <a:pt x="5" y="3"/>
                  </a:cubicBezTo>
                  <a:cubicBezTo>
                    <a:pt x="136" y="0"/>
                    <a:pt x="136" y="0"/>
                    <a:pt x="136" y="0"/>
                  </a:cubicBezTo>
                  <a:cubicBezTo>
                    <a:pt x="139" y="0"/>
                    <a:pt x="139" y="0"/>
                    <a:pt x="139" y="5"/>
                  </a:cubicBezTo>
                  <a:cubicBezTo>
                    <a:pt x="144" y="132"/>
                    <a:pt x="144" y="132"/>
                    <a:pt x="144" y="132"/>
                  </a:cubicBezTo>
                  <a:cubicBezTo>
                    <a:pt x="144" y="137"/>
                    <a:pt x="141" y="137"/>
                    <a:pt x="139" y="137"/>
                  </a:cubicBezTo>
                  <a:lnTo>
                    <a:pt x="7" y="142"/>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79" name="Freeform 132"/>
            <p:cNvSpPr>
              <a:spLocks noChangeArrowheads="1"/>
            </p:cNvSpPr>
            <p:nvPr/>
          </p:nvSpPr>
          <p:spPr bwMode="auto">
            <a:xfrm>
              <a:off x="17114462" y="5510101"/>
              <a:ext cx="135431" cy="131193"/>
            </a:xfrm>
            <a:custGeom>
              <a:avLst/>
              <a:gdLst>
                <a:gd name="T0" fmla="*/ 7 w 145"/>
                <a:gd name="T1" fmla="*/ 141 h 142"/>
                <a:gd name="T2" fmla="*/ 7 w 145"/>
                <a:gd name="T3" fmla="*/ 141 h 142"/>
                <a:gd name="T4" fmla="*/ 2 w 145"/>
                <a:gd name="T5" fmla="*/ 137 h 142"/>
                <a:gd name="T6" fmla="*/ 0 w 145"/>
                <a:gd name="T7" fmla="*/ 7 h 142"/>
                <a:gd name="T8" fmla="*/ 5 w 145"/>
                <a:gd name="T9" fmla="*/ 2 h 142"/>
                <a:gd name="T10" fmla="*/ 137 w 145"/>
                <a:gd name="T11" fmla="*/ 0 h 142"/>
                <a:gd name="T12" fmla="*/ 141 w 145"/>
                <a:gd name="T13" fmla="*/ 5 h 142"/>
                <a:gd name="T14" fmla="*/ 144 w 145"/>
                <a:gd name="T15" fmla="*/ 134 h 142"/>
                <a:gd name="T16" fmla="*/ 139 w 145"/>
                <a:gd name="T17" fmla="*/ 139 h 142"/>
                <a:gd name="T18" fmla="*/ 7 w 145"/>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2">
                  <a:moveTo>
                    <a:pt x="7" y="141"/>
                  </a:moveTo>
                  <a:lnTo>
                    <a:pt x="7" y="141"/>
                  </a:lnTo>
                  <a:cubicBezTo>
                    <a:pt x="5" y="141"/>
                    <a:pt x="2" y="139"/>
                    <a:pt x="2" y="137"/>
                  </a:cubicBezTo>
                  <a:cubicBezTo>
                    <a:pt x="0" y="7"/>
                    <a:pt x="0" y="7"/>
                    <a:pt x="0" y="7"/>
                  </a:cubicBezTo>
                  <a:cubicBezTo>
                    <a:pt x="0" y="5"/>
                    <a:pt x="2" y="2"/>
                    <a:pt x="5" y="2"/>
                  </a:cubicBezTo>
                  <a:cubicBezTo>
                    <a:pt x="137" y="0"/>
                    <a:pt x="137" y="0"/>
                    <a:pt x="137" y="0"/>
                  </a:cubicBezTo>
                  <a:cubicBezTo>
                    <a:pt x="139" y="0"/>
                    <a:pt x="141" y="2"/>
                    <a:pt x="141" y="5"/>
                  </a:cubicBezTo>
                  <a:cubicBezTo>
                    <a:pt x="144" y="134"/>
                    <a:pt x="144" y="134"/>
                    <a:pt x="144" y="134"/>
                  </a:cubicBezTo>
                  <a:cubicBezTo>
                    <a:pt x="144" y="137"/>
                    <a:pt x="141" y="139"/>
                    <a:pt x="139" y="139"/>
                  </a:cubicBezTo>
                  <a:lnTo>
                    <a:pt x="7" y="141"/>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80" name="Freeform 133"/>
            <p:cNvSpPr>
              <a:spLocks noChangeArrowheads="1"/>
            </p:cNvSpPr>
            <p:nvPr/>
          </p:nvSpPr>
          <p:spPr bwMode="auto">
            <a:xfrm>
              <a:off x="17114462" y="5510101"/>
              <a:ext cx="135431" cy="131193"/>
            </a:xfrm>
            <a:custGeom>
              <a:avLst/>
              <a:gdLst>
                <a:gd name="T0" fmla="*/ 7 w 145"/>
                <a:gd name="T1" fmla="*/ 141 h 142"/>
                <a:gd name="T2" fmla="*/ 7 w 145"/>
                <a:gd name="T3" fmla="*/ 141 h 142"/>
                <a:gd name="T4" fmla="*/ 2 w 145"/>
                <a:gd name="T5" fmla="*/ 137 h 142"/>
                <a:gd name="T6" fmla="*/ 0 w 145"/>
                <a:gd name="T7" fmla="*/ 7 h 142"/>
                <a:gd name="T8" fmla="*/ 5 w 145"/>
                <a:gd name="T9" fmla="*/ 2 h 142"/>
                <a:gd name="T10" fmla="*/ 137 w 145"/>
                <a:gd name="T11" fmla="*/ 0 h 142"/>
                <a:gd name="T12" fmla="*/ 141 w 145"/>
                <a:gd name="T13" fmla="*/ 5 h 142"/>
                <a:gd name="T14" fmla="*/ 144 w 145"/>
                <a:gd name="T15" fmla="*/ 134 h 142"/>
                <a:gd name="T16" fmla="*/ 139 w 145"/>
                <a:gd name="T17" fmla="*/ 139 h 142"/>
                <a:gd name="T18" fmla="*/ 7 w 145"/>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2">
                  <a:moveTo>
                    <a:pt x="7" y="141"/>
                  </a:moveTo>
                  <a:lnTo>
                    <a:pt x="7" y="141"/>
                  </a:lnTo>
                  <a:cubicBezTo>
                    <a:pt x="5" y="141"/>
                    <a:pt x="2" y="139"/>
                    <a:pt x="2" y="137"/>
                  </a:cubicBezTo>
                  <a:cubicBezTo>
                    <a:pt x="0" y="7"/>
                    <a:pt x="0" y="7"/>
                    <a:pt x="0" y="7"/>
                  </a:cubicBezTo>
                  <a:cubicBezTo>
                    <a:pt x="0" y="5"/>
                    <a:pt x="2" y="2"/>
                    <a:pt x="5" y="2"/>
                  </a:cubicBezTo>
                  <a:cubicBezTo>
                    <a:pt x="137" y="0"/>
                    <a:pt x="137" y="0"/>
                    <a:pt x="137" y="0"/>
                  </a:cubicBezTo>
                  <a:cubicBezTo>
                    <a:pt x="139" y="0"/>
                    <a:pt x="141" y="2"/>
                    <a:pt x="141" y="5"/>
                  </a:cubicBezTo>
                  <a:cubicBezTo>
                    <a:pt x="144" y="134"/>
                    <a:pt x="144" y="134"/>
                    <a:pt x="144" y="134"/>
                  </a:cubicBezTo>
                  <a:cubicBezTo>
                    <a:pt x="144" y="137"/>
                    <a:pt x="141" y="139"/>
                    <a:pt x="139" y="139"/>
                  </a:cubicBezTo>
                  <a:lnTo>
                    <a:pt x="7" y="141"/>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81" name="Freeform 134"/>
            <p:cNvSpPr>
              <a:spLocks noChangeArrowheads="1"/>
            </p:cNvSpPr>
            <p:nvPr/>
          </p:nvSpPr>
          <p:spPr bwMode="auto">
            <a:xfrm>
              <a:off x="17110230" y="5336587"/>
              <a:ext cx="135431" cy="131193"/>
            </a:xfrm>
            <a:custGeom>
              <a:avLst/>
              <a:gdLst>
                <a:gd name="T0" fmla="*/ 10 w 145"/>
                <a:gd name="T1" fmla="*/ 142 h 143"/>
                <a:gd name="T2" fmla="*/ 10 w 145"/>
                <a:gd name="T3" fmla="*/ 142 h 143"/>
                <a:gd name="T4" fmla="*/ 5 w 145"/>
                <a:gd name="T5" fmla="*/ 137 h 143"/>
                <a:gd name="T6" fmla="*/ 0 w 145"/>
                <a:gd name="T7" fmla="*/ 7 h 143"/>
                <a:gd name="T8" fmla="*/ 5 w 145"/>
                <a:gd name="T9" fmla="*/ 3 h 143"/>
                <a:gd name="T10" fmla="*/ 137 w 145"/>
                <a:gd name="T11" fmla="*/ 0 h 143"/>
                <a:gd name="T12" fmla="*/ 142 w 145"/>
                <a:gd name="T13" fmla="*/ 5 h 143"/>
                <a:gd name="T14" fmla="*/ 144 w 145"/>
                <a:gd name="T15" fmla="*/ 134 h 143"/>
                <a:gd name="T16" fmla="*/ 142 w 145"/>
                <a:gd name="T17" fmla="*/ 137 h 143"/>
                <a:gd name="T18" fmla="*/ 10 w 145"/>
                <a:gd name="T19" fmla="*/ 1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3">
                  <a:moveTo>
                    <a:pt x="10" y="142"/>
                  </a:moveTo>
                  <a:lnTo>
                    <a:pt x="10" y="142"/>
                  </a:lnTo>
                  <a:cubicBezTo>
                    <a:pt x="7" y="142"/>
                    <a:pt x="5" y="139"/>
                    <a:pt x="5" y="137"/>
                  </a:cubicBezTo>
                  <a:cubicBezTo>
                    <a:pt x="0" y="7"/>
                    <a:pt x="0" y="7"/>
                    <a:pt x="0" y="7"/>
                  </a:cubicBezTo>
                  <a:cubicBezTo>
                    <a:pt x="0" y="5"/>
                    <a:pt x="2" y="3"/>
                    <a:pt x="5" y="3"/>
                  </a:cubicBezTo>
                  <a:cubicBezTo>
                    <a:pt x="137" y="0"/>
                    <a:pt x="137" y="0"/>
                    <a:pt x="137" y="0"/>
                  </a:cubicBezTo>
                  <a:cubicBezTo>
                    <a:pt x="139" y="0"/>
                    <a:pt x="142" y="3"/>
                    <a:pt x="142" y="5"/>
                  </a:cubicBezTo>
                  <a:cubicBezTo>
                    <a:pt x="144" y="134"/>
                    <a:pt x="144" y="134"/>
                    <a:pt x="144" y="134"/>
                  </a:cubicBezTo>
                  <a:cubicBezTo>
                    <a:pt x="144" y="137"/>
                    <a:pt x="144" y="137"/>
                    <a:pt x="142" y="137"/>
                  </a:cubicBezTo>
                  <a:lnTo>
                    <a:pt x="10" y="142"/>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82" name="Freeform 135"/>
            <p:cNvSpPr>
              <a:spLocks noChangeArrowheads="1"/>
            </p:cNvSpPr>
            <p:nvPr/>
          </p:nvSpPr>
          <p:spPr bwMode="auto">
            <a:xfrm>
              <a:off x="17110230" y="5336587"/>
              <a:ext cx="135431" cy="131193"/>
            </a:xfrm>
            <a:custGeom>
              <a:avLst/>
              <a:gdLst>
                <a:gd name="T0" fmla="*/ 10 w 145"/>
                <a:gd name="T1" fmla="*/ 142 h 143"/>
                <a:gd name="T2" fmla="*/ 10 w 145"/>
                <a:gd name="T3" fmla="*/ 142 h 143"/>
                <a:gd name="T4" fmla="*/ 5 w 145"/>
                <a:gd name="T5" fmla="*/ 137 h 143"/>
                <a:gd name="T6" fmla="*/ 0 w 145"/>
                <a:gd name="T7" fmla="*/ 7 h 143"/>
                <a:gd name="T8" fmla="*/ 5 w 145"/>
                <a:gd name="T9" fmla="*/ 3 h 143"/>
                <a:gd name="T10" fmla="*/ 137 w 145"/>
                <a:gd name="T11" fmla="*/ 0 h 143"/>
                <a:gd name="T12" fmla="*/ 142 w 145"/>
                <a:gd name="T13" fmla="*/ 5 h 143"/>
                <a:gd name="T14" fmla="*/ 144 w 145"/>
                <a:gd name="T15" fmla="*/ 134 h 143"/>
                <a:gd name="T16" fmla="*/ 142 w 145"/>
                <a:gd name="T17" fmla="*/ 137 h 143"/>
                <a:gd name="T18" fmla="*/ 10 w 145"/>
                <a:gd name="T19" fmla="*/ 1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3">
                  <a:moveTo>
                    <a:pt x="10" y="142"/>
                  </a:moveTo>
                  <a:lnTo>
                    <a:pt x="10" y="142"/>
                  </a:lnTo>
                  <a:cubicBezTo>
                    <a:pt x="7" y="142"/>
                    <a:pt x="5" y="139"/>
                    <a:pt x="5" y="137"/>
                  </a:cubicBezTo>
                  <a:cubicBezTo>
                    <a:pt x="0" y="7"/>
                    <a:pt x="0" y="7"/>
                    <a:pt x="0" y="7"/>
                  </a:cubicBezTo>
                  <a:cubicBezTo>
                    <a:pt x="0" y="5"/>
                    <a:pt x="2" y="3"/>
                    <a:pt x="5" y="3"/>
                  </a:cubicBezTo>
                  <a:cubicBezTo>
                    <a:pt x="137" y="0"/>
                    <a:pt x="137" y="0"/>
                    <a:pt x="137" y="0"/>
                  </a:cubicBezTo>
                  <a:cubicBezTo>
                    <a:pt x="139" y="0"/>
                    <a:pt x="142" y="3"/>
                    <a:pt x="142" y="5"/>
                  </a:cubicBezTo>
                  <a:cubicBezTo>
                    <a:pt x="144" y="134"/>
                    <a:pt x="144" y="134"/>
                    <a:pt x="144" y="134"/>
                  </a:cubicBezTo>
                  <a:cubicBezTo>
                    <a:pt x="144" y="137"/>
                    <a:pt x="144" y="137"/>
                    <a:pt x="142" y="137"/>
                  </a:cubicBezTo>
                  <a:lnTo>
                    <a:pt x="10" y="142"/>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83" name="Freeform 136"/>
            <p:cNvSpPr>
              <a:spLocks noChangeArrowheads="1"/>
            </p:cNvSpPr>
            <p:nvPr/>
          </p:nvSpPr>
          <p:spPr bwMode="auto">
            <a:xfrm>
              <a:off x="17105998" y="5167306"/>
              <a:ext cx="135431" cy="131193"/>
            </a:xfrm>
            <a:custGeom>
              <a:avLst/>
              <a:gdLst>
                <a:gd name="T0" fmla="*/ 7 w 145"/>
                <a:gd name="T1" fmla="*/ 141 h 142"/>
                <a:gd name="T2" fmla="*/ 7 w 145"/>
                <a:gd name="T3" fmla="*/ 141 h 142"/>
                <a:gd name="T4" fmla="*/ 2 w 145"/>
                <a:gd name="T5" fmla="*/ 136 h 142"/>
                <a:gd name="T6" fmla="*/ 0 w 145"/>
                <a:gd name="T7" fmla="*/ 7 h 142"/>
                <a:gd name="T8" fmla="*/ 4 w 145"/>
                <a:gd name="T9" fmla="*/ 2 h 142"/>
                <a:gd name="T10" fmla="*/ 136 w 145"/>
                <a:gd name="T11" fmla="*/ 0 h 142"/>
                <a:gd name="T12" fmla="*/ 141 w 145"/>
                <a:gd name="T13" fmla="*/ 5 h 142"/>
                <a:gd name="T14" fmla="*/ 144 w 145"/>
                <a:gd name="T15" fmla="*/ 134 h 142"/>
                <a:gd name="T16" fmla="*/ 139 w 145"/>
                <a:gd name="T17" fmla="*/ 139 h 142"/>
                <a:gd name="T18" fmla="*/ 7 w 145"/>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2">
                  <a:moveTo>
                    <a:pt x="7" y="141"/>
                  </a:moveTo>
                  <a:lnTo>
                    <a:pt x="7" y="141"/>
                  </a:lnTo>
                  <a:cubicBezTo>
                    <a:pt x="4" y="141"/>
                    <a:pt x="2" y="139"/>
                    <a:pt x="2" y="136"/>
                  </a:cubicBezTo>
                  <a:cubicBezTo>
                    <a:pt x="0" y="7"/>
                    <a:pt x="0" y="7"/>
                    <a:pt x="0" y="7"/>
                  </a:cubicBezTo>
                  <a:cubicBezTo>
                    <a:pt x="0" y="5"/>
                    <a:pt x="2" y="2"/>
                    <a:pt x="4" y="2"/>
                  </a:cubicBezTo>
                  <a:cubicBezTo>
                    <a:pt x="136" y="0"/>
                    <a:pt x="136" y="0"/>
                    <a:pt x="136" y="0"/>
                  </a:cubicBezTo>
                  <a:cubicBezTo>
                    <a:pt x="139" y="0"/>
                    <a:pt x="141" y="2"/>
                    <a:pt x="141" y="5"/>
                  </a:cubicBezTo>
                  <a:cubicBezTo>
                    <a:pt x="144" y="134"/>
                    <a:pt x="144" y="134"/>
                    <a:pt x="144" y="134"/>
                  </a:cubicBezTo>
                  <a:cubicBezTo>
                    <a:pt x="144" y="136"/>
                    <a:pt x="141" y="139"/>
                    <a:pt x="139" y="139"/>
                  </a:cubicBezTo>
                  <a:lnTo>
                    <a:pt x="7" y="141"/>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84" name="Freeform 137"/>
            <p:cNvSpPr>
              <a:spLocks noChangeArrowheads="1"/>
            </p:cNvSpPr>
            <p:nvPr/>
          </p:nvSpPr>
          <p:spPr bwMode="auto">
            <a:xfrm>
              <a:off x="17105998" y="5167306"/>
              <a:ext cx="135431" cy="131193"/>
            </a:xfrm>
            <a:custGeom>
              <a:avLst/>
              <a:gdLst>
                <a:gd name="T0" fmla="*/ 7 w 145"/>
                <a:gd name="T1" fmla="*/ 141 h 142"/>
                <a:gd name="T2" fmla="*/ 7 w 145"/>
                <a:gd name="T3" fmla="*/ 141 h 142"/>
                <a:gd name="T4" fmla="*/ 2 w 145"/>
                <a:gd name="T5" fmla="*/ 136 h 142"/>
                <a:gd name="T6" fmla="*/ 0 w 145"/>
                <a:gd name="T7" fmla="*/ 7 h 142"/>
                <a:gd name="T8" fmla="*/ 4 w 145"/>
                <a:gd name="T9" fmla="*/ 2 h 142"/>
                <a:gd name="T10" fmla="*/ 136 w 145"/>
                <a:gd name="T11" fmla="*/ 0 h 142"/>
                <a:gd name="T12" fmla="*/ 141 w 145"/>
                <a:gd name="T13" fmla="*/ 5 h 142"/>
                <a:gd name="T14" fmla="*/ 144 w 145"/>
                <a:gd name="T15" fmla="*/ 134 h 142"/>
                <a:gd name="T16" fmla="*/ 139 w 145"/>
                <a:gd name="T17" fmla="*/ 139 h 142"/>
                <a:gd name="T18" fmla="*/ 7 w 145"/>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2">
                  <a:moveTo>
                    <a:pt x="7" y="141"/>
                  </a:moveTo>
                  <a:lnTo>
                    <a:pt x="7" y="141"/>
                  </a:lnTo>
                  <a:cubicBezTo>
                    <a:pt x="4" y="141"/>
                    <a:pt x="2" y="139"/>
                    <a:pt x="2" y="136"/>
                  </a:cubicBezTo>
                  <a:cubicBezTo>
                    <a:pt x="0" y="7"/>
                    <a:pt x="0" y="7"/>
                    <a:pt x="0" y="7"/>
                  </a:cubicBezTo>
                  <a:cubicBezTo>
                    <a:pt x="0" y="5"/>
                    <a:pt x="2" y="2"/>
                    <a:pt x="4" y="2"/>
                  </a:cubicBezTo>
                  <a:cubicBezTo>
                    <a:pt x="136" y="0"/>
                    <a:pt x="136" y="0"/>
                    <a:pt x="136" y="0"/>
                  </a:cubicBezTo>
                  <a:cubicBezTo>
                    <a:pt x="139" y="0"/>
                    <a:pt x="141" y="2"/>
                    <a:pt x="141" y="5"/>
                  </a:cubicBezTo>
                  <a:cubicBezTo>
                    <a:pt x="144" y="134"/>
                    <a:pt x="144" y="134"/>
                    <a:pt x="144" y="134"/>
                  </a:cubicBezTo>
                  <a:cubicBezTo>
                    <a:pt x="144" y="136"/>
                    <a:pt x="141" y="139"/>
                    <a:pt x="139" y="139"/>
                  </a:cubicBezTo>
                  <a:lnTo>
                    <a:pt x="7" y="141"/>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85" name="Freeform 138"/>
            <p:cNvSpPr>
              <a:spLocks noChangeArrowheads="1"/>
            </p:cNvSpPr>
            <p:nvPr/>
          </p:nvSpPr>
          <p:spPr bwMode="auto">
            <a:xfrm>
              <a:off x="17292216" y="6022176"/>
              <a:ext cx="135431" cy="131193"/>
            </a:xfrm>
            <a:custGeom>
              <a:avLst/>
              <a:gdLst>
                <a:gd name="T0" fmla="*/ 8 w 145"/>
                <a:gd name="T1" fmla="*/ 141 h 142"/>
                <a:gd name="T2" fmla="*/ 8 w 145"/>
                <a:gd name="T3" fmla="*/ 141 h 142"/>
                <a:gd name="T4" fmla="*/ 3 w 145"/>
                <a:gd name="T5" fmla="*/ 136 h 142"/>
                <a:gd name="T6" fmla="*/ 0 w 145"/>
                <a:gd name="T7" fmla="*/ 7 h 142"/>
                <a:gd name="T8" fmla="*/ 5 w 145"/>
                <a:gd name="T9" fmla="*/ 2 h 142"/>
                <a:gd name="T10" fmla="*/ 136 w 145"/>
                <a:gd name="T11" fmla="*/ 0 h 142"/>
                <a:gd name="T12" fmla="*/ 141 w 145"/>
                <a:gd name="T13" fmla="*/ 5 h 142"/>
                <a:gd name="T14" fmla="*/ 144 w 145"/>
                <a:gd name="T15" fmla="*/ 134 h 142"/>
                <a:gd name="T16" fmla="*/ 139 w 145"/>
                <a:gd name="T17" fmla="*/ 139 h 142"/>
                <a:gd name="T18" fmla="*/ 8 w 145"/>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2">
                  <a:moveTo>
                    <a:pt x="8" y="141"/>
                  </a:moveTo>
                  <a:lnTo>
                    <a:pt x="8" y="141"/>
                  </a:lnTo>
                  <a:cubicBezTo>
                    <a:pt x="5" y="141"/>
                    <a:pt x="3" y="139"/>
                    <a:pt x="3" y="136"/>
                  </a:cubicBezTo>
                  <a:cubicBezTo>
                    <a:pt x="0" y="7"/>
                    <a:pt x="0" y="7"/>
                    <a:pt x="0" y="7"/>
                  </a:cubicBezTo>
                  <a:cubicBezTo>
                    <a:pt x="0" y="5"/>
                    <a:pt x="3" y="2"/>
                    <a:pt x="5" y="2"/>
                  </a:cubicBezTo>
                  <a:cubicBezTo>
                    <a:pt x="136" y="0"/>
                    <a:pt x="136" y="0"/>
                    <a:pt x="136" y="0"/>
                  </a:cubicBezTo>
                  <a:cubicBezTo>
                    <a:pt x="139" y="0"/>
                    <a:pt x="141" y="2"/>
                    <a:pt x="141" y="5"/>
                  </a:cubicBezTo>
                  <a:cubicBezTo>
                    <a:pt x="144" y="134"/>
                    <a:pt x="144" y="134"/>
                    <a:pt x="144" y="134"/>
                  </a:cubicBezTo>
                  <a:cubicBezTo>
                    <a:pt x="144" y="136"/>
                    <a:pt x="141" y="139"/>
                    <a:pt x="139" y="139"/>
                  </a:cubicBezTo>
                  <a:lnTo>
                    <a:pt x="8" y="141"/>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86" name="Freeform 139"/>
            <p:cNvSpPr>
              <a:spLocks noChangeArrowheads="1"/>
            </p:cNvSpPr>
            <p:nvPr/>
          </p:nvSpPr>
          <p:spPr bwMode="auto">
            <a:xfrm>
              <a:off x="17292216" y="6022176"/>
              <a:ext cx="135431" cy="131193"/>
            </a:xfrm>
            <a:custGeom>
              <a:avLst/>
              <a:gdLst>
                <a:gd name="T0" fmla="*/ 8 w 145"/>
                <a:gd name="T1" fmla="*/ 141 h 142"/>
                <a:gd name="T2" fmla="*/ 8 w 145"/>
                <a:gd name="T3" fmla="*/ 141 h 142"/>
                <a:gd name="T4" fmla="*/ 3 w 145"/>
                <a:gd name="T5" fmla="*/ 136 h 142"/>
                <a:gd name="T6" fmla="*/ 0 w 145"/>
                <a:gd name="T7" fmla="*/ 7 h 142"/>
                <a:gd name="T8" fmla="*/ 5 w 145"/>
                <a:gd name="T9" fmla="*/ 2 h 142"/>
                <a:gd name="T10" fmla="*/ 136 w 145"/>
                <a:gd name="T11" fmla="*/ 0 h 142"/>
                <a:gd name="T12" fmla="*/ 141 w 145"/>
                <a:gd name="T13" fmla="*/ 5 h 142"/>
                <a:gd name="T14" fmla="*/ 144 w 145"/>
                <a:gd name="T15" fmla="*/ 134 h 142"/>
                <a:gd name="T16" fmla="*/ 139 w 145"/>
                <a:gd name="T17" fmla="*/ 139 h 142"/>
                <a:gd name="T18" fmla="*/ 8 w 145"/>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2">
                  <a:moveTo>
                    <a:pt x="8" y="141"/>
                  </a:moveTo>
                  <a:lnTo>
                    <a:pt x="8" y="141"/>
                  </a:lnTo>
                  <a:cubicBezTo>
                    <a:pt x="5" y="141"/>
                    <a:pt x="3" y="139"/>
                    <a:pt x="3" y="136"/>
                  </a:cubicBezTo>
                  <a:cubicBezTo>
                    <a:pt x="0" y="7"/>
                    <a:pt x="0" y="7"/>
                    <a:pt x="0" y="7"/>
                  </a:cubicBezTo>
                  <a:cubicBezTo>
                    <a:pt x="0" y="5"/>
                    <a:pt x="3" y="2"/>
                    <a:pt x="5" y="2"/>
                  </a:cubicBezTo>
                  <a:cubicBezTo>
                    <a:pt x="136" y="0"/>
                    <a:pt x="136" y="0"/>
                    <a:pt x="136" y="0"/>
                  </a:cubicBezTo>
                  <a:cubicBezTo>
                    <a:pt x="139" y="0"/>
                    <a:pt x="141" y="2"/>
                    <a:pt x="141" y="5"/>
                  </a:cubicBezTo>
                  <a:cubicBezTo>
                    <a:pt x="144" y="134"/>
                    <a:pt x="144" y="134"/>
                    <a:pt x="144" y="134"/>
                  </a:cubicBezTo>
                  <a:cubicBezTo>
                    <a:pt x="144" y="136"/>
                    <a:pt x="141" y="139"/>
                    <a:pt x="139" y="139"/>
                  </a:cubicBezTo>
                  <a:lnTo>
                    <a:pt x="8" y="141"/>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87" name="Freeform 140"/>
            <p:cNvSpPr>
              <a:spLocks noChangeArrowheads="1"/>
            </p:cNvSpPr>
            <p:nvPr/>
          </p:nvSpPr>
          <p:spPr bwMode="auto">
            <a:xfrm>
              <a:off x="17287983" y="5848663"/>
              <a:ext cx="135431" cy="131193"/>
            </a:xfrm>
            <a:custGeom>
              <a:avLst/>
              <a:gdLst>
                <a:gd name="T0" fmla="*/ 8 w 145"/>
                <a:gd name="T1" fmla="*/ 141 h 142"/>
                <a:gd name="T2" fmla="*/ 8 w 145"/>
                <a:gd name="T3" fmla="*/ 141 h 142"/>
                <a:gd name="T4" fmla="*/ 3 w 145"/>
                <a:gd name="T5" fmla="*/ 136 h 142"/>
                <a:gd name="T6" fmla="*/ 0 w 145"/>
                <a:gd name="T7" fmla="*/ 7 h 142"/>
                <a:gd name="T8" fmla="*/ 5 w 145"/>
                <a:gd name="T9" fmla="*/ 2 h 142"/>
                <a:gd name="T10" fmla="*/ 137 w 145"/>
                <a:gd name="T11" fmla="*/ 0 h 142"/>
                <a:gd name="T12" fmla="*/ 141 w 145"/>
                <a:gd name="T13" fmla="*/ 2 h 142"/>
                <a:gd name="T14" fmla="*/ 144 w 145"/>
                <a:gd name="T15" fmla="*/ 131 h 142"/>
                <a:gd name="T16" fmla="*/ 139 w 145"/>
                <a:gd name="T17" fmla="*/ 136 h 142"/>
                <a:gd name="T18" fmla="*/ 8 w 145"/>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2">
                  <a:moveTo>
                    <a:pt x="8" y="141"/>
                  </a:moveTo>
                  <a:lnTo>
                    <a:pt x="8" y="141"/>
                  </a:lnTo>
                  <a:cubicBezTo>
                    <a:pt x="5" y="141"/>
                    <a:pt x="3" y="139"/>
                    <a:pt x="3" y="136"/>
                  </a:cubicBezTo>
                  <a:cubicBezTo>
                    <a:pt x="0" y="7"/>
                    <a:pt x="0" y="7"/>
                    <a:pt x="0" y="7"/>
                  </a:cubicBezTo>
                  <a:cubicBezTo>
                    <a:pt x="0" y="5"/>
                    <a:pt x="3" y="2"/>
                    <a:pt x="5" y="2"/>
                  </a:cubicBezTo>
                  <a:cubicBezTo>
                    <a:pt x="137" y="0"/>
                    <a:pt x="137" y="0"/>
                    <a:pt x="137" y="0"/>
                  </a:cubicBezTo>
                  <a:cubicBezTo>
                    <a:pt x="139" y="0"/>
                    <a:pt x="141" y="0"/>
                    <a:pt x="141" y="2"/>
                  </a:cubicBezTo>
                  <a:cubicBezTo>
                    <a:pt x="144" y="131"/>
                    <a:pt x="144" y="131"/>
                    <a:pt x="144" y="131"/>
                  </a:cubicBezTo>
                  <a:cubicBezTo>
                    <a:pt x="144" y="134"/>
                    <a:pt x="141" y="136"/>
                    <a:pt x="139" y="136"/>
                  </a:cubicBezTo>
                  <a:lnTo>
                    <a:pt x="8" y="141"/>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88" name="Freeform 141"/>
            <p:cNvSpPr>
              <a:spLocks noChangeArrowheads="1"/>
            </p:cNvSpPr>
            <p:nvPr/>
          </p:nvSpPr>
          <p:spPr bwMode="auto">
            <a:xfrm>
              <a:off x="17287983" y="5848663"/>
              <a:ext cx="135431" cy="131193"/>
            </a:xfrm>
            <a:custGeom>
              <a:avLst/>
              <a:gdLst>
                <a:gd name="T0" fmla="*/ 8 w 145"/>
                <a:gd name="T1" fmla="*/ 141 h 142"/>
                <a:gd name="T2" fmla="*/ 8 w 145"/>
                <a:gd name="T3" fmla="*/ 141 h 142"/>
                <a:gd name="T4" fmla="*/ 3 w 145"/>
                <a:gd name="T5" fmla="*/ 136 h 142"/>
                <a:gd name="T6" fmla="*/ 0 w 145"/>
                <a:gd name="T7" fmla="*/ 7 h 142"/>
                <a:gd name="T8" fmla="*/ 5 w 145"/>
                <a:gd name="T9" fmla="*/ 2 h 142"/>
                <a:gd name="T10" fmla="*/ 137 w 145"/>
                <a:gd name="T11" fmla="*/ 0 h 142"/>
                <a:gd name="T12" fmla="*/ 141 w 145"/>
                <a:gd name="T13" fmla="*/ 2 h 142"/>
                <a:gd name="T14" fmla="*/ 144 w 145"/>
                <a:gd name="T15" fmla="*/ 131 h 142"/>
                <a:gd name="T16" fmla="*/ 139 w 145"/>
                <a:gd name="T17" fmla="*/ 136 h 142"/>
                <a:gd name="T18" fmla="*/ 8 w 145"/>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2">
                  <a:moveTo>
                    <a:pt x="8" y="141"/>
                  </a:moveTo>
                  <a:lnTo>
                    <a:pt x="8" y="141"/>
                  </a:lnTo>
                  <a:cubicBezTo>
                    <a:pt x="5" y="141"/>
                    <a:pt x="3" y="139"/>
                    <a:pt x="3" y="136"/>
                  </a:cubicBezTo>
                  <a:cubicBezTo>
                    <a:pt x="0" y="7"/>
                    <a:pt x="0" y="7"/>
                    <a:pt x="0" y="7"/>
                  </a:cubicBezTo>
                  <a:cubicBezTo>
                    <a:pt x="0" y="5"/>
                    <a:pt x="3" y="2"/>
                    <a:pt x="5" y="2"/>
                  </a:cubicBezTo>
                  <a:cubicBezTo>
                    <a:pt x="137" y="0"/>
                    <a:pt x="137" y="0"/>
                    <a:pt x="137" y="0"/>
                  </a:cubicBezTo>
                  <a:cubicBezTo>
                    <a:pt x="139" y="0"/>
                    <a:pt x="141" y="0"/>
                    <a:pt x="141" y="2"/>
                  </a:cubicBezTo>
                  <a:cubicBezTo>
                    <a:pt x="144" y="131"/>
                    <a:pt x="144" y="131"/>
                    <a:pt x="144" y="131"/>
                  </a:cubicBezTo>
                  <a:cubicBezTo>
                    <a:pt x="144" y="134"/>
                    <a:pt x="141" y="136"/>
                    <a:pt x="139" y="136"/>
                  </a:cubicBezTo>
                  <a:lnTo>
                    <a:pt x="8" y="141"/>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89" name="Freeform 142"/>
            <p:cNvSpPr>
              <a:spLocks noChangeArrowheads="1"/>
            </p:cNvSpPr>
            <p:nvPr/>
          </p:nvSpPr>
          <p:spPr bwMode="auto">
            <a:xfrm>
              <a:off x="17283751" y="5675150"/>
              <a:ext cx="135431" cy="131193"/>
            </a:xfrm>
            <a:custGeom>
              <a:avLst/>
              <a:gdLst>
                <a:gd name="T0" fmla="*/ 7 w 144"/>
                <a:gd name="T1" fmla="*/ 142 h 143"/>
                <a:gd name="T2" fmla="*/ 7 w 144"/>
                <a:gd name="T3" fmla="*/ 142 h 143"/>
                <a:gd name="T4" fmla="*/ 2 w 144"/>
                <a:gd name="T5" fmla="*/ 137 h 143"/>
                <a:gd name="T6" fmla="*/ 0 w 144"/>
                <a:gd name="T7" fmla="*/ 8 h 143"/>
                <a:gd name="T8" fmla="*/ 5 w 144"/>
                <a:gd name="T9" fmla="*/ 3 h 143"/>
                <a:gd name="T10" fmla="*/ 136 w 144"/>
                <a:gd name="T11" fmla="*/ 0 h 143"/>
                <a:gd name="T12" fmla="*/ 141 w 144"/>
                <a:gd name="T13" fmla="*/ 5 h 143"/>
                <a:gd name="T14" fmla="*/ 143 w 144"/>
                <a:gd name="T15" fmla="*/ 135 h 143"/>
                <a:gd name="T16" fmla="*/ 139 w 144"/>
                <a:gd name="T17" fmla="*/ 139 h 143"/>
                <a:gd name="T18" fmla="*/ 7 w 144"/>
                <a:gd name="T19" fmla="*/ 1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3">
                  <a:moveTo>
                    <a:pt x="7" y="142"/>
                  </a:moveTo>
                  <a:lnTo>
                    <a:pt x="7" y="142"/>
                  </a:lnTo>
                  <a:cubicBezTo>
                    <a:pt x="5" y="142"/>
                    <a:pt x="2" y="139"/>
                    <a:pt x="2" y="137"/>
                  </a:cubicBezTo>
                  <a:cubicBezTo>
                    <a:pt x="0" y="8"/>
                    <a:pt x="0" y="8"/>
                    <a:pt x="0" y="8"/>
                  </a:cubicBezTo>
                  <a:cubicBezTo>
                    <a:pt x="0" y="5"/>
                    <a:pt x="2" y="3"/>
                    <a:pt x="5" y="3"/>
                  </a:cubicBezTo>
                  <a:cubicBezTo>
                    <a:pt x="136" y="0"/>
                    <a:pt x="136" y="0"/>
                    <a:pt x="136" y="0"/>
                  </a:cubicBezTo>
                  <a:cubicBezTo>
                    <a:pt x="139" y="0"/>
                    <a:pt x="141" y="3"/>
                    <a:pt x="141" y="5"/>
                  </a:cubicBezTo>
                  <a:cubicBezTo>
                    <a:pt x="143" y="135"/>
                    <a:pt x="143" y="135"/>
                    <a:pt x="143" y="135"/>
                  </a:cubicBezTo>
                  <a:cubicBezTo>
                    <a:pt x="143" y="137"/>
                    <a:pt x="141" y="139"/>
                    <a:pt x="139" y="139"/>
                  </a:cubicBezTo>
                  <a:lnTo>
                    <a:pt x="7" y="142"/>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90" name="Freeform 143"/>
            <p:cNvSpPr>
              <a:spLocks noChangeArrowheads="1"/>
            </p:cNvSpPr>
            <p:nvPr/>
          </p:nvSpPr>
          <p:spPr bwMode="auto">
            <a:xfrm>
              <a:off x="17283751" y="5675150"/>
              <a:ext cx="135431" cy="131193"/>
            </a:xfrm>
            <a:custGeom>
              <a:avLst/>
              <a:gdLst>
                <a:gd name="T0" fmla="*/ 7 w 144"/>
                <a:gd name="T1" fmla="*/ 142 h 143"/>
                <a:gd name="T2" fmla="*/ 7 w 144"/>
                <a:gd name="T3" fmla="*/ 142 h 143"/>
                <a:gd name="T4" fmla="*/ 2 w 144"/>
                <a:gd name="T5" fmla="*/ 137 h 143"/>
                <a:gd name="T6" fmla="*/ 0 w 144"/>
                <a:gd name="T7" fmla="*/ 8 h 143"/>
                <a:gd name="T8" fmla="*/ 5 w 144"/>
                <a:gd name="T9" fmla="*/ 3 h 143"/>
                <a:gd name="T10" fmla="*/ 136 w 144"/>
                <a:gd name="T11" fmla="*/ 0 h 143"/>
                <a:gd name="T12" fmla="*/ 141 w 144"/>
                <a:gd name="T13" fmla="*/ 5 h 143"/>
                <a:gd name="T14" fmla="*/ 143 w 144"/>
                <a:gd name="T15" fmla="*/ 135 h 143"/>
                <a:gd name="T16" fmla="*/ 139 w 144"/>
                <a:gd name="T17" fmla="*/ 139 h 143"/>
                <a:gd name="T18" fmla="*/ 7 w 144"/>
                <a:gd name="T19" fmla="*/ 1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3">
                  <a:moveTo>
                    <a:pt x="7" y="142"/>
                  </a:moveTo>
                  <a:lnTo>
                    <a:pt x="7" y="142"/>
                  </a:lnTo>
                  <a:cubicBezTo>
                    <a:pt x="5" y="142"/>
                    <a:pt x="2" y="139"/>
                    <a:pt x="2" y="137"/>
                  </a:cubicBezTo>
                  <a:cubicBezTo>
                    <a:pt x="0" y="8"/>
                    <a:pt x="0" y="8"/>
                    <a:pt x="0" y="8"/>
                  </a:cubicBezTo>
                  <a:cubicBezTo>
                    <a:pt x="0" y="5"/>
                    <a:pt x="2" y="3"/>
                    <a:pt x="5" y="3"/>
                  </a:cubicBezTo>
                  <a:cubicBezTo>
                    <a:pt x="136" y="0"/>
                    <a:pt x="136" y="0"/>
                    <a:pt x="136" y="0"/>
                  </a:cubicBezTo>
                  <a:cubicBezTo>
                    <a:pt x="139" y="0"/>
                    <a:pt x="141" y="3"/>
                    <a:pt x="141" y="5"/>
                  </a:cubicBezTo>
                  <a:cubicBezTo>
                    <a:pt x="143" y="135"/>
                    <a:pt x="143" y="135"/>
                    <a:pt x="143" y="135"/>
                  </a:cubicBezTo>
                  <a:cubicBezTo>
                    <a:pt x="143" y="137"/>
                    <a:pt x="141" y="139"/>
                    <a:pt x="139" y="139"/>
                  </a:cubicBezTo>
                  <a:lnTo>
                    <a:pt x="7" y="142"/>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91" name="Freeform 144"/>
            <p:cNvSpPr>
              <a:spLocks noChangeArrowheads="1"/>
            </p:cNvSpPr>
            <p:nvPr/>
          </p:nvSpPr>
          <p:spPr bwMode="auto">
            <a:xfrm>
              <a:off x="17279519" y="5505868"/>
              <a:ext cx="135431" cy="131193"/>
            </a:xfrm>
            <a:custGeom>
              <a:avLst/>
              <a:gdLst>
                <a:gd name="T0" fmla="*/ 7 w 145"/>
                <a:gd name="T1" fmla="*/ 141 h 142"/>
                <a:gd name="T2" fmla="*/ 7 w 145"/>
                <a:gd name="T3" fmla="*/ 141 h 142"/>
                <a:gd name="T4" fmla="*/ 2 w 145"/>
                <a:gd name="T5" fmla="*/ 136 h 142"/>
                <a:gd name="T6" fmla="*/ 0 w 145"/>
                <a:gd name="T7" fmla="*/ 7 h 142"/>
                <a:gd name="T8" fmla="*/ 5 w 145"/>
                <a:gd name="T9" fmla="*/ 2 h 142"/>
                <a:gd name="T10" fmla="*/ 136 w 145"/>
                <a:gd name="T11" fmla="*/ 0 h 142"/>
                <a:gd name="T12" fmla="*/ 141 w 145"/>
                <a:gd name="T13" fmla="*/ 4 h 142"/>
                <a:gd name="T14" fmla="*/ 144 w 145"/>
                <a:gd name="T15" fmla="*/ 131 h 142"/>
                <a:gd name="T16" fmla="*/ 139 w 145"/>
                <a:gd name="T17" fmla="*/ 136 h 142"/>
                <a:gd name="T18" fmla="*/ 7 w 145"/>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2">
                  <a:moveTo>
                    <a:pt x="7" y="141"/>
                  </a:moveTo>
                  <a:lnTo>
                    <a:pt x="7" y="141"/>
                  </a:lnTo>
                  <a:cubicBezTo>
                    <a:pt x="5" y="141"/>
                    <a:pt x="2" y="139"/>
                    <a:pt x="2" y="136"/>
                  </a:cubicBezTo>
                  <a:cubicBezTo>
                    <a:pt x="0" y="7"/>
                    <a:pt x="0" y="7"/>
                    <a:pt x="0" y="7"/>
                  </a:cubicBezTo>
                  <a:cubicBezTo>
                    <a:pt x="0" y="4"/>
                    <a:pt x="2" y="2"/>
                    <a:pt x="5" y="2"/>
                  </a:cubicBezTo>
                  <a:cubicBezTo>
                    <a:pt x="136" y="0"/>
                    <a:pt x="136" y="0"/>
                    <a:pt x="136" y="0"/>
                  </a:cubicBezTo>
                  <a:cubicBezTo>
                    <a:pt x="139" y="0"/>
                    <a:pt x="141" y="0"/>
                    <a:pt x="141" y="4"/>
                  </a:cubicBezTo>
                  <a:cubicBezTo>
                    <a:pt x="144" y="131"/>
                    <a:pt x="144" y="131"/>
                    <a:pt x="144" y="131"/>
                  </a:cubicBezTo>
                  <a:cubicBezTo>
                    <a:pt x="144" y="136"/>
                    <a:pt x="141" y="136"/>
                    <a:pt x="139" y="136"/>
                  </a:cubicBezTo>
                  <a:lnTo>
                    <a:pt x="7" y="141"/>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92" name="Freeform 145"/>
            <p:cNvSpPr>
              <a:spLocks noChangeArrowheads="1"/>
            </p:cNvSpPr>
            <p:nvPr/>
          </p:nvSpPr>
          <p:spPr bwMode="auto">
            <a:xfrm>
              <a:off x="17279519" y="5505868"/>
              <a:ext cx="135431" cy="131193"/>
            </a:xfrm>
            <a:custGeom>
              <a:avLst/>
              <a:gdLst>
                <a:gd name="T0" fmla="*/ 7 w 145"/>
                <a:gd name="T1" fmla="*/ 141 h 142"/>
                <a:gd name="T2" fmla="*/ 7 w 145"/>
                <a:gd name="T3" fmla="*/ 141 h 142"/>
                <a:gd name="T4" fmla="*/ 2 w 145"/>
                <a:gd name="T5" fmla="*/ 136 h 142"/>
                <a:gd name="T6" fmla="*/ 0 w 145"/>
                <a:gd name="T7" fmla="*/ 7 h 142"/>
                <a:gd name="T8" fmla="*/ 5 w 145"/>
                <a:gd name="T9" fmla="*/ 2 h 142"/>
                <a:gd name="T10" fmla="*/ 136 w 145"/>
                <a:gd name="T11" fmla="*/ 0 h 142"/>
                <a:gd name="T12" fmla="*/ 141 w 145"/>
                <a:gd name="T13" fmla="*/ 4 h 142"/>
                <a:gd name="T14" fmla="*/ 144 w 145"/>
                <a:gd name="T15" fmla="*/ 131 h 142"/>
                <a:gd name="T16" fmla="*/ 139 w 145"/>
                <a:gd name="T17" fmla="*/ 136 h 142"/>
                <a:gd name="T18" fmla="*/ 7 w 145"/>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2">
                  <a:moveTo>
                    <a:pt x="7" y="141"/>
                  </a:moveTo>
                  <a:lnTo>
                    <a:pt x="7" y="141"/>
                  </a:lnTo>
                  <a:cubicBezTo>
                    <a:pt x="5" y="141"/>
                    <a:pt x="2" y="139"/>
                    <a:pt x="2" y="136"/>
                  </a:cubicBezTo>
                  <a:cubicBezTo>
                    <a:pt x="0" y="7"/>
                    <a:pt x="0" y="7"/>
                    <a:pt x="0" y="7"/>
                  </a:cubicBezTo>
                  <a:cubicBezTo>
                    <a:pt x="0" y="4"/>
                    <a:pt x="2" y="2"/>
                    <a:pt x="5" y="2"/>
                  </a:cubicBezTo>
                  <a:cubicBezTo>
                    <a:pt x="136" y="0"/>
                    <a:pt x="136" y="0"/>
                    <a:pt x="136" y="0"/>
                  </a:cubicBezTo>
                  <a:cubicBezTo>
                    <a:pt x="139" y="0"/>
                    <a:pt x="141" y="0"/>
                    <a:pt x="141" y="4"/>
                  </a:cubicBezTo>
                  <a:cubicBezTo>
                    <a:pt x="144" y="131"/>
                    <a:pt x="144" y="131"/>
                    <a:pt x="144" y="131"/>
                  </a:cubicBezTo>
                  <a:cubicBezTo>
                    <a:pt x="144" y="136"/>
                    <a:pt x="141" y="136"/>
                    <a:pt x="139" y="136"/>
                  </a:cubicBezTo>
                  <a:lnTo>
                    <a:pt x="7" y="141"/>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93" name="Freeform 146"/>
            <p:cNvSpPr>
              <a:spLocks noChangeArrowheads="1"/>
            </p:cNvSpPr>
            <p:nvPr/>
          </p:nvSpPr>
          <p:spPr bwMode="auto">
            <a:xfrm>
              <a:off x="17275287" y="5332355"/>
              <a:ext cx="135431" cy="131193"/>
            </a:xfrm>
            <a:custGeom>
              <a:avLst/>
              <a:gdLst>
                <a:gd name="T0" fmla="*/ 10 w 147"/>
                <a:gd name="T1" fmla="*/ 142 h 143"/>
                <a:gd name="T2" fmla="*/ 10 w 147"/>
                <a:gd name="T3" fmla="*/ 142 h 143"/>
                <a:gd name="T4" fmla="*/ 5 w 147"/>
                <a:gd name="T5" fmla="*/ 137 h 143"/>
                <a:gd name="T6" fmla="*/ 0 w 147"/>
                <a:gd name="T7" fmla="*/ 8 h 143"/>
                <a:gd name="T8" fmla="*/ 5 w 147"/>
                <a:gd name="T9" fmla="*/ 3 h 143"/>
                <a:gd name="T10" fmla="*/ 137 w 147"/>
                <a:gd name="T11" fmla="*/ 0 h 143"/>
                <a:gd name="T12" fmla="*/ 141 w 147"/>
                <a:gd name="T13" fmla="*/ 5 h 143"/>
                <a:gd name="T14" fmla="*/ 144 w 147"/>
                <a:gd name="T15" fmla="*/ 134 h 143"/>
                <a:gd name="T16" fmla="*/ 141 w 147"/>
                <a:gd name="T17" fmla="*/ 139 h 143"/>
                <a:gd name="T18" fmla="*/ 10 w 147"/>
                <a:gd name="T19" fmla="*/ 1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43">
                  <a:moveTo>
                    <a:pt x="10" y="142"/>
                  </a:moveTo>
                  <a:lnTo>
                    <a:pt x="10" y="142"/>
                  </a:lnTo>
                  <a:cubicBezTo>
                    <a:pt x="7" y="142"/>
                    <a:pt x="5" y="139"/>
                    <a:pt x="5" y="137"/>
                  </a:cubicBezTo>
                  <a:cubicBezTo>
                    <a:pt x="0" y="8"/>
                    <a:pt x="0" y="8"/>
                    <a:pt x="0" y="8"/>
                  </a:cubicBezTo>
                  <a:cubicBezTo>
                    <a:pt x="0" y="5"/>
                    <a:pt x="2" y="3"/>
                    <a:pt x="5" y="3"/>
                  </a:cubicBezTo>
                  <a:cubicBezTo>
                    <a:pt x="137" y="0"/>
                    <a:pt x="137" y="0"/>
                    <a:pt x="137" y="0"/>
                  </a:cubicBezTo>
                  <a:cubicBezTo>
                    <a:pt x="139" y="0"/>
                    <a:pt x="141" y="3"/>
                    <a:pt x="141" y="5"/>
                  </a:cubicBezTo>
                  <a:cubicBezTo>
                    <a:pt x="144" y="134"/>
                    <a:pt x="144" y="134"/>
                    <a:pt x="144" y="134"/>
                  </a:cubicBezTo>
                  <a:cubicBezTo>
                    <a:pt x="146" y="137"/>
                    <a:pt x="144" y="139"/>
                    <a:pt x="141" y="139"/>
                  </a:cubicBezTo>
                  <a:lnTo>
                    <a:pt x="10" y="142"/>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94" name="Freeform 147"/>
            <p:cNvSpPr>
              <a:spLocks noChangeArrowheads="1"/>
            </p:cNvSpPr>
            <p:nvPr/>
          </p:nvSpPr>
          <p:spPr bwMode="auto">
            <a:xfrm>
              <a:off x="17275287" y="5332355"/>
              <a:ext cx="135431" cy="131193"/>
            </a:xfrm>
            <a:custGeom>
              <a:avLst/>
              <a:gdLst>
                <a:gd name="T0" fmla="*/ 10 w 147"/>
                <a:gd name="T1" fmla="*/ 142 h 143"/>
                <a:gd name="T2" fmla="*/ 10 w 147"/>
                <a:gd name="T3" fmla="*/ 142 h 143"/>
                <a:gd name="T4" fmla="*/ 5 w 147"/>
                <a:gd name="T5" fmla="*/ 137 h 143"/>
                <a:gd name="T6" fmla="*/ 0 w 147"/>
                <a:gd name="T7" fmla="*/ 8 h 143"/>
                <a:gd name="T8" fmla="*/ 5 w 147"/>
                <a:gd name="T9" fmla="*/ 3 h 143"/>
                <a:gd name="T10" fmla="*/ 137 w 147"/>
                <a:gd name="T11" fmla="*/ 0 h 143"/>
                <a:gd name="T12" fmla="*/ 141 w 147"/>
                <a:gd name="T13" fmla="*/ 5 h 143"/>
                <a:gd name="T14" fmla="*/ 144 w 147"/>
                <a:gd name="T15" fmla="*/ 134 h 143"/>
                <a:gd name="T16" fmla="*/ 141 w 147"/>
                <a:gd name="T17" fmla="*/ 139 h 143"/>
                <a:gd name="T18" fmla="*/ 10 w 147"/>
                <a:gd name="T19" fmla="*/ 1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43">
                  <a:moveTo>
                    <a:pt x="10" y="142"/>
                  </a:moveTo>
                  <a:lnTo>
                    <a:pt x="10" y="142"/>
                  </a:lnTo>
                  <a:cubicBezTo>
                    <a:pt x="7" y="142"/>
                    <a:pt x="5" y="139"/>
                    <a:pt x="5" y="137"/>
                  </a:cubicBezTo>
                  <a:cubicBezTo>
                    <a:pt x="0" y="8"/>
                    <a:pt x="0" y="8"/>
                    <a:pt x="0" y="8"/>
                  </a:cubicBezTo>
                  <a:cubicBezTo>
                    <a:pt x="0" y="5"/>
                    <a:pt x="2" y="3"/>
                    <a:pt x="5" y="3"/>
                  </a:cubicBezTo>
                  <a:cubicBezTo>
                    <a:pt x="137" y="0"/>
                    <a:pt x="137" y="0"/>
                    <a:pt x="137" y="0"/>
                  </a:cubicBezTo>
                  <a:cubicBezTo>
                    <a:pt x="139" y="0"/>
                    <a:pt x="141" y="3"/>
                    <a:pt x="141" y="5"/>
                  </a:cubicBezTo>
                  <a:cubicBezTo>
                    <a:pt x="144" y="134"/>
                    <a:pt x="144" y="134"/>
                    <a:pt x="144" y="134"/>
                  </a:cubicBezTo>
                  <a:cubicBezTo>
                    <a:pt x="146" y="137"/>
                    <a:pt x="144" y="139"/>
                    <a:pt x="141" y="139"/>
                  </a:cubicBezTo>
                  <a:lnTo>
                    <a:pt x="10" y="142"/>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95" name="Freeform 148"/>
            <p:cNvSpPr>
              <a:spLocks noChangeArrowheads="1"/>
            </p:cNvSpPr>
            <p:nvPr/>
          </p:nvSpPr>
          <p:spPr bwMode="auto">
            <a:xfrm>
              <a:off x="17271055" y="5163074"/>
              <a:ext cx="135431" cy="131193"/>
            </a:xfrm>
            <a:custGeom>
              <a:avLst/>
              <a:gdLst>
                <a:gd name="T0" fmla="*/ 8 w 145"/>
                <a:gd name="T1" fmla="*/ 141 h 142"/>
                <a:gd name="T2" fmla="*/ 8 w 145"/>
                <a:gd name="T3" fmla="*/ 141 h 142"/>
                <a:gd name="T4" fmla="*/ 3 w 145"/>
                <a:gd name="T5" fmla="*/ 136 h 142"/>
                <a:gd name="T6" fmla="*/ 0 w 145"/>
                <a:gd name="T7" fmla="*/ 7 h 142"/>
                <a:gd name="T8" fmla="*/ 5 w 145"/>
                <a:gd name="T9" fmla="*/ 2 h 142"/>
                <a:gd name="T10" fmla="*/ 137 w 145"/>
                <a:gd name="T11" fmla="*/ 0 h 142"/>
                <a:gd name="T12" fmla="*/ 142 w 145"/>
                <a:gd name="T13" fmla="*/ 4 h 142"/>
                <a:gd name="T14" fmla="*/ 144 w 145"/>
                <a:gd name="T15" fmla="*/ 133 h 142"/>
                <a:gd name="T16" fmla="*/ 140 w 145"/>
                <a:gd name="T17" fmla="*/ 136 h 142"/>
                <a:gd name="T18" fmla="*/ 8 w 145"/>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2">
                  <a:moveTo>
                    <a:pt x="8" y="141"/>
                  </a:moveTo>
                  <a:lnTo>
                    <a:pt x="8" y="141"/>
                  </a:lnTo>
                  <a:cubicBezTo>
                    <a:pt x="5" y="141"/>
                    <a:pt x="3" y="138"/>
                    <a:pt x="3" y="136"/>
                  </a:cubicBezTo>
                  <a:cubicBezTo>
                    <a:pt x="0" y="7"/>
                    <a:pt x="0" y="7"/>
                    <a:pt x="0" y="7"/>
                  </a:cubicBezTo>
                  <a:cubicBezTo>
                    <a:pt x="0" y="4"/>
                    <a:pt x="3" y="2"/>
                    <a:pt x="5" y="2"/>
                  </a:cubicBezTo>
                  <a:cubicBezTo>
                    <a:pt x="137" y="0"/>
                    <a:pt x="137" y="0"/>
                    <a:pt x="137" y="0"/>
                  </a:cubicBezTo>
                  <a:cubicBezTo>
                    <a:pt x="140" y="0"/>
                    <a:pt x="142" y="2"/>
                    <a:pt x="142" y="4"/>
                  </a:cubicBezTo>
                  <a:cubicBezTo>
                    <a:pt x="144" y="133"/>
                    <a:pt x="144" y="133"/>
                    <a:pt x="144" y="133"/>
                  </a:cubicBezTo>
                  <a:cubicBezTo>
                    <a:pt x="144" y="136"/>
                    <a:pt x="142" y="136"/>
                    <a:pt x="140" y="136"/>
                  </a:cubicBezTo>
                  <a:lnTo>
                    <a:pt x="8" y="141"/>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96" name="Freeform 149"/>
            <p:cNvSpPr>
              <a:spLocks noChangeArrowheads="1"/>
            </p:cNvSpPr>
            <p:nvPr/>
          </p:nvSpPr>
          <p:spPr bwMode="auto">
            <a:xfrm>
              <a:off x="17271055" y="5163074"/>
              <a:ext cx="135431" cy="131193"/>
            </a:xfrm>
            <a:custGeom>
              <a:avLst/>
              <a:gdLst>
                <a:gd name="T0" fmla="*/ 8 w 145"/>
                <a:gd name="T1" fmla="*/ 141 h 142"/>
                <a:gd name="T2" fmla="*/ 8 w 145"/>
                <a:gd name="T3" fmla="*/ 141 h 142"/>
                <a:gd name="T4" fmla="*/ 3 w 145"/>
                <a:gd name="T5" fmla="*/ 136 h 142"/>
                <a:gd name="T6" fmla="*/ 0 w 145"/>
                <a:gd name="T7" fmla="*/ 7 h 142"/>
                <a:gd name="T8" fmla="*/ 5 w 145"/>
                <a:gd name="T9" fmla="*/ 2 h 142"/>
                <a:gd name="T10" fmla="*/ 137 w 145"/>
                <a:gd name="T11" fmla="*/ 0 h 142"/>
                <a:gd name="T12" fmla="*/ 142 w 145"/>
                <a:gd name="T13" fmla="*/ 4 h 142"/>
                <a:gd name="T14" fmla="*/ 144 w 145"/>
                <a:gd name="T15" fmla="*/ 133 h 142"/>
                <a:gd name="T16" fmla="*/ 140 w 145"/>
                <a:gd name="T17" fmla="*/ 136 h 142"/>
                <a:gd name="T18" fmla="*/ 8 w 145"/>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2">
                  <a:moveTo>
                    <a:pt x="8" y="141"/>
                  </a:moveTo>
                  <a:lnTo>
                    <a:pt x="8" y="141"/>
                  </a:lnTo>
                  <a:cubicBezTo>
                    <a:pt x="5" y="141"/>
                    <a:pt x="3" y="138"/>
                    <a:pt x="3" y="136"/>
                  </a:cubicBezTo>
                  <a:cubicBezTo>
                    <a:pt x="0" y="7"/>
                    <a:pt x="0" y="7"/>
                    <a:pt x="0" y="7"/>
                  </a:cubicBezTo>
                  <a:cubicBezTo>
                    <a:pt x="0" y="4"/>
                    <a:pt x="3" y="2"/>
                    <a:pt x="5" y="2"/>
                  </a:cubicBezTo>
                  <a:cubicBezTo>
                    <a:pt x="137" y="0"/>
                    <a:pt x="137" y="0"/>
                    <a:pt x="137" y="0"/>
                  </a:cubicBezTo>
                  <a:cubicBezTo>
                    <a:pt x="140" y="0"/>
                    <a:pt x="142" y="2"/>
                    <a:pt x="142" y="4"/>
                  </a:cubicBezTo>
                  <a:cubicBezTo>
                    <a:pt x="144" y="133"/>
                    <a:pt x="144" y="133"/>
                    <a:pt x="144" y="133"/>
                  </a:cubicBezTo>
                  <a:cubicBezTo>
                    <a:pt x="144" y="136"/>
                    <a:pt x="142" y="136"/>
                    <a:pt x="140" y="136"/>
                  </a:cubicBezTo>
                  <a:lnTo>
                    <a:pt x="8" y="141"/>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97" name="Freeform 150"/>
            <p:cNvSpPr>
              <a:spLocks noChangeArrowheads="1"/>
            </p:cNvSpPr>
            <p:nvPr/>
          </p:nvSpPr>
          <p:spPr bwMode="auto">
            <a:xfrm>
              <a:off x="17457273" y="6017944"/>
              <a:ext cx="135431" cy="131193"/>
            </a:xfrm>
            <a:custGeom>
              <a:avLst/>
              <a:gdLst>
                <a:gd name="T0" fmla="*/ 8 w 145"/>
                <a:gd name="T1" fmla="*/ 138 h 139"/>
                <a:gd name="T2" fmla="*/ 8 w 145"/>
                <a:gd name="T3" fmla="*/ 138 h 139"/>
                <a:gd name="T4" fmla="*/ 3 w 145"/>
                <a:gd name="T5" fmla="*/ 136 h 139"/>
                <a:gd name="T6" fmla="*/ 0 w 145"/>
                <a:gd name="T7" fmla="*/ 7 h 139"/>
                <a:gd name="T8" fmla="*/ 5 w 145"/>
                <a:gd name="T9" fmla="*/ 2 h 139"/>
                <a:gd name="T10" fmla="*/ 136 w 145"/>
                <a:gd name="T11" fmla="*/ 0 h 139"/>
                <a:gd name="T12" fmla="*/ 141 w 145"/>
                <a:gd name="T13" fmla="*/ 2 h 139"/>
                <a:gd name="T14" fmla="*/ 144 w 145"/>
                <a:gd name="T15" fmla="*/ 131 h 139"/>
                <a:gd name="T16" fmla="*/ 139 w 145"/>
                <a:gd name="T17" fmla="*/ 136 h 139"/>
                <a:gd name="T18" fmla="*/ 8 w 145"/>
                <a:gd name="T19" fmla="*/ 13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39">
                  <a:moveTo>
                    <a:pt x="8" y="138"/>
                  </a:moveTo>
                  <a:lnTo>
                    <a:pt x="8" y="138"/>
                  </a:lnTo>
                  <a:cubicBezTo>
                    <a:pt x="5" y="138"/>
                    <a:pt x="3" y="138"/>
                    <a:pt x="3" y="136"/>
                  </a:cubicBezTo>
                  <a:cubicBezTo>
                    <a:pt x="0" y="7"/>
                    <a:pt x="0" y="7"/>
                    <a:pt x="0" y="7"/>
                  </a:cubicBezTo>
                  <a:cubicBezTo>
                    <a:pt x="0" y="4"/>
                    <a:pt x="3" y="2"/>
                    <a:pt x="5" y="2"/>
                  </a:cubicBezTo>
                  <a:cubicBezTo>
                    <a:pt x="136" y="0"/>
                    <a:pt x="136" y="0"/>
                    <a:pt x="136" y="0"/>
                  </a:cubicBezTo>
                  <a:cubicBezTo>
                    <a:pt x="139" y="0"/>
                    <a:pt x="141" y="0"/>
                    <a:pt x="141" y="2"/>
                  </a:cubicBezTo>
                  <a:cubicBezTo>
                    <a:pt x="144" y="131"/>
                    <a:pt x="144" y="131"/>
                    <a:pt x="144" y="131"/>
                  </a:cubicBezTo>
                  <a:cubicBezTo>
                    <a:pt x="144" y="133"/>
                    <a:pt x="141" y="136"/>
                    <a:pt x="139" y="136"/>
                  </a:cubicBezTo>
                  <a:lnTo>
                    <a:pt x="8" y="138"/>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98" name="Freeform 151"/>
            <p:cNvSpPr>
              <a:spLocks noChangeArrowheads="1"/>
            </p:cNvSpPr>
            <p:nvPr/>
          </p:nvSpPr>
          <p:spPr bwMode="auto">
            <a:xfrm>
              <a:off x="17457273" y="6017944"/>
              <a:ext cx="135431" cy="131193"/>
            </a:xfrm>
            <a:custGeom>
              <a:avLst/>
              <a:gdLst>
                <a:gd name="T0" fmla="*/ 8 w 145"/>
                <a:gd name="T1" fmla="*/ 138 h 139"/>
                <a:gd name="T2" fmla="*/ 8 w 145"/>
                <a:gd name="T3" fmla="*/ 138 h 139"/>
                <a:gd name="T4" fmla="*/ 3 w 145"/>
                <a:gd name="T5" fmla="*/ 136 h 139"/>
                <a:gd name="T6" fmla="*/ 0 w 145"/>
                <a:gd name="T7" fmla="*/ 7 h 139"/>
                <a:gd name="T8" fmla="*/ 5 w 145"/>
                <a:gd name="T9" fmla="*/ 2 h 139"/>
                <a:gd name="T10" fmla="*/ 136 w 145"/>
                <a:gd name="T11" fmla="*/ 0 h 139"/>
                <a:gd name="T12" fmla="*/ 141 w 145"/>
                <a:gd name="T13" fmla="*/ 2 h 139"/>
                <a:gd name="T14" fmla="*/ 144 w 145"/>
                <a:gd name="T15" fmla="*/ 131 h 139"/>
                <a:gd name="T16" fmla="*/ 139 w 145"/>
                <a:gd name="T17" fmla="*/ 136 h 139"/>
                <a:gd name="T18" fmla="*/ 8 w 145"/>
                <a:gd name="T19" fmla="*/ 13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39">
                  <a:moveTo>
                    <a:pt x="8" y="138"/>
                  </a:moveTo>
                  <a:lnTo>
                    <a:pt x="8" y="138"/>
                  </a:lnTo>
                  <a:cubicBezTo>
                    <a:pt x="5" y="138"/>
                    <a:pt x="3" y="138"/>
                    <a:pt x="3" y="136"/>
                  </a:cubicBezTo>
                  <a:cubicBezTo>
                    <a:pt x="0" y="7"/>
                    <a:pt x="0" y="7"/>
                    <a:pt x="0" y="7"/>
                  </a:cubicBezTo>
                  <a:cubicBezTo>
                    <a:pt x="0" y="4"/>
                    <a:pt x="3" y="2"/>
                    <a:pt x="5" y="2"/>
                  </a:cubicBezTo>
                  <a:cubicBezTo>
                    <a:pt x="136" y="0"/>
                    <a:pt x="136" y="0"/>
                    <a:pt x="136" y="0"/>
                  </a:cubicBezTo>
                  <a:cubicBezTo>
                    <a:pt x="139" y="0"/>
                    <a:pt x="141" y="0"/>
                    <a:pt x="141" y="2"/>
                  </a:cubicBezTo>
                  <a:cubicBezTo>
                    <a:pt x="144" y="131"/>
                    <a:pt x="144" y="131"/>
                    <a:pt x="144" y="131"/>
                  </a:cubicBezTo>
                  <a:cubicBezTo>
                    <a:pt x="144" y="133"/>
                    <a:pt x="141" y="136"/>
                    <a:pt x="139" y="136"/>
                  </a:cubicBezTo>
                  <a:lnTo>
                    <a:pt x="8" y="138"/>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799" name="Freeform 152"/>
            <p:cNvSpPr>
              <a:spLocks noChangeArrowheads="1"/>
            </p:cNvSpPr>
            <p:nvPr/>
          </p:nvSpPr>
          <p:spPr bwMode="auto">
            <a:xfrm>
              <a:off x="17453040" y="5844431"/>
              <a:ext cx="135431" cy="131193"/>
            </a:xfrm>
            <a:custGeom>
              <a:avLst/>
              <a:gdLst>
                <a:gd name="T0" fmla="*/ 8 w 145"/>
                <a:gd name="T1" fmla="*/ 141 h 142"/>
                <a:gd name="T2" fmla="*/ 8 w 145"/>
                <a:gd name="T3" fmla="*/ 141 h 142"/>
                <a:gd name="T4" fmla="*/ 3 w 145"/>
                <a:gd name="T5" fmla="*/ 136 h 142"/>
                <a:gd name="T6" fmla="*/ 0 w 145"/>
                <a:gd name="T7" fmla="*/ 7 h 142"/>
                <a:gd name="T8" fmla="*/ 5 w 145"/>
                <a:gd name="T9" fmla="*/ 3 h 142"/>
                <a:gd name="T10" fmla="*/ 137 w 145"/>
                <a:gd name="T11" fmla="*/ 0 h 142"/>
                <a:gd name="T12" fmla="*/ 141 w 145"/>
                <a:gd name="T13" fmla="*/ 5 h 142"/>
                <a:gd name="T14" fmla="*/ 144 w 145"/>
                <a:gd name="T15" fmla="*/ 134 h 142"/>
                <a:gd name="T16" fmla="*/ 139 w 145"/>
                <a:gd name="T17" fmla="*/ 139 h 142"/>
                <a:gd name="T18" fmla="*/ 8 w 145"/>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2">
                  <a:moveTo>
                    <a:pt x="8" y="141"/>
                  </a:moveTo>
                  <a:lnTo>
                    <a:pt x="8" y="141"/>
                  </a:lnTo>
                  <a:cubicBezTo>
                    <a:pt x="5" y="141"/>
                    <a:pt x="5" y="139"/>
                    <a:pt x="3" y="136"/>
                  </a:cubicBezTo>
                  <a:cubicBezTo>
                    <a:pt x="0" y="7"/>
                    <a:pt x="0" y="7"/>
                    <a:pt x="0" y="7"/>
                  </a:cubicBezTo>
                  <a:cubicBezTo>
                    <a:pt x="0" y="5"/>
                    <a:pt x="3" y="3"/>
                    <a:pt x="5" y="3"/>
                  </a:cubicBezTo>
                  <a:cubicBezTo>
                    <a:pt x="137" y="0"/>
                    <a:pt x="137" y="0"/>
                    <a:pt x="137" y="0"/>
                  </a:cubicBezTo>
                  <a:cubicBezTo>
                    <a:pt x="139" y="0"/>
                    <a:pt x="141" y="3"/>
                    <a:pt x="141" y="5"/>
                  </a:cubicBezTo>
                  <a:cubicBezTo>
                    <a:pt x="144" y="134"/>
                    <a:pt x="144" y="134"/>
                    <a:pt x="144" y="134"/>
                  </a:cubicBezTo>
                  <a:cubicBezTo>
                    <a:pt x="144" y="136"/>
                    <a:pt x="141" y="139"/>
                    <a:pt x="139" y="139"/>
                  </a:cubicBezTo>
                  <a:lnTo>
                    <a:pt x="8" y="141"/>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00" name="Freeform 153"/>
            <p:cNvSpPr>
              <a:spLocks noChangeArrowheads="1"/>
            </p:cNvSpPr>
            <p:nvPr/>
          </p:nvSpPr>
          <p:spPr bwMode="auto">
            <a:xfrm>
              <a:off x="17453040" y="5844431"/>
              <a:ext cx="135431" cy="131193"/>
            </a:xfrm>
            <a:custGeom>
              <a:avLst/>
              <a:gdLst>
                <a:gd name="T0" fmla="*/ 8 w 145"/>
                <a:gd name="T1" fmla="*/ 141 h 142"/>
                <a:gd name="T2" fmla="*/ 8 w 145"/>
                <a:gd name="T3" fmla="*/ 141 h 142"/>
                <a:gd name="T4" fmla="*/ 3 w 145"/>
                <a:gd name="T5" fmla="*/ 136 h 142"/>
                <a:gd name="T6" fmla="*/ 0 w 145"/>
                <a:gd name="T7" fmla="*/ 7 h 142"/>
                <a:gd name="T8" fmla="*/ 5 w 145"/>
                <a:gd name="T9" fmla="*/ 3 h 142"/>
                <a:gd name="T10" fmla="*/ 137 w 145"/>
                <a:gd name="T11" fmla="*/ 0 h 142"/>
                <a:gd name="T12" fmla="*/ 141 w 145"/>
                <a:gd name="T13" fmla="*/ 5 h 142"/>
                <a:gd name="T14" fmla="*/ 144 w 145"/>
                <a:gd name="T15" fmla="*/ 134 h 142"/>
                <a:gd name="T16" fmla="*/ 139 w 145"/>
                <a:gd name="T17" fmla="*/ 139 h 142"/>
                <a:gd name="T18" fmla="*/ 8 w 145"/>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2">
                  <a:moveTo>
                    <a:pt x="8" y="141"/>
                  </a:moveTo>
                  <a:lnTo>
                    <a:pt x="8" y="141"/>
                  </a:lnTo>
                  <a:cubicBezTo>
                    <a:pt x="5" y="141"/>
                    <a:pt x="5" y="139"/>
                    <a:pt x="3" y="136"/>
                  </a:cubicBezTo>
                  <a:cubicBezTo>
                    <a:pt x="0" y="7"/>
                    <a:pt x="0" y="7"/>
                    <a:pt x="0" y="7"/>
                  </a:cubicBezTo>
                  <a:cubicBezTo>
                    <a:pt x="0" y="5"/>
                    <a:pt x="3" y="3"/>
                    <a:pt x="5" y="3"/>
                  </a:cubicBezTo>
                  <a:cubicBezTo>
                    <a:pt x="137" y="0"/>
                    <a:pt x="137" y="0"/>
                    <a:pt x="137" y="0"/>
                  </a:cubicBezTo>
                  <a:cubicBezTo>
                    <a:pt x="139" y="0"/>
                    <a:pt x="141" y="3"/>
                    <a:pt x="141" y="5"/>
                  </a:cubicBezTo>
                  <a:cubicBezTo>
                    <a:pt x="144" y="134"/>
                    <a:pt x="144" y="134"/>
                    <a:pt x="144" y="134"/>
                  </a:cubicBezTo>
                  <a:cubicBezTo>
                    <a:pt x="144" y="136"/>
                    <a:pt x="141" y="139"/>
                    <a:pt x="139" y="139"/>
                  </a:cubicBezTo>
                  <a:lnTo>
                    <a:pt x="8" y="141"/>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01" name="Freeform 154"/>
            <p:cNvSpPr>
              <a:spLocks noChangeArrowheads="1"/>
            </p:cNvSpPr>
            <p:nvPr/>
          </p:nvSpPr>
          <p:spPr bwMode="auto">
            <a:xfrm>
              <a:off x="17453040" y="5675150"/>
              <a:ext cx="135431" cy="131193"/>
            </a:xfrm>
            <a:custGeom>
              <a:avLst/>
              <a:gdLst>
                <a:gd name="T0" fmla="*/ 7 w 144"/>
                <a:gd name="T1" fmla="*/ 141 h 142"/>
                <a:gd name="T2" fmla="*/ 7 w 144"/>
                <a:gd name="T3" fmla="*/ 141 h 142"/>
                <a:gd name="T4" fmla="*/ 2 w 144"/>
                <a:gd name="T5" fmla="*/ 137 h 142"/>
                <a:gd name="T6" fmla="*/ 0 w 144"/>
                <a:gd name="T7" fmla="*/ 7 h 142"/>
                <a:gd name="T8" fmla="*/ 5 w 144"/>
                <a:gd name="T9" fmla="*/ 2 h 142"/>
                <a:gd name="T10" fmla="*/ 136 w 144"/>
                <a:gd name="T11" fmla="*/ 0 h 142"/>
                <a:gd name="T12" fmla="*/ 141 w 144"/>
                <a:gd name="T13" fmla="*/ 2 h 142"/>
                <a:gd name="T14" fmla="*/ 143 w 144"/>
                <a:gd name="T15" fmla="*/ 132 h 142"/>
                <a:gd name="T16" fmla="*/ 139 w 144"/>
                <a:gd name="T17" fmla="*/ 137 h 142"/>
                <a:gd name="T18" fmla="*/ 7 w 144"/>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2">
                  <a:moveTo>
                    <a:pt x="7" y="141"/>
                  </a:moveTo>
                  <a:lnTo>
                    <a:pt x="7" y="141"/>
                  </a:lnTo>
                  <a:cubicBezTo>
                    <a:pt x="5" y="141"/>
                    <a:pt x="2" y="139"/>
                    <a:pt x="2" y="137"/>
                  </a:cubicBezTo>
                  <a:cubicBezTo>
                    <a:pt x="0" y="7"/>
                    <a:pt x="0" y="7"/>
                    <a:pt x="0" y="7"/>
                  </a:cubicBezTo>
                  <a:cubicBezTo>
                    <a:pt x="0" y="5"/>
                    <a:pt x="2" y="2"/>
                    <a:pt x="5" y="2"/>
                  </a:cubicBezTo>
                  <a:cubicBezTo>
                    <a:pt x="136" y="0"/>
                    <a:pt x="136" y="0"/>
                    <a:pt x="136" y="0"/>
                  </a:cubicBezTo>
                  <a:cubicBezTo>
                    <a:pt x="139" y="0"/>
                    <a:pt x="141" y="0"/>
                    <a:pt x="141" y="2"/>
                  </a:cubicBezTo>
                  <a:cubicBezTo>
                    <a:pt x="143" y="132"/>
                    <a:pt x="143" y="132"/>
                    <a:pt x="143" y="132"/>
                  </a:cubicBezTo>
                  <a:cubicBezTo>
                    <a:pt x="143" y="134"/>
                    <a:pt x="141" y="137"/>
                    <a:pt x="139" y="137"/>
                  </a:cubicBezTo>
                  <a:lnTo>
                    <a:pt x="7" y="141"/>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02" name="Freeform 155"/>
            <p:cNvSpPr>
              <a:spLocks noChangeArrowheads="1"/>
            </p:cNvSpPr>
            <p:nvPr/>
          </p:nvSpPr>
          <p:spPr bwMode="auto">
            <a:xfrm>
              <a:off x="17453040" y="5675150"/>
              <a:ext cx="135431" cy="131193"/>
            </a:xfrm>
            <a:custGeom>
              <a:avLst/>
              <a:gdLst>
                <a:gd name="T0" fmla="*/ 7 w 144"/>
                <a:gd name="T1" fmla="*/ 141 h 142"/>
                <a:gd name="T2" fmla="*/ 7 w 144"/>
                <a:gd name="T3" fmla="*/ 141 h 142"/>
                <a:gd name="T4" fmla="*/ 2 w 144"/>
                <a:gd name="T5" fmla="*/ 137 h 142"/>
                <a:gd name="T6" fmla="*/ 0 w 144"/>
                <a:gd name="T7" fmla="*/ 7 h 142"/>
                <a:gd name="T8" fmla="*/ 5 w 144"/>
                <a:gd name="T9" fmla="*/ 2 h 142"/>
                <a:gd name="T10" fmla="*/ 136 w 144"/>
                <a:gd name="T11" fmla="*/ 0 h 142"/>
                <a:gd name="T12" fmla="*/ 141 w 144"/>
                <a:gd name="T13" fmla="*/ 2 h 142"/>
                <a:gd name="T14" fmla="*/ 143 w 144"/>
                <a:gd name="T15" fmla="*/ 132 h 142"/>
                <a:gd name="T16" fmla="*/ 139 w 144"/>
                <a:gd name="T17" fmla="*/ 137 h 142"/>
                <a:gd name="T18" fmla="*/ 7 w 144"/>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2">
                  <a:moveTo>
                    <a:pt x="7" y="141"/>
                  </a:moveTo>
                  <a:lnTo>
                    <a:pt x="7" y="141"/>
                  </a:lnTo>
                  <a:cubicBezTo>
                    <a:pt x="5" y="141"/>
                    <a:pt x="2" y="139"/>
                    <a:pt x="2" y="137"/>
                  </a:cubicBezTo>
                  <a:cubicBezTo>
                    <a:pt x="0" y="7"/>
                    <a:pt x="0" y="7"/>
                    <a:pt x="0" y="7"/>
                  </a:cubicBezTo>
                  <a:cubicBezTo>
                    <a:pt x="0" y="5"/>
                    <a:pt x="2" y="2"/>
                    <a:pt x="5" y="2"/>
                  </a:cubicBezTo>
                  <a:cubicBezTo>
                    <a:pt x="136" y="0"/>
                    <a:pt x="136" y="0"/>
                    <a:pt x="136" y="0"/>
                  </a:cubicBezTo>
                  <a:cubicBezTo>
                    <a:pt x="139" y="0"/>
                    <a:pt x="141" y="0"/>
                    <a:pt x="141" y="2"/>
                  </a:cubicBezTo>
                  <a:cubicBezTo>
                    <a:pt x="143" y="132"/>
                    <a:pt x="143" y="132"/>
                    <a:pt x="143" y="132"/>
                  </a:cubicBezTo>
                  <a:cubicBezTo>
                    <a:pt x="143" y="134"/>
                    <a:pt x="141" y="137"/>
                    <a:pt x="139" y="137"/>
                  </a:cubicBezTo>
                  <a:lnTo>
                    <a:pt x="7" y="141"/>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03" name="Freeform 156"/>
            <p:cNvSpPr>
              <a:spLocks noChangeArrowheads="1"/>
            </p:cNvSpPr>
            <p:nvPr/>
          </p:nvSpPr>
          <p:spPr bwMode="auto">
            <a:xfrm>
              <a:off x="17448808" y="5501636"/>
              <a:ext cx="135431" cy="131193"/>
            </a:xfrm>
            <a:custGeom>
              <a:avLst/>
              <a:gdLst>
                <a:gd name="T0" fmla="*/ 7 w 145"/>
                <a:gd name="T1" fmla="*/ 141 h 142"/>
                <a:gd name="T2" fmla="*/ 7 w 145"/>
                <a:gd name="T3" fmla="*/ 141 h 142"/>
                <a:gd name="T4" fmla="*/ 2 w 145"/>
                <a:gd name="T5" fmla="*/ 136 h 142"/>
                <a:gd name="T6" fmla="*/ 0 w 145"/>
                <a:gd name="T7" fmla="*/ 7 h 142"/>
                <a:gd name="T8" fmla="*/ 5 w 145"/>
                <a:gd name="T9" fmla="*/ 2 h 142"/>
                <a:gd name="T10" fmla="*/ 136 w 145"/>
                <a:gd name="T11" fmla="*/ 0 h 142"/>
                <a:gd name="T12" fmla="*/ 141 w 145"/>
                <a:gd name="T13" fmla="*/ 5 h 142"/>
                <a:gd name="T14" fmla="*/ 144 w 145"/>
                <a:gd name="T15" fmla="*/ 134 h 142"/>
                <a:gd name="T16" fmla="*/ 139 w 145"/>
                <a:gd name="T17" fmla="*/ 139 h 142"/>
                <a:gd name="T18" fmla="*/ 7 w 145"/>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2">
                  <a:moveTo>
                    <a:pt x="7" y="141"/>
                  </a:moveTo>
                  <a:lnTo>
                    <a:pt x="7" y="141"/>
                  </a:lnTo>
                  <a:cubicBezTo>
                    <a:pt x="5" y="141"/>
                    <a:pt x="2" y="139"/>
                    <a:pt x="2" y="136"/>
                  </a:cubicBezTo>
                  <a:cubicBezTo>
                    <a:pt x="0" y="7"/>
                    <a:pt x="0" y="7"/>
                    <a:pt x="0" y="7"/>
                  </a:cubicBezTo>
                  <a:cubicBezTo>
                    <a:pt x="0" y="5"/>
                    <a:pt x="2" y="2"/>
                    <a:pt x="5" y="2"/>
                  </a:cubicBezTo>
                  <a:cubicBezTo>
                    <a:pt x="136" y="0"/>
                    <a:pt x="136" y="0"/>
                    <a:pt x="136" y="0"/>
                  </a:cubicBezTo>
                  <a:cubicBezTo>
                    <a:pt x="139" y="0"/>
                    <a:pt x="141" y="2"/>
                    <a:pt x="141" y="5"/>
                  </a:cubicBezTo>
                  <a:cubicBezTo>
                    <a:pt x="144" y="134"/>
                    <a:pt x="144" y="134"/>
                    <a:pt x="144" y="134"/>
                  </a:cubicBezTo>
                  <a:cubicBezTo>
                    <a:pt x="144" y="136"/>
                    <a:pt x="141" y="139"/>
                    <a:pt x="139" y="139"/>
                  </a:cubicBezTo>
                  <a:lnTo>
                    <a:pt x="7" y="141"/>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04" name="Freeform 157"/>
            <p:cNvSpPr>
              <a:spLocks noChangeArrowheads="1"/>
            </p:cNvSpPr>
            <p:nvPr/>
          </p:nvSpPr>
          <p:spPr bwMode="auto">
            <a:xfrm>
              <a:off x="17448808" y="5501636"/>
              <a:ext cx="135431" cy="131193"/>
            </a:xfrm>
            <a:custGeom>
              <a:avLst/>
              <a:gdLst>
                <a:gd name="T0" fmla="*/ 7 w 145"/>
                <a:gd name="T1" fmla="*/ 141 h 142"/>
                <a:gd name="T2" fmla="*/ 7 w 145"/>
                <a:gd name="T3" fmla="*/ 141 h 142"/>
                <a:gd name="T4" fmla="*/ 2 w 145"/>
                <a:gd name="T5" fmla="*/ 136 h 142"/>
                <a:gd name="T6" fmla="*/ 0 w 145"/>
                <a:gd name="T7" fmla="*/ 7 h 142"/>
                <a:gd name="T8" fmla="*/ 5 w 145"/>
                <a:gd name="T9" fmla="*/ 2 h 142"/>
                <a:gd name="T10" fmla="*/ 136 w 145"/>
                <a:gd name="T11" fmla="*/ 0 h 142"/>
                <a:gd name="T12" fmla="*/ 141 w 145"/>
                <a:gd name="T13" fmla="*/ 5 h 142"/>
                <a:gd name="T14" fmla="*/ 144 w 145"/>
                <a:gd name="T15" fmla="*/ 134 h 142"/>
                <a:gd name="T16" fmla="*/ 139 w 145"/>
                <a:gd name="T17" fmla="*/ 139 h 142"/>
                <a:gd name="T18" fmla="*/ 7 w 145"/>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2">
                  <a:moveTo>
                    <a:pt x="7" y="141"/>
                  </a:moveTo>
                  <a:lnTo>
                    <a:pt x="7" y="141"/>
                  </a:lnTo>
                  <a:cubicBezTo>
                    <a:pt x="5" y="141"/>
                    <a:pt x="2" y="139"/>
                    <a:pt x="2" y="136"/>
                  </a:cubicBezTo>
                  <a:cubicBezTo>
                    <a:pt x="0" y="7"/>
                    <a:pt x="0" y="7"/>
                    <a:pt x="0" y="7"/>
                  </a:cubicBezTo>
                  <a:cubicBezTo>
                    <a:pt x="0" y="5"/>
                    <a:pt x="2" y="2"/>
                    <a:pt x="5" y="2"/>
                  </a:cubicBezTo>
                  <a:cubicBezTo>
                    <a:pt x="136" y="0"/>
                    <a:pt x="136" y="0"/>
                    <a:pt x="136" y="0"/>
                  </a:cubicBezTo>
                  <a:cubicBezTo>
                    <a:pt x="139" y="0"/>
                    <a:pt x="141" y="2"/>
                    <a:pt x="141" y="5"/>
                  </a:cubicBezTo>
                  <a:cubicBezTo>
                    <a:pt x="144" y="134"/>
                    <a:pt x="144" y="134"/>
                    <a:pt x="144" y="134"/>
                  </a:cubicBezTo>
                  <a:cubicBezTo>
                    <a:pt x="144" y="136"/>
                    <a:pt x="141" y="139"/>
                    <a:pt x="139" y="139"/>
                  </a:cubicBezTo>
                  <a:lnTo>
                    <a:pt x="7" y="141"/>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05" name="Freeform 158"/>
            <p:cNvSpPr>
              <a:spLocks noChangeArrowheads="1"/>
            </p:cNvSpPr>
            <p:nvPr/>
          </p:nvSpPr>
          <p:spPr bwMode="auto">
            <a:xfrm>
              <a:off x="17444576" y="5332355"/>
              <a:ext cx="135431" cy="131193"/>
            </a:xfrm>
            <a:custGeom>
              <a:avLst/>
              <a:gdLst>
                <a:gd name="T0" fmla="*/ 7 w 144"/>
                <a:gd name="T1" fmla="*/ 141 h 142"/>
                <a:gd name="T2" fmla="*/ 7 w 144"/>
                <a:gd name="T3" fmla="*/ 141 h 142"/>
                <a:gd name="T4" fmla="*/ 2 w 144"/>
                <a:gd name="T5" fmla="*/ 136 h 142"/>
                <a:gd name="T6" fmla="*/ 0 w 144"/>
                <a:gd name="T7" fmla="*/ 7 h 142"/>
                <a:gd name="T8" fmla="*/ 2 w 144"/>
                <a:gd name="T9" fmla="*/ 2 h 142"/>
                <a:gd name="T10" fmla="*/ 134 w 144"/>
                <a:gd name="T11" fmla="*/ 0 h 142"/>
                <a:gd name="T12" fmla="*/ 138 w 144"/>
                <a:gd name="T13" fmla="*/ 5 h 142"/>
                <a:gd name="T14" fmla="*/ 143 w 144"/>
                <a:gd name="T15" fmla="*/ 132 h 142"/>
                <a:gd name="T16" fmla="*/ 138 w 144"/>
                <a:gd name="T17" fmla="*/ 136 h 142"/>
                <a:gd name="T18" fmla="*/ 7 w 144"/>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2">
                  <a:moveTo>
                    <a:pt x="7" y="141"/>
                  </a:moveTo>
                  <a:lnTo>
                    <a:pt x="7" y="141"/>
                  </a:lnTo>
                  <a:cubicBezTo>
                    <a:pt x="4" y="141"/>
                    <a:pt x="2" y="139"/>
                    <a:pt x="2" y="136"/>
                  </a:cubicBezTo>
                  <a:cubicBezTo>
                    <a:pt x="0" y="7"/>
                    <a:pt x="0" y="7"/>
                    <a:pt x="0" y="7"/>
                  </a:cubicBezTo>
                  <a:cubicBezTo>
                    <a:pt x="0" y="5"/>
                    <a:pt x="0" y="2"/>
                    <a:pt x="2" y="2"/>
                  </a:cubicBezTo>
                  <a:cubicBezTo>
                    <a:pt x="134" y="0"/>
                    <a:pt x="134" y="0"/>
                    <a:pt x="134" y="0"/>
                  </a:cubicBezTo>
                  <a:cubicBezTo>
                    <a:pt x="136" y="0"/>
                    <a:pt x="138" y="0"/>
                    <a:pt x="138" y="5"/>
                  </a:cubicBezTo>
                  <a:cubicBezTo>
                    <a:pt x="143" y="132"/>
                    <a:pt x="143" y="132"/>
                    <a:pt x="143" y="132"/>
                  </a:cubicBezTo>
                  <a:cubicBezTo>
                    <a:pt x="143" y="134"/>
                    <a:pt x="141" y="136"/>
                    <a:pt x="138" y="136"/>
                  </a:cubicBezTo>
                  <a:lnTo>
                    <a:pt x="7" y="141"/>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06" name="Freeform 159"/>
            <p:cNvSpPr>
              <a:spLocks noChangeArrowheads="1"/>
            </p:cNvSpPr>
            <p:nvPr/>
          </p:nvSpPr>
          <p:spPr bwMode="auto">
            <a:xfrm>
              <a:off x="17444576" y="5332355"/>
              <a:ext cx="135431" cy="131193"/>
            </a:xfrm>
            <a:custGeom>
              <a:avLst/>
              <a:gdLst>
                <a:gd name="T0" fmla="*/ 7 w 144"/>
                <a:gd name="T1" fmla="*/ 141 h 142"/>
                <a:gd name="T2" fmla="*/ 7 w 144"/>
                <a:gd name="T3" fmla="*/ 141 h 142"/>
                <a:gd name="T4" fmla="*/ 2 w 144"/>
                <a:gd name="T5" fmla="*/ 136 h 142"/>
                <a:gd name="T6" fmla="*/ 0 w 144"/>
                <a:gd name="T7" fmla="*/ 7 h 142"/>
                <a:gd name="T8" fmla="*/ 2 w 144"/>
                <a:gd name="T9" fmla="*/ 2 h 142"/>
                <a:gd name="T10" fmla="*/ 134 w 144"/>
                <a:gd name="T11" fmla="*/ 0 h 142"/>
                <a:gd name="T12" fmla="*/ 138 w 144"/>
                <a:gd name="T13" fmla="*/ 5 h 142"/>
                <a:gd name="T14" fmla="*/ 143 w 144"/>
                <a:gd name="T15" fmla="*/ 132 h 142"/>
                <a:gd name="T16" fmla="*/ 138 w 144"/>
                <a:gd name="T17" fmla="*/ 136 h 142"/>
                <a:gd name="T18" fmla="*/ 7 w 144"/>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2">
                  <a:moveTo>
                    <a:pt x="7" y="141"/>
                  </a:moveTo>
                  <a:lnTo>
                    <a:pt x="7" y="141"/>
                  </a:lnTo>
                  <a:cubicBezTo>
                    <a:pt x="4" y="141"/>
                    <a:pt x="2" y="139"/>
                    <a:pt x="2" y="136"/>
                  </a:cubicBezTo>
                  <a:cubicBezTo>
                    <a:pt x="0" y="7"/>
                    <a:pt x="0" y="7"/>
                    <a:pt x="0" y="7"/>
                  </a:cubicBezTo>
                  <a:cubicBezTo>
                    <a:pt x="0" y="5"/>
                    <a:pt x="0" y="2"/>
                    <a:pt x="2" y="2"/>
                  </a:cubicBezTo>
                  <a:cubicBezTo>
                    <a:pt x="134" y="0"/>
                    <a:pt x="134" y="0"/>
                    <a:pt x="134" y="0"/>
                  </a:cubicBezTo>
                  <a:cubicBezTo>
                    <a:pt x="136" y="0"/>
                    <a:pt x="138" y="0"/>
                    <a:pt x="138" y="5"/>
                  </a:cubicBezTo>
                  <a:cubicBezTo>
                    <a:pt x="143" y="132"/>
                    <a:pt x="143" y="132"/>
                    <a:pt x="143" y="132"/>
                  </a:cubicBezTo>
                  <a:cubicBezTo>
                    <a:pt x="143" y="134"/>
                    <a:pt x="141" y="136"/>
                    <a:pt x="138" y="136"/>
                  </a:cubicBezTo>
                  <a:lnTo>
                    <a:pt x="7" y="141"/>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07" name="Freeform 160"/>
            <p:cNvSpPr>
              <a:spLocks noChangeArrowheads="1"/>
            </p:cNvSpPr>
            <p:nvPr/>
          </p:nvSpPr>
          <p:spPr bwMode="auto">
            <a:xfrm>
              <a:off x="17440344" y="5158842"/>
              <a:ext cx="135431" cy="131193"/>
            </a:xfrm>
            <a:custGeom>
              <a:avLst/>
              <a:gdLst>
                <a:gd name="T0" fmla="*/ 7 w 144"/>
                <a:gd name="T1" fmla="*/ 141 h 142"/>
                <a:gd name="T2" fmla="*/ 7 w 144"/>
                <a:gd name="T3" fmla="*/ 141 h 142"/>
                <a:gd name="T4" fmla="*/ 2 w 144"/>
                <a:gd name="T5" fmla="*/ 136 h 142"/>
                <a:gd name="T6" fmla="*/ 0 w 144"/>
                <a:gd name="T7" fmla="*/ 7 h 142"/>
                <a:gd name="T8" fmla="*/ 5 w 144"/>
                <a:gd name="T9" fmla="*/ 2 h 142"/>
                <a:gd name="T10" fmla="*/ 136 w 144"/>
                <a:gd name="T11" fmla="*/ 0 h 142"/>
                <a:gd name="T12" fmla="*/ 141 w 144"/>
                <a:gd name="T13" fmla="*/ 5 h 142"/>
                <a:gd name="T14" fmla="*/ 143 w 144"/>
                <a:gd name="T15" fmla="*/ 133 h 142"/>
                <a:gd name="T16" fmla="*/ 139 w 144"/>
                <a:gd name="T17" fmla="*/ 138 h 142"/>
                <a:gd name="T18" fmla="*/ 7 w 144"/>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2">
                  <a:moveTo>
                    <a:pt x="7" y="141"/>
                  </a:moveTo>
                  <a:lnTo>
                    <a:pt x="7" y="141"/>
                  </a:lnTo>
                  <a:cubicBezTo>
                    <a:pt x="5" y="141"/>
                    <a:pt x="2" y="138"/>
                    <a:pt x="2" y="136"/>
                  </a:cubicBezTo>
                  <a:cubicBezTo>
                    <a:pt x="0" y="7"/>
                    <a:pt x="0" y="7"/>
                    <a:pt x="0" y="7"/>
                  </a:cubicBezTo>
                  <a:cubicBezTo>
                    <a:pt x="0" y="5"/>
                    <a:pt x="2" y="2"/>
                    <a:pt x="5" y="2"/>
                  </a:cubicBezTo>
                  <a:cubicBezTo>
                    <a:pt x="136" y="0"/>
                    <a:pt x="136" y="0"/>
                    <a:pt x="136" y="0"/>
                  </a:cubicBezTo>
                  <a:cubicBezTo>
                    <a:pt x="139" y="0"/>
                    <a:pt x="141" y="2"/>
                    <a:pt x="141" y="5"/>
                  </a:cubicBezTo>
                  <a:cubicBezTo>
                    <a:pt x="143" y="133"/>
                    <a:pt x="143" y="133"/>
                    <a:pt x="143" y="133"/>
                  </a:cubicBezTo>
                  <a:cubicBezTo>
                    <a:pt x="143" y="136"/>
                    <a:pt x="141" y="138"/>
                    <a:pt x="139" y="138"/>
                  </a:cubicBezTo>
                  <a:lnTo>
                    <a:pt x="7" y="141"/>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08" name="Freeform 161"/>
            <p:cNvSpPr>
              <a:spLocks noChangeArrowheads="1"/>
            </p:cNvSpPr>
            <p:nvPr/>
          </p:nvSpPr>
          <p:spPr bwMode="auto">
            <a:xfrm>
              <a:off x="17440344" y="5158842"/>
              <a:ext cx="135431" cy="131193"/>
            </a:xfrm>
            <a:custGeom>
              <a:avLst/>
              <a:gdLst>
                <a:gd name="T0" fmla="*/ 7 w 144"/>
                <a:gd name="T1" fmla="*/ 141 h 142"/>
                <a:gd name="T2" fmla="*/ 7 w 144"/>
                <a:gd name="T3" fmla="*/ 141 h 142"/>
                <a:gd name="T4" fmla="*/ 2 w 144"/>
                <a:gd name="T5" fmla="*/ 136 h 142"/>
                <a:gd name="T6" fmla="*/ 0 w 144"/>
                <a:gd name="T7" fmla="*/ 7 h 142"/>
                <a:gd name="T8" fmla="*/ 5 w 144"/>
                <a:gd name="T9" fmla="*/ 2 h 142"/>
                <a:gd name="T10" fmla="*/ 136 w 144"/>
                <a:gd name="T11" fmla="*/ 0 h 142"/>
                <a:gd name="T12" fmla="*/ 141 w 144"/>
                <a:gd name="T13" fmla="*/ 5 h 142"/>
                <a:gd name="T14" fmla="*/ 143 w 144"/>
                <a:gd name="T15" fmla="*/ 133 h 142"/>
                <a:gd name="T16" fmla="*/ 139 w 144"/>
                <a:gd name="T17" fmla="*/ 138 h 142"/>
                <a:gd name="T18" fmla="*/ 7 w 144"/>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2">
                  <a:moveTo>
                    <a:pt x="7" y="141"/>
                  </a:moveTo>
                  <a:lnTo>
                    <a:pt x="7" y="141"/>
                  </a:lnTo>
                  <a:cubicBezTo>
                    <a:pt x="5" y="141"/>
                    <a:pt x="2" y="138"/>
                    <a:pt x="2" y="136"/>
                  </a:cubicBezTo>
                  <a:cubicBezTo>
                    <a:pt x="0" y="7"/>
                    <a:pt x="0" y="7"/>
                    <a:pt x="0" y="7"/>
                  </a:cubicBezTo>
                  <a:cubicBezTo>
                    <a:pt x="0" y="5"/>
                    <a:pt x="2" y="2"/>
                    <a:pt x="5" y="2"/>
                  </a:cubicBezTo>
                  <a:cubicBezTo>
                    <a:pt x="136" y="0"/>
                    <a:pt x="136" y="0"/>
                    <a:pt x="136" y="0"/>
                  </a:cubicBezTo>
                  <a:cubicBezTo>
                    <a:pt x="139" y="0"/>
                    <a:pt x="141" y="2"/>
                    <a:pt x="141" y="5"/>
                  </a:cubicBezTo>
                  <a:cubicBezTo>
                    <a:pt x="143" y="133"/>
                    <a:pt x="143" y="133"/>
                    <a:pt x="143" y="133"/>
                  </a:cubicBezTo>
                  <a:cubicBezTo>
                    <a:pt x="143" y="136"/>
                    <a:pt x="141" y="138"/>
                    <a:pt x="139" y="138"/>
                  </a:cubicBezTo>
                  <a:lnTo>
                    <a:pt x="7" y="141"/>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09" name="Freeform 162"/>
            <p:cNvSpPr>
              <a:spLocks noChangeArrowheads="1"/>
            </p:cNvSpPr>
            <p:nvPr/>
          </p:nvSpPr>
          <p:spPr bwMode="auto">
            <a:xfrm>
              <a:off x="17131391" y="6017944"/>
              <a:ext cx="135431" cy="131193"/>
            </a:xfrm>
            <a:custGeom>
              <a:avLst/>
              <a:gdLst>
                <a:gd name="T0" fmla="*/ 8 w 145"/>
                <a:gd name="T1" fmla="*/ 141 h 142"/>
                <a:gd name="T2" fmla="*/ 8 w 145"/>
                <a:gd name="T3" fmla="*/ 141 h 142"/>
                <a:gd name="T4" fmla="*/ 3 w 145"/>
                <a:gd name="T5" fmla="*/ 139 h 142"/>
                <a:gd name="T6" fmla="*/ 0 w 145"/>
                <a:gd name="T7" fmla="*/ 10 h 142"/>
                <a:gd name="T8" fmla="*/ 5 w 145"/>
                <a:gd name="T9" fmla="*/ 5 h 142"/>
                <a:gd name="T10" fmla="*/ 137 w 145"/>
                <a:gd name="T11" fmla="*/ 0 h 142"/>
                <a:gd name="T12" fmla="*/ 142 w 145"/>
                <a:gd name="T13" fmla="*/ 5 h 142"/>
                <a:gd name="T14" fmla="*/ 144 w 145"/>
                <a:gd name="T15" fmla="*/ 134 h 142"/>
                <a:gd name="T16" fmla="*/ 139 w 145"/>
                <a:gd name="T17" fmla="*/ 139 h 142"/>
                <a:gd name="T18" fmla="*/ 8 w 145"/>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2">
                  <a:moveTo>
                    <a:pt x="8" y="141"/>
                  </a:moveTo>
                  <a:lnTo>
                    <a:pt x="8" y="141"/>
                  </a:lnTo>
                  <a:cubicBezTo>
                    <a:pt x="5" y="141"/>
                    <a:pt x="3" y="141"/>
                    <a:pt x="3" y="139"/>
                  </a:cubicBezTo>
                  <a:cubicBezTo>
                    <a:pt x="0" y="10"/>
                    <a:pt x="0" y="10"/>
                    <a:pt x="0" y="10"/>
                  </a:cubicBezTo>
                  <a:cubicBezTo>
                    <a:pt x="0" y="7"/>
                    <a:pt x="3" y="5"/>
                    <a:pt x="5" y="5"/>
                  </a:cubicBezTo>
                  <a:cubicBezTo>
                    <a:pt x="137" y="0"/>
                    <a:pt x="137" y="0"/>
                    <a:pt x="137" y="0"/>
                  </a:cubicBezTo>
                  <a:cubicBezTo>
                    <a:pt x="139" y="0"/>
                    <a:pt x="142" y="3"/>
                    <a:pt x="142" y="5"/>
                  </a:cubicBezTo>
                  <a:cubicBezTo>
                    <a:pt x="144" y="134"/>
                    <a:pt x="144" y="134"/>
                    <a:pt x="144" y="134"/>
                  </a:cubicBezTo>
                  <a:cubicBezTo>
                    <a:pt x="144" y="136"/>
                    <a:pt x="142" y="139"/>
                    <a:pt x="139" y="139"/>
                  </a:cubicBezTo>
                  <a:lnTo>
                    <a:pt x="8" y="141"/>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10" name="Freeform 163"/>
            <p:cNvSpPr>
              <a:spLocks noChangeArrowheads="1"/>
            </p:cNvSpPr>
            <p:nvPr/>
          </p:nvSpPr>
          <p:spPr bwMode="auto">
            <a:xfrm>
              <a:off x="17127159" y="5844431"/>
              <a:ext cx="135431" cy="131193"/>
            </a:xfrm>
            <a:custGeom>
              <a:avLst/>
              <a:gdLst>
                <a:gd name="T0" fmla="*/ 7 w 144"/>
                <a:gd name="T1" fmla="*/ 141 h 142"/>
                <a:gd name="T2" fmla="*/ 7 w 144"/>
                <a:gd name="T3" fmla="*/ 141 h 142"/>
                <a:gd name="T4" fmla="*/ 2 w 144"/>
                <a:gd name="T5" fmla="*/ 136 h 142"/>
                <a:gd name="T6" fmla="*/ 0 w 144"/>
                <a:gd name="T7" fmla="*/ 7 h 142"/>
                <a:gd name="T8" fmla="*/ 4 w 144"/>
                <a:gd name="T9" fmla="*/ 3 h 142"/>
                <a:gd name="T10" fmla="*/ 136 w 144"/>
                <a:gd name="T11" fmla="*/ 0 h 142"/>
                <a:gd name="T12" fmla="*/ 141 w 144"/>
                <a:gd name="T13" fmla="*/ 5 h 142"/>
                <a:gd name="T14" fmla="*/ 143 w 144"/>
                <a:gd name="T15" fmla="*/ 134 h 142"/>
                <a:gd name="T16" fmla="*/ 138 w 144"/>
                <a:gd name="T17" fmla="*/ 139 h 142"/>
                <a:gd name="T18" fmla="*/ 7 w 144"/>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2">
                  <a:moveTo>
                    <a:pt x="7" y="141"/>
                  </a:moveTo>
                  <a:lnTo>
                    <a:pt x="7" y="141"/>
                  </a:lnTo>
                  <a:cubicBezTo>
                    <a:pt x="4" y="141"/>
                    <a:pt x="4" y="139"/>
                    <a:pt x="2" y="136"/>
                  </a:cubicBezTo>
                  <a:cubicBezTo>
                    <a:pt x="0" y="7"/>
                    <a:pt x="0" y="7"/>
                    <a:pt x="0" y="7"/>
                  </a:cubicBezTo>
                  <a:cubicBezTo>
                    <a:pt x="0" y="5"/>
                    <a:pt x="2" y="3"/>
                    <a:pt x="4" y="3"/>
                  </a:cubicBezTo>
                  <a:cubicBezTo>
                    <a:pt x="136" y="0"/>
                    <a:pt x="136" y="0"/>
                    <a:pt x="136" y="0"/>
                  </a:cubicBezTo>
                  <a:cubicBezTo>
                    <a:pt x="138" y="0"/>
                    <a:pt x="141" y="3"/>
                    <a:pt x="141" y="5"/>
                  </a:cubicBezTo>
                  <a:cubicBezTo>
                    <a:pt x="143" y="134"/>
                    <a:pt x="143" y="134"/>
                    <a:pt x="143" y="134"/>
                  </a:cubicBezTo>
                  <a:cubicBezTo>
                    <a:pt x="143" y="136"/>
                    <a:pt x="141" y="139"/>
                    <a:pt x="138" y="139"/>
                  </a:cubicBezTo>
                  <a:lnTo>
                    <a:pt x="7" y="141"/>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11" name="Freeform 164"/>
            <p:cNvSpPr>
              <a:spLocks noChangeArrowheads="1"/>
            </p:cNvSpPr>
            <p:nvPr/>
          </p:nvSpPr>
          <p:spPr bwMode="auto">
            <a:xfrm>
              <a:off x="17127159" y="5670918"/>
              <a:ext cx="135431" cy="131193"/>
            </a:xfrm>
            <a:custGeom>
              <a:avLst/>
              <a:gdLst>
                <a:gd name="T0" fmla="*/ 7 w 145"/>
                <a:gd name="T1" fmla="*/ 141 h 142"/>
                <a:gd name="T2" fmla="*/ 7 w 145"/>
                <a:gd name="T3" fmla="*/ 141 h 142"/>
                <a:gd name="T4" fmla="*/ 3 w 145"/>
                <a:gd name="T5" fmla="*/ 139 h 142"/>
                <a:gd name="T6" fmla="*/ 0 w 145"/>
                <a:gd name="T7" fmla="*/ 9 h 142"/>
                <a:gd name="T8" fmla="*/ 5 w 145"/>
                <a:gd name="T9" fmla="*/ 4 h 142"/>
                <a:gd name="T10" fmla="*/ 137 w 145"/>
                <a:gd name="T11" fmla="*/ 2 h 142"/>
                <a:gd name="T12" fmla="*/ 141 w 145"/>
                <a:gd name="T13" fmla="*/ 4 h 142"/>
                <a:gd name="T14" fmla="*/ 144 w 145"/>
                <a:gd name="T15" fmla="*/ 134 h 142"/>
                <a:gd name="T16" fmla="*/ 139 w 145"/>
                <a:gd name="T17" fmla="*/ 139 h 142"/>
                <a:gd name="T18" fmla="*/ 7 w 145"/>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2">
                  <a:moveTo>
                    <a:pt x="7" y="141"/>
                  </a:moveTo>
                  <a:lnTo>
                    <a:pt x="7" y="141"/>
                  </a:lnTo>
                  <a:cubicBezTo>
                    <a:pt x="5" y="141"/>
                    <a:pt x="3" y="141"/>
                    <a:pt x="3" y="139"/>
                  </a:cubicBezTo>
                  <a:cubicBezTo>
                    <a:pt x="0" y="9"/>
                    <a:pt x="0" y="9"/>
                    <a:pt x="0" y="9"/>
                  </a:cubicBezTo>
                  <a:cubicBezTo>
                    <a:pt x="0" y="7"/>
                    <a:pt x="3" y="4"/>
                    <a:pt x="5" y="4"/>
                  </a:cubicBezTo>
                  <a:cubicBezTo>
                    <a:pt x="137" y="2"/>
                    <a:pt x="137" y="2"/>
                    <a:pt x="137" y="2"/>
                  </a:cubicBezTo>
                  <a:cubicBezTo>
                    <a:pt x="139" y="0"/>
                    <a:pt x="141" y="2"/>
                    <a:pt x="141" y="4"/>
                  </a:cubicBezTo>
                  <a:cubicBezTo>
                    <a:pt x="144" y="134"/>
                    <a:pt x="144" y="134"/>
                    <a:pt x="144" y="134"/>
                  </a:cubicBezTo>
                  <a:cubicBezTo>
                    <a:pt x="144" y="136"/>
                    <a:pt x="141" y="139"/>
                    <a:pt x="139" y="139"/>
                  </a:cubicBezTo>
                  <a:lnTo>
                    <a:pt x="7" y="141"/>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12" name="Freeform 165"/>
            <p:cNvSpPr>
              <a:spLocks noChangeArrowheads="1"/>
            </p:cNvSpPr>
            <p:nvPr/>
          </p:nvSpPr>
          <p:spPr bwMode="auto">
            <a:xfrm>
              <a:off x="17122926" y="5501636"/>
              <a:ext cx="135431" cy="131193"/>
            </a:xfrm>
            <a:custGeom>
              <a:avLst/>
              <a:gdLst>
                <a:gd name="T0" fmla="*/ 8 w 145"/>
                <a:gd name="T1" fmla="*/ 141 h 142"/>
                <a:gd name="T2" fmla="*/ 8 w 145"/>
                <a:gd name="T3" fmla="*/ 141 h 142"/>
                <a:gd name="T4" fmla="*/ 3 w 145"/>
                <a:gd name="T5" fmla="*/ 136 h 142"/>
                <a:gd name="T6" fmla="*/ 0 w 145"/>
                <a:gd name="T7" fmla="*/ 7 h 142"/>
                <a:gd name="T8" fmla="*/ 5 w 145"/>
                <a:gd name="T9" fmla="*/ 2 h 142"/>
                <a:gd name="T10" fmla="*/ 137 w 145"/>
                <a:gd name="T11" fmla="*/ 0 h 142"/>
                <a:gd name="T12" fmla="*/ 142 w 145"/>
                <a:gd name="T13" fmla="*/ 5 h 142"/>
                <a:gd name="T14" fmla="*/ 144 w 145"/>
                <a:gd name="T15" fmla="*/ 134 h 142"/>
                <a:gd name="T16" fmla="*/ 139 w 145"/>
                <a:gd name="T17" fmla="*/ 139 h 142"/>
                <a:gd name="T18" fmla="*/ 8 w 145"/>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2">
                  <a:moveTo>
                    <a:pt x="8" y="141"/>
                  </a:moveTo>
                  <a:lnTo>
                    <a:pt x="8" y="141"/>
                  </a:lnTo>
                  <a:cubicBezTo>
                    <a:pt x="5" y="141"/>
                    <a:pt x="3" y="139"/>
                    <a:pt x="3" y="136"/>
                  </a:cubicBezTo>
                  <a:cubicBezTo>
                    <a:pt x="0" y="7"/>
                    <a:pt x="0" y="7"/>
                    <a:pt x="0" y="7"/>
                  </a:cubicBezTo>
                  <a:cubicBezTo>
                    <a:pt x="0" y="5"/>
                    <a:pt x="3" y="2"/>
                    <a:pt x="5" y="2"/>
                  </a:cubicBezTo>
                  <a:cubicBezTo>
                    <a:pt x="137" y="0"/>
                    <a:pt x="137" y="0"/>
                    <a:pt x="137" y="0"/>
                  </a:cubicBezTo>
                  <a:cubicBezTo>
                    <a:pt x="139" y="0"/>
                    <a:pt x="142" y="2"/>
                    <a:pt x="142" y="5"/>
                  </a:cubicBezTo>
                  <a:cubicBezTo>
                    <a:pt x="144" y="134"/>
                    <a:pt x="144" y="134"/>
                    <a:pt x="144" y="134"/>
                  </a:cubicBezTo>
                  <a:cubicBezTo>
                    <a:pt x="144" y="136"/>
                    <a:pt x="142" y="139"/>
                    <a:pt x="139" y="139"/>
                  </a:cubicBezTo>
                  <a:lnTo>
                    <a:pt x="8" y="141"/>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13" name="Freeform 166"/>
            <p:cNvSpPr>
              <a:spLocks noChangeArrowheads="1"/>
            </p:cNvSpPr>
            <p:nvPr/>
          </p:nvSpPr>
          <p:spPr bwMode="auto">
            <a:xfrm>
              <a:off x="17118694" y="5332355"/>
              <a:ext cx="135431" cy="131193"/>
            </a:xfrm>
            <a:custGeom>
              <a:avLst/>
              <a:gdLst>
                <a:gd name="T0" fmla="*/ 7 w 145"/>
                <a:gd name="T1" fmla="*/ 141 h 142"/>
                <a:gd name="T2" fmla="*/ 7 w 145"/>
                <a:gd name="T3" fmla="*/ 141 h 142"/>
                <a:gd name="T4" fmla="*/ 2 w 145"/>
                <a:gd name="T5" fmla="*/ 136 h 142"/>
                <a:gd name="T6" fmla="*/ 0 w 145"/>
                <a:gd name="T7" fmla="*/ 7 h 142"/>
                <a:gd name="T8" fmla="*/ 2 w 145"/>
                <a:gd name="T9" fmla="*/ 2 h 142"/>
                <a:gd name="T10" fmla="*/ 134 w 145"/>
                <a:gd name="T11" fmla="*/ 0 h 142"/>
                <a:gd name="T12" fmla="*/ 139 w 145"/>
                <a:gd name="T13" fmla="*/ 2 h 142"/>
                <a:gd name="T14" fmla="*/ 144 w 145"/>
                <a:gd name="T15" fmla="*/ 132 h 142"/>
                <a:gd name="T16" fmla="*/ 139 w 145"/>
                <a:gd name="T17" fmla="*/ 136 h 142"/>
                <a:gd name="T18" fmla="*/ 7 w 145"/>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2">
                  <a:moveTo>
                    <a:pt x="7" y="141"/>
                  </a:moveTo>
                  <a:lnTo>
                    <a:pt x="7" y="141"/>
                  </a:lnTo>
                  <a:cubicBezTo>
                    <a:pt x="5" y="141"/>
                    <a:pt x="2" y="139"/>
                    <a:pt x="2" y="136"/>
                  </a:cubicBezTo>
                  <a:cubicBezTo>
                    <a:pt x="0" y="7"/>
                    <a:pt x="0" y="7"/>
                    <a:pt x="0" y="7"/>
                  </a:cubicBezTo>
                  <a:cubicBezTo>
                    <a:pt x="0" y="5"/>
                    <a:pt x="0" y="2"/>
                    <a:pt x="2" y="2"/>
                  </a:cubicBezTo>
                  <a:cubicBezTo>
                    <a:pt x="134" y="0"/>
                    <a:pt x="134" y="0"/>
                    <a:pt x="134" y="0"/>
                  </a:cubicBezTo>
                  <a:cubicBezTo>
                    <a:pt x="136" y="0"/>
                    <a:pt x="139" y="0"/>
                    <a:pt x="139" y="2"/>
                  </a:cubicBezTo>
                  <a:cubicBezTo>
                    <a:pt x="144" y="132"/>
                    <a:pt x="144" y="132"/>
                    <a:pt x="144" y="132"/>
                  </a:cubicBezTo>
                  <a:cubicBezTo>
                    <a:pt x="144" y="134"/>
                    <a:pt x="141" y="136"/>
                    <a:pt x="139" y="136"/>
                  </a:cubicBezTo>
                  <a:lnTo>
                    <a:pt x="7" y="141"/>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14" name="Freeform 167"/>
            <p:cNvSpPr>
              <a:spLocks noChangeArrowheads="1"/>
            </p:cNvSpPr>
            <p:nvPr/>
          </p:nvSpPr>
          <p:spPr bwMode="auto">
            <a:xfrm>
              <a:off x="17114462" y="5158842"/>
              <a:ext cx="135431" cy="131193"/>
            </a:xfrm>
            <a:custGeom>
              <a:avLst/>
              <a:gdLst>
                <a:gd name="T0" fmla="*/ 7 w 145"/>
                <a:gd name="T1" fmla="*/ 141 h 142"/>
                <a:gd name="T2" fmla="*/ 7 w 145"/>
                <a:gd name="T3" fmla="*/ 141 h 142"/>
                <a:gd name="T4" fmla="*/ 2 w 145"/>
                <a:gd name="T5" fmla="*/ 136 h 142"/>
                <a:gd name="T6" fmla="*/ 0 w 145"/>
                <a:gd name="T7" fmla="*/ 7 h 142"/>
                <a:gd name="T8" fmla="*/ 5 w 145"/>
                <a:gd name="T9" fmla="*/ 2 h 142"/>
                <a:gd name="T10" fmla="*/ 137 w 145"/>
                <a:gd name="T11" fmla="*/ 0 h 142"/>
                <a:gd name="T12" fmla="*/ 141 w 145"/>
                <a:gd name="T13" fmla="*/ 5 h 142"/>
                <a:gd name="T14" fmla="*/ 144 w 145"/>
                <a:gd name="T15" fmla="*/ 133 h 142"/>
                <a:gd name="T16" fmla="*/ 139 w 145"/>
                <a:gd name="T17" fmla="*/ 138 h 142"/>
                <a:gd name="T18" fmla="*/ 7 w 145"/>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2">
                  <a:moveTo>
                    <a:pt x="7" y="141"/>
                  </a:moveTo>
                  <a:lnTo>
                    <a:pt x="7" y="141"/>
                  </a:lnTo>
                  <a:cubicBezTo>
                    <a:pt x="5" y="141"/>
                    <a:pt x="2" y="138"/>
                    <a:pt x="2" y="136"/>
                  </a:cubicBezTo>
                  <a:cubicBezTo>
                    <a:pt x="0" y="7"/>
                    <a:pt x="0" y="7"/>
                    <a:pt x="0" y="7"/>
                  </a:cubicBezTo>
                  <a:cubicBezTo>
                    <a:pt x="0" y="5"/>
                    <a:pt x="2" y="2"/>
                    <a:pt x="5" y="2"/>
                  </a:cubicBezTo>
                  <a:cubicBezTo>
                    <a:pt x="137" y="0"/>
                    <a:pt x="137" y="0"/>
                    <a:pt x="137" y="0"/>
                  </a:cubicBezTo>
                  <a:cubicBezTo>
                    <a:pt x="139" y="0"/>
                    <a:pt x="141" y="2"/>
                    <a:pt x="141" y="5"/>
                  </a:cubicBezTo>
                  <a:cubicBezTo>
                    <a:pt x="144" y="133"/>
                    <a:pt x="144" y="133"/>
                    <a:pt x="144" y="133"/>
                  </a:cubicBezTo>
                  <a:cubicBezTo>
                    <a:pt x="144" y="136"/>
                    <a:pt x="141" y="138"/>
                    <a:pt x="139" y="138"/>
                  </a:cubicBezTo>
                  <a:lnTo>
                    <a:pt x="7" y="141"/>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15" name="Freeform 168"/>
            <p:cNvSpPr>
              <a:spLocks noChangeArrowheads="1"/>
            </p:cNvSpPr>
            <p:nvPr/>
          </p:nvSpPr>
          <p:spPr bwMode="auto">
            <a:xfrm>
              <a:off x="17300680" y="6013712"/>
              <a:ext cx="135431" cy="131193"/>
            </a:xfrm>
            <a:custGeom>
              <a:avLst/>
              <a:gdLst>
                <a:gd name="T0" fmla="*/ 7 w 144"/>
                <a:gd name="T1" fmla="*/ 141 h 142"/>
                <a:gd name="T2" fmla="*/ 7 w 144"/>
                <a:gd name="T3" fmla="*/ 141 h 142"/>
                <a:gd name="T4" fmla="*/ 2 w 144"/>
                <a:gd name="T5" fmla="*/ 136 h 142"/>
                <a:gd name="T6" fmla="*/ 0 w 144"/>
                <a:gd name="T7" fmla="*/ 7 h 142"/>
                <a:gd name="T8" fmla="*/ 4 w 144"/>
                <a:gd name="T9" fmla="*/ 2 h 142"/>
                <a:gd name="T10" fmla="*/ 136 w 144"/>
                <a:gd name="T11" fmla="*/ 0 h 142"/>
                <a:gd name="T12" fmla="*/ 141 w 144"/>
                <a:gd name="T13" fmla="*/ 5 h 142"/>
                <a:gd name="T14" fmla="*/ 143 w 144"/>
                <a:gd name="T15" fmla="*/ 133 h 142"/>
                <a:gd name="T16" fmla="*/ 138 w 144"/>
                <a:gd name="T17" fmla="*/ 138 h 142"/>
                <a:gd name="T18" fmla="*/ 7 w 144"/>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2">
                  <a:moveTo>
                    <a:pt x="7" y="141"/>
                  </a:moveTo>
                  <a:lnTo>
                    <a:pt x="7" y="141"/>
                  </a:lnTo>
                  <a:cubicBezTo>
                    <a:pt x="4" y="141"/>
                    <a:pt x="2" y="138"/>
                    <a:pt x="2" y="136"/>
                  </a:cubicBezTo>
                  <a:cubicBezTo>
                    <a:pt x="0" y="7"/>
                    <a:pt x="0" y="7"/>
                    <a:pt x="0" y="7"/>
                  </a:cubicBezTo>
                  <a:cubicBezTo>
                    <a:pt x="0" y="5"/>
                    <a:pt x="2" y="2"/>
                    <a:pt x="4" y="2"/>
                  </a:cubicBezTo>
                  <a:cubicBezTo>
                    <a:pt x="136" y="0"/>
                    <a:pt x="136" y="0"/>
                    <a:pt x="136" y="0"/>
                  </a:cubicBezTo>
                  <a:cubicBezTo>
                    <a:pt x="138" y="0"/>
                    <a:pt x="141" y="2"/>
                    <a:pt x="141" y="5"/>
                  </a:cubicBezTo>
                  <a:cubicBezTo>
                    <a:pt x="143" y="133"/>
                    <a:pt x="143" y="133"/>
                    <a:pt x="143" y="133"/>
                  </a:cubicBezTo>
                  <a:cubicBezTo>
                    <a:pt x="143" y="136"/>
                    <a:pt x="141" y="138"/>
                    <a:pt x="138" y="138"/>
                  </a:cubicBezTo>
                  <a:lnTo>
                    <a:pt x="7" y="141"/>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16" name="Freeform 169"/>
            <p:cNvSpPr>
              <a:spLocks noChangeArrowheads="1"/>
            </p:cNvSpPr>
            <p:nvPr/>
          </p:nvSpPr>
          <p:spPr bwMode="auto">
            <a:xfrm>
              <a:off x="17296448" y="5840199"/>
              <a:ext cx="135431" cy="131193"/>
            </a:xfrm>
            <a:custGeom>
              <a:avLst/>
              <a:gdLst>
                <a:gd name="T0" fmla="*/ 7 w 144"/>
                <a:gd name="T1" fmla="*/ 141 h 142"/>
                <a:gd name="T2" fmla="*/ 7 w 144"/>
                <a:gd name="T3" fmla="*/ 141 h 142"/>
                <a:gd name="T4" fmla="*/ 5 w 144"/>
                <a:gd name="T5" fmla="*/ 139 h 142"/>
                <a:gd name="T6" fmla="*/ 0 w 144"/>
                <a:gd name="T7" fmla="*/ 10 h 142"/>
                <a:gd name="T8" fmla="*/ 5 w 144"/>
                <a:gd name="T9" fmla="*/ 5 h 142"/>
                <a:gd name="T10" fmla="*/ 136 w 144"/>
                <a:gd name="T11" fmla="*/ 0 h 142"/>
                <a:gd name="T12" fmla="*/ 141 w 144"/>
                <a:gd name="T13" fmla="*/ 5 h 142"/>
                <a:gd name="T14" fmla="*/ 143 w 144"/>
                <a:gd name="T15" fmla="*/ 134 h 142"/>
                <a:gd name="T16" fmla="*/ 138 w 144"/>
                <a:gd name="T17" fmla="*/ 139 h 142"/>
                <a:gd name="T18" fmla="*/ 7 w 144"/>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2">
                  <a:moveTo>
                    <a:pt x="7" y="141"/>
                  </a:moveTo>
                  <a:lnTo>
                    <a:pt x="7" y="141"/>
                  </a:lnTo>
                  <a:cubicBezTo>
                    <a:pt x="5" y="141"/>
                    <a:pt x="5" y="141"/>
                    <a:pt x="5" y="139"/>
                  </a:cubicBezTo>
                  <a:cubicBezTo>
                    <a:pt x="0" y="10"/>
                    <a:pt x="0" y="10"/>
                    <a:pt x="0" y="10"/>
                  </a:cubicBezTo>
                  <a:cubicBezTo>
                    <a:pt x="0" y="8"/>
                    <a:pt x="2" y="5"/>
                    <a:pt x="5" y="5"/>
                  </a:cubicBezTo>
                  <a:cubicBezTo>
                    <a:pt x="136" y="0"/>
                    <a:pt x="136" y="0"/>
                    <a:pt x="136" y="0"/>
                  </a:cubicBezTo>
                  <a:cubicBezTo>
                    <a:pt x="138" y="0"/>
                    <a:pt x="141" y="3"/>
                    <a:pt x="141" y="5"/>
                  </a:cubicBezTo>
                  <a:cubicBezTo>
                    <a:pt x="143" y="134"/>
                    <a:pt x="143" y="134"/>
                    <a:pt x="143" y="134"/>
                  </a:cubicBezTo>
                  <a:cubicBezTo>
                    <a:pt x="143" y="136"/>
                    <a:pt x="143" y="139"/>
                    <a:pt x="138" y="139"/>
                  </a:cubicBezTo>
                  <a:lnTo>
                    <a:pt x="7" y="141"/>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17" name="Freeform 170"/>
            <p:cNvSpPr>
              <a:spLocks noChangeArrowheads="1"/>
            </p:cNvSpPr>
            <p:nvPr/>
          </p:nvSpPr>
          <p:spPr bwMode="auto">
            <a:xfrm>
              <a:off x="17292216" y="5670918"/>
              <a:ext cx="135431" cy="131193"/>
            </a:xfrm>
            <a:custGeom>
              <a:avLst/>
              <a:gdLst>
                <a:gd name="T0" fmla="*/ 8 w 145"/>
                <a:gd name="T1" fmla="*/ 142 h 143"/>
                <a:gd name="T2" fmla="*/ 8 w 145"/>
                <a:gd name="T3" fmla="*/ 142 h 143"/>
                <a:gd name="T4" fmla="*/ 3 w 145"/>
                <a:gd name="T5" fmla="*/ 137 h 143"/>
                <a:gd name="T6" fmla="*/ 0 w 145"/>
                <a:gd name="T7" fmla="*/ 7 h 143"/>
                <a:gd name="T8" fmla="*/ 5 w 145"/>
                <a:gd name="T9" fmla="*/ 3 h 143"/>
                <a:gd name="T10" fmla="*/ 136 w 145"/>
                <a:gd name="T11" fmla="*/ 0 h 143"/>
                <a:gd name="T12" fmla="*/ 141 w 145"/>
                <a:gd name="T13" fmla="*/ 5 h 143"/>
                <a:gd name="T14" fmla="*/ 144 w 145"/>
                <a:gd name="T15" fmla="*/ 134 h 143"/>
                <a:gd name="T16" fmla="*/ 139 w 145"/>
                <a:gd name="T17" fmla="*/ 139 h 143"/>
                <a:gd name="T18" fmla="*/ 8 w 145"/>
                <a:gd name="T19" fmla="*/ 1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3">
                  <a:moveTo>
                    <a:pt x="8" y="142"/>
                  </a:moveTo>
                  <a:lnTo>
                    <a:pt x="8" y="142"/>
                  </a:lnTo>
                  <a:cubicBezTo>
                    <a:pt x="5" y="142"/>
                    <a:pt x="3" y="139"/>
                    <a:pt x="3" y="137"/>
                  </a:cubicBezTo>
                  <a:cubicBezTo>
                    <a:pt x="0" y="7"/>
                    <a:pt x="0" y="7"/>
                    <a:pt x="0" y="7"/>
                  </a:cubicBezTo>
                  <a:cubicBezTo>
                    <a:pt x="0" y="5"/>
                    <a:pt x="3" y="3"/>
                    <a:pt x="5" y="3"/>
                  </a:cubicBezTo>
                  <a:cubicBezTo>
                    <a:pt x="136" y="0"/>
                    <a:pt x="136" y="0"/>
                    <a:pt x="136" y="0"/>
                  </a:cubicBezTo>
                  <a:cubicBezTo>
                    <a:pt x="139" y="0"/>
                    <a:pt x="141" y="3"/>
                    <a:pt x="141" y="5"/>
                  </a:cubicBezTo>
                  <a:cubicBezTo>
                    <a:pt x="144" y="134"/>
                    <a:pt x="144" y="134"/>
                    <a:pt x="144" y="134"/>
                  </a:cubicBezTo>
                  <a:cubicBezTo>
                    <a:pt x="144" y="137"/>
                    <a:pt x="141" y="139"/>
                    <a:pt x="139" y="139"/>
                  </a:cubicBezTo>
                  <a:lnTo>
                    <a:pt x="8" y="142"/>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18" name="Freeform 171"/>
            <p:cNvSpPr>
              <a:spLocks noChangeArrowheads="1"/>
            </p:cNvSpPr>
            <p:nvPr/>
          </p:nvSpPr>
          <p:spPr bwMode="auto">
            <a:xfrm>
              <a:off x="17287983" y="5497404"/>
              <a:ext cx="135431" cy="131193"/>
            </a:xfrm>
            <a:custGeom>
              <a:avLst/>
              <a:gdLst>
                <a:gd name="T0" fmla="*/ 8 w 145"/>
                <a:gd name="T1" fmla="*/ 141 h 142"/>
                <a:gd name="T2" fmla="*/ 8 w 145"/>
                <a:gd name="T3" fmla="*/ 141 h 142"/>
                <a:gd name="T4" fmla="*/ 3 w 145"/>
                <a:gd name="T5" fmla="*/ 139 h 142"/>
                <a:gd name="T6" fmla="*/ 0 w 145"/>
                <a:gd name="T7" fmla="*/ 10 h 142"/>
                <a:gd name="T8" fmla="*/ 5 w 145"/>
                <a:gd name="T9" fmla="*/ 5 h 142"/>
                <a:gd name="T10" fmla="*/ 137 w 145"/>
                <a:gd name="T11" fmla="*/ 2 h 142"/>
                <a:gd name="T12" fmla="*/ 141 w 145"/>
                <a:gd name="T13" fmla="*/ 5 h 142"/>
                <a:gd name="T14" fmla="*/ 144 w 145"/>
                <a:gd name="T15" fmla="*/ 134 h 142"/>
                <a:gd name="T16" fmla="*/ 139 w 145"/>
                <a:gd name="T17" fmla="*/ 139 h 142"/>
                <a:gd name="T18" fmla="*/ 8 w 145"/>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2">
                  <a:moveTo>
                    <a:pt x="8" y="141"/>
                  </a:moveTo>
                  <a:lnTo>
                    <a:pt x="8" y="141"/>
                  </a:lnTo>
                  <a:cubicBezTo>
                    <a:pt x="5" y="141"/>
                    <a:pt x="3" y="141"/>
                    <a:pt x="3" y="139"/>
                  </a:cubicBezTo>
                  <a:cubicBezTo>
                    <a:pt x="0" y="10"/>
                    <a:pt x="0" y="10"/>
                    <a:pt x="0" y="10"/>
                  </a:cubicBezTo>
                  <a:cubicBezTo>
                    <a:pt x="0" y="7"/>
                    <a:pt x="3" y="5"/>
                    <a:pt x="5" y="5"/>
                  </a:cubicBezTo>
                  <a:cubicBezTo>
                    <a:pt x="137" y="2"/>
                    <a:pt x="137" y="2"/>
                    <a:pt x="137" y="2"/>
                  </a:cubicBezTo>
                  <a:cubicBezTo>
                    <a:pt x="139" y="0"/>
                    <a:pt x="141" y="2"/>
                    <a:pt x="141" y="5"/>
                  </a:cubicBezTo>
                  <a:cubicBezTo>
                    <a:pt x="144" y="134"/>
                    <a:pt x="144" y="134"/>
                    <a:pt x="144" y="134"/>
                  </a:cubicBezTo>
                  <a:cubicBezTo>
                    <a:pt x="144" y="137"/>
                    <a:pt x="141" y="139"/>
                    <a:pt x="139" y="139"/>
                  </a:cubicBezTo>
                  <a:lnTo>
                    <a:pt x="8" y="141"/>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19" name="Freeform 172"/>
            <p:cNvSpPr>
              <a:spLocks noChangeArrowheads="1"/>
            </p:cNvSpPr>
            <p:nvPr/>
          </p:nvSpPr>
          <p:spPr bwMode="auto">
            <a:xfrm>
              <a:off x="17283751" y="5328123"/>
              <a:ext cx="135431" cy="131193"/>
            </a:xfrm>
            <a:custGeom>
              <a:avLst/>
              <a:gdLst>
                <a:gd name="T0" fmla="*/ 7 w 144"/>
                <a:gd name="T1" fmla="*/ 141 h 142"/>
                <a:gd name="T2" fmla="*/ 7 w 144"/>
                <a:gd name="T3" fmla="*/ 141 h 142"/>
                <a:gd name="T4" fmla="*/ 2 w 144"/>
                <a:gd name="T5" fmla="*/ 137 h 142"/>
                <a:gd name="T6" fmla="*/ 0 w 144"/>
                <a:gd name="T7" fmla="*/ 7 h 142"/>
                <a:gd name="T8" fmla="*/ 2 w 144"/>
                <a:gd name="T9" fmla="*/ 3 h 142"/>
                <a:gd name="T10" fmla="*/ 134 w 144"/>
                <a:gd name="T11" fmla="*/ 0 h 142"/>
                <a:gd name="T12" fmla="*/ 139 w 144"/>
                <a:gd name="T13" fmla="*/ 5 h 142"/>
                <a:gd name="T14" fmla="*/ 143 w 144"/>
                <a:gd name="T15" fmla="*/ 134 h 142"/>
                <a:gd name="T16" fmla="*/ 139 w 144"/>
                <a:gd name="T17" fmla="*/ 139 h 142"/>
                <a:gd name="T18" fmla="*/ 7 w 144"/>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2">
                  <a:moveTo>
                    <a:pt x="7" y="141"/>
                  </a:moveTo>
                  <a:lnTo>
                    <a:pt x="7" y="141"/>
                  </a:lnTo>
                  <a:cubicBezTo>
                    <a:pt x="5" y="141"/>
                    <a:pt x="2" y="139"/>
                    <a:pt x="2" y="137"/>
                  </a:cubicBezTo>
                  <a:cubicBezTo>
                    <a:pt x="0" y="7"/>
                    <a:pt x="0" y="7"/>
                    <a:pt x="0" y="7"/>
                  </a:cubicBezTo>
                  <a:cubicBezTo>
                    <a:pt x="0" y="5"/>
                    <a:pt x="0" y="3"/>
                    <a:pt x="2" y="3"/>
                  </a:cubicBezTo>
                  <a:cubicBezTo>
                    <a:pt x="134" y="0"/>
                    <a:pt x="134" y="0"/>
                    <a:pt x="134" y="0"/>
                  </a:cubicBezTo>
                  <a:cubicBezTo>
                    <a:pt x="139" y="0"/>
                    <a:pt x="139" y="3"/>
                    <a:pt x="139" y="5"/>
                  </a:cubicBezTo>
                  <a:cubicBezTo>
                    <a:pt x="143" y="134"/>
                    <a:pt x="143" y="134"/>
                    <a:pt x="143" y="134"/>
                  </a:cubicBezTo>
                  <a:cubicBezTo>
                    <a:pt x="143" y="137"/>
                    <a:pt x="141" y="139"/>
                    <a:pt x="139" y="139"/>
                  </a:cubicBezTo>
                  <a:lnTo>
                    <a:pt x="7" y="141"/>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20" name="Freeform 173"/>
            <p:cNvSpPr>
              <a:spLocks noChangeArrowheads="1"/>
            </p:cNvSpPr>
            <p:nvPr/>
          </p:nvSpPr>
          <p:spPr bwMode="auto">
            <a:xfrm>
              <a:off x="17279519" y="5154610"/>
              <a:ext cx="135431" cy="131193"/>
            </a:xfrm>
            <a:custGeom>
              <a:avLst/>
              <a:gdLst>
                <a:gd name="T0" fmla="*/ 7 w 145"/>
                <a:gd name="T1" fmla="*/ 139 h 140"/>
                <a:gd name="T2" fmla="*/ 7 w 145"/>
                <a:gd name="T3" fmla="*/ 139 h 140"/>
                <a:gd name="T4" fmla="*/ 2 w 145"/>
                <a:gd name="T5" fmla="*/ 136 h 140"/>
                <a:gd name="T6" fmla="*/ 0 w 145"/>
                <a:gd name="T7" fmla="*/ 8 h 140"/>
                <a:gd name="T8" fmla="*/ 5 w 145"/>
                <a:gd name="T9" fmla="*/ 3 h 140"/>
                <a:gd name="T10" fmla="*/ 136 w 145"/>
                <a:gd name="T11" fmla="*/ 0 h 140"/>
                <a:gd name="T12" fmla="*/ 141 w 145"/>
                <a:gd name="T13" fmla="*/ 3 h 140"/>
                <a:gd name="T14" fmla="*/ 144 w 145"/>
                <a:gd name="T15" fmla="*/ 132 h 140"/>
                <a:gd name="T16" fmla="*/ 139 w 145"/>
                <a:gd name="T17" fmla="*/ 136 h 140"/>
                <a:gd name="T18" fmla="*/ 7 w 145"/>
                <a:gd name="T19" fmla="*/ 1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0">
                  <a:moveTo>
                    <a:pt x="7" y="139"/>
                  </a:moveTo>
                  <a:lnTo>
                    <a:pt x="7" y="139"/>
                  </a:lnTo>
                  <a:cubicBezTo>
                    <a:pt x="5" y="139"/>
                    <a:pt x="2" y="139"/>
                    <a:pt x="2" y="136"/>
                  </a:cubicBezTo>
                  <a:cubicBezTo>
                    <a:pt x="0" y="8"/>
                    <a:pt x="0" y="8"/>
                    <a:pt x="0" y="8"/>
                  </a:cubicBezTo>
                  <a:cubicBezTo>
                    <a:pt x="0" y="5"/>
                    <a:pt x="2" y="3"/>
                    <a:pt x="5" y="3"/>
                  </a:cubicBezTo>
                  <a:cubicBezTo>
                    <a:pt x="136" y="0"/>
                    <a:pt x="136" y="0"/>
                    <a:pt x="136" y="0"/>
                  </a:cubicBezTo>
                  <a:cubicBezTo>
                    <a:pt x="139" y="0"/>
                    <a:pt x="141" y="0"/>
                    <a:pt x="141" y="3"/>
                  </a:cubicBezTo>
                  <a:cubicBezTo>
                    <a:pt x="144" y="132"/>
                    <a:pt x="144" y="132"/>
                    <a:pt x="144" y="132"/>
                  </a:cubicBezTo>
                  <a:cubicBezTo>
                    <a:pt x="144" y="134"/>
                    <a:pt x="141" y="136"/>
                    <a:pt x="139" y="136"/>
                  </a:cubicBezTo>
                  <a:lnTo>
                    <a:pt x="7" y="139"/>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21" name="Freeform 174"/>
            <p:cNvSpPr>
              <a:spLocks noChangeArrowheads="1"/>
            </p:cNvSpPr>
            <p:nvPr/>
          </p:nvSpPr>
          <p:spPr bwMode="auto">
            <a:xfrm>
              <a:off x="17465737" y="6009480"/>
              <a:ext cx="135431" cy="131193"/>
            </a:xfrm>
            <a:custGeom>
              <a:avLst/>
              <a:gdLst>
                <a:gd name="T0" fmla="*/ 7 w 144"/>
                <a:gd name="T1" fmla="*/ 141 h 142"/>
                <a:gd name="T2" fmla="*/ 7 w 144"/>
                <a:gd name="T3" fmla="*/ 141 h 142"/>
                <a:gd name="T4" fmla="*/ 2 w 144"/>
                <a:gd name="T5" fmla="*/ 136 h 142"/>
                <a:gd name="T6" fmla="*/ 0 w 144"/>
                <a:gd name="T7" fmla="*/ 7 h 142"/>
                <a:gd name="T8" fmla="*/ 5 w 144"/>
                <a:gd name="T9" fmla="*/ 5 h 142"/>
                <a:gd name="T10" fmla="*/ 136 w 144"/>
                <a:gd name="T11" fmla="*/ 0 h 142"/>
                <a:gd name="T12" fmla="*/ 141 w 144"/>
                <a:gd name="T13" fmla="*/ 5 h 142"/>
                <a:gd name="T14" fmla="*/ 143 w 144"/>
                <a:gd name="T15" fmla="*/ 133 h 142"/>
                <a:gd name="T16" fmla="*/ 138 w 144"/>
                <a:gd name="T17" fmla="*/ 138 h 142"/>
                <a:gd name="T18" fmla="*/ 7 w 144"/>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2">
                  <a:moveTo>
                    <a:pt x="7" y="141"/>
                  </a:moveTo>
                  <a:lnTo>
                    <a:pt x="7" y="141"/>
                  </a:lnTo>
                  <a:cubicBezTo>
                    <a:pt x="5" y="141"/>
                    <a:pt x="2" y="138"/>
                    <a:pt x="2" y="136"/>
                  </a:cubicBezTo>
                  <a:cubicBezTo>
                    <a:pt x="0" y="7"/>
                    <a:pt x="0" y="7"/>
                    <a:pt x="0" y="7"/>
                  </a:cubicBezTo>
                  <a:cubicBezTo>
                    <a:pt x="0" y="5"/>
                    <a:pt x="2" y="5"/>
                    <a:pt x="5" y="5"/>
                  </a:cubicBezTo>
                  <a:cubicBezTo>
                    <a:pt x="136" y="0"/>
                    <a:pt x="136" y="0"/>
                    <a:pt x="136" y="0"/>
                  </a:cubicBezTo>
                  <a:cubicBezTo>
                    <a:pt x="138" y="0"/>
                    <a:pt x="141" y="2"/>
                    <a:pt x="141" y="5"/>
                  </a:cubicBezTo>
                  <a:cubicBezTo>
                    <a:pt x="143" y="133"/>
                    <a:pt x="143" y="133"/>
                    <a:pt x="143" y="133"/>
                  </a:cubicBezTo>
                  <a:cubicBezTo>
                    <a:pt x="143" y="136"/>
                    <a:pt x="141" y="138"/>
                    <a:pt x="138" y="138"/>
                  </a:cubicBezTo>
                  <a:lnTo>
                    <a:pt x="7" y="141"/>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22" name="Freeform 175"/>
            <p:cNvSpPr>
              <a:spLocks noChangeArrowheads="1"/>
            </p:cNvSpPr>
            <p:nvPr/>
          </p:nvSpPr>
          <p:spPr bwMode="auto">
            <a:xfrm>
              <a:off x="17461505" y="5840199"/>
              <a:ext cx="135431" cy="131193"/>
            </a:xfrm>
            <a:custGeom>
              <a:avLst/>
              <a:gdLst>
                <a:gd name="T0" fmla="*/ 10 w 144"/>
                <a:gd name="T1" fmla="*/ 141 h 142"/>
                <a:gd name="T2" fmla="*/ 10 w 144"/>
                <a:gd name="T3" fmla="*/ 141 h 142"/>
                <a:gd name="T4" fmla="*/ 5 w 144"/>
                <a:gd name="T5" fmla="*/ 136 h 142"/>
                <a:gd name="T6" fmla="*/ 0 w 144"/>
                <a:gd name="T7" fmla="*/ 7 h 142"/>
                <a:gd name="T8" fmla="*/ 5 w 144"/>
                <a:gd name="T9" fmla="*/ 2 h 142"/>
                <a:gd name="T10" fmla="*/ 136 w 144"/>
                <a:gd name="T11" fmla="*/ 0 h 142"/>
                <a:gd name="T12" fmla="*/ 141 w 144"/>
                <a:gd name="T13" fmla="*/ 5 h 142"/>
                <a:gd name="T14" fmla="*/ 143 w 144"/>
                <a:gd name="T15" fmla="*/ 134 h 142"/>
                <a:gd name="T16" fmla="*/ 141 w 144"/>
                <a:gd name="T17" fmla="*/ 138 h 142"/>
                <a:gd name="T18" fmla="*/ 10 w 144"/>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2">
                  <a:moveTo>
                    <a:pt x="10" y="141"/>
                  </a:moveTo>
                  <a:lnTo>
                    <a:pt x="10" y="141"/>
                  </a:lnTo>
                  <a:cubicBezTo>
                    <a:pt x="5" y="141"/>
                    <a:pt x="5" y="138"/>
                    <a:pt x="5" y="136"/>
                  </a:cubicBezTo>
                  <a:cubicBezTo>
                    <a:pt x="0" y="7"/>
                    <a:pt x="0" y="7"/>
                    <a:pt x="0" y="7"/>
                  </a:cubicBezTo>
                  <a:cubicBezTo>
                    <a:pt x="0" y="5"/>
                    <a:pt x="2" y="2"/>
                    <a:pt x="5" y="2"/>
                  </a:cubicBezTo>
                  <a:cubicBezTo>
                    <a:pt x="136" y="0"/>
                    <a:pt x="136" y="0"/>
                    <a:pt x="136" y="0"/>
                  </a:cubicBezTo>
                  <a:cubicBezTo>
                    <a:pt x="138" y="0"/>
                    <a:pt x="141" y="2"/>
                    <a:pt x="141" y="5"/>
                  </a:cubicBezTo>
                  <a:cubicBezTo>
                    <a:pt x="143" y="134"/>
                    <a:pt x="143" y="134"/>
                    <a:pt x="143" y="134"/>
                  </a:cubicBezTo>
                  <a:cubicBezTo>
                    <a:pt x="143" y="136"/>
                    <a:pt x="143" y="138"/>
                    <a:pt x="141" y="138"/>
                  </a:cubicBezTo>
                  <a:lnTo>
                    <a:pt x="10" y="141"/>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23" name="Freeform 176"/>
            <p:cNvSpPr>
              <a:spLocks noChangeArrowheads="1"/>
            </p:cNvSpPr>
            <p:nvPr/>
          </p:nvSpPr>
          <p:spPr bwMode="auto">
            <a:xfrm>
              <a:off x="17457273" y="5666686"/>
              <a:ext cx="135431" cy="131193"/>
            </a:xfrm>
            <a:custGeom>
              <a:avLst/>
              <a:gdLst>
                <a:gd name="T0" fmla="*/ 8 w 145"/>
                <a:gd name="T1" fmla="*/ 142 h 143"/>
                <a:gd name="T2" fmla="*/ 8 w 145"/>
                <a:gd name="T3" fmla="*/ 142 h 143"/>
                <a:gd name="T4" fmla="*/ 3 w 145"/>
                <a:gd name="T5" fmla="*/ 139 h 143"/>
                <a:gd name="T6" fmla="*/ 0 w 145"/>
                <a:gd name="T7" fmla="*/ 10 h 143"/>
                <a:gd name="T8" fmla="*/ 5 w 145"/>
                <a:gd name="T9" fmla="*/ 5 h 143"/>
                <a:gd name="T10" fmla="*/ 136 w 145"/>
                <a:gd name="T11" fmla="*/ 0 h 143"/>
                <a:gd name="T12" fmla="*/ 141 w 145"/>
                <a:gd name="T13" fmla="*/ 5 h 143"/>
                <a:gd name="T14" fmla="*/ 144 w 145"/>
                <a:gd name="T15" fmla="*/ 134 h 143"/>
                <a:gd name="T16" fmla="*/ 139 w 145"/>
                <a:gd name="T17" fmla="*/ 139 h 143"/>
                <a:gd name="T18" fmla="*/ 8 w 145"/>
                <a:gd name="T19" fmla="*/ 1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3">
                  <a:moveTo>
                    <a:pt x="8" y="142"/>
                  </a:moveTo>
                  <a:lnTo>
                    <a:pt x="8" y="142"/>
                  </a:lnTo>
                  <a:cubicBezTo>
                    <a:pt x="5" y="142"/>
                    <a:pt x="3" y="142"/>
                    <a:pt x="3" y="139"/>
                  </a:cubicBezTo>
                  <a:cubicBezTo>
                    <a:pt x="0" y="10"/>
                    <a:pt x="0" y="10"/>
                    <a:pt x="0" y="10"/>
                  </a:cubicBezTo>
                  <a:cubicBezTo>
                    <a:pt x="0" y="8"/>
                    <a:pt x="3" y="5"/>
                    <a:pt x="5" y="5"/>
                  </a:cubicBezTo>
                  <a:cubicBezTo>
                    <a:pt x="136" y="0"/>
                    <a:pt x="136" y="0"/>
                    <a:pt x="136" y="0"/>
                  </a:cubicBezTo>
                  <a:cubicBezTo>
                    <a:pt x="139" y="0"/>
                    <a:pt x="141" y="3"/>
                    <a:pt x="141" y="5"/>
                  </a:cubicBezTo>
                  <a:cubicBezTo>
                    <a:pt x="144" y="134"/>
                    <a:pt x="144" y="134"/>
                    <a:pt x="144" y="134"/>
                  </a:cubicBezTo>
                  <a:cubicBezTo>
                    <a:pt x="144" y="137"/>
                    <a:pt x="141" y="139"/>
                    <a:pt x="139" y="139"/>
                  </a:cubicBezTo>
                  <a:lnTo>
                    <a:pt x="8" y="142"/>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24" name="Freeform 177"/>
            <p:cNvSpPr>
              <a:spLocks noChangeArrowheads="1"/>
            </p:cNvSpPr>
            <p:nvPr/>
          </p:nvSpPr>
          <p:spPr bwMode="auto">
            <a:xfrm>
              <a:off x="17453040" y="5493172"/>
              <a:ext cx="135431" cy="131193"/>
            </a:xfrm>
            <a:custGeom>
              <a:avLst/>
              <a:gdLst>
                <a:gd name="T0" fmla="*/ 8 w 145"/>
                <a:gd name="T1" fmla="*/ 142 h 143"/>
                <a:gd name="T2" fmla="*/ 8 w 145"/>
                <a:gd name="T3" fmla="*/ 142 h 143"/>
                <a:gd name="T4" fmla="*/ 3 w 145"/>
                <a:gd name="T5" fmla="*/ 137 h 143"/>
                <a:gd name="T6" fmla="*/ 0 w 145"/>
                <a:gd name="T7" fmla="*/ 8 h 143"/>
                <a:gd name="T8" fmla="*/ 5 w 145"/>
                <a:gd name="T9" fmla="*/ 3 h 143"/>
                <a:gd name="T10" fmla="*/ 137 w 145"/>
                <a:gd name="T11" fmla="*/ 0 h 143"/>
                <a:gd name="T12" fmla="*/ 141 w 145"/>
                <a:gd name="T13" fmla="*/ 5 h 143"/>
                <a:gd name="T14" fmla="*/ 144 w 145"/>
                <a:gd name="T15" fmla="*/ 135 h 143"/>
                <a:gd name="T16" fmla="*/ 139 w 145"/>
                <a:gd name="T17" fmla="*/ 140 h 143"/>
                <a:gd name="T18" fmla="*/ 8 w 145"/>
                <a:gd name="T19" fmla="*/ 1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3">
                  <a:moveTo>
                    <a:pt x="8" y="142"/>
                  </a:moveTo>
                  <a:lnTo>
                    <a:pt x="8" y="142"/>
                  </a:lnTo>
                  <a:cubicBezTo>
                    <a:pt x="5" y="142"/>
                    <a:pt x="3" y="140"/>
                    <a:pt x="3" y="137"/>
                  </a:cubicBezTo>
                  <a:cubicBezTo>
                    <a:pt x="0" y="8"/>
                    <a:pt x="0" y="8"/>
                    <a:pt x="0" y="8"/>
                  </a:cubicBezTo>
                  <a:cubicBezTo>
                    <a:pt x="0" y="5"/>
                    <a:pt x="3" y="3"/>
                    <a:pt x="5" y="3"/>
                  </a:cubicBezTo>
                  <a:cubicBezTo>
                    <a:pt x="137" y="0"/>
                    <a:pt x="137" y="0"/>
                    <a:pt x="137" y="0"/>
                  </a:cubicBezTo>
                  <a:cubicBezTo>
                    <a:pt x="139" y="0"/>
                    <a:pt x="141" y="3"/>
                    <a:pt x="141" y="5"/>
                  </a:cubicBezTo>
                  <a:cubicBezTo>
                    <a:pt x="144" y="135"/>
                    <a:pt x="144" y="135"/>
                    <a:pt x="144" y="135"/>
                  </a:cubicBezTo>
                  <a:cubicBezTo>
                    <a:pt x="144" y="137"/>
                    <a:pt x="141" y="140"/>
                    <a:pt x="139" y="140"/>
                  </a:cubicBezTo>
                  <a:lnTo>
                    <a:pt x="8" y="142"/>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25" name="Freeform 178"/>
            <p:cNvSpPr>
              <a:spLocks noChangeArrowheads="1"/>
            </p:cNvSpPr>
            <p:nvPr/>
          </p:nvSpPr>
          <p:spPr bwMode="auto">
            <a:xfrm>
              <a:off x="17453040" y="5319659"/>
              <a:ext cx="135431" cy="131193"/>
            </a:xfrm>
            <a:custGeom>
              <a:avLst/>
              <a:gdLst>
                <a:gd name="T0" fmla="*/ 7 w 144"/>
                <a:gd name="T1" fmla="*/ 142 h 143"/>
                <a:gd name="T2" fmla="*/ 7 w 144"/>
                <a:gd name="T3" fmla="*/ 142 h 143"/>
                <a:gd name="T4" fmla="*/ 2 w 144"/>
                <a:gd name="T5" fmla="*/ 139 h 143"/>
                <a:gd name="T6" fmla="*/ 0 w 144"/>
                <a:gd name="T7" fmla="*/ 10 h 143"/>
                <a:gd name="T8" fmla="*/ 5 w 144"/>
                <a:gd name="T9" fmla="*/ 5 h 143"/>
                <a:gd name="T10" fmla="*/ 136 w 144"/>
                <a:gd name="T11" fmla="*/ 0 h 143"/>
                <a:gd name="T12" fmla="*/ 139 w 144"/>
                <a:gd name="T13" fmla="*/ 5 h 143"/>
                <a:gd name="T14" fmla="*/ 143 w 144"/>
                <a:gd name="T15" fmla="*/ 134 h 143"/>
                <a:gd name="T16" fmla="*/ 139 w 144"/>
                <a:gd name="T17" fmla="*/ 139 h 143"/>
                <a:gd name="T18" fmla="*/ 7 w 144"/>
                <a:gd name="T19" fmla="*/ 1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3">
                  <a:moveTo>
                    <a:pt x="7" y="142"/>
                  </a:moveTo>
                  <a:lnTo>
                    <a:pt x="7" y="142"/>
                  </a:lnTo>
                  <a:cubicBezTo>
                    <a:pt x="5" y="142"/>
                    <a:pt x="2" y="142"/>
                    <a:pt x="2" y="139"/>
                  </a:cubicBezTo>
                  <a:cubicBezTo>
                    <a:pt x="0" y="10"/>
                    <a:pt x="0" y="10"/>
                    <a:pt x="0" y="10"/>
                  </a:cubicBezTo>
                  <a:cubicBezTo>
                    <a:pt x="0" y="8"/>
                    <a:pt x="0" y="5"/>
                    <a:pt x="5" y="5"/>
                  </a:cubicBezTo>
                  <a:cubicBezTo>
                    <a:pt x="136" y="0"/>
                    <a:pt x="136" y="0"/>
                    <a:pt x="136" y="0"/>
                  </a:cubicBezTo>
                  <a:cubicBezTo>
                    <a:pt x="139" y="0"/>
                    <a:pt x="139" y="3"/>
                    <a:pt x="139" y="5"/>
                  </a:cubicBezTo>
                  <a:cubicBezTo>
                    <a:pt x="143" y="134"/>
                    <a:pt x="143" y="134"/>
                    <a:pt x="143" y="134"/>
                  </a:cubicBezTo>
                  <a:cubicBezTo>
                    <a:pt x="143" y="137"/>
                    <a:pt x="141" y="139"/>
                    <a:pt x="139" y="139"/>
                  </a:cubicBezTo>
                  <a:lnTo>
                    <a:pt x="7" y="142"/>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26" name="Freeform 179"/>
            <p:cNvSpPr>
              <a:spLocks noChangeArrowheads="1"/>
            </p:cNvSpPr>
            <p:nvPr/>
          </p:nvSpPr>
          <p:spPr bwMode="auto">
            <a:xfrm>
              <a:off x="17448808" y="5150378"/>
              <a:ext cx="135431" cy="131193"/>
            </a:xfrm>
            <a:custGeom>
              <a:avLst/>
              <a:gdLst>
                <a:gd name="T0" fmla="*/ 7 w 145"/>
                <a:gd name="T1" fmla="*/ 141 h 142"/>
                <a:gd name="T2" fmla="*/ 7 w 145"/>
                <a:gd name="T3" fmla="*/ 141 h 142"/>
                <a:gd name="T4" fmla="*/ 2 w 145"/>
                <a:gd name="T5" fmla="*/ 137 h 142"/>
                <a:gd name="T6" fmla="*/ 0 w 145"/>
                <a:gd name="T7" fmla="*/ 8 h 142"/>
                <a:gd name="T8" fmla="*/ 5 w 145"/>
                <a:gd name="T9" fmla="*/ 3 h 142"/>
                <a:gd name="T10" fmla="*/ 136 w 145"/>
                <a:gd name="T11" fmla="*/ 0 h 142"/>
                <a:gd name="T12" fmla="*/ 141 w 145"/>
                <a:gd name="T13" fmla="*/ 5 h 142"/>
                <a:gd name="T14" fmla="*/ 144 w 145"/>
                <a:gd name="T15" fmla="*/ 134 h 142"/>
                <a:gd name="T16" fmla="*/ 139 w 145"/>
                <a:gd name="T17" fmla="*/ 139 h 142"/>
                <a:gd name="T18" fmla="*/ 7 w 145"/>
                <a:gd name="T19"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2">
                  <a:moveTo>
                    <a:pt x="7" y="141"/>
                  </a:moveTo>
                  <a:lnTo>
                    <a:pt x="7" y="141"/>
                  </a:lnTo>
                  <a:cubicBezTo>
                    <a:pt x="5" y="141"/>
                    <a:pt x="2" y="139"/>
                    <a:pt x="2" y="137"/>
                  </a:cubicBezTo>
                  <a:cubicBezTo>
                    <a:pt x="0" y="8"/>
                    <a:pt x="0" y="8"/>
                    <a:pt x="0" y="8"/>
                  </a:cubicBezTo>
                  <a:cubicBezTo>
                    <a:pt x="0" y="5"/>
                    <a:pt x="2" y="3"/>
                    <a:pt x="5" y="3"/>
                  </a:cubicBezTo>
                  <a:cubicBezTo>
                    <a:pt x="136" y="0"/>
                    <a:pt x="136" y="0"/>
                    <a:pt x="136" y="0"/>
                  </a:cubicBezTo>
                  <a:cubicBezTo>
                    <a:pt x="139" y="0"/>
                    <a:pt x="141" y="3"/>
                    <a:pt x="141" y="5"/>
                  </a:cubicBezTo>
                  <a:cubicBezTo>
                    <a:pt x="144" y="134"/>
                    <a:pt x="144" y="134"/>
                    <a:pt x="144" y="134"/>
                  </a:cubicBezTo>
                  <a:cubicBezTo>
                    <a:pt x="144" y="137"/>
                    <a:pt x="141" y="139"/>
                    <a:pt x="139" y="139"/>
                  </a:cubicBezTo>
                  <a:lnTo>
                    <a:pt x="7" y="141"/>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27" name="Freeform 180"/>
            <p:cNvSpPr>
              <a:spLocks noChangeArrowheads="1"/>
            </p:cNvSpPr>
            <p:nvPr/>
          </p:nvSpPr>
          <p:spPr bwMode="auto">
            <a:xfrm>
              <a:off x="16792812" y="5747094"/>
              <a:ext cx="478242" cy="241226"/>
            </a:xfrm>
            <a:custGeom>
              <a:avLst/>
              <a:gdLst>
                <a:gd name="T0" fmla="*/ 343 w 502"/>
                <a:gd name="T1" fmla="*/ 222 h 255"/>
                <a:gd name="T2" fmla="*/ 343 w 502"/>
                <a:gd name="T3" fmla="*/ 222 h 255"/>
                <a:gd name="T4" fmla="*/ 380 w 502"/>
                <a:gd name="T5" fmla="*/ 215 h 255"/>
                <a:gd name="T6" fmla="*/ 399 w 502"/>
                <a:gd name="T7" fmla="*/ 188 h 255"/>
                <a:gd name="T8" fmla="*/ 382 w 502"/>
                <a:gd name="T9" fmla="*/ 166 h 255"/>
                <a:gd name="T10" fmla="*/ 338 w 502"/>
                <a:gd name="T11" fmla="*/ 164 h 255"/>
                <a:gd name="T12" fmla="*/ 312 w 502"/>
                <a:gd name="T13" fmla="*/ 156 h 255"/>
                <a:gd name="T14" fmla="*/ 338 w 502"/>
                <a:gd name="T15" fmla="*/ 144 h 255"/>
                <a:gd name="T16" fmla="*/ 375 w 502"/>
                <a:gd name="T17" fmla="*/ 142 h 255"/>
                <a:gd name="T18" fmla="*/ 451 w 502"/>
                <a:gd name="T19" fmla="*/ 137 h 255"/>
                <a:gd name="T20" fmla="*/ 468 w 502"/>
                <a:gd name="T21" fmla="*/ 135 h 255"/>
                <a:gd name="T22" fmla="*/ 499 w 502"/>
                <a:gd name="T23" fmla="*/ 103 h 255"/>
                <a:gd name="T24" fmla="*/ 463 w 502"/>
                <a:gd name="T25" fmla="*/ 76 h 255"/>
                <a:gd name="T26" fmla="*/ 287 w 502"/>
                <a:gd name="T27" fmla="*/ 91 h 255"/>
                <a:gd name="T28" fmla="*/ 231 w 502"/>
                <a:gd name="T29" fmla="*/ 96 h 255"/>
                <a:gd name="T30" fmla="*/ 151 w 502"/>
                <a:gd name="T31" fmla="*/ 101 h 255"/>
                <a:gd name="T32" fmla="*/ 173 w 502"/>
                <a:gd name="T33" fmla="*/ 83 h 255"/>
                <a:gd name="T34" fmla="*/ 177 w 502"/>
                <a:gd name="T35" fmla="*/ 78 h 255"/>
                <a:gd name="T36" fmla="*/ 204 w 502"/>
                <a:gd name="T37" fmla="*/ 74 h 255"/>
                <a:gd name="T38" fmla="*/ 280 w 502"/>
                <a:gd name="T39" fmla="*/ 59 h 255"/>
                <a:gd name="T40" fmla="*/ 316 w 502"/>
                <a:gd name="T41" fmla="*/ 32 h 255"/>
                <a:gd name="T42" fmla="*/ 300 w 502"/>
                <a:gd name="T43" fmla="*/ 3 h 255"/>
                <a:gd name="T44" fmla="*/ 146 w 502"/>
                <a:gd name="T45" fmla="*/ 15 h 255"/>
                <a:gd name="T46" fmla="*/ 146 w 502"/>
                <a:gd name="T47" fmla="*/ 15 h 255"/>
                <a:gd name="T48" fmla="*/ 122 w 502"/>
                <a:gd name="T49" fmla="*/ 25 h 255"/>
                <a:gd name="T50" fmla="*/ 82 w 502"/>
                <a:gd name="T51" fmla="*/ 59 h 255"/>
                <a:gd name="T52" fmla="*/ 14 w 502"/>
                <a:gd name="T53" fmla="*/ 115 h 255"/>
                <a:gd name="T54" fmla="*/ 0 w 502"/>
                <a:gd name="T55" fmla="*/ 152 h 255"/>
                <a:gd name="T56" fmla="*/ 2 w 502"/>
                <a:gd name="T57" fmla="*/ 213 h 255"/>
                <a:gd name="T58" fmla="*/ 4 w 502"/>
                <a:gd name="T59" fmla="*/ 252 h 255"/>
                <a:gd name="T60" fmla="*/ 7 w 502"/>
                <a:gd name="T61" fmla="*/ 254 h 255"/>
                <a:gd name="T62" fmla="*/ 324 w 502"/>
                <a:gd name="T63" fmla="*/ 227 h 255"/>
                <a:gd name="T64" fmla="*/ 343 w 502"/>
                <a:gd name="T65" fmla="*/ 222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2" h="255">
                  <a:moveTo>
                    <a:pt x="343" y="222"/>
                  </a:moveTo>
                  <a:lnTo>
                    <a:pt x="343" y="222"/>
                  </a:lnTo>
                  <a:cubicBezTo>
                    <a:pt x="355" y="220"/>
                    <a:pt x="370" y="220"/>
                    <a:pt x="380" y="215"/>
                  </a:cubicBezTo>
                  <a:cubicBezTo>
                    <a:pt x="390" y="210"/>
                    <a:pt x="399" y="201"/>
                    <a:pt x="399" y="188"/>
                  </a:cubicBezTo>
                  <a:cubicBezTo>
                    <a:pt x="397" y="179"/>
                    <a:pt x="390" y="171"/>
                    <a:pt x="382" y="166"/>
                  </a:cubicBezTo>
                  <a:cubicBezTo>
                    <a:pt x="368" y="159"/>
                    <a:pt x="353" y="161"/>
                    <a:pt x="338" y="164"/>
                  </a:cubicBezTo>
                  <a:cubicBezTo>
                    <a:pt x="329" y="164"/>
                    <a:pt x="312" y="169"/>
                    <a:pt x="312" y="156"/>
                  </a:cubicBezTo>
                  <a:cubicBezTo>
                    <a:pt x="314" y="144"/>
                    <a:pt x="331" y="147"/>
                    <a:pt x="338" y="144"/>
                  </a:cubicBezTo>
                  <a:cubicBezTo>
                    <a:pt x="351" y="144"/>
                    <a:pt x="363" y="144"/>
                    <a:pt x="375" y="142"/>
                  </a:cubicBezTo>
                  <a:cubicBezTo>
                    <a:pt x="399" y="142"/>
                    <a:pt x="426" y="139"/>
                    <a:pt x="451" y="137"/>
                  </a:cubicBezTo>
                  <a:cubicBezTo>
                    <a:pt x="456" y="137"/>
                    <a:pt x="463" y="135"/>
                    <a:pt x="468" y="135"/>
                  </a:cubicBezTo>
                  <a:cubicBezTo>
                    <a:pt x="487" y="135"/>
                    <a:pt x="501" y="120"/>
                    <a:pt x="499" y="103"/>
                  </a:cubicBezTo>
                  <a:cubicBezTo>
                    <a:pt x="499" y="86"/>
                    <a:pt x="482" y="76"/>
                    <a:pt x="463" y="76"/>
                  </a:cubicBezTo>
                  <a:cubicBezTo>
                    <a:pt x="287" y="91"/>
                    <a:pt x="287" y="91"/>
                    <a:pt x="287" y="91"/>
                  </a:cubicBezTo>
                  <a:cubicBezTo>
                    <a:pt x="273" y="91"/>
                    <a:pt x="255" y="93"/>
                    <a:pt x="231" y="96"/>
                  </a:cubicBezTo>
                  <a:cubicBezTo>
                    <a:pt x="151" y="101"/>
                    <a:pt x="151" y="101"/>
                    <a:pt x="151" y="101"/>
                  </a:cubicBezTo>
                  <a:cubicBezTo>
                    <a:pt x="173" y="83"/>
                    <a:pt x="173" y="83"/>
                    <a:pt x="173" y="83"/>
                  </a:cubicBezTo>
                  <a:cubicBezTo>
                    <a:pt x="175" y="81"/>
                    <a:pt x="175" y="81"/>
                    <a:pt x="177" y="78"/>
                  </a:cubicBezTo>
                  <a:cubicBezTo>
                    <a:pt x="185" y="78"/>
                    <a:pt x="195" y="76"/>
                    <a:pt x="204" y="74"/>
                  </a:cubicBezTo>
                  <a:cubicBezTo>
                    <a:pt x="229" y="69"/>
                    <a:pt x="255" y="64"/>
                    <a:pt x="280" y="59"/>
                  </a:cubicBezTo>
                  <a:cubicBezTo>
                    <a:pt x="295" y="54"/>
                    <a:pt x="312" y="47"/>
                    <a:pt x="316" y="32"/>
                  </a:cubicBezTo>
                  <a:cubicBezTo>
                    <a:pt x="321" y="20"/>
                    <a:pt x="316" y="0"/>
                    <a:pt x="300" y="3"/>
                  </a:cubicBezTo>
                  <a:cubicBezTo>
                    <a:pt x="146" y="15"/>
                    <a:pt x="146" y="15"/>
                    <a:pt x="146" y="15"/>
                  </a:cubicBezTo>
                  <a:lnTo>
                    <a:pt x="146" y="15"/>
                  </a:lnTo>
                  <a:cubicBezTo>
                    <a:pt x="136" y="15"/>
                    <a:pt x="129" y="18"/>
                    <a:pt x="122" y="25"/>
                  </a:cubicBezTo>
                  <a:cubicBezTo>
                    <a:pt x="107" y="35"/>
                    <a:pt x="95" y="47"/>
                    <a:pt x="82" y="59"/>
                  </a:cubicBezTo>
                  <a:cubicBezTo>
                    <a:pt x="61" y="76"/>
                    <a:pt x="36" y="96"/>
                    <a:pt x="14" y="115"/>
                  </a:cubicBezTo>
                  <a:cubicBezTo>
                    <a:pt x="4" y="125"/>
                    <a:pt x="0" y="137"/>
                    <a:pt x="0" y="152"/>
                  </a:cubicBezTo>
                  <a:cubicBezTo>
                    <a:pt x="0" y="171"/>
                    <a:pt x="0" y="191"/>
                    <a:pt x="2" y="213"/>
                  </a:cubicBezTo>
                  <a:cubicBezTo>
                    <a:pt x="4" y="225"/>
                    <a:pt x="4" y="237"/>
                    <a:pt x="4" y="252"/>
                  </a:cubicBezTo>
                  <a:cubicBezTo>
                    <a:pt x="4" y="252"/>
                    <a:pt x="4" y="252"/>
                    <a:pt x="7" y="254"/>
                  </a:cubicBezTo>
                  <a:cubicBezTo>
                    <a:pt x="324" y="227"/>
                    <a:pt x="324" y="227"/>
                    <a:pt x="324" y="227"/>
                  </a:cubicBezTo>
                  <a:cubicBezTo>
                    <a:pt x="326" y="222"/>
                    <a:pt x="338" y="222"/>
                    <a:pt x="343" y="222"/>
                  </a:cubicBezTo>
                </a:path>
              </a:pathLst>
            </a:custGeom>
            <a:solidFill>
              <a:srgbClr val="EEEEE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28" name="Freeform 181"/>
            <p:cNvSpPr>
              <a:spLocks noChangeArrowheads="1"/>
            </p:cNvSpPr>
            <p:nvPr/>
          </p:nvSpPr>
          <p:spPr bwMode="auto">
            <a:xfrm>
              <a:off x="15722058" y="5780950"/>
              <a:ext cx="1049593" cy="325866"/>
            </a:xfrm>
            <a:custGeom>
              <a:avLst/>
              <a:gdLst>
                <a:gd name="T0" fmla="*/ 0 w 1100"/>
                <a:gd name="T1" fmla="*/ 161 h 342"/>
                <a:gd name="T2" fmla="*/ 0 w 1100"/>
                <a:gd name="T3" fmla="*/ 161 h 342"/>
                <a:gd name="T4" fmla="*/ 1097 w 1100"/>
                <a:gd name="T5" fmla="*/ 214 h 342"/>
                <a:gd name="T6" fmla="*/ 1099 w 1100"/>
                <a:gd name="T7" fmla="*/ 97 h 342"/>
                <a:gd name="T8" fmla="*/ 1089 w 1100"/>
                <a:gd name="T9" fmla="*/ 92 h 342"/>
                <a:gd name="T10" fmla="*/ 17 w 1100"/>
                <a:gd name="T11" fmla="*/ 0 h 342"/>
                <a:gd name="T12" fmla="*/ 0 w 1100"/>
                <a:gd name="T13" fmla="*/ 161 h 342"/>
              </a:gdLst>
              <a:ahLst/>
              <a:cxnLst>
                <a:cxn ang="0">
                  <a:pos x="T0" y="T1"/>
                </a:cxn>
                <a:cxn ang="0">
                  <a:pos x="T2" y="T3"/>
                </a:cxn>
                <a:cxn ang="0">
                  <a:pos x="T4" y="T5"/>
                </a:cxn>
                <a:cxn ang="0">
                  <a:pos x="T6" y="T7"/>
                </a:cxn>
                <a:cxn ang="0">
                  <a:pos x="T8" y="T9"/>
                </a:cxn>
                <a:cxn ang="0">
                  <a:pos x="T10" y="T11"/>
                </a:cxn>
                <a:cxn ang="0">
                  <a:pos x="T12" y="T13"/>
                </a:cxn>
              </a:cxnLst>
              <a:rect l="0" t="0" r="r" b="b"/>
              <a:pathLst>
                <a:path w="1100" h="342">
                  <a:moveTo>
                    <a:pt x="0" y="161"/>
                  </a:moveTo>
                  <a:lnTo>
                    <a:pt x="0" y="161"/>
                  </a:lnTo>
                  <a:cubicBezTo>
                    <a:pt x="300" y="312"/>
                    <a:pt x="695" y="341"/>
                    <a:pt x="1097" y="214"/>
                  </a:cubicBezTo>
                  <a:cubicBezTo>
                    <a:pt x="1097" y="175"/>
                    <a:pt x="1097" y="136"/>
                    <a:pt x="1099" y="97"/>
                  </a:cubicBezTo>
                  <a:cubicBezTo>
                    <a:pt x="1099" y="92"/>
                    <a:pt x="1094" y="90"/>
                    <a:pt x="1089" y="92"/>
                  </a:cubicBezTo>
                  <a:cubicBezTo>
                    <a:pt x="690" y="202"/>
                    <a:pt x="304" y="161"/>
                    <a:pt x="17" y="0"/>
                  </a:cubicBezTo>
                  <a:cubicBezTo>
                    <a:pt x="12" y="53"/>
                    <a:pt x="7" y="107"/>
                    <a:pt x="0" y="161"/>
                  </a:cubicBezTo>
                </a:path>
              </a:pathLst>
            </a:custGeom>
            <a:solidFill>
              <a:schemeClr val="tx2">
                <a:lumMod val="60000"/>
                <a:lumOff val="40000"/>
              </a:schemeClr>
            </a:solidFill>
            <a:ln>
              <a:noFill/>
            </a:ln>
            <a:effectLst/>
          </p:spPr>
          <p:txBody>
            <a:bodyPr wrap="none" anchor="ctr"/>
            <a:lstStyle/>
            <a:p>
              <a:endParaRPr lang="en-US" sz="1350" dirty="0"/>
            </a:p>
          </p:txBody>
        </p:sp>
        <p:sp>
          <p:nvSpPr>
            <p:cNvPr id="829" name="Freeform 182"/>
            <p:cNvSpPr>
              <a:spLocks noChangeArrowheads="1"/>
            </p:cNvSpPr>
            <p:nvPr/>
          </p:nvSpPr>
          <p:spPr bwMode="auto">
            <a:xfrm>
              <a:off x="15937902" y="504034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1BAA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30" name="Freeform 184"/>
            <p:cNvSpPr>
              <a:spLocks noChangeArrowheads="1"/>
            </p:cNvSpPr>
            <p:nvPr/>
          </p:nvSpPr>
          <p:spPr bwMode="auto">
            <a:xfrm>
              <a:off x="15794006" y="6119513"/>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1BAA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31" name="Freeform 185"/>
            <p:cNvSpPr>
              <a:spLocks noChangeArrowheads="1"/>
            </p:cNvSpPr>
            <p:nvPr/>
          </p:nvSpPr>
          <p:spPr bwMode="auto">
            <a:xfrm>
              <a:off x="15785542" y="6017944"/>
              <a:ext cx="156593" cy="97337"/>
            </a:xfrm>
            <a:custGeom>
              <a:avLst/>
              <a:gdLst>
                <a:gd name="T0" fmla="*/ 0 w 166"/>
                <a:gd name="T1" fmla="*/ 102 h 107"/>
                <a:gd name="T2" fmla="*/ 0 w 166"/>
                <a:gd name="T3" fmla="*/ 102 h 107"/>
                <a:gd name="T4" fmla="*/ 7 w 166"/>
                <a:gd name="T5" fmla="*/ 106 h 107"/>
                <a:gd name="T6" fmla="*/ 7 w 166"/>
                <a:gd name="T7" fmla="*/ 106 h 107"/>
                <a:gd name="T8" fmla="*/ 165 w 166"/>
                <a:gd name="T9" fmla="*/ 0 h 107"/>
                <a:gd name="T10" fmla="*/ 0 w 166"/>
                <a:gd name="T11" fmla="*/ 102 h 107"/>
              </a:gdLst>
              <a:ahLst/>
              <a:cxnLst>
                <a:cxn ang="0">
                  <a:pos x="T0" y="T1"/>
                </a:cxn>
                <a:cxn ang="0">
                  <a:pos x="T2" y="T3"/>
                </a:cxn>
                <a:cxn ang="0">
                  <a:pos x="T4" y="T5"/>
                </a:cxn>
                <a:cxn ang="0">
                  <a:pos x="T6" y="T7"/>
                </a:cxn>
                <a:cxn ang="0">
                  <a:pos x="T8" y="T9"/>
                </a:cxn>
                <a:cxn ang="0">
                  <a:pos x="T10" y="T11"/>
                </a:cxn>
              </a:cxnLst>
              <a:rect l="0" t="0" r="r" b="b"/>
              <a:pathLst>
                <a:path w="166" h="107">
                  <a:moveTo>
                    <a:pt x="0" y="102"/>
                  </a:moveTo>
                  <a:lnTo>
                    <a:pt x="0" y="102"/>
                  </a:lnTo>
                  <a:cubicBezTo>
                    <a:pt x="2" y="104"/>
                    <a:pt x="5" y="104"/>
                    <a:pt x="7" y="106"/>
                  </a:cubicBezTo>
                  <a:lnTo>
                    <a:pt x="7" y="106"/>
                  </a:lnTo>
                  <a:cubicBezTo>
                    <a:pt x="12" y="104"/>
                    <a:pt x="78" y="63"/>
                    <a:pt x="165" y="0"/>
                  </a:cubicBezTo>
                  <a:cubicBezTo>
                    <a:pt x="78" y="63"/>
                    <a:pt x="7" y="97"/>
                    <a:pt x="0" y="102"/>
                  </a:cubicBezTo>
                </a:path>
              </a:pathLst>
            </a:custGeom>
            <a:solidFill>
              <a:srgbClr val="1BAA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32" name="Freeform 186"/>
            <p:cNvSpPr>
              <a:spLocks noChangeArrowheads="1"/>
            </p:cNvSpPr>
            <p:nvPr/>
          </p:nvSpPr>
          <p:spPr bwMode="auto">
            <a:xfrm>
              <a:off x="15713594" y="6043336"/>
              <a:ext cx="4232" cy="4232"/>
            </a:xfrm>
            <a:custGeom>
              <a:avLst/>
              <a:gdLst>
                <a:gd name="T0" fmla="*/ 0 w 11"/>
                <a:gd name="T1" fmla="*/ 0 h 11"/>
                <a:gd name="T2" fmla="*/ 0 w 11"/>
                <a:gd name="T3" fmla="*/ 0 h 11"/>
                <a:gd name="T4" fmla="*/ 10 w 11"/>
                <a:gd name="T5" fmla="*/ 10 h 11"/>
                <a:gd name="T6" fmla="*/ 0 w 11"/>
                <a:gd name="T7" fmla="*/ 0 h 11"/>
              </a:gdLst>
              <a:ahLst/>
              <a:cxnLst>
                <a:cxn ang="0">
                  <a:pos x="T0" y="T1"/>
                </a:cxn>
                <a:cxn ang="0">
                  <a:pos x="T2" y="T3"/>
                </a:cxn>
                <a:cxn ang="0">
                  <a:pos x="T4" y="T5"/>
                </a:cxn>
                <a:cxn ang="0">
                  <a:pos x="T6" y="T7"/>
                </a:cxn>
              </a:cxnLst>
              <a:rect l="0" t="0" r="r" b="b"/>
              <a:pathLst>
                <a:path w="11" h="11">
                  <a:moveTo>
                    <a:pt x="0" y="0"/>
                  </a:moveTo>
                  <a:lnTo>
                    <a:pt x="0" y="0"/>
                  </a:lnTo>
                  <a:cubicBezTo>
                    <a:pt x="3" y="2"/>
                    <a:pt x="7" y="7"/>
                    <a:pt x="10" y="10"/>
                  </a:cubicBezTo>
                  <a:cubicBezTo>
                    <a:pt x="7" y="7"/>
                    <a:pt x="3" y="2"/>
                    <a:pt x="0" y="0"/>
                  </a:cubicBezTo>
                </a:path>
              </a:pathLst>
            </a:custGeom>
            <a:solidFill>
              <a:srgbClr val="1BAA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33" name="Freeform 187"/>
            <p:cNvSpPr>
              <a:spLocks noChangeArrowheads="1"/>
            </p:cNvSpPr>
            <p:nvPr/>
          </p:nvSpPr>
          <p:spPr bwMode="auto">
            <a:xfrm>
              <a:off x="15789774" y="4959937"/>
              <a:ext cx="1197721" cy="402043"/>
            </a:xfrm>
            <a:custGeom>
              <a:avLst/>
              <a:gdLst>
                <a:gd name="T0" fmla="*/ 1250 w 1251"/>
                <a:gd name="T1" fmla="*/ 295 h 425"/>
                <a:gd name="T2" fmla="*/ 1250 w 1251"/>
                <a:gd name="T3" fmla="*/ 295 h 425"/>
                <a:gd name="T4" fmla="*/ 1145 w 1251"/>
                <a:gd name="T5" fmla="*/ 225 h 425"/>
                <a:gd name="T6" fmla="*/ 1040 w 1251"/>
                <a:gd name="T7" fmla="*/ 159 h 425"/>
                <a:gd name="T8" fmla="*/ 831 w 1251"/>
                <a:gd name="T9" fmla="*/ 57 h 425"/>
                <a:gd name="T10" fmla="*/ 460 w 1251"/>
                <a:gd name="T11" fmla="*/ 12 h 425"/>
                <a:gd name="T12" fmla="*/ 353 w 1251"/>
                <a:gd name="T13" fmla="*/ 27 h 425"/>
                <a:gd name="T14" fmla="*/ 56 w 1251"/>
                <a:gd name="T15" fmla="*/ 173 h 425"/>
                <a:gd name="T16" fmla="*/ 4 w 1251"/>
                <a:gd name="T17" fmla="*/ 230 h 425"/>
                <a:gd name="T18" fmla="*/ 0 w 1251"/>
                <a:gd name="T19" fmla="*/ 334 h 425"/>
                <a:gd name="T20" fmla="*/ 275 w 1251"/>
                <a:gd name="T21" fmla="*/ 191 h 425"/>
                <a:gd name="T22" fmla="*/ 1243 w 1251"/>
                <a:gd name="T23" fmla="*/ 424 h 425"/>
                <a:gd name="T24" fmla="*/ 1250 w 1251"/>
                <a:gd name="T25" fmla="*/ 29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1" h="425">
                  <a:moveTo>
                    <a:pt x="1250" y="295"/>
                  </a:moveTo>
                  <a:lnTo>
                    <a:pt x="1250" y="295"/>
                  </a:lnTo>
                  <a:cubicBezTo>
                    <a:pt x="1220" y="268"/>
                    <a:pt x="1179" y="246"/>
                    <a:pt x="1145" y="225"/>
                  </a:cubicBezTo>
                  <a:cubicBezTo>
                    <a:pt x="1111" y="203"/>
                    <a:pt x="1077" y="178"/>
                    <a:pt x="1040" y="159"/>
                  </a:cubicBezTo>
                  <a:cubicBezTo>
                    <a:pt x="974" y="117"/>
                    <a:pt x="904" y="83"/>
                    <a:pt x="831" y="57"/>
                  </a:cubicBezTo>
                  <a:cubicBezTo>
                    <a:pt x="714" y="12"/>
                    <a:pt x="585" y="0"/>
                    <a:pt x="460" y="12"/>
                  </a:cubicBezTo>
                  <a:cubicBezTo>
                    <a:pt x="424" y="17"/>
                    <a:pt x="387" y="22"/>
                    <a:pt x="353" y="27"/>
                  </a:cubicBezTo>
                  <a:cubicBezTo>
                    <a:pt x="238" y="47"/>
                    <a:pt x="136" y="93"/>
                    <a:pt x="56" y="173"/>
                  </a:cubicBezTo>
                  <a:cubicBezTo>
                    <a:pt x="46" y="183"/>
                    <a:pt x="7" y="215"/>
                    <a:pt x="4" y="230"/>
                  </a:cubicBezTo>
                  <a:cubicBezTo>
                    <a:pt x="4" y="264"/>
                    <a:pt x="0" y="293"/>
                    <a:pt x="0" y="334"/>
                  </a:cubicBezTo>
                  <a:cubicBezTo>
                    <a:pt x="75" y="266"/>
                    <a:pt x="170" y="220"/>
                    <a:pt x="275" y="191"/>
                  </a:cubicBezTo>
                  <a:cubicBezTo>
                    <a:pt x="562" y="110"/>
                    <a:pt x="931" y="178"/>
                    <a:pt x="1243" y="424"/>
                  </a:cubicBezTo>
                  <a:cubicBezTo>
                    <a:pt x="1247" y="390"/>
                    <a:pt x="1247" y="329"/>
                    <a:pt x="1250" y="295"/>
                  </a:cubicBezTo>
                </a:path>
              </a:pathLst>
            </a:custGeom>
            <a:solidFill>
              <a:schemeClr val="tx2"/>
            </a:solidFill>
            <a:ln>
              <a:noFill/>
            </a:ln>
            <a:effectLst/>
          </p:spPr>
          <p:txBody>
            <a:bodyPr wrap="none" anchor="ctr"/>
            <a:lstStyle/>
            <a:p>
              <a:endParaRPr lang="en-US" sz="1350" dirty="0"/>
            </a:p>
          </p:txBody>
        </p:sp>
        <p:sp>
          <p:nvSpPr>
            <p:cNvPr id="834" name="Freeform 188"/>
            <p:cNvSpPr>
              <a:spLocks noChangeArrowheads="1"/>
            </p:cNvSpPr>
            <p:nvPr/>
          </p:nvSpPr>
          <p:spPr bwMode="auto">
            <a:xfrm>
              <a:off x="15789774" y="5065738"/>
              <a:ext cx="1189257" cy="402043"/>
            </a:xfrm>
            <a:custGeom>
              <a:avLst/>
              <a:gdLst>
                <a:gd name="T0" fmla="*/ 1243 w 1244"/>
                <a:gd name="T1" fmla="*/ 314 h 423"/>
                <a:gd name="T2" fmla="*/ 1243 w 1244"/>
                <a:gd name="T3" fmla="*/ 314 h 423"/>
                <a:gd name="T4" fmla="*/ 275 w 1244"/>
                <a:gd name="T5" fmla="*/ 81 h 423"/>
                <a:gd name="T6" fmla="*/ 0 w 1244"/>
                <a:gd name="T7" fmla="*/ 224 h 423"/>
                <a:gd name="T8" fmla="*/ 14 w 1244"/>
                <a:gd name="T9" fmla="*/ 361 h 423"/>
                <a:gd name="T10" fmla="*/ 19 w 1244"/>
                <a:gd name="T11" fmla="*/ 366 h 423"/>
                <a:gd name="T12" fmla="*/ 378 w 1244"/>
                <a:gd name="T13" fmla="*/ 193 h 423"/>
                <a:gd name="T14" fmla="*/ 1194 w 1244"/>
                <a:gd name="T15" fmla="*/ 422 h 423"/>
                <a:gd name="T16" fmla="*/ 1243 w 1244"/>
                <a:gd name="T17" fmla="*/ 314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4" h="423">
                  <a:moveTo>
                    <a:pt x="1243" y="314"/>
                  </a:moveTo>
                  <a:lnTo>
                    <a:pt x="1243" y="314"/>
                  </a:lnTo>
                  <a:cubicBezTo>
                    <a:pt x="931" y="68"/>
                    <a:pt x="562" y="0"/>
                    <a:pt x="275" y="81"/>
                  </a:cubicBezTo>
                  <a:cubicBezTo>
                    <a:pt x="170" y="110"/>
                    <a:pt x="75" y="156"/>
                    <a:pt x="0" y="224"/>
                  </a:cubicBezTo>
                  <a:cubicBezTo>
                    <a:pt x="0" y="278"/>
                    <a:pt x="12" y="305"/>
                    <a:pt x="14" y="361"/>
                  </a:cubicBezTo>
                  <a:cubicBezTo>
                    <a:pt x="14" y="366"/>
                    <a:pt x="17" y="368"/>
                    <a:pt x="19" y="366"/>
                  </a:cubicBezTo>
                  <a:cubicBezTo>
                    <a:pt x="117" y="271"/>
                    <a:pt x="238" y="214"/>
                    <a:pt x="378" y="193"/>
                  </a:cubicBezTo>
                  <a:cubicBezTo>
                    <a:pt x="626" y="156"/>
                    <a:pt x="916" y="222"/>
                    <a:pt x="1194" y="422"/>
                  </a:cubicBezTo>
                  <a:cubicBezTo>
                    <a:pt x="1199" y="385"/>
                    <a:pt x="1238" y="351"/>
                    <a:pt x="1243" y="314"/>
                  </a:cubicBezTo>
                </a:path>
              </a:pathLst>
            </a:custGeom>
            <a:solidFill>
              <a:schemeClr val="tx2">
                <a:lumMod val="60000"/>
                <a:lumOff val="40000"/>
              </a:schemeClr>
            </a:solidFill>
            <a:ln>
              <a:noFill/>
            </a:ln>
            <a:effectLst/>
          </p:spPr>
          <p:txBody>
            <a:bodyPr wrap="none" anchor="ctr"/>
            <a:lstStyle/>
            <a:p>
              <a:endParaRPr lang="en-US" sz="1350" dirty="0"/>
            </a:p>
          </p:txBody>
        </p:sp>
        <p:sp>
          <p:nvSpPr>
            <p:cNvPr id="835" name="Freeform 189"/>
            <p:cNvSpPr>
              <a:spLocks noChangeArrowheads="1"/>
            </p:cNvSpPr>
            <p:nvPr/>
          </p:nvSpPr>
          <p:spPr bwMode="auto">
            <a:xfrm>
              <a:off x="15573930" y="5649757"/>
              <a:ext cx="1197721" cy="626340"/>
            </a:xfrm>
            <a:custGeom>
              <a:avLst/>
              <a:gdLst>
                <a:gd name="T0" fmla="*/ 1250 w 1254"/>
                <a:gd name="T1" fmla="*/ 465 h 656"/>
                <a:gd name="T2" fmla="*/ 1250 w 1254"/>
                <a:gd name="T3" fmla="*/ 465 h 656"/>
                <a:gd name="T4" fmla="*/ 1253 w 1254"/>
                <a:gd name="T5" fmla="*/ 348 h 656"/>
                <a:gd name="T6" fmla="*/ 417 w 1254"/>
                <a:gd name="T7" fmla="*/ 390 h 656"/>
                <a:gd name="T8" fmla="*/ 273 w 1254"/>
                <a:gd name="T9" fmla="*/ 246 h 656"/>
                <a:gd name="T10" fmla="*/ 0 w 1254"/>
                <a:gd name="T11" fmla="*/ 0 h 656"/>
                <a:gd name="T12" fmla="*/ 229 w 1254"/>
                <a:gd name="T13" fmla="*/ 489 h 656"/>
                <a:gd name="T14" fmla="*/ 1241 w 1254"/>
                <a:gd name="T15" fmla="*/ 477 h 656"/>
                <a:gd name="T16" fmla="*/ 1250 w 1254"/>
                <a:gd name="T17" fmla="*/ 465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4" h="656">
                  <a:moveTo>
                    <a:pt x="1250" y="465"/>
                  </a:moveTo>
                  <a:lnTo>
                    <a:pt x="1250" y="465"/>
                  </a:lnTo>
                  <a:cubicBezTo>
                    <a:pt x="1250" y="426"/>
                    <a:pt x="1253" y="387"/>
                    <a:pt x="1253" y="348"/>
                  </a:cubicBezTo>
                  <a:cubicBezTo>
                    <a:pt x="958" y="441"/>
                    <a:pt x="668" y="451"/>
                    <a:pt x="417" y="390"/>
                  </a:cubicBezTo>
                  <a:cubicBezTo>
                    <a:pt x="378" y="375"/>
                    <a:pt x="319" y="338"/>
                    <a:pt x="273" y="246"/>
                  </a:cubicBezTo>
                  <a:cubicBezTo>
                    <a:pt x="0" y="0"/>
                    <a:pt x="0" y="0"/>
                    <a:pt x="0" y="0"/>
                  </a:cubicBezTo>
                  <a:cubicBezTo>
                    <a:pt x="0" y="0"/>
                    <a:pt x="5" y="346"/>
                    <a:pt x="229" y="489"/>
                  </a:cubicBezTo>
                  <a:cubicBezTo>
                    <a:pt x="490" y="655"/>
                    <a:pt x="877" y="602"/>
                    <a:pt x="1241" y="477"/>
                  </a:cubicBezTo>
                  <a:cubicBezTo>
                    <a:pt x="1245" y="475"/>
                    <a:pt x="1250" y="470"/>
                    <a:pt x="1250" y="465"/>
                  </a:cubicBezTo>
                </a:path>
              </a:pathLst>
            </a:custGeom>
            <a:solidFill>
              <a:schemeClr val="tx2"/>
            </a:solidFill>
            <a:ln>
              <a:noFill/>
            </a:ln>
            <a:effectLst/>
          </p:spPr>
          <p:txBody>
            <a:bodyPr wrap="none" anchor="ctr"/>
            <a:lstStyle/>
            <a:p>
              <a:endParaRPr lang="en-US" sz="1350" dirty="0"/>
            </a:p>
          </p:txBody>
        </p:sp>
        <p:sp>
          <p:nvSpPr>
            <p:cNvPr id="836" name="Freeform 190"/>
            <p:cNvSpPr>
              <a:spLocks noChangeArrowheads="1"/>
            </p:cNvSpPr>
            <p:nvPr/>
          </p:nvSpPr>
          <p:spPr bwMode="auto">
            <a:xfrm>
              <a:off x="16052172" y="5235019"/>
              <a:ext cx="440152" cy="562860"/>
            </a:xfrm>
            <a:custGeom>
              <a:avLst/>
              <a:gdLst>
                <a:gd name="T0" fmla="*/ 0 w 464"/>
                <a:gd name="T1" fmla="*/ 0 h 593"/>
                <a:gd name="T2" fmla="*/ 0 w 464"/>
                <a:gd name="T3" fmla="*/ 0 h 593"/>
                <a:gd name="T4" fmla="*/ 117 w 464"/>
                <a:gd name="T5" fmla="*/ 592 h 593"/>
                <a:gd name="T6" fmla="*/ 0 w 464"/>
                <a:gd name="T7" fmla="*/ 0 h 593"/>
              </a:gdLst>
              <a:ahLst/>
              <a:cxnLst>
                <a:cxn ang="0">
                  <a:pos x="T0" y="T1"/>
                </a:cxn>
                <a:cxn ang="0">
                  <a:pos x="T2" y="T3"/>
                </a:cxn>
                <a:cxn ang="0">
                  <a:pos x="T4" y="T5"/>
                </a:cxn>
                <a:cxn ang="0">
                  <a:pos x="T6" y="T7"/>
                </a:cxn>
              </a:cxnLst>
              <a:rect l="0" t="0" r="r" b="b"/>
              <a:pathLst>
                <a:path w="464" h="593">
                  <a:moveTo>
                    <a:pt x="0" y="0"/>
                  </a:moveTo>
                  <a:lnTo>
                    <a:pt x="0" y="0"/>
                  </a:lnTo>
                  <a:cubicBezTo>
                    <a:pt x="0" y="0"/>
                    <a:pt x="463" y="143"/>
                    <a:pt x="117" y="592"/>
                  </a:cubicBezTo>
                  <a:lnTo>
                    <a:pt x="0" y="0"/>
                  </a:lnTo>
                </a:path>
              </a:pathLst>
            </a:custGeom>
            <a:solidFill>
              <a:srgbClr val="EEEEE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37" name="Freeform 191"/>
            <p:cNvSpPr>
              <a:spLocks noChangeArrowheads="1"/>
            </p:cNvSpPr>
            <p:nvPr/>
          </p:nvSpPr>
          <p:spPr bwMode="auto">
            <a:xfrm>
              <a:off x="16280713" y="5463548"/>
              <a:ext cx="29626" cy="101569"/>
            </a:xfrm>
            <a:custGeom>
              <a:avLst/>
              <a:gdLst>
                <a:gd name="T0" fmla="*/ 2 w 35"/>
                <a:gd name="T1" fmla="*/ 0 h 110"/>
                <a:gd name="T2" fmla="*/ 2 w 35"/>
                <a:gd name="T3" fmla="*/ 0 h 110"/>
                <a:gd name="T4" fmla="*/ 27 w 35"/>
                <a:gd name="T5" fmla="*/ 51 h 110"/>
                <a:gd name="T6" fmla="*/ 0 w 35"/>
                <a:gd name="T7" fmla="*/ 109 h 110"/>
                <a:gd name="T8" fmla="*/ 2 w 35"/>
                <a:gd name="T9" fmla="*/ 0 h 110"/>
              </a:gdLst>
              <a:ahLst/>
              <a:cxnLst>
                <a:cxn ang="0">
                  <a:pos x="T0" y="T1"/>
                </a:cxn>
                <a:cxn ang="0">
                  <a:pos x="T2" y="T3"/>
                </a:cxn>
                <a:cxn ang="0">
                  <a:pos x="T4" y="T5"/>
                </a:cxn>
                <a:cxn ang="0">
                  <a:pos x="T6" y="T7"/>
                </a:cxn>
                <a:cxn ang="0">
                  <a:pos x="T8" y="T9"/>
                </a:cxn>
              </a:cxnLst>
              <a:rect l="0" t="0" r="r" b="b"/>
              <a:pathLst>
                <a:path w="35" h="110">
                  <a:moveTo>
                    <a:pt x="2" y="0"/>
                  </a:moveTo>
                  <a:lnTo>
                    <a:pt x="2" y="0"/>
                  </a:lnTo>
                  <a:cubicBezTo>
                    <a:pt x="2" y="0"/>
                    <a:pt x="27" y="31"/>
                    <a:pt x="27" y="51"/>
                  </a:cubicBezTo>
                  <a:cubicBezTo>
                    <a:pt x="27" y="51"/>
                    <a:pt x="34" y="61"/>
                    <a:pt x="0" y="109"/>
                  </a:cubicBezTo>
                  <a:lnTo>
                    <a:pt x="2" y="0"/>
                  </a:lnTo>
                </a:path>
              </a:pathLst>
            </a:custGeom>
            <a:solidFill>
              <a:srgbClr val="EEEEE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38" name="Freeform 192"/>
            <p:cNvSpPr>
              <a:spLocks noChangeArrowheads="1"/>
            </p:cNvSpPr>
            <p:nvPr/>
          </p:nvSpPr>
          <p:spPr bwMode="auto">
            <a:xfrm>
              <a:off x="16242622" y="5569349"/>
              <a:ext cx="33858" cy="101569"/>
            </a:xfrm>
            <a:custGeom>
              <a:avLst/>
              <a:gdLst>
                <a:gd name="T0" fmla="*/ 10 w 38"/>
                <a:gd name="T1" fmla="*/ 105 h 111"/>
                <a:gd name="T2" fmla="*/ 10 w 38"/>
                <a:gd name="T3" fmla="*/ 105 h 111"/>
                <a:gd name="T4" fmla="*/ 5 w 38"/>
                <a:gd name="T5" fmla="*/ 110 h 111"/>
                <a:gd name="T6" fmla="*/ 3 w 38"/>
                <a:gd name="T7" fmla="*/ 103 h 111"/>
                <a:gd name="T8" fmla="*/ 27 w 38"/>
                <a:gd name="T9" fmla="*/ 5 h 111"/>
                <a:gd name="T10" fmla="*/ 32 w 38"/>
                <a:gd name="T11" fmla="*/ 0 h 111"/>
                <a:gd name="T12" fmla="*/ 35 w 38"/>
                <a:gd name="T13" fmla="*/ 5 h 111"/>
                <a:gd name="T14" fmla="*/ 10 w 38"/>
                <a:gd name="T15" fmla="*/ 105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11">
                  <a:moveTo>
                    <a:pt x="10" y="105"/>
                  </a:moveTo>
                  <a:lnTo>
                    <a:pt x="10" y="105"/>
                  </a:lnTo>
                  <a:cubicBezTo>
                    <a:pt x="8" y="108"/>
                    <a:pt x="5" y="110"/>
                    <a:pt x="5" y="110"/>
                  </a:cubicBezTo>
                  <a:cubicBezTo>
                    <a:pt x="3" y="110"/>
                    <a:pt x="0" y="108"/>
                    <a:pt x="3" y="103"/>
                  </a:cubicBezTo>
                  <a:cubicBezTo>
                    <a:pt x="27" y="5"/>
                    <a:pt x="27" y="5"/>
                    <a:pt x="27" y="5"/>
                  </a:cubicBezTo>
                  <a:cubicBezTo>
                    <a:pt x="27" y="3"/>
                    <a:pt x="30" y="0"/>
                    <a:pt x="32" y="0"/>
                  </a:cubicBezTo>
                  <a:cubicBezTo>
                    <a:pt x="35" y="0"/>
                    <a:pt x="37" y="3"/>
                    <a:pt x="35" y="5"/>
                  </a:cubicBezTo>
                  <a:lnTo>
                    <a:pt x="10" y="105"/>
                  </a:lnTo>
                </a:path>
              </a:pathLst>
            </a:custGeom>
            <a:solidFill>
              <a:srgbClr val="EEEEE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39" name="Freeform 193"/>
            <p:cNvSpPr>
              <a:spLocks noChangeArrowheads="1"/>
            </p:cNvSpPr>
            <p:nvPr/>
          </p:nvSpPr>
          <p:spPr bwMode="auto">
            <a:xfrm>
              <a:off x="16242622" y="5569349"/>
              <a:ext cx="33858" cy="101569"/>
            </a:xfrm>
            <a:custGeom>
              <a:avLst/>
              <a:gdLst>
                <a:gd name="T0" fmla="*/ 10 w 38"/>
                <a:gd name="T1" fmla="*/ 105 h 111"/>
                <a:gd name="T2" fmla="*/ 10 w 38"/>
                <a:gd name="T3" fmla="*/ 105 h 111"/>
                <a:gd name="T4" fmla="*/ 5 w 38"/>
                <a:gd name="T5" fmla="*/ 110 h 111"/>
                <a:gd name="T6" fmla="*/ 3 w 38"/>
                <a:gd name="T7" fmla="*/ 103 h 111"/>
                <a:gd name="T8" fmla="*/ 27 w 38"/>
                <a:gd name="T9" fmla="*/ 5 h 111"/>
                <a:gd name="T10" fmla="*/ 32 w 38"/>
                <a:gd name="T11" fmla="*/ 0 h 111"/>
                <a:gd name="T12" fmla="*/ 35 w 38"/>
                <a:gd name="T13" fmla="*/ 5 h 111"/>
                <a:gd name="T14" fmla="*/ 10 w 38"/>
                <a:gd name="T15" fmla="*/ 105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11">
                  <a:moveTo>
                    <a:pt x="10" y="105"/>
                  </a:moveTo>
                  <a:lnTo>
                    <a:pt x="10" y="105"/>
                  </a:lnTo>
                  <a:cubicBezTo>
                    <a:pt x="8" y="108"/>
                    <a:pt x="5" y="110"/>
                    <a:pt x="5" y="110"/>
                  </a:cubicBezTo>
                  <a:cubicBezTo>
                    <a:pt x="3" y="110"/>
                    <a:pt x="0" y="108"/>
                    <a:pt x="3" y="103"/>
                  </a:cubicBezTo>
                  <a:cubicBezTo>
                    <a:pt x="27" y="5"/>
                    <a:pt x="27" y="5"/>
                    <a:pt x="27" y="5"/>
                  </a:cubicBezTo>
                  <a:cubicBezTo>
                    <a:pt x="27" y="3"/>
                    <a:pt x="30" y="0"/>
                    <a:pt x="32" y="0"/>
                  </a:cubicBezTo>
                  <a:cubicBezTo>
                    <a:pt x="35" y="0"/>
                    <a:pt x="37" y="3"/>
                    <a:pt x="35" y="5"/>
                  </a:cubicBezTo>
                  <a:lnTo>
                    <a:pt x="10" y="105"/>
                  </a:lnTo>
                </a:path>
              </a:pathLst>
            </a:custGeom>
            <a:noFill/>
            <a:ln w="9525" cap="flat">
              <a:solidFill>
                <a:srgbClr val="B2B3B3"/>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40" name="Freeform 194"/>
            <p:cNvSpPr>
              <a:spLocks noChangeArrowheads="1"/>
            </p:cNvSpPr>
            <p:nvPr/>
          </p:nvSpPr>
          <p:spPr bwMode="auto">
            <a:xfrm>
              <a:off x="16259551" y="5374676"/>
              <a:ext cx="12697" cy="93105"/>
            </a:xfrm>
            <a:custGeom>
              <a:avLst/>
              <a:gdLst>
                <a:gd name="T0" fmla="*/ 18 w 19"/>
                <a:gd name="T1" fmla="*/ 92 h 101"/>
                <a:gd name="T2" fmla="*/ 18 w 19"/>
                <a:gd name="T3" fmla="*/ 92 h 101"/>
                <a:gd name="T4" fmla="*/ 15 w 19"/>
                <a:gd name="T5" fmla="*/ 97 h 101"/>
                <a:gd name="T6" fmla="*/ 10 w 19"/>
                <a:gd name="T7" fmla="*/ 95 h 101"/>
                <a:gd name="T8" fmla="*/ 0 w 19"/>
                <a:gd name="T9" fmla="*/ 5 h 101"/>
                <a:gd name="T10" fmla="*/ 3 w 19"/>
                <a:gd name="T11" fmla="*/ 0 h 101"/>
                <a:gd name="T12" fmla="*/ 8 w 19"/>
                <a:gd name="T13" fmla="*/ 5 h 101"/>
                <a:gd name="T14" fmla="*/ 18 w 19"/>
                <a:gd name="T15" fmla="*/ 92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01">
                  <a:moveTo>
                    <a:pt x="18" y="92"/>
                  </a:moveTo>
                  <a:lnTo>
                    <a:pt x="18" y="92"/>
                  </a:lnTo>
                  <a:cubicBezTo>
                    <a:pt x="18" y="95"/>
                    <a:pt x="18" y="97"/>
                    <a:pt x="15" y="97"/>
                  </a:cubicBezTo>
                  <a:cubicBezTo>
                    <a:pt x="13" y="100"/>
                    <a:pt x="10" y="97"/>
                    <a:pt x="10" y="95"/>
                  </a:cubicBezTo>
                  <a:cubicBezTo>
                    <a:pt x="0" y="5"/>
                    <a:pt x="0" y="5"/>
                    <a:pt x="0" y="5"/>
                  </a:cubicBezTo>
                  <a:cubicBezTo>
                    <a:pt x="0" y="2"/>
                    <a:pt x="0" y="0"/>
                    <a:pt x="3" y="0"/>
                  </a:cubicBezTo>
                  <a:cubicBezTo>
                    <a:pt x="5" y="0"/>
                    <a:pt x="8" y="2"/>
                    <a:pt x="8" y="5"/>
                  </a:cubicBezTo>
                  <a:lnTo>
                    <a:pt x="18" y="92"/>
                  </a:lnTo>
                </a:path>
              </a:pathLst>
            </a:custGeom>
            <a:solidFill>
              <a:srgbClr val="EEEEE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41" name="Freeform 195"/>
            <p:cNvSpPr>
              <a:spLocks noChangeArrowheads="1"/>
            </p:cNvSpPr>
            <p:nvPr/>
          </p:nvSpPr>
          <p:spPr bwMode="auto">
            <a:xfrm>
              <a:off x="16259551" y="5374676"/>
              <a:ext cx="12697" cy="93105"/>
            </a:xfrm>
            <a:custGeom>
              <a:avLst/>
              <a:gdLst>
                <a:gd name="T0" fmla="*/ 18 w 19"/>
                <a:gd name="T1" fmla="*/ 92 h 101"/>
                <a:gd name="T2" fmla="*/ 18 w 19"/>
                <a:gd name="T3" fmla="*/ 92 h 101"/>
                <a:gd name="T4" fmla="*/ 15 w 19"/>
                <a:gd name="T5" fmla="*/ 97 h 101"/>
                <a:gd name="T6" fmla="*/ 10 w 19"/>
                <a:gd name="T7" fmla="*/ 95 h 101"/>
                <a:gd name="T8" fmla="*/ 0 w 19"/>
                <a:gd name="T9" fmla="*/ 5 h 101"/>
                <a:gd name="T10" fmla="*/ 3 w 19"/>
                <a:gd name="T11" fmla="*/ 0 h 101"/>
                <a:gd name="T12" fmla="*/ 8 w 19"/>
                <a:gd name="T13" fmla="*/ 5 h 101"/>
                <a:gd name="T14" fmla="*/ 18 w 19"/>
                <a:gd name="T15" fmla="*/ 92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01">
                  <a:moveTo>
                    <a:pt x="18" y="92"/>
                  </a:moveTo>
                  <a:lnTo>
                    <a:pt x="18" y="92"/>
                  </a:lnTo>
                  <a:cubicBezTo>
                    <a:pt x="18" y="95"/>
                    <a:pt x="18" y="97"/>
                    <a:pt x="15" y="97"/>
                  </a:cubicBezTo>
                  <a:cubicBezTo>
                    <a:pt x="13" y="100"/>
                    <a:pt x="10" y="97"/>
                    <a:pt x="10" y="95"/>
                  </a:cubicBezTo>
                  <a:cubicBezTo>
                    <a:pt x="0" y="5"/>
                    <a:pt x="0" y="5"/>
                    <a:pt x="0" y="5"/>
                  </a:cubicBezTo>
                  <a:cubicBezTo>
                    <a:pt x="0" y="2"/>
                    <a:pt x="0" y="0"/>
                    <a:pt x="3" y="0"/>
                  </a:cubicBezTo>
                  <a:cubicBezTo>
                    <a:pt x="5" y="0"/>
                    <a:pt x="8" y="2"/>
                    <a:pt x="8" y="5"/>
                  </a:cubicBezTo>
                  <a:lnTo>
                    <a:pt x="18" y="92"/>
                  </a:lnTo>
                </a:path>
              </a:pathLst>
            </a:custGeom>
            <a:noFill/>
            <a:ln w="9525" cap="flat">
              <a:solidFill>
                <a:srgbClr val="B2B3B3"/>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42" name="Freeform 196"/>
            <p:cNvSpPr>
              <a:spLocks noChangeArrowheads="1"/>
            </p:cNvSpPr>
            <p:nvPr/>
          </p:nvSpPr>
          <p:spPr bwMode="auto">
            <a:xfrm>
              <a:off x="15531608" y="5192698"/>
              <a:ext cx="778730" cy="787157"/>
            </a:xfrm>
            <a:custGeom>
              <a:avLst/>
              <a:gdLst>
                <a:gd name="T0" fmla="*/ 753 w 818"/>
                <a:gd name="T1" fmla="*/ 163 h 824"/>
                <a:gd name="T2" fmla="*/ 753 w 818"/>
                <a:gd name="T3" fmla="*/ 163 h 824"/>
                <a:gd name="T4" fmla="*/ 731 w 818"/>
                <a:gd name="T5" fmla="*/ 224 h 824"/>
                <a:gd name="T6" fmla="*/ 722 w 818"/>
                <a:gd name="T7" fmla="*/ 222 h 824"/>
                <a:gd name="T8" fmla="*/ 541 w 818"/>
                <a:gd name="T9" fmla="*/ 44 h 824"/>
                <a:gd name="T10" fmla="*/ 202 w 818"/>
                <a:gd name="T11" fmla="*/ 119 h 824"/>
                <a:gd name="T12" fmla="*/ 54 w 818"/>
                <a:gd name="T13" fmla="*/ 333 h 824"/>
                <a:gd name="T14" fmla="*/ 88 w 818"/>
                <a:gd name="T15" fmla="*/ 295 h 824"/>
                <a:gd name="T16" fmla="*/ 71 w 818"/>
                <a:gd name="T17" fmla="*/ 353 h 824"/>
                <a:gd name="T18" fmla="*/ 12 w 818"/>
                <a:gd name="T19" fmla="*/ 494 h 824"/>
                <a:gd name="T20" fmla="*/ 81 w 818"/>
                <a:gd name="T21" fmla="*/ 550 h 824"/>
                <a:gd name="T22" fmla="*/ 137 w 818"/>
                <a:gd name="T23" fmla="*/ 657 h 824"/>
                <a:gd name="T24" fmla="*/ 137 w 818"/>
                <a:gd name="T25" fmla="*/ 657 h 824"/>
                <a:gd name="T26" fmla="*/ 273 w 818"/>
                <a:gd name="T27" fmla="*/ 760 h 824"/>
                <a:gd name="T28" fmla="*/ 719 w 818"/>
                <a:gd name="T29" fmla="*/ 531 h 824"/>
                <a:gd name="T30" fmla="*/ 753 w 818"/>
                <a:gd name="T31" fmla="*/ 163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8" h="824">
                  <a:moveTo>
                    <a:pt x="753" y="163"/>
                  </a:moveTo>
                  <a:lnTo>
                    <a:pt x="753" y="163"/>
                  </a:lnTo>
                  <a:cubicBezTo>
                    <a:pt x="731" y="224"/>
                    <a:pt x="731" y="224"/>
                    <a:pt x="731" y="224"/>
                  </a:cubicBezTo>
                  <a:cubicBezTo>
                    <a:pt x="722" y="222"/>
                    <a:pt x="722" y="222"/>
                    <a:pt x="722" y="222"/>
                  </a:cubicBezTo>
                  <a:cubicBezTo>
                    <a:pt x="687" y="141"/>
                    <a:pt x="627" y="75"/>
                    <a:pt x="541" y="44"/>
                  </a:cubicBezTo>
                  <a:cubicBezTo>
                    <a:pt x="424" y="0"/>
                    <a:pt x="298" y="31"/>
                    <a:pt x="202" y="119"/>
                  </a:cubicBezTo>
                  <a:cubicBezTo>
                    <a:pt x="61" y="200"/>
                    <a:pt x="54" y="333"/>
                    <a:pt x="54" y="333"/>
                  </a:cubicBezTo>
                  <a:cubicBezTo>
                    <a:pt x="59" y="321"/>
                    <a:pt x="71" y="307"/>
                    <a:pt x="88" y="295"/>
                  </a:cubicBezTo>
                  <a:cubicBezTo>
                    <a:pt x="81" y="314"/>
                    <a:pt x="76" y="333"/>
                    <a:pt x="71" y="353"/>
                  </a:cubicBezTo>
                  <a:cubicBezTo>
                    <a:pt x="0" y="370"/>
                    <a:pt x="12" y="494"/>
                    <a:pt x="12" y="494"/>
                  </a:cubicBezTo>
                  <a:cubicBezTo>
                    <a:pt x="29" y="475"/>
                    <a:pt x="56" y="509"/>
                    <a:pt x="81" y="550"/>
                  </a:cubicBezTo>
                  <a:cubicBezTo>
                    <a:pt x="93" y="589"/>
                    <a:pt x="112" y="626"/>
                    <a:pt x="137" y="657"/>
                  </a:cubicBezTo>
                  <a:lnTo>
                    <a:pt x="137" y="657"/>
                  </a:lnTo>
                  <a:cubicBezTo>
                    <a:pt x="171" y="704"/>
                    <a:pt x="217" y="738"/>
                    <a:pt x="273" y="760"/>
                  </a:cubicBezTo>
                  <a:cubicBezTo>
                    <a:pt x="444" y="823"/>
                    <a:pt x="641" y="723"/>
                    <a:pt x="719" y="531"/>
                  </a:cubicBezTo>
                  <a:cubicBezTo>
                    <a:pt x="817" y="353"/>
                    <a:pt x="753" y="163"/>
                    <a:pt x="753" y="163"/>
                  </a:cubicBezTo>
                </a:path>
              </a:pathLst>
            </a:custGeom>
            <a:solidFill>
              <a:srgbClr val="6E4820"/>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43" name="Freeform 197"/>
            <p:cNvSpPr>
              <a:spLocks noChangeArrowheads="1"/>
            </p:cNvSpPr>
            <p:nvPr/>
          </p:nvSpPr>
          <p:spPr bwMode="auto">
            <a:xfrm>
              <a:off x="16797045" y="5962928"/>
              <a:ext cx="355507" cy="160817"/>
            </a:xfrm>
            <a:custGeom>
              <a:avLst/>
              <a:gdLst>
                <a:gd name="T0" fmla="*/ 5 w 376"/>
                <a:gd name="T1" fmla="*/ 115 h 172"/>
                <a:gd name="T2" fmla="*/ 5 w 376"/>
                <a:gd name="T3" fmla="*/ 115 h 172"/>
                <a:gd name="T4" fmla="*/ 85 w 376"/>
                <a:gd name="T5" fmla="*/ 168 h 172"/>
                <a:gd name="T6" fmla="*/ 193 w 376"/>
                <a:gd name="T7" fmla="*/ 161 h 172"/>
                <a:gd name="T8" fmla="*/ 241 w 376"/>
                <a:gd name="T9" fmla="*/ 156 h 172"/>
                <a:gd name="T10" fmla="*/ 290 w 376"/>
                <a:gd name="T11" fmla="*/ 154 h 172"/>
                <a:gd name="T12" fmla="*/ 322 w 376"/>
                <a:gd name="T13" fmla="*/ 151 h 172"/>
                <a:gd name="T14" fmla="*/ 339 w 376"/>
                <a:gd name="T15" fmla="*/ 149 h 172"/>
                <a:gd name="T16" fmla="*/ 351 w 376"/>
                <a:gd name="T17" fmla="*/ 144 h 172"/>
                <a:gd name="T18" fmla="*/ 361 w 376"/>
                <a:gd name="T19" fmla="*/ 120 h 172"/>
                <a:gd name="T20" fmla="*/ 346 w 376"/>
                <a:gd name="T21" fmla="*/ 98 h 172"/>
                <a:gd name="T22" fmla="*/ 322 w 376"/>
                <a:gd name="T23" fmla="*/ 85 h 172"/>
                <a:gd name="T24" fmla="*/ 329 w 376"/>
                <a:gd name="T25" fmla="*/ 73 h 172"/>
                <a:gd name="T26" fmla="*/ 361 w 376"/>
                <a:gd name="T27" fmla="*/ 64 h 172"/>
                <a:gd name="T28" fmla="*/ 375 w 376"/>
                <a:gd name="T29" fmla="*/ 39 h 172"/>
                <a:gd name="T30" fmla="*/ 358 w 376"/>
                <a:gd name="T31" fmla="*/ 17 h 172"/>
                <a:gd name="T32" fmla="*/ 339 w 376"/>
                <a:gd name="T33" fmla="*/ 12 h 172"/>
                <a:gd name="T34" fmla="*/ 319 w 376"/>
                <a:gd name="T35" fmla="*/ 10 h 172"/>
                <a:gd name="T36" fmla="*/ 317 w 376"/>
                <a:gd name="T37" fmla="*/ 0 h 172"/>
                <a:gd name="T38" fmla="*/ 0 w 376"/>
                <a:gd name="T39" fmla="*/ 27 h 172"/>
                <a:gd name="T40" fmla="*/ 5 w 376"/>
                <a:gd name="T41" fmla="*/ 98 h 172"/>
                <a:gd name="T42" fmla="*/ 5 w 376"/>
                <a:gd name="T43" fmla="*/ 11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6" h="172">
                  <a:moveTo>
                    <a:pt x="5" y="115"/>
                  </a:moveTo>
                  <a:lnTo>
                    <a:pt x="5" y="115"/>
                  </a:lnTo>
                  <a:cubicBezTo>
                    <a:pt x="7" y="147"/>
                    <a:pt x="44" y="171"/>
                    <a:pt x="85" y="168"/>
                  </a:cubicBezTo>
                  <a:cubicBezTo>
                    <a:pt x="122" y="166"/>
                    <a:pt x="156" y="163"/>
                    <a:pt x="193" y="161"/>
                  </a:cubicBezTo>
                  <a:cubicBezTo>
                    <a:pt x="210" y="159"/>
                    <a:pt x="224" y="159"/>
                    <a:pt x="241" y="156"/>
                  </a:cubicBezTo>
                  <a:cubicBezTo>
                    <a:pt x="258" y="154"/>
                    <a:pt x="273" y="154"/>
                    <a:pt x="290" y="154"/>
                  </a:cubicBezTo>
                  <a:cubicBezTo>
                    <a:pt x="300" y="154"/>
                    <a:pt x="312" y="151"/>
                    <a:pt x="322" y="151"/>
                  </a:cubicBezTo>
                  <a:cubicBezTo>
                    <a:pt x="329" y="151"/>
                    <a:pt x="334" y="151"/>
                    <a:pt x="339" y="149"/>
                  </a:cubicBezTo>
                  <a:cubicBezTo>
                    <a:pt x="344" y="149"/>
                    <a:pt x="346" y="147"/>
                    <a:pt x="351" y="144"/>
                  </a:cubicBezTo>
                  <a:cubicBezTo>
                    <a:pt x="356" y="137"/>
                    <a:pt x="361" y="127"/>
                    <a:pt x="361" y="120"/>
                  </a:cubicBezTo>
                  <a:cubicBezTo>
                    <a:pt x="361" y="110"/>
                    <a:pt x="356" y="102"/>
                    <a:pt x="346" y="98"/>
                  </a:cubicBezTo>
                  <a:cubicBezTo>
                    <a:pt x="339" y="93"/>
                    <a:pt x="326" y="93"/>
                    <a:pt x="322" y="85"/>
                  </a:cubicBezTo>
                  <a:cubicBezTo>
                    <a:pt x="314" y="78"/>
                    <a:pt x="322" y="73"/>
                    <a:pt x="329" y="73"/>
                  </a:cubicBezTo>
                  <a:cubicBezTo>
                    <a:pt x="341" y="71"/>
                    <a:pt x="351" y="71"/>
                    <a:pt x="361" y="64"/>
                  </a:cubicBezTo>
                  <a:cubicBezTo>
                    <a:pt x="368" y="59"/>
                    <a:pt x="375" y="49"/>
                    <a:pt x="375" y="39"/>
                  </a:cubicBezTo>
                  <a:cubicBezTo>
                    <a:pt x="375" y="29"/>
                    <a:pt x="366" y="22"/>
                    <a:pt x="358" y="17"/>
                  </a:cubicBezTo>
                  <a:cubicBezTo>
                    <a:pt x="353" y="15"/>
                    <a:pt x="346" y="12"/>
                    <a:pt x="339" y="12"/>
                  </a:cubicBezTo>
                  <a:cubicBezTo>
                    <a:pt x="331" y="12"/>
                    <a:pt x="324" y="15"/>
                    <a:pt x="319" y="10"/>
                  </a:cubicBezTo>
                  <a:cubicBezTo>
                    <a:pt x="314" y="5"/>
                    <a:pt x="314" y="3"/>
                    <a:pt x="317" y="0"/>
                  </a:cubicBezTo>
                  <a:cubicBezTo>
                    <a:pt x="0" y="27"/>
                    <a:pt x="0" y="27"/>
                    <a:pt x="0" y="27"/>
                  </a:cubicBezTo>
                  <a:cubicBezTo>
                    <a:pt x="0" y="52"/>
                    <a:pt x="2" y="73"/>
                    <a:pt x="5" y="98"/>
                  </a:cubicBezTo>
                  <a:cubicBezTo>
                    <a:pt x="5" y="102"/>
                    <a:pt x="5" y="107"/>
                    <a:pt x="5" y="115"/>
                  </a:cubicBezTo>
                </a:path>
              </a:pathLst>
            </a:custGeom>
            <a:solidFill>
              <a:srgbClr val="FFFFFF"/>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44" name="Freeform 198"/>
            <p:cNvSpPr>
              <a:spLocks noChangeArrowheads="1"/>
            </p:cNvSpPr>
            <p:nvPr/>
          </p:nvSpPr>
          <p:spPr bwMode="auto">
            <a:xfrm>
              <a:off x="16725097" y="5848663"/>
              <a:ext cx="80412" cy="143889"/>
            </a:xfrm>
            <a:custGeom>
              <a:avLst/>
              <a:gdLst>
                <a:gd name="T0" fmla="*/ 75 w 86"/>
                <a:gd name="T1" fmla="*/ 21 h 154"/>
                <a:gd name="T2" fmla="*/ 75 w 86"/>
                <a:gd name="T3" fmla="*/ 21 h 154"/>
                <a:gd name="T4" fmla="*/ 61 w 86"/>
                <a:gd name="T5" fmla="*/ 0 h 154"/>
                <a:gd name="T6" fmla="*/ 10 w 86"/>
                <a:gd name="T7" fmla="*/ 4 h 154"/>
                <a:gd name="T8" fmla="*/ 0 w 86"/>
                <a:gd name="T9" fmla="*/ 29 h 154"/>
                <a:gd name="T10" fmla="*/ 10 w 86"/>
                <a:gd name="T11" fmla="*/ 153 h 154"/>
                <a:gd name="T12" fmla="*/ 85 w 86"/>
                <a:gd name="T13" fmla="*/ 148 h 154"/>
                <a:gd name="T14" fmla="*/ 75 w 86"/>
                <a:gd name="T15" fmla="*/ 21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54">
                  <a:moveTo>
                    <a:pt x="75" y="21"/>
                  </a:moveTo>
                  <a:lnTo>
                    <a:pt x="75" y="21"/>
                  </a:lnTo>
                  <a:cubicBezTo>
                    <a:pt x="75" y="9"/>
                    <a:pt x="68" y="0"/>
                    <a:pt x="61" y="0"/>
                  </a:cubicBezTo>
                  <a:cubicBezTo>
                    <a:pt x="10" y="4"/>
                    <a:pt x="10" y="4"/>
                    <a:pt x="10" y="4"/>
                  </a:cubicBezTo>
                  <a:cubicBezTo>
                    <a:pt x="5" y="4"/>
                    <a:pt x="0" y="14"/>
                    <a:pt x="0" y="29"/>
                  </a:cubicBezTo>
                  <a:cubicBezTo>
                    <a:pt x="10" y="153"/>
                    <a:pt x="10" y="153"/>
                    <a:pt x="10" y="153"/>
                  </a:cubicBezTo>
                  <a:cubicBezTo>
                    <a:pt x="85" y="148"/>
                    <a:pt x="85" y="148"/>
                    <a:pt x="85" y="148"/>
                  </a:cubicBezTo>
                  <a:lnTo>
                    <a:pt x="75" y="21"/>
                  </a:lnTo>
                </a:path>
              </a:pathLst>
            </a:custGeom>
            <a:solidFill>
              <a:schemeClr val="accent3"/>
            </a:solidFill>
            <a:ln>
              <a:noFill/>
            </a:ln>
            <a:effectLst/>
          </p:spPr>
          <p:txBody>
            <a:bodyPr wrap="none" anchor="ctr"/>
            <a:lstStyle/>
            <a:p>
              <a:endParaRPr lang="en-US" sz="1350" dirty="0"/>
            </a:p>
          </p:txBody>
        </p:sp>
        <p:sp>
          <p:nvSpPr>
            <p:cNvPr id="845" name="Freeform 199"/>
            <p:cNvSpPr>
              <a:spLocks noChangeArrowheads="1"/>
            </p:cNvSpPr>
            <p:nvPr/>
          </p:nvSpPr>
          <p:spPr bwMode="auto">
            <a:xfrm>
              <a:off x="16733561" y="5992552"/>
              <a:ext cx="80412" cy="143889"/>
            </a:xfrm>
            <a:custGeom>
              <a:avLst/>
              <a:gdLst>
                <a:gd name="T0" fmla="*/ 85 w 88"/>
                <a:gd name="T1" fmla="*/ 124 h 154"/>
                <a:gd name="T2" fmla="*/ 85 w 88"/>
                <a:gd name="T3" fmla="*/ 124 h 154"/>
                <a:gd name="T4" fmla="*/ 75 w 88"/>
                <a:gd name="T5" fmla="*/ 0 h 154"/>
                <a:gd name="T6" fmla="*/ 0 w 88"/>
                <a:gd name="T7" fmla="*/ 5 h 154"/>
                <a:gd name="T8" fmla="*/ 9 w 88"/>
                <a:gd name="T9" fmla="*/ 132 h 154"/>
                <a:gd name="T10" fmla="*/ 24 w 88"/>
                <a:gd name="T11" fmla="*/ 153 h 154"/>
                <a:gd name="T12" fmla="*/ 75 w 88"/>
                <a:gd name="T13" fmla="*/ 151 h 154"/>
                <a:gd name="T14" fmla="*/ 85 w 88"/>
                <a:gd name="T15" fmla="*/ 124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54">
                  <a:moveTo>
                    <a:pt x="85" y="124"/>
                  </a:moveTo>
                  <a:lnTo>
                    <a:pt x="85" y="124"/>
                  </a:lnTo>
                  <a:cubicBezTo>
                    <a:pt x="75" y="0"/>
                    <a:pt x="75" y="0"/>
                    <a:pt x="75" y="0"/>
                  </a:cubicBezTo>
                  <a:cubicBezTo>
                    <a:pt x="0" y="5"/>
                    <a:pt x="0" y="5"/>
                    <a:pt x="0" y="5"/>
                  </a:cubicBezTo>
                  <a:cubicBezTo>
                    <a:pt x="9" y="132"/>
                    <a:pt x="9" y="132"/>
                    <a:pt x="9" y="132"/>
                  </a:cubicBezTo>
                  <a:cubicBezTo>
                    <a:pt x="12" y="144"/>
                    <a:pt x="17" y="153"/>
                    <a:pt x="24" y="153"/>
                  </a:cubicBezTo>
                  <a:cubicBezTo>
                    <a:pt x="75" y="151"/>
                    <a:pt x="75" y="151"/>
                    <a:pt x="75" y="151"/>
                  </a:cubicBezTo>
                  <a:cubicBezTo>
                    <a:pt x="82" y="149"/>
                    <a:pt x="87" y="139"/>
                    <a:pt x="85" y="124"/>
                  </a:cubicBezTo>
                </a:path>
              </a:pathLst>
            </a:custGeom>
            <a:solidFill>
              <a:schemeClr val="accent3">
                <a:lumMod val="60000"/>
                <a:lumOff val="40000"/>
              </a:schemeClr>
            </a:solidFill>
            <a:ln>
              <a:noFill/>
            </a:ln>
            <a:effectLst/>
          </p:spPr>
          <p:txBody>
            <a:bodyPr wrap="none" anchor="ctr"/>
            <a:lstStyle/>
            <a:p>
              <a:endParaRPr lang="en-US" sz="1350" dirty="0"/>
            </a:p>
          </p:txBody>
        </p:sp>
        <p:sp>
          <p:nvSpPr>
            <p:cNvPr id="846" name="Freeform 200"/>
            <p:cNvSpPr>
              <a:spLocks noChangeArrowheads="1"/>
            </p:cNvSpPr>
            <p:nvPr/>
          </p:nvSpPr>
          <p:spPr bwMode="auto">
            <a:xfrm>
              <a:off x="16991727" y="5201162"/>
              <a:ext cx="499403" cy="207369"/>
            </a:xfrm>
            <a:custGeom>
              <a:avLst/>
              <a:gdLst>
                <a:gd name="T0" fmla="*/ 312 w 523"/>
                <a:gd name="T1" fmla="*/ 197 h 220"/>
                <a:gd name="T2" fmla="*/ 312 w 523"/>
                <a:gd name="T3" fmla="*/ 197 h 220"/>
                <a:gd name="T4" fmla="*/ 315 w 523"/>
                <a:gd name="T5" fmla="*/ 190 h 220"/>
                <a:gd name="T6" fmla="*/ 320 w 523"/>
                <a:gd name="T7" fmla="*/ 185 h 220"/>
                <a:gd name="T8" fmla="*/ 478 w 523"/>
                <a:gd name="T9" fmla="*/ 217 h 220"/>
                <a:gd name="T10" fmla="*/ 519 w 523"/>
                <a:gd name="T11" fmla="*/ 193 h 220"/>
                <a:gd name="T12" fmla="*/ 490 w 523"/>
                <a:gd name="T13" fmla="*/ 158 h 220"/>
                <a:gd name="T14" fmla="*/ 334 w 523"/>
                <a:gd name="T15" fmla="*/ 129 h 220"/>
                <a:gd name="T16" fmla="*/ 337 w 523"/>
                <a:gd name="T17" fmla="*/ 110 h 220"/>
                <a:gd name="T18" fmla="*/ 446 w 523"/>
                <a:gd name="T19" fmla="*/ 129 h 220"/>
                <a:gd name="T20" fmla="*/ 480 w 523"/>
                <a:gd name="T21" fmla="*/ 107 h 220"/>
                <a:gd name="T22" fmla="*/ 458 w 523"/>
                <a:gd name="T23" fmla="*/ 73 h 220"/>
                <a:gd name="T24" fmla="*/ 288 w 523"/>
                <a:gd name="T25" fmla="*/ 41 h 220"/>
                <a:gd name="T26" fmla="*/ 107 w 523"/>
                <a:gd name="T27" fmla="*/ 7 h 220"/>
                <a:gd name="T28" fmla="*/ 22 w 523"/>
                <a:gd name="T29" fmla="*/ 54 h 220"/>
                <a:gd name="T30" fmla="*/ 0 w 523"/>
                <a:gd name="T31" fmla="*/ 141 h 220"/>
                <a:gd name="T32" fmla="*/ 317 w 523"/>
                <a:gd name="T33" fmla="*/ 202 h 220"/>
                <a:gd name="T34" fmla="*/ 312 w 523"/>
                <a:gd name="T35" fmla="*/ 19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3" h="220">
                  <a:moveTo>
                    <a:pt x="312" y="197"/>
                  </a:moveTo>
                  <a:lnTo>
                    <a:pt x="312" y="197"/>
                  </a:lnTo>
                  <a:cubicBezTo>
                    <a:pt x="315" y="190"/>
                    <a:pt x="315" y="190"/>
                    <a:pt x="315" y="190"/>
                  </a:cubicBezTo>
                  <a:cubicBezTo>
                    <a:pt x="317" y="188"/>
                    <a:pt x="320" y="185"/>
                    <a:pt x="320" y="185"/>
                  </a:cubicBezTo>
                  <a:cubicBezTo>
                    <a:pt x="478" y="217"/>
                    <a:pt x="478" y="217"/>
                    <a:pt x="478" y="217"/>
                  </a:cubicBezTo>
                  <a:cubicBezTo>
                    <a:pt x="498" y="219"/>
                    <a:pt x="517" y="210"/>
                    <a:pt x="519" y="193"/>
                  </a:cubicBezTo>
                  <a:cubicBezTo>
                    <a:pt x="522" y="178"/>
                    <a:pt x="510" y="161"/>
                    <a:pt x="490" y="158"/>
                  </a:cubicBezTo>
                  <a:cubicBezTo>
                    <a:pt x="334" y="129"/>
                    <a:pt x="334" y="129"/>
                    <a:pt x="334" y="129"/>
                  </a:cubicBezTo>
                  <a:cubicBezTo>
                    <a:pt x="322" y="119"/>
                    <a:pt x="337" y="110"/>
                    <a:pt x="337" y="110"/>
                  </a:cubicBezTo>
                  <a:cubicBezTo>
                    <a:pt x="446" y="129"/>
                    <a:pt x="446" y="129"/>
                    <a:pt x="446" y="129"/>
                  </a:cubicBezTo>
                  <a:cubicBezTo>
                    <a:pt x="463" y="134"/>
                    <a:pt x="478" y="122"/>
                    <a:pt x="480" y="107"/>
                  </a:cubicBezTo>
                  <a:cubicBezTo>
                    <a:pt x="485" y="90"/>
                    <a:pt x="473" y="75"/>
                    <a:pt x="458" y="73"/>
                  </a:cubicBezTo>
                  <a:cubicBezTo>
                    <a:pt x="288" y="41"/>
                    <a:pt x="288" y="41"/>
                    <a:pt x="288" y="41"/>
                  </a:cubicBezTo>
                  <a:cubicBezTo>
                    <a:pt x="285" y="39"/>
                    <a:pt x="107" y="7"/>
                    <a:pt x="107" y="7"/>
                  </a:cubicBezTo>
                  <a:cubicBezTo>
                    <a:pt x="66" y="0"/>
                    <a:pt x="29" y="22"/>
                    <a:pt x="22" y="54"/>
                  </a:cubicBezTo>
                  <a:cubicBezTo>
                    <a:pt x="10" y="95"/>
                    <a:pt x="5" y="117"/>
                    <a:pt x="0" y="141"/>
                  </a:cubicBezTo>
                  <a:cubicBezTo>
                    <a:pt x="317" y="202"/>
                    <a:pt x="317" y="202"/>
                    <a:pt x="317" y="202"/>
                  </a:cubicBezTo>
                  <a:cubicBezTo>
                    <a:pt x="315" y="200"/>
                    <a:pt x="312" y="197"/>
                    <a:pt x="312" y="197"/>
                  </a:cubicBezTo>
                </a:path>
              </a:pathLst>
            </a:custGeom>
            <a:solidFill>
              <a:srgbClr val="FFFFFF"/>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47" name="Freeform 201"/>
            <p:cNvSpPr>
              <a:spLocks noChangeArrowheads="1"/>
            </p:cNvSpPr>
            <p:nvPr/>
          </p:nvSpPr>
          <p:spPr bwMode="auto">
            <a:xfrm>
              <a:off x="16974798" y="5336587"/>
              <a:ext cx="550190" cy="266618"/>
            </a:xfrm>
            <a:custGeom>
              <a:avLst/>
              <a:gdLst>
                <a:gd name="T0" fmla="*/ 288 w 576"/>
                <a:gd name="T1" fmla="*/ 278 h 284"/>
                <a:gd name="T2" fmla="*/ 288 w 576"/>
                <a:gd name="T3" fmla="*/ 278 h 284"/>
                <a:gd name="T4" fmla="*/ 307 w 576"/>
                <a:gd name="T5" fmla="*/ 251 h 284"/>
                <a:gd name="T6" fmla="*/ 273 w 576"/>
                <a:gd name="T7" fmla="*/ 222 h 284"/>
                <a:gd name="T8" fmla="*/ 200 w 576"/>
                <a:gd name="T9" fmla="*/ 198 h 284"/>
                <a:gd name="T10" fmla="*/ 178 w 576"/>
                <a:gd name="T11" fmla="*/ 190 h 284"/>
                <a:gd name="T12" fmla="*/ 171 w 576"/>
                <a:gd name="T13" fmla="*/ 185 h 284"/>
                <a:gd name="T14" fmla="*/ 151 w 576"/>
                <a:gd name="T15" fmla="*/ 166 h 284"/>
                <a:gd name="T16" fmla="*/ 229 w 576"/>
                <a:gd name="T17" fmla="*/ 180 h 284"/>
                <a:gd name="T18" fmla="*/ 283 w 576"/>
                <a:gd name="T19" fmla="*/ 190 h 284"/>
                <a:gd name="T20" fmla="*/ 458 w 576"/>
                <a:gd name="T21" fmla="*/ 222 h 284"/>
                <a:gd name="T22" fmla="*/ 497 w 576"/>
                <a:gd name="T23" fmla="*/ 200 h 284"/>
                <a:gd name="T24" fmla="*/ 468 w 576"/>
                <a:gd name="T25" fmla="*/ 166 h 284"/>
                <a:gd name="T26" fmla="*/ 319 w 576"/>
                <a:gd name="T27" fmla="*/ 137 h 284"/>
                <a:gd name="T28" fmla="*/ 317 w 576"/>
                <a:gd name="T29" fmla="*/ 129 h 284"/>
                <a:gd name="T30" fmla="*/ 317 w 576"/>
                <a:gd name="T31" fmla="*/ 125 h 284"/>
                <a:gd name="T32" fmla="*/ 324 w 576"/>
                <a:gd name="T33" fmla="*/ 120 h 284"/>
                <a:gd name="T34" fmla="*/ 527 w 576"/>
                <a:gd name="T35" fmla="*/ 159 h 284"/>
                <a:gd name="T36" fmla="*/ 573 w 576"/>
                <a:gd name="T37" fmla="*/ 137 h 284"/>
                <a:gd name="T38" fmla="*/ 539 w 576"/>
                <a:gd name="T39" fmla="*/ 100 h 284"/>
                <a:gd name="T40" fmla="*/ 334 w 576"/>
                <a:gd name="T41" fmla="*/ 64 h 284"/>
                <a:gd name="T42" fmla="*/ 334 w 576"/>
                <a:gd name="T43" fmla="*/ 61 h 284"/>
                <a:gd name="T44" fmla="*/ 17 w 576"/>
                <a:gd name="T45" fmla="*/ 0 h 284"/>
                <a:gd name="T46" fmla="*/ 12 w 576"/>
                <a:gd name="T47" fmla="*/ 27 h 284"/>
                <a:gd name="T48" fmla="*/ 8 w 576"/>
                <a:gd name="T49" fmla="*/ 117 h 284"/>
                <a:gd name="T50" fmla="*/ 63 w 576"/>
                <a:gd name="T51" fmla="*/ 185 h 284"/>
                <a:gd name="T52" fmla="*/ 103 w 576"/>
                <a:gd name="T53" fmla="*/ 229 h 284"/>
                <a:gd name="T54" fmla="*/ 112 w 576"/>
                <a:gd name="T55" fmla="*/ 239 h 284"/>
                <a:gd name="T56" fmla="*/ 134 w 576"/>
                <a:gd name="T57" fmla="*/ 251 h 284"/>
                <a:gd name="T58" fmla="*/ 137 w 576"/>
                <a:gd name="T59" fmla="*/ 251 h 284"/>
                <a:gd name="T60" fmla="*/ 288 w 576"/>
                <a:gd name="T61" fmla="*/ 27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76" h="284">
                  <a:moveTo>
                    <a:pt x="288" y="278"/>
                  </a:moveTo>
                  <a:lnTo>
                    <a:pt x="288" y="278"/>
                  </a:lnTo>
                  <a:cubicBezTo>
                    <a:pt x="305" y="283"/>
                    <a:pt x="312" y="263"/>
                    <a:pt x="307" y="251"/>
                  </a:cubicBezTo>
                  <a:cubicBezTo>
                    <a:pt x="302" y="237"/>
                    <a:pt x="288" y="227"/>
                    <a:pt x="273" y="222"/>
                  </a:cubicBezTo>
                  <a:cubicBezTo>
                    <a:pt x="249" y="212"/>
                    <a:pt x="224" y="205"/>
                    <a:pt x="200" y="198"/>
                  </a:cubicBezTo>
                  <a:cubicBezTo>
                    <a:pt x="190" y="195"/>
                    <a:pt x="186" y="193"/>
                    <a:pt x="178" y="190"/>
                  </a:cubicBezTo>
                  <a:cubicBezTo>
                    <a:pt x="176" y="188"/>
                    <a:pt x="171" y="188"/>
                    <a:pt x="171" y="185"/>
                  </a:cubicBezTo>
                  <a:cubicBezTo>
                    <a:pt x="151" y="166"/>
                    <a:pt x="151" y="166"/>
                    <a:pt x="151" y="166"/>
                  </a:cubicBezTo>
                  <a:cubicBezTo>
                    <a:pt x="229" y="180"/>
                    <a:pt x="229" y="180"/>
                    <a:pt x="229" y="180"/>
                  </a:cubicBezTo>
                  <a:cubicBezTo>
                    <a:pt x="254" y="185"/>
                    <a:pt x="271" y="188"/>
                    <a:pt x="283" y="190"/>
                  </a:cubicBezTo>
                  <a:cubicBezTo>
                    <a:pt x="458" y="222"/>
                    <a:pt x="458" y="222"/>
                    <a:pt x="458" y="222"/>
                  </a:cubicBezTo>
                  <a:cubicBezTo>
                    <a:pt x="475" y="227"/>
                    <a:pt x="495" y="217"/>
                    <a:pt x="497" y="200"/>
                  </a:cubicBezTo>
                  <a:cubicBezTo>
                    <a:pt x="500" y="185"/>
                    <a:pt x="488" y="168"/>
                    <a:pt x="468" y="166"/>
                  </a:cubicBezTo>
                  <a:cubicBezTo>
                    <a:pt x="319" y="137"/>
                    <a:pt x="319" y="137"/>
                    <a:pt x="319" y="137"/>
                  </a:cubicBezTo>
                  <a:cubicBezTo>
                    <a:pt x="317" y="134"/>
                    <a:pt x="317" y="132"/>
                    <a:pt x="317" y="129"/>
                  </a:cubicBezTo>
                  <a:cubicBezTo>
                    <a:pt x="317" y="125"/>
                    <a:pt x="317" y="125"/>
                    <a:pt x="317" y="125"/>
                  </a:cubicBezTo>
                  <a:cubicBezTo>
                    <a:pt x="319" y="122"/>
                    <a:pt x="324" y="120"/>
                    <a:pt x="324" y="120"/>
                  </a:cubicBezTo>
                  <a:cubicBezTo>
                    <a:pt x="527" y="159"/>
                    <a:pt x="527" y="159"/>
                    <a:pt x="527" y="159"/>
                  </a:cubicBezTo>
                  <a:cubicBezTo>
                    <a:pt x="548" y="163"/>
                    <a:pt x="570" y="154"/>
                    <a:pt x="573" y="137"/>
                  </a:cubicBezTo>
                  <a:cubicBezTo>
                    <a:pt x="575" y="122"/>
                    <a:pt x="561" y="105"/>
                    <a:pt x="539" y="100"/>
                  </a:cubicBezTo>
                  <a:cubicBezTo>
                    <a:pt x="334" y="64"/>
                    <a:pt x="334" y="64"/>
                    <a:pt x="334" y="64"/>
                  </a:cubicBezTo>
                  <a:cubicBezTo>
                    <a:pt x="334" y="61"/>
                    <a:pt x="334" y="61"/>
                    <a:pt x="334" y="61"/>
                  </a:cubicBezTo>
                  <a:cubicBezTo>
                    <a:pt x="17" y="0"/>
                    <a:pt x="17" y="0"/>
                    <a:pt x="17" y="0"/>
                  </a:cubicBezTo>
                  <a:cubicBezTo>
                    <a:pt x="15" y="10"/>
                    <a:pt x="15" y="17"/>
                    <a:pt x="12" y="27"/>
                  </a:cubicBezTo>
                  <a:cubicBezTo>
                    <a:pt x="8" y="56"/>
                    <a:pt x="0" y="88"/>
                    <a:pt x="8" y="117"/>
                  </a:cubicBezTo>
                  <a:cubicBezTo>
                    <a:pt x="15" y="144"/>
                    <a:pt x="44" y="163"/>
                    <a:pt x="63" y="185"/>
                  </a:cubicBezTo>
                  <a:cubicBezTo>
                    <a:pt x="76" y="200"/>
                    <a:pt x="90" y="215"/>
                    <a:pt x="103" y="229"/>
                  </a:cubicBezTo>
                  <a:cubicBezTo>
                    <a:pt x="108" y="232"/>
                    <a:pt x="110" y="234"/>
                    <a:pt x="112" y="239"/>
                  </a:cubicBezTo>
                  <a:cubicBezTo>
                    <a:pt x="117" y="244"/>
                    <a:pt x="127" y="249"/>
                    <a:pt x="134" y="251"/>
                  </a:cubicBezTo>
                  <a:cubicBezTo>
                    <a:pt x="137" y="251"/>
                    <a:pt x="137" y="251"/>
                    <a:pt x="137" y="251"/>
                  </a:cubicBezTo>
                  <a:lnTo>
                    <a:pt x="288" y="278"/>
                  </a:lnTo>
                </a:path>
              </a:pathLst>
            </a:custGeom>
            <a:solidFill>
              <a:srgbClr val="EEEEE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48" name="Freeform 202"/>
            <p:cNvSpPr>
              <a:spLocks noChangeArrowheads="1"/>
            </p:cNvSpPr>
            <p:nvPr/>
          </p:nvSpPr>
          <p:spPr bwMode="auto">
            <a:xfrm>
              <a:off x="16911315" y="5332355"/>
              <a:ext cx="93109" cy="152353"/>
            </a:xfrm>
            <a:custGeom>
              <a:avLst/>
              <a:gdLst>
                <a:gd name="T0" fmla="*/ 3 w 101"/>
                <a:gd name="T1" fmla="*/ 125 h 162"/>
                <a:gd name="T2" fmla="*/ 3 w 101"/>
                <a:gd name="T3" fmla="*/ 125 h 162"/>
                <a:gd name="T4" fmla="*/ 10 w 101"/>
                <a:gd name="T5" fmla="*/ 149 h 162"/>
                <a:gd name="T6" fmla="*/ 61 w 101"/>
                <a:gd name="T7" fmla="*/ 159 h 162"/>
                <a:gd name="T8" fmla="*/ 76 w 101"/>
                <a:gd name="T9" fmla="*/ 139 h 162"/>
                <a:gd name="T10" fmla="*/ 100 w 101"/>
                <a:gd name="T11" fmla="*/ 15 h 162"/>
                <a:gd name="T12" fmla="*/ 27 w 101"/>
                <a:gd name="T13" fmla="*/ 0 h 162"/>
                <a:gd name="T14" fmla="*/ 3 w 101"/>
                <a:gd name="T15" fmla="*/ 125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62">
                  <a:moveTo>
                    <a:pt x="3" y="125"/>
                  </a:moveTo>
                  <a:lnTo>
                    <a:pt x="3" y="125"/>
                  </a:lnTo>
                  <a:cubicBezTo>
                    <a:pt x="0" y="137"/>
                    <a:pt x="3" y="149"/>
                    <a:pt x="10" y="149"/>
                  </a:cubicBezTo>
                  <a:cubicBezTo>
                    <a:pt x="61" y="159"/>
                    <a:pt x="61" y="159"/>
                    <a:pt x="61" y="159"/>
                  </a:cubicBezTo>
                  <a:cubicBezTo>
                    <a:pt x="68" y="161"/>
                    <a:pt x="73" y="152"/>
                    <a:pt x="76" y="139"/>
                  </a:cubicBezTo>
                  <a:cubicBezTo>
                    <a:pt x="100" y="15"/>
                    <a:pt x="100" y="15"/>
                    <a:pt x="100" y="15"/>
                  </a:cubicBezTo>
                  <a:cubicBezTo>
                    <a:pt x="27" y="0"/>
                    <a:pt x="27" y="0"/>
                    <a:pt x="27" y="0"/>
                  </a:cubicBezTo>
                  <a:lnTo>
                    <a:pt x="3" y="125"/>
                  </a:lnTo>
                </a:path>
              </a:pathLst>
            </a:custGeom>
            <a:solidFill>
              <a:schemeClr val="accent3"/>
            </a:solidFill>
            <a:ln>
              <a:noFill/>
            </a:ln>
            <a:effectLst/>
          </p:spPr>
          <p:txBody>
            <a:bodyPr wrap="none" anchor="ctr"/>
            <a:lstStyle/>
            <a:p>
              <a:endParaRPr lang="en-US" sz="1350" dirty="0"/>
            </a:p>
          </p:txBody>
        </p:sp>
        <p:sp>
          <p:nvSpPr>
            <p:cNvPr id="849" name="Freeform 203"/>
            <p:cNvSpPr>
              <a:spLocks noChangeArrowheads="1"/>
            </p:cNvSpPr>
            <p:nvPr/>
          </p:nvSpPr>
          <p:spPr bwMode="auto">
            <a:xfrm>
              <a:off x="16936708" y="5192698"/>
              <a:ext cx="93109" cy="152353"/>
            </a:xfrm>
            <a:custGeom>
              <a:avLst/>
              <a:gdLst>
                <a:gd name="T0" fmla="*/ 90 w 101"/>
                <a:gd name="T1" fmla="*/ 10 h 162"/>
                <a:gd name="T2" fmla="*/ 90 w 101"/>
                <a:gd name="T3" fmla="*/ 10 h 162"/>
                <a:gd name="T4" fmla="*/ 39 w 101"/>
                <a:gd name="T5" fmla="*/ 2 h 162"/>
                <a:gd name="T6" fmla="*/ 22 w 101"/>
                <a:gd name="T7" fmla="*/ 22 h 162"/>
                <a:gd name="T8" fmla="*/ 0 w 101"/>
                <a:gd name="T9" fmla="*/ 146 h 162"/>
                <a:gd name="T10" fmla="*/ 73 w 101"/>
                <a:gd name="T11" fmla="*/ 161 h 162"/>
                <a:gd name="T12" fmla="*/ 97 w 101"/>
                <a:gd name="T13" fmla="*/ 37 h 162"/>
                <a:gd name="T14" fmla="*/ 90 w 101"/>
                <a:gd name="T15" fmla="*/ 10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62">
                  <a:moveTo>
                    <a:pt x="90" y="10"/>
                  </a:moveTo>
                  <a:lnTo>
                    <a:pt x="90" y="10"/>
                  </a:lnTo>
                  <a:cubicBezTo>
                    <a:pt x="39" y="2"/>
                    <a:pt x="39" y="2"/>
                    <a:pt x="39" y="2"/>
                  </a:cubicBezTo>
                  <a:cubicBezTo>
                    <a:pt x="31" y="0"/>
                    <a:pt x="24" y="10"/>
                    <a:pt x="22" y="22"/>
                  </a:cubicBezTo>
                  <a:cubicBezTo>
                    <a:pt x="0" y="146"/>
                    <a:pt x="0" y="146"/>
                    <a:pt x="0" y="146"/>
                  </a:cubicBezTo>
                  <a:cubicBezTo>
                    <a:pt x="73" y="161"/>
                    <a:pt x="73" y="161"/>
                    <a:pt x="73" y="161"/>
                  </a:cubicBezTo>
                  <a:cubicBezTo>
                    <a:pt x="97" y="37"/>
                    <a:pt x="97" y="37"/>
                    <a:pt x="97" y="37"/>
                  </a:cubicBezTo>
                  <a:cubicBezTo>
                    <a:pt x="100" y="24"/>
                    <a:pt x="95" y="12"/>
                    <a:pt x="90" y="10"/>
                  </a:cubicBezTo>
                </a:path>
              </a:pathLst>
            </a:custGeom>
            <a:solidFill>
              <a:schemeClr val="accent3">
                <a:lumMod val="60000"/>
                <a:lumOff val="40000"/>
              </a:schemeClr>
            </a:solidFill>
            <a:ln>
              <a:noFill/>
            </a:ln>
            <a:effectLst/>
          </p:spPr>
          <p:txBody>
            <a:bodyPr wrap="none" anchor="ctr"/>
            <a:lstStyle/>
            <a:p>
              <a:endParaRPr lang="en-US" sz="1350" dirty="0"/>
            </a:p>
          </p:txBody>
        </p:sp>
        <p:sp>
          <p:nvSpPr>
            <p:cNvPr id="850" name="Freeform 204"/>
            <p:cNvSpPr>
              <a:spLocks noChangeArrowheads="1"/>
            </p:cNvSpPr>
            <p:nvPr/>
          </p:nvSpPr>
          <p:spPr bwMode="auto">
            <a:xfrm>
              <a:off x="19196719" y="5218091"/>
              <a:ext cx="105806" cy="88873"/>
            </a:xfrm>
            <a:custGeom>
              <a:avLst/>
              <a:gdLst>
                <a:gd name="T0" fmla="*/ 0 w 113"/>
                <a:gd name="T1" fmla="*/ 46 h 96"/>
                <a:gd name="T2" fmla="*/ 0 w 113"/>
                <a:gd name="T3" fmla="*/ 46 h 96"/>
                <a:gd name="T4" fmla="*/ 44 w 113"/>
                <a:gd name="T5" fmla="*/ 0 h 96"/>
                <a:gd name="T6" fmla="*/ 71 w 113"/>
                <a:gd name="T7" fmla="*/ 0 h 96"/>
                <a:gd name="T8" fmla="*/ 112 w 113"/>
                <a:gd name="T9" fmla="*/ 46 h 96"/>
                <a:gd name="T10" fmla="*/ 71 w 113"/>
                <a:gd name="T11" fmla="*/ 95 h 96"/>
                <a:gd name="T12" fmla="*/ 44 w 113"/>
                <a:gd name="T13" fmla="*/ 95 h 96"/>
                <a:gd name="T14" fmla="*/ 0 w 113"/>
                <a:gd name="T15" fmla="*/ 4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96">
                  <a:moveTo>
                    <a:pt x="0" y="46"/>
                  </a:moveTo>
                  <a:lnTo>
                    <a:pt x="0" y="46"/>
                  </a:lnTo>
                  <a:cubicBezTo>
                    <a:pt x="0" y="22"/>
                    <a:pt x="19" y="0"/>
                    <a:pt x="44" y="0"/>
                  </a:cubicBezTo>
                  <a:cubicBezTo>
                    <a:pt x="71" y="0"/>
                    <a:pt x="71" y="0"/>
                    <a:pt x="71" y="0"/>
                  </a:cubicBezTo>
                  <a:cubicBezTo>
                    <a:pt x="95" y="0"/>
                    <a:pt x="112" y="22"/>
                    <a:pt x="112" y="46"/>
                  </a:cubicBezTo>
                  <a:cubicBezTo>
                    <a:pt x="112" y="73"/>
                    <a:pt x="92" y="95"/>
                    <a:pt x="71" y="95"/>
                  </a:cubicBezTo>
                  <a:cubicBezTo>
                    <a:pt x="44" y="95"/>
                    <a:pt x="44" y="95"/>
                    <a:pt x="44" y="95"/>
                  </a:cubicBezTo>
                  <a:cubicBezTo>
                    <a:pt x="19" y="95"/>
                    <a:pt x="0" y="73"/>
                    <a:pt x="0" y="46"/>
                  </a:cubicBezTo>
                </a:path>
              </a:pathLst>
            </a:custGeom>
            <a:solidFill>
              <a:srgbClr val="013348"/>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51" name="Freeform 205"/>
            <p:cNvSpPr>
              <a:spLocks noChangeArrowheads="1"/>
            </p:cNvSpPr>
            <p:nvPr/>
          </p:nvSpPr>
          <p:spPr bwMode="auto">
            <a:xfrm>
              <a:off x="18159823" y="4270116"/>
              <a:ext cx="1278134" cy="964902"/>
            </a:xfrm>
            <a:custGeom>
              <a:avLst/>
              <a:gdLst>
                <a:gd name="T0" fmla="*/ 3 w 1334"/>
                <a:gd name="T1" fmla="*/ 103 h 1011"/>
                <a:gd name="T2" fmla="*/ 3 w 1334"/>
                <a:gd name="T3" fmla="*/ 103 h 1011"/>
                <a:gd name="T4" fmla="*/ 93 w 1334"/>
                <a:gd name="T5" fmla="*/ 0 h 1011"/>
                <a:gd name="T6" fmla="*/ 1246 w 1334"/>
                <a:gd name="T7" fmla="*/ 5 h 1011"/>
                <a:gd name="T8" fmla="*/ 1333 w 1334"/>
                <a:gd name="T9" fmla="*/ 108 h 1011"/>
                <a:gd name="T10" fmla="*/ 1331 w 1334"/>
                <a:gd name="T11" fmla="*/ 907 h 1011"/>
                <a:gd name="T12" fmla="*/ 1241 w 1334"/>
                <a:gd name="T13" fmla="*/ 1010 h 1011"/>
                <a:gd name="T14" fmla="*/ 91 w 1334"/>
                <a:gd name="T15" fmla="*/ 1005 h 1011"/>
                <a:gd name="T16" fmla="*/ 0 w 1334"/>
                <a:gd name="T17" fmla="*/ 902 h 1011"/>
                <a:gd name="T18" fmla="*/ 3 w 1334"/>
                <a:gd name="T19" fmla="*/ 103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4" h="1011">
                  <a:moveTo>
                    <a:pt x="3" y="103"/>
                  </a:moveTo>
                  <a:lnTo>
                    <a:pt x="3" y="103"/>
                  </a:lnTo>
                  <a:cubicBezTo>
                    <a:pt x="3" y="47"/>
                    <a:pt x="44" y="0"/>
                    <a:pt x="93" y="0"/>
                  </a:cubicBezTo>
                  <a:cubicBezTo>
                    <a:pt x="1246" y="5"/>
                    <a:pt x="1246" y="5"/>
                    <a:pt x="1246" y="5"/>
                  </a:cubicBezTo>
                  <a:cubicBezTo>
                    <a:pt x="1294" y="5"/>
                    <a:pt x="1333" y="52"/>
                    <a:pt x="1333" y="108"/>
                  </a:cubicBezTo>
                  <a:cubicBezTo>
                    <a:pt x="1331" y="907"/>
                    <a:pt x="1331" y="907"/>
                    <a:pt x="1331" y="907"/>
                  </a:cubicBezTo>
                  <a:cubicBezTo>
                    <a:pt x="1331" y="963"/>
                    <a:pt x="1292" y="1010"/>
                    <a:pt x="1241" y="1010"/>
                  </a:cubicBezTo>
                  <a:cubicBezTo>
                    <a:pt x="91" y="1005"/>
                    <a:pt x="91" y="1005"/>
                    <a:pt x="91" y="1005"/>
                  </a:cubicBezTo>
                  <a:cubicBezTo>
                    <a:pt x="42" y="1005"/>
                    <a:pt x="0" y="958"/>
                    <a:pt x="0" y="902"/>
                  </a:cubicBezTo>
                  <a:lnTo>
                    <a:pt x="3" y="103"/>
                  </a:lnTo>
                </a:path>
              </a:pathLst>
            </a:custGeom>
            <a:solidFill>
              <a:srgbClr val="EEEEE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52" name="Freeform 206"/>
            <p:cNvSpPr>
              <a:spLocks noChangeArrowheads="1"/>
            </p:cNvSpPr>
            <p:nvPr/>
          </p:nvSpPr>
          <p:spPr bwMode="auto">
            <a:xfrm>
              <a:off x="18227539" y="4600215"/>
              <a:ext cx="1121541" cy="558628"/>
            </a:xfrm>
            <a:custGeom>
              <a:avLst/>
              <a:gdLst>
                <a:gd name="T0" fmla="*/ 2 w 1171"/>
                <a:gd name="T1" fmla="*/ 58 h 586"/>
                <a:gd name="T2" fmla="*/ 2 w 1171"/>
                <a:gd name="T3" fmla="*/ 58 h 586"/>
                <a:gd name="T4" fmla="*/ 80 w 1171"/>
                <a:gd name="T5" fmla="*/ 0 h 586"/>
                <a:gd name="T6" fmla="*/ 1092 w 1171"/>
                <a:gd name="T7" fmla="*/ 3 h 586"/>
                <a:gd name="T8" fmla="*/ 1170 w 1171"/>
                <a:gd name="T9" fmla="*/ 63 h 586"/>
                <a:gd name="T10" fmla="*/ 1167 w 1171"/>
                <a:gd name="T11" fmla="*/ 527 h 586"/>
                <a:gd name="T12" fmla="*/ 1089 w 1171"/>
                <a:gd name="T13" fmla="*/ 585 h 586"/>
                <a:gd name="T14" fmla="*/ 78 w 1171"/>
                <a:gd name="T15" fmla="*/ 583 h 586"/>
                <a:gd name="T16" fmla="*/ 0 w 1171"/>
                <a:gd name="T17" fmla="*/ 522 h 586"/>
                <a:gd name="T18" fmla="*/ 2 w 1171"/>
                <a:gd name="T19" fmla="*/ 5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1" h="586">
                  <a:moveTo>
                    <a:pt x="2" y="58"/>
                  </a:moveTo>
                  <a:lnTo>
                    <a:pt x="2" y="58"/>
                  </a:lnTo>
                  <a:cubicBezTo>
                    <a:pt x="2" y="27"/>
                    <a:pt x="37" y="0"/>
                    <a:pt x="80" y="0"/>
                  </a:cubicBezTo>
                  <a:cubicBezTo>
                    <a:pt x="1092" y="3"/>
                    <a:pt x="1092" y="3"/>
                    <a:pt x="1092" y="3"/>
                  </a:cubicBezTo>
                  <a:cubicBezTo>
                    <a:pt x="1135" y="3"/>
                    <a:pt x="1170" y="30"/>
                    <a:pt x="1170" y="63"/>
                  </a:cubicBezTo>
                  <a:cubicBezTo>
                    <a:pt x="1167" y="527"/>
                    <a:pt x="1167" y="527"/>
                    <a:pt x="1167" y="527"/>
                  </a:cubicBezTo>
                  <a:cubicBezTo>
                    <a:pt x="1167" y="558"/>
                    <a:pt x="1133" y="585"/>
                    <a:pt x="1089" y="585"/>
                  </a:cubicBezTo>
                  <a:cubicBezTo>
                    <a:pt x="78" y="583"/>
                    <a:pt x="78" y="583"/>
                    <a:pt x="78" y="583"/>
                  </a:cubicBezTo>
                  <a:cubicBezTo>
                    <a:pt x="34" y="583"/>
                    <a:pt x="0" y="556"/>
                    <a:pt x="0" y="522"/>
                  </a:cubicBezTo>
                  <a:lnTo>
                    <a:pt x="2" y="58"/>
                  </a:lnTo>
                </a:path>
              </a:pathLst>
            </a:custGeom>
            <a:solidFill>
              <a:srgbClr val="013348"/>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53" name="Freeform 207"/>
            <p:cNvSpPr>
              <a:spLocks noChangeArrowheads="1"/>
            </p:cNvSpPr>
            <p:nvPr/>
          </p:nvSpPr>
          <p:spPr bwMode="auto">
            <a:xfrm>
              <a:off x="18671923" y="4308205"/>
              <a:ext cx="266631" cy="249690"/>
            </a:xfrm>
            <a:custGeom>
              <a:avLst/>
              <a:gdLst>
                <a:gd name="T0" fmla="*/ 0 w 281"/>
                <a:gd name="T1" fmla="*/ 26 h 264"/>
                <a:gd name="T2" fmla="*/ 0 w 281"/>
                <a:gd name="T3" fmla="*/ 26 h 264"/>
                <a:gd name="T4" fmla="*/ 19 w 281"/>
                <a:gd name="T5" fmla="*/ 0 h 264"/>
                <a:gd name="T6" fmla="*/ 261 w 281"/>
                <a:gd name="T7" fmla="*/ 0 h 264"/>
                <a:gd name="T8" fmla="*/ 280 w 281"/>
                <a:gd name="T9" fmla="*/ 26 h 264"/>
                <a:gd name="T10" fmla="*/ 280 w 281"/>
                <a:gd name="T11" fmla="*/ 236 h 264"/>
                <a:gd name="T12" fmla="*/ 261 w 281"/>
                <a:gd name="T13" fmla="*/ 263 h 264"/>
                <a:gd name="T14" fmla="*/ 19 w 281"/>
                <a:gd name="T15" fmla="*/ 263 h 264"/>
                <a:gd name="T16" fmla="*/ 0 w 281"/>
                <a:gd name="T17" fmla="*/ 236 h 264"/>
                <a:gd name="T18" fmla="*/ 0 w 281"/>
                <a:gd name="T19" fmla="*/ 2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264">
                  <a:moveTo>
                    <a:pt x="0" y="26"/>
                  </a:moveTo>
                  <a:lnTo>
                    <a:pt x="0" y="26"/>
                  </a:lnTo>
                  <a:cubicBezTo>
                    <a:pt x="0" y="12"/>
                    <a:pt x="10" y="0"/>
                    <a:pt x="19" y="0"/>
                  </a:cubicBezTo>
                  <a:cubicBezTo>
                    <a:pt x="261" y="0"/>
                    <a:pt x="261" y="0"/>
                    <a:pt x="261" y="0"/>
                  </a:cubicBezTo>
                  <a:cubicBezTo>
                    <a:pt x="273" y="0"/>
                    <a:pt x="280" y="12"/>
                    <a:pt x="280" y="26"/>
                  </a:cubicBezTo>
                  <a:cubicBezTo>
                    <a:pt x="280" y="236"/>
                    <a:pt x="280" y="236"/>
                    <a:pt x="280" y="236"/>
                  </a:cubicBezTo>
                  <a:cubicBezTo>
                    <a:pt x="280" y="251"/>
                    <a:pt x="270" y="263"/>
                    <a:pt x="261" y="263"/>
                  </a:cubicBezTo>
                  <a:cubicBezTo>
                    <a:pt x="19" y="263"/>
                    <a:pt x="19" y="263"/>
                    <a:pt x="19" y="263"/>
                  </a:cubicBezTo>
                  <a:cubicBezTo>
                    <a:pt x="10" y="263"/>
                    <a:pt x="0" y="251"/>
                    <a:pt x="0" y="236"/>
                  </a:cubicBezTo>
                  <a:lnTo>
                    <a:pt x="0" y="26"/>
                  </a:lnTo>
                </a:path>
              </a:pathLst>
            </a:custGeom>
            <a:solidFill>
              <a:srgbClr val="5E8193"/>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54" name="Freeform 208"/>
            <p:cNvSpPr>
              <a:spLocks noChangeArrowheads="1"/>
            </p:cNvSpPr>
            <p:nvPr/>
          </p:nvSpPr>
          <p:spPr bwMode="auto">
            <a:xfrm>
              <a:off x="18303719" y="4634071"/>
              <a:ext cx="131199" cy="131193"/>
            </a:xfrm>
            <a:custGeom>
              <a:avLst/>
              <a:gdLst>
                <a:gd name="T0" fmla="*/ 0 w 140"/>
                <a:gd name="T1" fmla="*/ 5 h 142"/>
                <a:gd name="T2" fmla="*/ 0 w 140"/>
                <a:gd name="T3" fmla="*/ 5 h 142"/>
                <a:gd name="T4" fmla="*/ 5 w 140"/>
                <a:gd name="T5" fmla="*/ 0 h 142"/>
                <a:gd name="T6" fmla="*/ 134 w 140"/>
                <a:gd name="T7" fmla="*/ 0 h 142"/>
                <a:gd name="T8" fmla="*/ 139 w 140"/>
                <a:gd name="T9" fmla="*/ 5 h 142"/>
                <a:gd name="T10" fmla="*/ 139 w 140"/>
                <a:gd name="T11" fmla="*/ 136 h 142"/>
                <a:gd name="T12" fmla="*/ 134 w 140"/>
                <a:gd name="T13" fmla="*/ 141 h 142"/>
                <a:gd name="T14" fmla="*/ 5 w 140"/>
                <a:gd name="T15" fmla="*/ 141 h 142"/>
                <a:gd name="T16" fmla="*/ 0 w 140"/>
                <a:gd name="T17" fmla="*/ 136 h 142"/>
                <a:gd name="T18" fmla="*/ 0 w 140"/>
                <a:gd name="T19"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0" y="5"/>
                  </a:moveTo>
                  <a:lnTo>
                    <a:pt x="0" y="5"/>
                  </a:lnTo>
                  <a:cubicBezTo>
                    <a:pt x="0" y="2"/>
                    <a:pt x="2" y="0"/>
                    <a:pt x="5" y="0"/>
                  </a:cubicBezTo>
                  <a:cubicBezTo>
                    <a:pt x="134" y="0"/>
                    <a:pt x="134" y="0"/>
                    <a:pt x="134" y="0"/>
                  </a:cubicBezTo>
                  <a:cubicBezTo>
                    <a:pt x="136" y="0"/>
                    <a:pt x="139" y="2"/>
                    <a:pt x="139" y="5"/>
                  </a:cubicBezTo>
                  <a:cubicBezTo>
                    <a:pt x="139" y="136"/>
                    <a:pt x="139" y="136"/>
                    <a:pt x="139" y="136"/>
                  </a:cubicBezTo>
                  <a:cubicBezTo>
                    <a:pt x="139" y="139"/>
                    <a:pt x="136" y="141"/>
                    <a:pt x="134" y="141"/>
                  </a:cubicBezTo>
                  <a:cubicBezTo>
                    <a:pt x="5" y="141"/>
                    <a:pt x="5" y="141"/>
                    <a:pt x="5" y="141"/>
                  </a:cubicBezTo>
                  <a:cubicBezTo>
                    <a:pt x="2" y="141"/>
                    <a:pt x="0" y="139"/>
                    <a:pt x="0" y="136"/>
                  </a:cubicBezTo>
                  <a:lnTo>
                    <a:pt x="0" y="5"/>
                  </a:ln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55" name="Freeform 209"/>
            <p:cNvSpPr>
              <a:spLocks noChangeArrowheads="1"/>
            </p:cNvSpPr>
            <p:nvPr/>
          </p:nvSpPr>
          <p:spPr bwMode="auto">
            <a:xfrm>
              <a:off x="18473008" y="4634071"/>
              <a:ext cx="131199" cy="131193"/>
            </a:xfrm>
            <a:custGeom>
              <a:avLst/>
              <a:gdLst>
                <a:gd name="T0" fmla="*/ 2 w 140"/>
                <a:gd name="T1" fmla="*/ 5 h 142"/>
                <a:gd name="T2" fmla="*/ 2 w 140"/>
                <a:gd name="T3" fmla="*/ 5 h 142"/>
                <a:gd name="T4" fmla="*/ 5 w 140"/>
                <a:gd name="T5" fmla="*/ 0 h 142"/>
                <a:gd name="T6" fmla="*/ 134 w 140"/>
                <a:gd name="T7" fmla="*/ 0 h 142"/>
                <a:gd name="T8" fmla="*/ 139 w 140"/>
                <a:gd name="T9" fmla="*/ 5 h 142"/>
                <a:gd name="T10" fmla="*/ 139 w 140"/>
                <a:gd name="T11" fmla="*/ 136 h 142"/>
                <a:gd name="T12" fmla="*/ 134 w 140"/>
                <a:gd name="T13" fmla="*/ 141 h 142"/>
                <a:gd name="T14" fmla="*/ 5 w 140"/>
                <a:gd name="T15" fmla="*/ 141 h 142"/>
                <a:gd name="T16" fmla="*/ 0 w 140"/>
                <a:gd name="T17" fmla="*/ 136 h 142"/>
                <a:gd name="T18" fmla="*/ 2 w 140"/>
                <a:gd name="T19"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2" y="5"/>
                  </a:moveTo>
                  <a:lnTo>
                    <a:pt x="2" y="5"/>
                  </a:lnTo>
                  <a:cubicBezTo>
                    <a:pt x="2" y="2"/>
                    <a:pt x="2" y="0"/>
                    <a:pt x="5" y="0"/>
                  </a:cubicBezTo>
                  <a:cubicBezTo>
                    <a:pt x="134" y="0"/>
                    <a:pt x="134" y="0"/>
                    <a:pt x="134" y="0"/>
                  </a:cubicBezTo>
                  <a:cubicBezTo>
                    <a:pt x="136" y="0"/>
                    <a:pt x="139" y="2"/>
                    <a:pt x="139" y="5"/>
                  </a:cubicBezTo>
                  <a:cubicBezTo>
                    <a:pt x="139" y="136"/>
                    <a:pt x="139" y="136"/>
                    <a:pt x="139" y="136"/>
                  </a:cubicBezTo>
                  <a:cubicBezTo>
                    <a:pt x="139" y="139"/>
                    <a:pt x="136" y="141"/>
                    <a:pt x="134" y="141"/>
                  </a:cubicBezTo>
                  <a:cubicBezTo>
                    <a:pt x="5" y="141"/>
                    <a:pt x="5" y="141"/>
                    <a:pt x="5" y="141"/>
                  </a:cubicBezTo>
                  <a:cubicBezTo>
                    <a:pt x="2" y="141"/>
                    <a:pt x="0" y="139"/>
                    <a:pt x="0" y="136"/>
                  </a:cubicBezTo>
                  <a:lnTo>
                    <a:pt x="2" y="5"/>
                  </a:ln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56" name="Freeform 210"/>
            <p:cNvSpPr>
              <a:spLocks noChangeArrowheads="1"/>
            </p:cNvSpPr>
            <p:nvPr/>
          </p:nvSpPr>
          <p:spPr bwMode="auto">
            <a:xfrm>
              <a:off x="18646530" y="4634071"/>
              <a:ext cx="131199" cy="131193"/>
            </a:xfrm>
            <a:custGeom>
              <a:avLst/>
              <a:gdLst>
                <a:gd name="T0" fmla="*/ 0 w 140"/>
                <a:gd name="T1" fmla="*/ 5 h 142"/>
                <a:gd name="T2" fmla="*/ 0 w 140"/>
                <a:gd name="T3" fmla="*/ 5 h 142"/>
                <a:gd name="T4" fmla="*/ 5 w 140"/>
                <a:gd name="T5" fmla="*/ 0 h 142"/>
                <a:gd name="T6" fmla="*/ 134 w 140"/>
                <a:gd name="T7" fmla="*/ 0 h 142"/>
                <a:gd name="T8" fmla="*/ 139 w 140"/>
                <a:gd name="T9" fmla="*/ 5 h 142"/>
                <a:gd name="T10" fmla="*/ 139 w 140"/>
                <a:gd name="T11" fmla="*/ 136 h 142"/>
                <a:gd name="T12" fmla="*/ 134 w 140"/>
                <a:gd name="T13" fmla="*/ 141 h 142"/>
                <a:gd name="T14" fmla="*/ 5 w 140"/>
                <a:gd name="T15" fmla="*/ 141 h 142"/>
                <a:gd name="T16" fmla="*/ 0 w 140"/>
                <a:gd name="T17" fmla="*/ 136 h 142"/>
                <a:gd name="T18" fmla="*/ 0 w 140"/>
                <a:gd name="T19"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0" y="5"/>
                  </a:moveTo>
                  <a:lnTo>
                    <a:pt x="0" y="5"/>
                  </a:lnTo>
                  <a:cubicBezTo>
                    <a:pt x="0" y="2"/>
                    <a:pt x="3" y="0"/>
                    <a:pt x="5" y="0"/>
                  </a:cubicBezTo>
                  <a:cubicBezTo>
                    <a:pt x="134" y="0"/>
                    <a:pt x="134" y="0"/>
                    <a:pt x="134" y="0"/>
                  </a:cubicBezTo>
                  <a:cubicBezTo>
                    <a:pt x="137" y="0"/>
                    <a:pt x="139" y="2"/>
                    <a:pt x="139" y="5"/>
                  </a:cubicBezTo>
                  <a:cubicBezTo>
                    <a:pt x="139" y="136"/>
                    <a:pt x="139" y="136"/>
                    <a:pt x="139" y="136"/>
                  </a:cubicBezTo>
                  <a:cubicBezTo>
                    <a:pt x="139" y="139"/>
                    <a:pt x="137" y="141"/>
                    <a:pt x="134" y="141"/>
                  </a:cubicBezTo>
                  <a:cubicBezTo>
                    <a:pt x="5" y="141"/>
                    <a:pt x="5" y="141"/>
                    <a:pt x="5" y="141"/>
                  </a:cubicBezTo>
                  <a:cubicBezTo>
                    <a:pt x="3" y="141"/>
                    <a:pt x="0" y="139"/>
                    <a:pt x="0" y="136"/>
                  </a:cubicBezTo>
                  <a:lnTo>
                    <a:pt x="0" y="5"/>
                  </a:ln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57" name="Freeform 211"/>
            <p:cNvSpPr>
              <a:spLocks noChangeArrowheads="1"/>
            </p:cNvSpPr>
            <p:nvPr/>
          </p:nvSpPr>
          <p:spPr bwMode="auto">
            <a:xfrm>
              <a:off x="18815819" y="4638303"/>
              <a:ext cx="131199" cy="131193"/>
            </a:xfrm>
            <a:custGeom>
              <a:avLst/>
              <a:gdLst>
                <a:gd name="T0" fmla="*/ 0 w 140"/>
                <a:gd name="T1" fmla="*/ 3 h 143"/>
                <a:gd name="T2" fmla="*/ 0 w 140"/>
                <a:gd name="T3" fmla="*/ 3 h 143"/>
                <a:gd name="T4" fmla="*/ 5 w 140"/>
                <a:gd name="T5" fmla="*/ 0 h 143"/>
                <a:gd name="T6" fmla="*/ 134 w 140"/>
                <a:gd name="T7" fmla="*/ 0 h 143"/>
                <a:gd name="T8" fmla="*/ 139 w 140"/>
                <a:gd name="T9" fmla="*/ 5 h 143"/>
                <a:gd name="T10" fmla="*/ 139 w 140"/>
                <a:gd name="T11" fmla="*/ 137 h 143"/>
                <a:gd name="T12" fmla="*/ 134 w 140"/>
                <a:gd name="T13" fmla="*/ 142 h 143"/>
                <a:gd name="T14" fmla="*/ 5 w 140"/>
                <a:gd name="T15" fmla="*/ 139 h 143"/>
                <a:gd name="T16" fmla="*/ 0 w 140"/>
                <a:gd name="T17" fmla="*/ 134 h 143"/>
                <a:gd name="T18" fmla="*/ 0 w 140"/>
                <a:gd name="T19" fmla="*/ 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0" y="3"/>
                  </a:moveTo>
                  <a:lnTo>
                    <a:pt x="0" y="3"/>
                  </a:lnTo>
                  <a:cubicBezTo>
                    <a:pt x="3" y="0"/>
                    <a:pt x="3" y="0"/>
                    <a:pt x="5" y="0"/>
                  </a:cubicBezTo>
                  <a:cubicBezTo>
                    <a:pt x="134" y="0"/>
                    <a:pt x="134" y="0"/>
                    <a:pt x="134" y="0"/>
                  </a:cubicBezTo>
                  <a:cubicBezTo>
                    <a:pt x="137" y="0"/>
                    <a:pt x="139" y="3"/>
                    <a:pt x="139" y="5"/>
                  </a:cubicBezTo>
                  <a:cubicBezTo>
                    <a:pt x="139" y="137"/>
                    <a:pt x="139" y="137"/>
                    <a:pt x="139" y="137"/>
                  </a:cubicBezTo>
                  <a:cubicBezTo>
                    <a:pt x="139" y="139"/>
                    <a:pt x="137" y="142"/>
                    <a:pt x="134" y="142"/>
                  </a:cubicBezTo>
                  <a:cubicBezTo>
                    <a:pt x="5" y="139"/>
                    <a:pt x="5" y="139"/>
                    <a:pt x="5" y="139"/>
                  </a:cubicBezTo>
                  <a:cubicBezTo>
                    <a:pt x="3" y="139"/>
                    <a:pt x="0" y="139"/>
                    <a:pt x="0" y="134"/>
                  </a:cubicBezTo>
                  <a:lnTo>
                    <a:pt x="0" y="3"/>
                  </a:ln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58" name="Freeform 212"/>
            <p:cNvSpPr>
              <a:spLocks noChangeArrowheads="1"/>
            </p:cNvSpPr>
            <p:nvPr/>
          </p:nvSpPr>
          <p:spPr bwMode="auto">
            <a:xfrm>
              <a:off x="18989340" y="4638303"/>
              <a:ext cx="131199" cy="131193"/>
            </a:xfrm>
            <a:custGeom>
              <a:avLst/>
              <a:gdLst>
                <a:gd name="T0" fmla="*/ 0 w 140"/>
                <a:gd name="T1" fmla="*/ 5 h 143"/>
                <a:gd name="T2" fmla="*/ 0 w 140"/>
                <a:gd name="T3" fmla="*/ 5 h 143"/>
                <a:gd name="T4" fmla="*/ 5 w 140"/>
                <a:gd name="T5" fmla="*/ 0 h 143"/>
                <a:gd name="T6" fmla="*/ 135 w 140"/>
                <a:gd name="T7" fmla="*/ 0 h 143"/>
                <a:gd name="T8" fmla="*/ 139 w 140"/>
                <a:gd name="T9" fmla="*/ 5 h 143"/>
                <a:gd name="T10" fmla="*/ 139 w 140"/>
                <a:gd name="T11" fmla="*/ 137 h 143"/>
                <a:gd name="T12" fmla="*/ 135 w 140"/>
                <a:gd name="T13" fmla="*/ 142 h 143"/>
                <a:gd name="T14" fmla="*/ 5 w 140"/>
                <a:gd name="T15" fmla="*/ 142 h 143"/>
                <a:gd name="T16" fmla="*/ 0 w 140"/>
                <a:gd name="T17" fmla="*/ 137 h 143"/>
                <a:gd name="T18" fmla="*/ 0 w 140"/>
                <a:gd name="T19"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0" y="5"/>
                  </a:moveTo>
                  <a:lnTo>
                    <a:pt x="0" y="5"/>
                  </a:lnTo>
                  <a:cubicBezTo>
                    <a:pt x="0" y="3"/>
                    <a:pt x="3" y="0"/>
                    <a:pt x="5" y="0"/>
                  </a:cubicBezTo>
                  <a:cubicBezTo>
                    <a:pt x="135" y="0"/>
                    <a:pt x="135" y="0"/>
                    <a:pt x="135" y="0"/>
                  </a:cubicBezTo>
                  <a:cubicBezTo>
                    <a:pt x="137" y="0"/>
                    <a:pt x="139" y="3"/>
                    <a:pt x="139" y="5"/>
                  </a:cubicBezTo>
                  <a:cubicBezTo>
                    <a:pt x="139" y="137"/>
                    <a:pt x="139" y="137"/>
                    <a:pt x="139" y="137"/>
                  </a:cubicBezTo>
                  <a:cubicBezTo>
                    <a:pt x="139" y="139"/>
                    <a:pt x="137" y="142"/>
                    <a:pt x="135" y="142"/>
                  </a:cubicBezTo>
                  <a:cubicBezTo>
                    <a:pt x="5" y="142"/>
                    <a:pt x="5" y="142"/>
                    <a:pt x="5" y="142"/>
                  </a:cubicBezTo>
                  <a:cubicBezTo>
                    <a:pt x="3" y="142"/>
                    <a:pt x="0" y="139"/>
                    <a:pt x="0" y="137"/>
                  </a:cubicBezTo>
                  <a:lnTo>
                    <a:pt x="0" y="5"/>
                  </a:ln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59" name="Freeform 213"/>
            <p:cNvSpPr>
              <a:spLocks noChangeArrowheads="1"/>
            </p:cNvSpPr>
            <p:nvPr/>
          </p:nvSpPr>
          <p:spPr bwMode="auto">
            <a:xfrm>
              <a:off x="19162862" y="4638303"/>
              <a:ext cx="131199" cy="131193"/>
            </a:xfrm>
            <a:custGeom>
              <a:avLst/>
              <a:gdLst>
                <a:gd name="T0" fmla="*/ 3 w 140"/>
                <a:gd name="T1" fmla="*/ 5 h 143"/>
                <a:gd name="T2" fmla="*/ 3 w 140"/>
                <a:gd name="T3" fmla="*/ 5 h 143"/>
                <a:gd name="T4" fmla="*/ 5 w 140"/>
                <a:gd name="T5" fmla="*/ 0 h 143"/>
                <a:gd name="T6" fmla="*/ 134 w 140"/>
                <a:gd name="T7" fmla="*/ 0 h 143"/>
                <a:gd name="T8" fmla="*/ 139 w 140"/>
                <a:gd name="T9" fmla="*/ 5 h 143"/>
                <a:gd name="T10" fmla="*/ 139 w 140"/>
                <a:gd name="T11" fmla="*/ 137 h 143"/>
                <a:gd name="T12" fmla="*/ 134 w 140"/>
                <a:gd name="T13" fmla="*/ 142 h 143"/>
                <a:gd name="T14" fmla="*/ 5 w 140"/>
                <a:gd name="T15" fmla="*/ 142 h 143"/>
                <a:gd name="T16" fmla="*/ 0 w 140"/>
                <a:gd name="T17" fmla="*/ 137 h 143"/>
                <a:gd name="T18" fmla="*/ 3 w 140"/>
                <a:gd name="T19"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3" y="5"/>
                  </a:moveTo>
                  <a:lnTo>
                    <a:pt x="3" y="5"/>
                  </a:lnTo>
                  <a:cubicBezTo>
                    <a:pt x="3" y="3"/>
                    <a:pt x="3" y="0"/>
                    <a:pt x="5" y="0"/>
                  </a:cubicBezTo>
                  <a:cubicBezTo>
                    <a:pt x="134" y="0"/>
                    <a:pt x="134" y="0"/>
                    <a:pt x="134" y="0"/>
                  </a:cubicBezTo>
                  <a:cubicBezTo>
                    <a:pt x="137" y="0"/>
                    <a:pt x="139" y="3"/>
                    <a:pt x="139" y="5"/>
                  </a:cubicBezTo>
                  <a:cubicBezTo>
                    <a:pt x="139" y="137"/>
                    <a:pt x="139" y="137"/>
                    <a:pt x="139" y="137"/>
                  </a:cubicBezTo>
                  <a:cubicBezTo>
                    <a:pt x="139" y="139"/>
                    <a:pt x="137" y="142"/>
                    <a:pt x="134" y="142"/>
                  </a:cubicBezTo>
                  <a:cubicBezTo>
                    <a:pt x="5" y="142"/>
                    <a:pt x="5" y="142"/>
                    <a:pt x="5" y="142"/>
                  </a:cubicBezTo>
                  <a:cubicBezTo>
                    <a:pt x="3" y="142"/>
                    <a:pt x="0" y="139"/>
                    <a:pt x="0" y="137"/>
                  </a:cubicBezTo>
                  <a:lnTo>
                    <a:pt x="3" y="5"/>
                  </a:ln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60" name="Freeform 214"/>
            <p:cNvSpPr>
              <a:spLocks noChangeArrowheads="1"/>
            </p:cNvSpPr>
            <p:nvPr/>
          </p:nvSpPr>
          <p:spPr bwMode="auto">
            <a:xfrm>
              <a:off x="18303719" y="4799120"/>
              <a:ext cx="131199" cy="131193"/>
            </a:xfrm>
            <a:custGeom>
              <a:avLst/>
              <a:gdLst>
                <a:gd name="T0" fmla="*/ 0 w 140"/>
                <a:gd name="T1" fmla="*/ 5 h 142"/>
                <a:gd name="T2" fmla="*/ 0 w 140"/>
                <a:gd name="T3" fmla="*/ 5 h 142"/>
                <a:gd name="T4" fmla="*/ 5 w 140"/>
                <a:gd name="T5" fmla="*/ 0 h 142"/>
                <a:gd name="T6" fmla="*/ 134 w 140"/>
                <a:gd name="T7" fmla="*/ 0 h 142"/>
                <a:gd name="T8" fmla="*/ 139 w 140"/>
                <a:gd name="T9" fmla="*/ 5 h 142"/>
                <a:gd name="T10" fmla="*/ 136 w 140"/>
                <a:gd name="T11" fmla="*/ 136 h 142"/>
                <a:gd name="T12" fmla="*/ 134 w 140"/>
                <a:gd name="T13" fmla="*/ 141 h 142"/>
                <a:gd name="T14" fmla="*/ 5 w 140"/>
                <a:gd name="T15" fmla="*/ 141 h 142"/>
                <a:gd name="T16" fmla="*/ 0 w 140"/>
                <a:gd name="T17" fmla="*/ 136 h 142"/>
                <a:gd name="T18" fmla="*/ 0 w 140"/>
                <a:gd name="T19"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0" y="5"/>
                  </a:moveTo>
                  <a:lnTo>
                    <a:pt x="0" y="5"/>
                  </a:lnTo>
                  <a:cubicBezTo>
                    <a:pt x="0" y="2"/>
                    <a:pt x="2" y="0"/>
                    <a:pt x="5" y="0"/>
                  </a:cubicBezTo>
                  <a:cubicBezTo>
                    <a:pt x="134" y="0"/>
                    <a:pt x="134" y="0"/>
                    <a:pt x="134" y="0"/>
                  </a:cubicBezTo>
                  <a:cubicBezTo>
                    <a:pt x="136" y="0"/>
                    <a:pt x="139" y="2"/>
                    <a:pt x="139" y="5"/>
                  </a:cubicBezTo>
                  <a:cubicBezTo>
                    <a:pt x="136" y="136"/>
                    <a:pt x="136" y="136"/>
                    <a:pt x="136" y="136"/>
                  </a:cubicBezTo>
                  <a:cubicBezTo>
                    <a:pt x="136" y="139"/>
                    <a:pt x="136" y="141"/>
                    <a:pt x="134" y="141"/>
                  </a:cubicBezTo>
                  <a:cubicBezTo>
                    <a:pt x="5" y="141"/>
                    <a:pt x="5" y="141"/>
                    <a:pt x="5" y="141"/>
                  </a:cubicBezTo>
                  <a:cubicBezTo>
                    <a:pt x="2" y="141"/>
                    <a:pt x="0" y="139"/>
                    <a:pt x="0" y="136"/>
                  </a:cubicBezTo>
                  <a:lnTo>
                    <a:pt x="0" y="5"/>
                  </a:ln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61" name="Freeform 215"/>
            <p:cNvSpPr>
              <a:spLocks noChangeArrowheads="1"/>
            </p:cNvSpPr>
            <p:nvPr/>
          </p:nvSpPr>
          <p:spPr bwMode="auto">
            <a:xfrm>
              <a:off x="18473008" y="4799120"/>
              <a:ext cx="131199" cy="131193"/>
            </a:xfrm>
            <a:custGeom>
              <a:avLst/>
              <a:gdLst>
                <a:gd name="T0" fmla="*/ 0 w 140"/>
                <a:gd name="T1" fmla="*/ 5 h 142"/>
                <a:gd name="T2" fmla="*/ 0 w 140"/>
                <a:gd name="T3" fmla="*/ 5 h 142"/>
                <a:gd name="T4" fmla="*/ 5 w 140"/>
                <a:gd name="T5" fmla="*/ 0 h 142"/>
                <a:gd name="T6" fmla="*/ 134 w 140"/>
                <a:gd name="T7" fmla="*/ 0 h 142"/>
                <a:gd name="T8" fmla="*/ 139 w 140"/>
                <a:gd name="T9" fmla="*/ 5 h 142"/>
                <a:gd name="T10" fmla="*/ 139 w 140"/>
                <a:gd name="T11" fmla="*/ 136 h 142"/>
                <a:gd name="T12" fmla="*/ 134 w 140"/>
                <a:gd name="T13" fmla="*/ 141 h 142"/>
                <a:gd name="T14" fmla="*/ 5 w 140"/>
                <a:gd name="T15" fmla="*/ 141 h 142"/>
                <a:gd name="T16" fmla="*/ 0 w 140"/>
                <a:gd name="T17" fmla="*/ 136 h 142"/>
                <a:gd name="T18" fmla="*/ 0 w 140"/>
                <a:gd name="T19"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0" y="5"/>
                  </a:moveTo>
                  <a:lnTo>
                    <a:pt x="0" y="5"/>
                  </a:lnTo>
                  <a:cubicBezTo>
                    <a:pt x="0" y="2"/>
                    <a:pt x="2" y="0"/>
                    <a:pt x="5" y="0"/>
                  </a:cubicBezTo>
                  <a:cubicBezTo>
                    <a:pt x="134" y="0"/>
                    <a:pt x="134" y="0"/>
                    <a:pt x="134" y="0"/>
                  </a:cubicBezTo>
                  <a:cubicBezTo>
                    <a:pt x="136" y="0"/>
                    <a:pt x="139" y="2"/>
                    <a:pt x="139" y="5"/>
                  </a:cubicBezTo>
                  <a:cubicBezTo>
                    <a:pt x="139" y="136"/>
                    <a:pt x="139" y="136"/>
                    <a:pt x="139" y="136"/>
                  </a:cubicBezTo>
                  <a:cubicBezTo>
                    <a:pt x="139" y="139"/>
                    <a:pt x="136" y="141"/>
                    <a:pt x="134" y="141"/>
                  </a:cubicBezTo>
                  <a:cubicBezTo>
                    <a:pt x="5" y="141"/>
                    <a:pt x="5" y="141"/>
                    <a:pt x="5" y="141"/>
                  </a:cubicBezTo>
                  <a:cubicBezTo>
                    <a:pt x="2" y="141"/>
                    <a:pt x="0" y="139"/>
                    <a:pt x="0" y="136"/>
                  </a:cubicBezTo>
                  <a:lnTo>
                    <a:pt x="0" y="5"/>
                  </a:ln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62" name="Freeform 216"/>
            <p:cNvSpPr>
              <a:spLocks noChangeArrowheads="1"/>
            </p:cNvSpPr>
            <p:nvPr/>
          </p:nvSpPr>
          <p:spPr bwMode="auto">
            <a:xfrm>
              <a:off x="18646530" y="4799120"/>
              <a:ext cx="131199" cy="131193"/>
            </a:xfrm>
            <a:custGeom>
              <a:avLst/>
              <a:gdLst>
                <a:gd name="T0" fmla="*/ 0 w 140"/>
                <a:gd name="T1" fmla="*/ 5 h 142"/>
                <a:gd name="T2" fmla="*/ 0 w 140"/>
                <a:gd name="T3" fmla="*/ 5 h 142"/>
                <a:gd name="T4" fmla="*/ 5 w 140"/>
                <a:gd name="T5" fmla="*/ 0 h 142"/>
                <a:gd name="T6" fmla="*/ 134 w 140"/>
                <a:gd name="T7" fmla="*/ 2 h 142"/>
                <a:gd name="T8" fmla="*/ 139 w 140"/>
                <a:gd name="T9" fmla="*/ 5 h 142"/>
                <a:gd name="T10" fmla="*/ 137 w 140"/>
                <a:gd name="T11" fmla="*/ 136 h 142"/>
                <a:gd name="T12" fmla="*/ 134 w 140"/>
                <a:gd name="T13" fmla="*/ 141 h 142"/>
                <a:gd name="T14" fmla="*/ 5 w 140"/>
                <a:gd name="T15" fmla="*/ 141 h 142"/>
                <a:gd name="T16" fmla="*/ 0 w 140"/>
                <a:gd name="T17" fmla="*/ 136 h 142"/>
                <a:gd name="T18" fmla="*/ 0 w 140"/>
                <a:gd name="T19"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0" y="5"/>
                  </a:moveTo>
                  <a:lnTo>
                    <a:pt x="0" y="5"/>
                  </a:lnTo>
                  <a:cubicBezTo>
                    <a:pt x="0" y="2"/>
                    <a:pt x="3" y="0"/>
                    <a:pt x="5" y="0"/>
                  </a:cubicBezTo>
                  <a:cubicBezTo>
                    <a:pt x="134" y="2"/>
                    <a:pt x="134" y="2"/>
                    <a:pt x="134" y="2"/>
                  </a:cubicBezTo>
                  <a:cubicBezTo>
                    <a:pt x="137" y="2"/>
                    <a:pt x="139" y="2"/>
                    <a:pt x="139" y="5"/>
                  </a:cubicBezTo>
                  <a:cubicBezTo>
                    <a:pt x="137" y="136"/>
                    <a:pt x="137" y="136"/>
                    <a:pt x="137" y="136"/>
                  </a:cubicBezTo>
                  <a:cubicBezTo>
                    <a:pt x="137" y="141"/>
                    <a:pt x="137" y="141"/>
                    <a:pt x="134" y="141"/>
                  </a:cubicBezTo>
                  <a:cubicBezTo>
                    <a:pt x="5" y="141"/>
                    <a:pt x="5" y="141"/>
                    <a:pt x="5" y="141"/>
                  </a:cubicBezTo>
                  <a:cubicBezTo>
                    <a:pt x="3" y="141"/>
                    <a:pt x="0" y="139"/>
                    <a:pt x="0" y="136"/>
                  </a:cubicBezTo>
                  <a:lnTo>
                    <a:pt x="0" y="5"/>
                  </a:ln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63" name="Freeform 217"/>
            <p:cNvSpPr>
              <a:spLocks noChangeArrowheads="1"/>
            </p:cNvSpPr>
            <p:nvPr/>
          </p:nvSpPr>
          <p:spPr bwMode="auto">
            <a:xfrm>
              <a:off x="18815819" y="4803352"/>
              <a:ext cx="131199" cy="131193"/>
            </a:xfrm>
            <a:custGeom>
              <a:avLst/>
              <a:gdLst>
                <a:gd name="T0" fmla="*/ 0 w 140"/>
                <a:gd name="T1" fmla="*/ 5 h 143"/>
                <a:gd name="T2" fmla="*/ 0 w 140"/>
                <a:gd name="T3" fmla="*/ 5 h 143"/>
                <a:gd name="T4" fmla="*/ 5 w 140"/>
                <a:gd name="T5" fmla="*/ 0 h 143"/>
                <a:gd name="T6" fmla="*/ 134 w 140"/>
                <a:gd name="T7" fmla="*/ 0 h 143"/>
                <a:gd name="T8" fmla="*/ 139 w 140"/>
                <a:gd name="T9" fmla="*/ 5 h 143"/>
                <a:gd name="T10" fmla="*/ 139 w 140"/>
                <a:gd name="T11" fmla="*/ 137 h 143"/>
                <a:gd name="T12" fmla="*/ 134 w 140"/>
                <a:gd name="T13" fmla="*/ 142 h 143"/>
                <a:gd name="T14" fmla="*/ 5 w 140"/>
                <a:gd name="T15" fmla="*/ 139 h 143"/>
                <a:gd name="T16" fmla="*/ 0 w 140"/>
                <a:gd name="T17" fmla="*/ 137 h 143"/>
                <a:gd name="T18" fmla="*/ 0 w 140"/>
                <a:gd name="T19"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0" y="5"/>
                  </a:moveTo>
                  <a:lnTo>
                    <a:pt x="0" y="5"/>
                  </a:lnTo>
                  <a:cubicBezTo>
                    <a:pt x="0" y="0"/>
                    <a:pt x="3" y="0"/>
                    <a:pt x="5" y="0"/>
                  </a:cubicBezTo>
                  <a:cubicBezTo>
                    <a:pt x="134" y="0"/>
                    <a:pt x="134" y="0"/>
                    <a:pt x="134" y="0"/>
                  </a:cubicBezTo>
                  <a:cubicBezTo>
                    <a:pt x="137" y="0"/>
                    <a:pt x="139" y="3"/>
                    <a:pt x="139" y="5"/>
                  </a:cubicBezTo>
                  <a:cubicBezTo>
                    <a:pt x="139" y="137"/>
                    <a:pt x="139" y="137"/>
                    <a:pt x="139" y="137"/>
                  </a:cubicBezTo>
                  <a:cubicBezTo>
                    <a:pt x="139" y="139"/>
                    <a:pt x="137" y="142"/>
                    <a:pt x="134" y="142"/>
                  </a:cubicBezTo>
                  <a:cubicBezTo>
                    <a:pt x="5" y="139"/>
                    <a:pt x="5" y="139"/>
                    <a:pt x="5" y="139"/>
                  </a:cubicBezTo>
                  <a:cubicBezTo>
                    <a:pt x="3" y="139"/>
                    <a:pt x="0" y="139"/>
                    <a:pt x="0" y="137"/>
                  </a:cubicBezTo>
                  <a:lnTo>
                    <a:pt x="0" y="5"/>
                  </a:ln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64" name="Freeform 218"/>
            <p:cNvSpPr>
              <a:spLocks noChangeArrowheads="1"/>
            </p:cNvSpPr>
            <p:nvPr/>
          </p:nvSpPr>
          <p:spPr bwMode="auto">
            <a:xfrm>
              <a:off x="18989340" y="4803352"/>
              <a:ext cx="131199" cy="131193"/>
            </a:xfrm>
            <a:custGeom>
              <a:avLst/>
              <a:gdLst>
                <a:gd name="T0" fmla="*/ 0 w 140"/>
                <a:gd name="T1" fmla="*/ 5 h 143"/>
                <a:gd name="T2" fmla="*/ 0 w 140"/>
                <a:gd name="T3" fmla="*/ 5 h 143"/>
                <a:gd name="T4" fmla="*/ 5 w 140"/>
                <a:gd name="T5" fmla="*/ 0 h 143"/>
                <a:gd name="T6" fmla="*/ 135 w 140"/>
                <a:gd name="T7" fmla="*/ 0 h 143"/>
                <a:gd name="T8" fmla="*/ 139 w 140"/>
                <a:gd name="T9" fmla="*/ 5 h 143"/>
                <a:gd name="T10" fmla="*/ 137 w 140"/>
                <a:gd name="T11" fmla="*/ 137 h 143"/>
                <a:gd name="T12" fmla="*/ 135 w 140"/>
                <a:gd name="T13" fmla="*/ 142 h 143"/>
                <a:gd name="T14" fmla="*/ 5 w 140"/>
                <a:gd name="T15" fmla="*/ 142 h 143"/>
                <a:gd name="T16" fmla="*/ 0 w 140"/>
                <a:gd name="T17" fmla="*/ 137 h 143"/>
                <a:gd name="T18" fmla="*/ 0 w 140"/>
                <a:gd name="T19"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0" y="5"/>
                  </a:moveTo>
                  <a:lnTo>
                    <a:pt x="0" y="5"/>
                  </a:lnTo>
                  <a:cubicBezTo>
                    <a:pt x="0" y="3"/>
                    <a:pt x="3" y="0"/>
                    <a:pt x="5" y="0"/>
                  </a:cubicBezTo>
                  <a:cubicBezTo>
                    <a:pt x="135" y="0"/>
                    <a:pt x="135" y="0"/>
                    <a:pt x="135" y="0"/>
                  </a:cubicBezTo>
                  <a:cubicBezTo>
                    <a:pt x="137" y="0"/>
                    <a:pt x="139" y="3"/>
                    <a:pt x="139" y="5"/>
                  </a:cubicBezTo>
                  <a:cubicBezTo>
                    <a:pt x="137" y="137"/>
                    <a:pt x="137" y="137"/>
                    <a:pt x="137" y="137"/>
                  </a:cubicBezTo>
                  <a:cubicBezTo>
                    <a:pt x="137" y="139"/>
                    <a:pt x="137" y="142"/>
                    <a:pt x="135" y="142"/>
                  </a:cubicBezTo>
                  <a:cubicBezTo>
                    <a:pt x="5" y="142"/>
                    <a:pt x="5" y="142"/>
                    <a:pt x="5" y="142"/>
                  </a:cubicBezTo>
                  <a:cubicBezTo>
                    <a:pt x="0" y="142"/>
                    <a:pt x="0" y="139"/>
                    <a:pt x="0" y="137"/>
                  </a:cubicBezTo>
                  <a:lnTo>
                    <a:pt x="0" y="5"/>
                  </a:ln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65" name="Freeform 219"/>
            <p:cNvSpPr>
              <a:spLocks noChangeArrowheads="1"/>
            </p:cNvSpPr>
            <p:nvPr/>
          </p:nvSpPr>
          <p:spPr bwMode="auto">
            <a:xfrm>
              <a:off x="19162862" y="4803352"/>
              <a:ext cx="131199" cy="131193"/>
            </a:xfrm>
            <a:custGeom>
              <a:avLst/>
              <a:gdLst>
                <a:gd name="T0" fmla="*/ 0 w 140"/>
                <a:gd name="T1" fmla="*/ 5 h 143"/>
                <a:gd name="T2" fmla="*/ 0 w 140"/>
                <a:gd name="T3" fmla="*/ 5 h 143"/>
                <a:gd name="T4" fmla="*/ 5 w 140"/>
                <a:gd name="T5" fmla="*/ 0 h 143"/>
                <a:gd name="T6" fmla="*/ 134 w 140"/>
                <a:gd name="T7" fmla="*/ 0 h 143"/>
                <a:gd name="T8" fmla="*/ 139 w 140"/>
                <a:gd name="T9" fmla="*/ 5 h 143"/>
                <a:gd name="T10" fmla="*/ 139 w 140"/>
                <a:gd name="T11" fmla="*/ 137 h 143"/>
                <a:gd name="T12" fmla="*/ 134 w 140"/>
                <a:gd name="T13" fmla="*/ 142 h 143"/>
                <a:gd name="T14" fmla="*/ 5 w 140"/>
                <a:gd name="T15" fmla="*/ 142 h 143"/>
                <a:gd name="T16" fmla="*/ 0 w 140"/>
                <a:gd name="T17" fmla="*/ 137 h 143"/>
                <a:gd name="T18" fmla="*/ 0 w 140"/>
                <a:gd name="T19"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0" y="5"/>
                  </a:moveTo>
                  <a:lnTo>
                    <a:pt x="0" y="5"/>
                  </a:lnTo>
                  <a:cubicBezTo>
                    <a:pt x="0" y="3"/>
                    <a:pt x="3" y="0"/>
                    <a:pt x="5" y="0"/>
                  </a:cubicBezTo>
                  <a:cubicBezTo>
                    <a:pt x="134" y="0"/>
                    <a:pt x="134" y="0"/>
                    <a:pt x="134" y="0"/>
                  </a:cubicBezTo>
                  <a:cubicBezTo>
                    <a:pt x="137" y="0"/>
                    <a:pt x="139" y="3"/>
                    <a:pt x="139" y="5"/>
                  </a:cubicBezTo>
                  <a:cubicBezTo>
                    <a:pt x="139" y="137"/>
                    <a:pt x="139" y="137"/>
                    <a:pt x="139" y="137"/>
                  </a:cubicBezTo>
                  <a:cubicBezTo>
                    <a:pt x="139" y="139"/>
                    <a:pt x="137" y="142"/>
                    <a:pt x="134" y="142"/>
                  </a:cubicBezTo>
                  <a:cubicBezTo>
                    <a:pt x="5" y="142"/>
                    <a:pt x="5" y="142"/>
                    <a:pt x="5" y="142"/>
                  </a:cubicBezTo>
                  <a:cubicBezTo>
                    <a:pt x="3" y="142"/>
                    <a:pt x="0" y="139"/>
                    <a:pt x="0" y="137"/>
                  </a:cubicBezTo>
                  <a:lnTo>
                    <a:pt x="0" y="5"/>
                  </a:ln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66" name="Freeform 220"/>
            <p:cNvSpPr>
              <a:spLocks noChangeArrowheads="1"/>
            </p:cNvSpPr>
            <p:nvPr/>
          </p:nvSpPr>
          <p:spPr bwMode="auto">
            <a:xfrm>
              <a:off x="18299487" y="4968401"/>
              <a:ext cx="131199" cy="131193"/>
            </a:xfrm>
            <a:custGeom>
              <a:avLst/>
              <a:gdLst>
                <a:gd name="T0" fmla="*/ 3 w 140"/>
                <a:gd name="T1" fmla="*/ 4 h 142"/>
                <a:gd name="T2" fmla="*/ 3 w 140"/>
                <a:gd name="T3" fmla="*/ 4 h 142"/>
                <a:gd name="T4" fmla="*/ 5 w 140"/>
                <a:gd name="T5" fmla="*/ 0 h 142"/>
                <a:gd name="T6" fmla="*/ 137 w 140"/>
                <a:gd name="T7" fmla="*/ 0 h 142"/>
                <a:gd name="T8" fmla="*/ 139 w 140"/>
                <a:gd name="T9" fmla="*/ 4 h 142"/>
                <a:gd name="T10" fmla="*/ 139 w 140"/>
                <a:gd name="T11" fmla="*/ 136 h 142"/>
                <a:gd name="T12" fmla="*/ 135 w 140"/>
                <a:gd name="T13" fmla="*/ 141 h 142"/>
                <a:gd name="T14" fmla="*/ 5 w 140"/>
                <a:gd name="T15" fmla="*/ 141 h 142"/>
                <a:gd name="T16" fmla="*/ 0 w 140"/>
                <a:gd name="T17" fmla="*/ 136 h 142"/>
                <a:gd name="T18" fmla="*/ 3 w 140"/>
                <a:gd name="T19" fmla="*/ 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3" y="4"/>
                  </a:moveTo>
                  <a:lnTo>
                    <a:pt x="3" y="4"/>
                  </a:lnTo>
                  <a:cubicBezTo>
                    <a:pt x="3" y="2"/>
                    <a:pt x="3" y="0"/>
                    <a:pt x="5" y="0"/>
                  </a:cubicBezTo>
                  <a:cubicBezTo>
                    <a:pt x="137" y="0"/>
                    <a:pt x="137" y="0"/>
                    <a:pt x="137" y="0"/>
                  </a:cubicBezTo>
                  <a:cubicBezTo>
                    <a:pt x="139" y="0"/>
                    <a:pt x="139" y="2"/>
                    <a:pt x="139" y="4"/>
                  </a:cubicBezTo>
                  <a:cubicBezTo>
                    <a:pt x="139" y="136"/>
                    <a:pt x="139" y="136"/>
                    <a:pt x="139" y="136"/>
                  </a:cubicBezTo>
                  <a:cubicBezTo>
                    <a:pt x="139" y="139"/>
                    <a:pt x="137" y="141"/>
                    <a:pt x="135" y="141"/>
                  </a:cubicBezTo>
                  <a:cubicBezTo>
                    <a:pt x="5" y="141"/>
                    <a:pt x="5" y="141"/>
                    <a:pt x="5" y="141"/>
                  </a:cubicBezTo>
                  <a:cubicBezTo>
                    <a:pt x="3" y="141"/>
                    <a:pt x="0" y="139"/>
                    <a:pt x="0" y="136"/>
                  </a:cubicBezTo>
                  <a:lnTo>
                    <a:pt x="3" y="4"/>
                  </a:ln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67" name="Freeform 221"/>
            <p:cNvSpPr>
              <a:spLocks noChangeArrowheads="1"/>
            </p:cNvSpPr>
            <p:nvPr/>
          </p:nvSpPr>
          <p:spPr bwMode="auto">
            <a:xfrm>
              <a:off x="18473008" y="4968401"/>
              <a:ext cx="131199" cy="131193"/>
            </a:xfrm>
            <a:custGeom>
              <a:avLst/>
              <a:gdLst>
                <a:gd name="T0" fmla="*/ 0 w 140"/>
                <a:gd name="T1" fmla="*/ 4 h 142"/>
                <a:gd name="T2" fmla="*/ 0 w 140"/>
                <a:gd name="T3" fmla="*/ 4 h 142"/>
                <a:gd name="T4" fmla="*/ 5 w 140"/>
                <a:gd name="T5" fmla="*/ 0 h 142"/>
                <a:gd name="T6" fmla="*/ 134 w 140"/>
                <a:gd name="T7" fmla="*/ 0 h 142"/>
                <a:gd name="T8" fmla="*/ 139 w 140"/>
                <a:gd name="T9" fmla="*/ 4 h 142"/>
                <a:gd name="T10" fmla="*/ 139 w 140"/>
                <a:gd name="T11" fmla="*/ 136 h 142"/>
                <a:gd name="T12" fmla="*/ 134 w 140"/>
                <a:gd name="T13" fmla="*/ 141 h 142"/>
                <a:gd name="T14" fmla="*/ 5 w 140"/>
                <a:gd name="T15" fmla="*/ 141 h 142"/>
                <a:gd name="T16" fmla="*/ 0 w 140"/>
                <a:gd name="T17" fmla="*/ 136 h 142"/>
                <a:gd name="T18" fmla="*/ 0 w 140"/>
                <a:gd name="T19" fmla="*/ 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0" y="4"/>
                  </a:moveTo>
                  <a:lnTo>
                    <a:pt x="0" y="4"/>
                  </a:lnTo>
                  <a:cubicBezTo>
                    <a:pt x="0" y="2"/>
                    <a:pt x="2" y="0"/>
                    <a:pt x="5" y="0"/>
                  </a:cubicBezTo>
                  <a:cubicBezTo>
                    <a:pt x="134" y="0"/>
                    <a:pt x="134" y="0"/>
                    <a:pt x="134" y="0"/>
                  </a:cubicBezTo>
                  <a:cubicBezTo>
                    <a:pt x="136" y="0"/>
                    <a:pt x="139" y="2"/>
                    <a:pt x="139" y="4"/>
                  </a:cubicBezTo>
                  <a:cubicBezTo>
                    <a:pt x="139" y="136"/>
                    <a:pt x="139" y="136"/>
                    <a:pt x="139" y="136"/>
                  </a:cubicBezTo>
                  <a:cubicBezTo>
                    <a:pt x="139" y="139"/>
                    <a:pt x="136" y="141"/>
                    <a:pt x="134" y="141"/>
                  </a:cubicBezTo>
                  <a:cubicBezTo>
                    <a:pt x="5" y="141"/>
                    <a:pt x="5" y="141"/>
                    <a:pt x="5" y="141"/>
                  </a:cubicBezTo>
                  <a:cubicBezTo>
                    <a:pt x="2" y="141"/>
                    <a:pt x="0" y="139"/>
                    <a:pt x="0" y="136"/>
                  </a:cubicBezTo>
                  <a:lnTo>
                    <a:pt x="0" y="4"/>
                  </a:ln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68" name="Freeform 222"/>
            <p:cNvSpPr>
              <a:spLocks noChangeArrowheads="1"/>
            </p:cNvSpPr>
            <p:nvPr/>
          </p:nvSpPr>
          <p:spPr bwMode="auto">
            <a:xfrm>
              <a:off x="18646530" y="4968401"/>
              <a:ext cx="131199" cy="131193"/>
            </a:xfrm>
            <a:custGeom>
              <a:avLst/>
              <a:gdLst>
                <a:gd name="T0" fmla="*/ 2 w 140"/>
                <a:gd name="T1" fmla="*/ 4 h 142"/>
                <a:gd name="T2" fmla="*/ 2 w 140"/>
                <a:gd name="T3" fmla="*/ 4 h 142"/>
                <a:gd name="T4" fmla="*/ 7 w 140"/>
                <a:gd name="T5" fmla="*/ 0 h 142"/>
                <a:gd name="T6" fmla="*/ 134 w 140"/>
                <a:gd name="T7" fmla="*/ 2 h 142"/>
                <a:gd name="T8" fmla="*/ 139 w 140"/>
                <a:gd name="T9" fmla="*/ 7 h 142"/>
                <a:gd name="T10" fmla="*/ 139 w 140"/>
                <a:gd name="T11" fmla="*/ 139 h 142"/>
                <a:gd name="T12" fmla="*/ 134 w 140"/>
                <a:gd name="T13" fmla="*/ 141 h 142"/>
                <a:gd name="T14" fmla="*/ 5 w 140"/>
                <a:gd name="T15" fmla="*/ 141 h 142"/>
                <a:gd name="T16" fmla="*/ 0 w 140"/>
                <a:gd name="T17" fmla="*/ 136 h 142"/>
                <a:gd name="T18" fmla="*/ 2 w 140"/>
                <a:gd name="T19" fmla="*/ 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2" y="4"/>
                  </a:moveTo>
                  <a:lnTo>
                    <a:pt x="2" y="4"/>
                  </a:lnTo>
                  <a:cubicBezTo>
                    <a:pt x="2" y="2"/>
                    <a:pt x="2" y="0"/>
                    <a:pt x="7" y="0"/>
                  </a:cubicBezTo>
                  <a:cubicBezTo>
                    <a:pt x="134" y="2"/>
                    <a:pt x="134" y="2"/>
                    <a:pt x="134" y="2"/>
                  </a:cubicBezTo>
                  <a:cubicBezTo>
                    <a:pt x="136" y="2"/>
                    <a:pt x="139" y="2"/>
                    <a:pt x="139" y="7"/>
                  </a:cubicBezTo>
                  <a:cubicBezTo>
                    <a:pt x="139" y="139"/>
                    <a:pt x="139" y="139"/>
                    <a:pt x="139" y="139"/>
                  </a:cubicBezTo>
                  <a:cubicBezTo>
                    <a:pt x="139" y="141"/>
                    <a:pt x="136" y="141"/>
                    <a:pt x="134" y="141"/>
                  </a:cubicBezTo>
                  <a:cubicBezTo>
                    <a:pt x="5" y="141"/>
                    <a:pt x="5" y="141"/>
                    <a:pt x="5" y="141"/>
                  </a:cubicBezTo>
                  <a:cubicBezTo>
                    <a:pt x="2" y="141"/>
                    <a:pt x="0" y="139"/>
                    <a:pt x="0" y="136"/>
                  </a:cubicBezTo>
                  <a:lnTo>
                    <a:pt x="2" y="4"/>
                  </a:ln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69" name="Freeform 223"/>
            <p:cNvSpPr>
              <a:spLocks noChangeArrowheads="1"/>
            </p:cNvSpPr>
            <p:nvPr/>
          </p:nvSpPr>
          <p:spPr bwMode="auto">
            <a:xfrm>
              <a:off x="18815819" y="4968401"/>
              <a:ext cx="131199" cy="131193"/>
            </a:xfrm>
            <a:custGeom>
              <a:avLst/>
              <a:gdLst>
                <a:gd name="T0" fmla="*/ 0 w 140"/>
                <a:gd name="T1" fmla="*/ 5 h 143"/>
                <a:gd name="T2" fmla="*/ 0 w 140"/>
                <a:gd name="T3" fmla="*/ 5 h 143"/>
                <a:gd name="T4" fmla="*/ 5 w 140"/>
                <a:gd name="T5" fmla="*/ 0 h 143"/>
                <a:gd name="T6" fmla="*/ 134 w 140"/>
                <a:gd name="T7" fmla="*/ 0 h 143"/>
                <a:gd name="T8" fmla="*/ 139 w 140"/>
                <a:gd name="T9" fmla="*/ 5 h 143"/>
                <a:gd name="T10" fmla="*/ 139 w 140"/>
                <a:gd name="T11" fmla="*/ 137 h 143"/>
                <a:gd name="T12" fmla="*/ 134 w 140"/>
                <a:gd name="T13" fmla="*/ 142 h 143"/>
                <a:gd name="T14" fmla="*/ 5 w 140"/>
                <a:gd name="T15" fmla="*/ 139 h 143"/>
                <a:gd name="T16" fmla="*/ 0 w 140"/>
                <a:gd name="T17" fmla="*/ 137 h 143"/>
                <a:gd name="T18" fmla="*/ 0 w 140"/>
                <a:gd name="T19"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0" y="5"/>
                  </a:moveTo>
                  <a:lnTo>
                    <a:pt x="0" y="5"/>
                  </a:lnTo>
                  <a:cubicBezTo>
                    <a:pt x="0" y="2"/>
                    <a:pt x="3" y="0"/>
                    <a:pt x="5" y="0"/>
                  </a:cubicBezTo>
                  <a:cubicBezTo>
                    <a:pt x="134" y="0"/>
                    <a:pt x="134" y="0"/>
                    <a:pt x="134" y="0"/>
                  </a:cubicBezTo>
                  <a:cubicBezTo>
                    <a:pt x="137" y="0"/>
                    <a:pt x="139" y="2"/>
                    <a:pt x="139" y="5"/>
                  </a:cubicBezTo>
                  <a:cubicBezTo>
                    <a:pt x="139" y="137"/>
                    <a:pt x="139" y="137"/>
                    <a:pt x="139" y="137"/>
                  </a:cubicBezTo>
                  <a:cubicBezTo>
                    <a:pt x="139" y="139"/>
                    <a:pt x="137" y="142"/>
                    <a:pt x="134" y="142"/>
                  </a:cubicBezTo>
                  <a:cubicBezTo>
                    <a:pt x="5" y="139"/>
                    <a:pt x="5" y="139"/>
                    <a:pt x="5" y="139"/>
                  </a:cubicBezTo>
                  <a:cubicBezTo>
                    <a:pt x="3" y="139"/>
                    <a:pt x="0" y="139"/>
                    <a:pt x="0" y="137"/>
                  </a:cubicBezTo>
                  <a:lnTo>
                    <a:pt x="0" y="5"/>
                  </a:ln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70" name="Freeform 224"/>
            <p:cNvSpPr>
              <a:spLocks noChangeArrowheads="1"/>
            </p:cNvSpPr>
            <p:nvPr/>
          </p:nvSpPr>
          <p:spPr bwMode="auto">
            <a:xfrm>
              <a:off x="18989340" y="4968401"/>
              <a:ext cx="131199" cy="131193"/>
            </a:xfrm>
            <a:custGeom>
              <a:avLst/>
              <a:gdLst>
                <a:gd name="T0" fmla="*/ 2 w 140"/>
                <a:gd name="T1" fmla="*/ 5 h 143"/>
                <a:gd name="T2" fmla="*/ 2 w 140"/>
                <a:gd name="T3" fmla="*/ 5 h 143"/>
                <a:gd name="T4" fmla="*/ 7 w 140"/>
                <a:gd name="T5" fmla="*/ 0 h 143"/>
                <a:gd name="T6" fmla="*/ 134 w 140"/>
                <a:gd name="T7" fmla="*/ 0 h 143"/>
                <a:gd name="T8" fmla="*/ 139 w 140"/>
                <a:gd name="T9" fmla="*/ 5 h 143"/>
                <a:gd name="T10" fmla="*/ 139 w 140"/>
                <a:gd name="T11" fmla="*/ 137 h 143"/>
                <a:gd name="T12" fmla="*/ 134 w 140"/>
                <a:gd name="T13" fmla="*/ 142 h 143"/>
                <a:gd name="T14" fmla="*/ 5 w 140"/>
                <a:gd name="T15" fmla="*/ 142 h 143"/>
                <a:gd name="T16" fmla="*/ 0 w 140"/>
                <a:gd name="T17" fmla="*/ 137 h 143"/>
                <a:gd name="T18" fmla="*/ 2 w 140"/>
                <a:gd name="T19"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2" y="5"/>
                  </a:moveTo>
                  <a:lnTo>
                    <a:pt x="2" y="5"/>
                  </a:lnTo>
                  <a:cubicBezTo>
                    <a:pt x="2" y="2"/>
                    <a:pt x="2" y="0"/>
                    <a:pt x="7" y="0"/>
                  </a:cubicBezTo>
                  <a:cubicBezTo>
                    <a:pt x="134" y="0"/>
                    <a:pt x="134" y="0"/>
                    <a:pt x="134" y="0"/>
                  </a:cubicBezTo>
                  <a:cubicBezTo>
                    <a:pt x="139" y="0"/>
                    <a:pt x="139" y="2"/>
                    <a:pt x="139" y="5"/>
                  </a:cubicBezTo>
                  <a:cubicBezTo>
                    <a:pt x="139" y="137"/>
                    <a:pt x="139" y="137"/>
                    <a:pt x="139" y="137"/>
                  </a:cubicBezTo>
                  <a:cubicBezTo>
                    <a:pt x="139" y="139"/>
                    <a:pt x="137" y="142"/>
                    <a:pt x="134" y="142"/>
                  </a:cubicBezTo>
                  <a:cubicBezTo>
                    <a:pt x="5" y="142"/>
                    <a:pt x="5" y="142"/>
                    <a:pt x="5" y="142"/>
                  </a:cubicBezTo>
                  <a:cubicBezTo>
                    <a:pt x="2" y="142"/>
                    <a:pt x="0" y="139"/>
                    <a:pt x="0" y="137"/>
                  </a:cubicBezTo>
                  <a:lnTo>
                    <a:pt x="2" y="5"/>
                  </a:ln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71" name="Freeform 225"/>
            <p:cNvSpPr>
              <a:spLocks noChangeArrowheads="1"/>
            </p:cNvSpPr>
            <p:nvPr/>
          </p:nvSpPr>
          <p:spPr bwMode="auto">
            <a:xfrm>
              <a:off x="19162862" y="4968401"/>
              <a:ext cx="131199" cy="131193"/>
            </a:xfrm>
            <a:custGeom>
              <a:avLst/>
              <a:gdLst>
                <a:gd name="T0" fmla="*/ 0 w 140"/>
                <a:gd name="T1" fmla="*/ 5 h 143"/>
                <a:gd name="T2" fmla="*/ 0 w 140"/>
                <a:gd name="T3" fmla="*/ 5 h 143"/>
                <a:gd name="T4" fmla="*/ 5 w 140"/>
                <a:gd name="T5" fmla="*/ 0 h 143"/>
                <a:gd name="T6" fmla="*/ 134 w 140"/>
                <a:gd name="T7" fmla="*/ 0 h 143"/>
                <a:gd name="T8" fmla="*/ 139 w 140"/>
                <a:gd name="T9" fmla="*/ 5 h 143"/>
                <a:gd name="T10" fmla="*/ 139 w 140"/>
                <a:gd name="T11" fmla="*/ 137 h 143"/>
                <a:gd name="T12" fmla="*/ 134 w 140"/>
                <a:gd name="T13" fmla="*/ 142 h 143"/>
                <a:gd name="T14" fmla="*/ 5 w 140"/>
                <a:gd name="T15" fmla="*/ 142 h 143"/>
                <a:gd name="T16" fmla="*/ 0 w 140"/>
                <a:gd name="T17" fmla="*/ 137 h 143"/>
                <a:gd name="T18" fmla="*/ 0 w 140"/>
                <a:gd name="T19"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0" y="5"/>
                  </a:moveTo>
                  <a:lnTo>
                    <a:pt x="0" y="5"/>
                  </a:lnTo>
                  <a:cubicBezTo>
                    <a:pt x="0" y="2"/>
                    <a:pt x="3" y="0"/>
                    <a:pt x="5" y="0"/>
                  </a:cubicBezTo>
                  <a:cubicBezTo>
                    <a:pt x="134" y="0"/>
                    <a:pt x="134" y="0"/>
                    <a:pt x="134" y="0"/>
                  </a:cubicBezTo>
                  <a:cubicBezTo>
                    <a:pt x="137" y="0"/>
                    <a:pt x="139" y="2"/>
                    <a:pt x="139" y="5"/>
                  </a:cubicBezTo>
                  <a:cubicBezTo>
                    <a:pt x="139" y="137"/>
                    <a:pt x="139" y="137"/>
                    <a:pt x="139" y="137"/>
                  </a:cubicBezTo>
                  <a:cubicBezTo>
                    <a:pt x="139" y="139"/>
                    <a:pt x="137" y="142"/>
                    <a:pt x="134" y="142"/>
                  </a:cubicBezTo>
                  <a:cubicBezTo>
                    <a:pt x="5" y="142"/>
                    <a:pt x="5" y="142"/>
                    <a:pt x="5" y="142"/>
                  </a:cubicBezTo>
                  <a:cubicBezTo>
                    <a:pt x="3" y="142"/>
                    <a:pt x="0" y="139"/>
                    <a:pt x="0" y="137"/>
                  </a:cubicBezTo>
                  <a:lnTo>
                    <a:pt x="0" y="5"/>
                  </a:ln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72" name="Freeform 226"/>
            <p:cNvSpPr>
              <a:spLocks noChangeArrowheads="1"/>
            </p:cNvSpPr>
            <p:nvPr/>
          </p:nvSpPr>
          <p:spPr bwMode="auto">
            <a:xfrm>
              <a:off x="19192487" y="5209627"/>
              <a:ext cx="101574" cy="88873"/>
            </a:xfrm>
            <a:custGeom>
              <a:avLst/>
              <a:gdLst>
                <a:gd name="T0" fmla="*/ 0 w 112"/>
                <a:gd name="T1" fmla="*/ 49 h 96"/>
                <a:gd name="T2" fmla="*/ 0 w 112"/>
                <a:gd name="T3" fmla="*/ 49 h 96"/>
                <a:gd name="T4" fmla="*/ 43 w 112"/>
                <a:gd name="T5" fmla="*/ 0 h 96"/>
                <a:gd name="T6" fmla="*/ 70 w 112"/>
                <a:gd name="T7" fmla="*/ 0 h 96"/>
                <a:gd name="T8" fmla="*/ 111 w 112"/>
                <a:gd name="T9" fmla="*/ 49 h 96"/>
                <a:gd name="T10" fmla="*/ 70 w 112"/>
                <a:gd name="T11" fmla="*/ 95 h 96"/>
                <a:gd name="T12" fmla="*/ 41 w 112"/>
                <a:gd name="T13" fmla="*/ 95 h 96"/>
                <a:gd name="T14" fmla="*/ 0 w 112"/>
                <a:gd name="T15" fmla="*/ 49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6">
                  <a:moveTo>
                    <a:pt x="0" y="49"/>
                  </a:moveTo>
                  <a:lnTo>
                    <a:pt x="0" y="49"/>
                  </a:lnTo>
                  <a:cubicBezTo>
                    <a:pt x="0" y="22"/>
                    <a:pt x="19" y="0"/>
                    <a:pt x="43" y="0"/>
                  </a:cubicBezTo>
                  <a:cubicBezTo>
                    <a:pt x="70" y="0"/>
                    <a:pt x="70" y="0"/>
                    <a:pt x="70" y="0"/>
                  </a:cubicBezTo>
                  <a:cubicBezTo>
                    <a:pt x="92" y="0"/>
                    <a:pt x="111" y="22"/>
                    <a:pt x="111" y="49"/>
                  </a:cubicBezTo>
                  <a:cubicBezTo>
                    <a:pt x="111" y="73"/>
                    <a:pt x="92" y="95"/>
                    <a:pt x="70" y="95"/>
                  </a:cubicBezTo>
                  <a:cubicBezTo>
                    <a:pt x="41" y="95"/>
                    <a:pt x="41" y="95"/>
                    <a:pt x="41" y="95"/>
                  </a:cubicBezTo>
                  <a:cubicBezTo>
                    <a:pt x="19" y="95"/>
                    <a:pt x="0" y="73"/>
                    <a:pt x="0" y="49"/>
                  </a:cubicBezTo>
                </a:path>
              </a:pathLst>
            </a:custGeom>
            <a:solidFill>
              <a:srgbClr val="013348"/>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73" name="Freeform 227"/>
            <p:cNvSpPr>
              <a:spLocks noChangeArrowheads="1"/>
            </p:cNvSpPr>
            <p:nvPr/>
          </p:nvSpPr>
          <p:spPr bwMode="auto">
            <a:xfrm>
              <a:off x="18307951" y="5205395"/>
              <a:ext cx="105806" cy="84641"/>
            </a:xfrm>
            <a:custGeom>
              <a:avLst/>
              <a:gdLst>
                <a:gd name="T0" fmla="*/ 0 w 114"/>
                <a:gd name="T1" fmla="*/ 47 h 94"/>
                <a:gd name="T2" fmla="*/ 0 w 114"/>
                <a:gd name="T3" fmla="*/ 47 h 94"/>
                <a:gd name="T4" fmla="*/ 44 w 114"/>
                <a:gd name="T5" fmla="*/ 0 h 94"/>
                <a:gd name="T6" fmla="*/ 71 w 114"/>
                <a:gd name="T7" fmla="*/ 0 h 94"/>
                <a:gd name="T8" fmla="*/ 113 w 114"/>
                <a:gd name="T9" fmla="*/ 47 h 94"/>
                <a:gd name="T10" fmla="*/ 71 w 114"/>
                <a:gd name="T11" fmla="*/ 93 h 94"/>
                <a:gd name="T12" fmla="*/ 44 w 114"/>
                <a:gd name="T13" fmla="*/ 93 h 94"/>
                <a:gd name="T14" fmla="*/ 0 w 114"/>
                <a:gd name="T15" fmla="*/ 47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94">
                  <a:moveTo>
                    <a:pt x="0" y="47"/>
                  </a:moveTo>
                  <a:lnTo>
                    <a:pt x="0" y="47"/>
                  </a:lnTo>
                  <a:cubicBezTo>
                    <a:pt x="0" y="20"/>
                    <a:pt x="20" y="0"/>
                    <a:pt x="44" y="0"/>
                  </a:cubicBezTo>
                  <a:cubicBezTo>
                    <a:pt x="71" y="0"/>
                    <a:pt x="71" y="0"/>
                    <a:pt x="71" y="0"/>
                  </a:cubicBezTo>
                  <a:cubicBezTo>
                    <a:pt x="95" y="0"/>
                    <a:pt x="113" y="20"/>
                    <a:pt x="113" y="47"/>
                  </a:cubicBezTo>
                  <a:cubicBezTo>
                    <a:pt x="113" y="73"/>
                    <a:pt x="95" y="93"/>
                    <a:pt x="71" y="93"/>
                  </a:cubicBezTo>
                  <a:cubicBezTo>
                    <a:pt x="44" y="93"/>
                    <a:pt x="44" y="93"/>
                    <a:pt x="44" y="93"/>
                  </a:cubicBezTo>
                  <a:cubicBezTo>
                    <a:pt x="20" y="93"/>
                    <a:pt x="0" y="73"/>
                    <a:pt x="0" y="47"/>
                  </a:cubicBezTo>
                </a:path>
              </a:pathLst>
            </a:custGeom>
            <a:solidFill>
              <a:srgbClr val="013348"/>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74" name="Freeform 228"/>
            <p:cNvSpPr>
              <a:spLocks noChangeArrowheads="1"/>
            </p:cNvSpPr>
            <p:nvPr/>
          </p:nvSpPr>
          <p:spPr bwMode="auto">
            <a:xfrm>
              <a:off x="18130197" y="5264643"/>
              <a:ext cx="1328920" cy="266618"/>
            </a:xfrm>
            <a:custGeom>
              <a:avLst/>
              <a:gdLst>
                <a:gd name="T0" fmla="*/ 42 w 1390"/>
                <a:gd name="T1" fmla="*/ 29 h 281"/>
                <a:gd name="T2" fmla="*/ 42 w 1390"/>
                <a:gd name="T3" fmla="*/ 29 h 281"/>
                <a:gd name="T4" fmla="*/ 122 w 1390"/>
                <a:gd name="T5" fmla="*/ 0 h 281"/>
                <a:gd name="T6" fmla="*/ 1275 w 1390"/>
                <a:gd name="T7" fmla="*/ 5 h 281"/>
                <a:gd name="T8" fmla="*/ 1353 w 1390"/>
                <a:gd name="T9" fmla="*/ 32 h 281"/>
                <a:gd name="T10" fmla="*/ 1370 w 1390"/>
                <a:gd name="T11" fmla="*/ 130 h 281"/>
                <a:gd name="T12" fmla="*/ 1389 w 1390"/>
                <a:gd name="T13" fmla="*/ 222 h 281"/>
                <a:gd name="T14" fmla="*/ 1301 w 1390"/>
                <a:gd name="T15" fmla="*/ 280 h 281"/>
                <a:gd name="T16" fmla="*/ 93 w 1390"/>
                <a:gd name="T17" fmla="*/ 278 h 281"/>
                <a:gd name="T18" fmla="*/ 34 w 1390"/>
                <a:gd name="T19" fmla="*/ 263 h 281"/>
                <a:gd name="T20" fmla="*/ 15 w 1390"/>
                <a:gd name="T21" fmla="*/ 178 h 281"/>
                <a:gd name="T22" fmla="*/ 39 w 1390"/>
                <a:gd name="T23" fmla="*/ 44 h 281"/>
                <a:gd name="T24" fmla="*/ 42 w 1390"/>
                <a:gd name="T25" fmla="*/ 2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0" h="281">
                  <a:moveTo>
                    <a:pt x="42" y="29"/>
                  </a:moveTo>
                  <a:lnTo>
                    <a:pt x="42" y="29"/>
                  </a:lnTo>
                  <a:cubicBezTo>
                    <a:pt x="42" y="12"/>
                    <a:pt x="73" y="0"/>
                    <a:pt x="122" y="0"/>
                  </a:cubicBezTo>
                  <a:cubicBezTo>
                    <a:pt x="1275" y="5"/>
                    <a:pt x="1275" y="5"/>
                    <a:pt x="1275" y="5"/>
                  </a:cubicBezTo>
                  <a:cubicBezTo>
                    <a:pt x="1323" y="5"/>
                    <a:pt x="1353" y="17"/>
                    <a:pt x="1353" y="32"/>
                  </a:cubicBezTo>
                  <a:cubicBezTo>
                    <a:pt x="1360" y="64"/>
                    <a:pt x="1365" y="98"/>
                    <a:pt x="1370" y="130"/>
                  </a:cubicBezTo>
                  <a:cubicBezTo>
                    <a:pt x="1377" y="161"/>
                    <a:pt x="1386" y="190"/>
                    <a:pt x="1389" y="222"/>
                  </a:cubicBezTo>
                  <a:cubicBezTo>
                    <a:pt x="1389" y="266"/>
                    <a:pt x="1336" y="280"/>
                    <a:pt x="1301" y="280"/>
                  </a:cubicBezTo>
                  <a:lnTo>
                    <a:pt x="93" y="278"/>
                  </a:lnTo>
                  <a:cubicBezTo>
                    <a:pt x="76" y="278"/>
                    <a:pt x="51" y="271"/>
                    <a:pt x="34" y="263"/>
                  </a:cubicBezTo>
                  <a:cubicBezTo>
                    <a:pt x="0" y="244"/>
                    <a:pt x="7" y="210"/>
                    <a:pt x="15" y="178"/>
                  </a:cubicBezTo>
                  <a:cubicBezTo>
                    <a:pt x="24" y="134"/>
                    <a:pt x="32" y="90"/>
                    <a:pt x="39" y="44"/>
                  </a:cubicBezTo>
                  <a:cubicBezTo>
                    <a:pt x="39" y="39"/>
                    <a:pt x="42" y="34"/>
                    <a:pt x="42" y="29"/>
                  </a:cubicBezTo>
                </a:path>
              </a:pathLst>
            </a:custGeom>
            <a:solidFill>
              <a:srgbClr val="15507A"/>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75" name="Freeform 229"/>
            <p:cNvSpPr>
              <a:spLocks noChangeArrowheads="1"/>
            </p:cNvSpPr>
            <p:nvPr/>
          </p:nvSpPr>
          <p:spPr bwMode="auto">
            <a:xfrm>
              <a:off x="18206378" y="5285803"/>
              <a:ext cx="1185025" cy="194673"/>
            </a:xfrm>
            <a:custGeom>
              <a:avLst/>
              <a:gdLst>
                <a:gd name="T0" fmla="*/ 34 w 1241"/>
                <a:gd name="T1" fmla="*/ 22 h 206"/>
                <a:gd name="T2" fmla="*/ 34 w 1241"/>
                <a:gd name="T3" fmla="*/ 22 h 206"/>
                <a:gd name="T4" fmla="*/ 115 w 1241"/>
                <a:gd name="T5" fmla="*/ 0 h 206"/>
                <a:gd name="T6" fmla="*/ 1136 w 1241"/>
                <a:gd name="T7" fmla="*/ 5 h 206"/>
                <a:gd name="T8" fmla="*/ 1214 w 1241"/>
                <a:gd name="T9" fmla="*/ 25 h 206"/>
                <a:gd name="T10" fmla="*/ 1223 w 1241"/>
                <a:gd name="T11" fmla="*/ 93 h 206"/>
                <a:gd name="T12" fmla="*/ 1235 w 1241"/>
                <a:gd name="T13" fmla="*/ 156 h 206"/>
                <a:gd name="T14" fmla="*/ 1238 w 1241"/>
                <a:gd name="T15" fmla="*/ 181 h 206"/>
                <a:gd name="T16" fmla="*/ 1160 w 1241"/>
                <a:gd name="T17" fmla="*/ 203 h 206"/>
                <a:gd name="T18" fmla="*/ 88 w 1241"/>
                <a:gd name="T19" fmla="*/ 200 h 206"/>
                <a:gd name="T20" fmla="*/ 15 w 1241"/>
                <a:gd name="T21" fmla="*/ 188 h 206"/>
                <a:gd name="T22" fmla="*/ 12 w 1241"/>
                <a:gd name="T23" fmla="*/ 120 h 206"/>
                <a:gd name="T24" fmla="*/ 34 w 1241"/>
                <a:gd name="T25" fmla="*/ 2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206">
                  <a:moveTo>
                    <a:pt x="34" y="22"/>
                  </a:moveTo>
                  <a:lnTo>
                    <a:pt x="34" y="22"/>
                  </a:lnTo>
                  <a:cubicBezTo>
                    <a:pt x="37" y="10"/>
                    <a:pt x="71" y="0"/>
                    <a:pt x="115" y="0"/>
                  </a:cubicBezTo>
                  <a:cubicBezTo>
                    <a:pt x="1136" y="5"/>
                    <a:pt x="1136" y="5"/>
                    <a:pt x="1136" y="5"/>
                  </a:cubicBezTo>
                  <a:cubicBezTo>
                    <a:pt x="1180" y="5"/>
                    <a:pt x="1214" y="12"/>
                    <a:pt x="1214" y="25"/>
                  </a:cubicBezTo>
                  <a:cubicBezTo>
                    <a:pt x="1214" y="47"/>
                    <a:pt x="1221" y="71"/>
                    <a:pt x="1223" y="93"/>
                  </a:cubicBezTo>
                  <a:cubicBezTo>
                    <a:pt x="1228" y="115"/>
                    <a:pt x="1230" y="137"/>
                    <a:pt x="1235" y="156"/>
                  </a:cubicBezTo>
                  <a:cubicBezTo>
                    <a:pt x="1235" y="163"/>
                    <a:pt x="1240" y="173"/>
                    <a:pt x="1238" y="181"/>
                  </a:cubicBezTo>
                  <a:cubicBezTo>
                    <a:pt x="1233" y="205"/>
                    <a:pt x="1175" y="203"/>
                    <a:pt x="1160" y="203"/>
                  </a:cubicBezTo>
                  <a:cubicBezTo>
                    <a:pt x="1160" y="203"/>
                    <a:pt x="90" y="200"/>
                    <a:pt x="88" y="200"/>
                  </a:cubicBezTo>
                  <a:cubicBezTo>
                    <a:pt x="68" y="200"/>
                    <a:pt x="32" y="205"/>
                    <a:pt x="15" y="188"/>
                  </a:cubicBezTo>
                  <a:cubicBezTo>
                    <a:pt x="0" y="168"/>
                    <a:pt x="7" y="139"/>
                    <a:pt x="12" y="120"/>
                  </a:cubicBezTo>
                  <a:cubicBezTo>
                    <a:pt x="19" y="88"/>
                    <a:pt x="24" y="78"/>
                    <a:pt x="34" y="22"/>
                  </a:cubicBezTo>
                </a:path>
              </a:pathLst>
            </a:custGeom>
            <a:solidFill>
              <a:srgbClr val="EEEEE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76" name="Freeform 230"/>
            <p:cNvSpPr>
              <a:spLocks noChangeArrowheads="1"/>
            </p:cNvSpPr>
            <p:nvPr/>
          </p:nvSpPr>
          <p:spPr bwMode="auto">
            <a:xfrm>
              <a:off x="18159823" y="4240492"/>
              <a:ext cx="1278134" cy="964902"/>
            </a:xfrm>
            <a:custGeom>
              <a:avLst/>
              <a:gdLst>
                <a:gd name="T0" fmla="*/ 2 w 1334"/>
                <a:gd name="T1" fmla="*/ 103 h 1008"/>
                <a:gd name="T2" fmla="*/ 2 w 1334"/>
                <a:gd name="T3" fmla="*/ 103 h 1008"/>
                <a:gd name="T4" fmla="*/ 93 w 1334"/>
                <a:gd name="T5" fmla="*/ 0 h 1008"/>
                <a:gd name="T6" fmla="*/ 1243 w 1334"/>
                <a:gd name="T7" fmla="*/ 3 h 1008"/>
                <a:gd name="T8" fmla="*/ 1333 w 1334"/>
                <a:gd name="T9" fmla="*/ 105 h 1008"/>
                <a:gd name="T10" fmla="*/ 1331 w 1334"/>
                <a:gd name="T11" fmla="*/ 904 h 1008"/>
                <a:gd name="T12" fmla="*/ 1240 w 1334"/>
                <a:gd name="T13" fmla="*/ 1007 h 1008"/>
                <a:gd name="T14" fmla="*/ 88 w 1334"/>
                <a:gd name="T15" fmla="*/ 1004 h 1008"/>
                <a:gd name="T16" fmla="*/ 0 w 1334"/>
                <a:gd name="T17" fmla="*/ 900 h 1008"/>
                <a:gd name="T18" fmla="*/ 2 w 1334"/>
                <a:gd name="T19" fmla="*/ 103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4" h="1008">
                  <a:moveTo>
                    <a:pt x="2" y="103"/>
                  </a:moveTo>
                  <a:lnTo>
                    <a:pt x="2" y="103"/>
                  </a:lnTo>
                  <a:cubicBezTo>
                    <a:pt x="2" y="44"/>
                    <a:pt x="44" y="0"/>
                    <a:pt x="93" y="0"/>
                  </a:cubicBezTo>
                  <a:cubicBezTo>
                    <a:pt x="1243" y="3"/>
                    <a:pt x="1243" y="3"/>
                    <a:pt x="1243" y="3"/>
                  </a:cubicBezTo>
                  <a:cubicBezTo>
                    <a:pt x="1291" y="3"/>
                    <a:pt x="1333" y="49"/>
                    <a:pt x="1333" y="105"/>
                  </a:cubicBezTo>
                  <a:cubicBezTo>
                    <a:pt x="1331" y="904"/>
                    <a:pt x="1331" y="904"/>
                    <a:pt x="1331" y="904"/>
                  </a:cubicBezTo>
                  <a:cubicBezTo>
                    <a:pt x="1331" y="961"/>
                    <a:pt x="1289" y="1007"/>
                    <a:pt x="1240" y="1007"/>
                  </a:cubicBezTo>
                  <a:cubicBezTo>
                    <a:pt x="88" y="1004"/>
                    <a:pt x="88" y="1004"/>
                    <a:pt x="88" y="1004"/>
                  </a:cubicBezTo>
                  <a:cubicBezTo>
                    <a:pt x="39" y="1004"/>
                    <a:pt x="0" y="958"/>
                    <a:pt x="0" y="900"/>
                  </a:cubicBezTo>
                  <a:lnTo>
                    <a:pt x="2" y="103"/>
                  </a:lnTo>
                </a:path>
              </a:pathLst>
            </a:custGeom>
            <a:solidFill>
              <a:srgbClr val="013348"/>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77" name="Freeform 231"/>
            <p:cNvSpPr>
              <a:spLocks noChangeArrowheads="1"/>
            </p:cNvSpPr>
            <p:nvPr/>
          </p:nvSpPr>
          <p:spPr bwMode="auto">
            <a:xfrm>
              <a:off x="18159823" y="4270116"/>
              <a:ext cx="1278134" cy="964902"/>
            </a:xfrm>
            <a:custGeom>
              <a:avLst/>
              <a:gdLst>
                <a:gd name="T0" fmla="*/ 2 w 1334"/>
                <a:gd name="T1" fmla="*/ 103 h 1011"/>
                <a:gd name="T2" fmla="*/ 2 w 1334"/>
                <a:gd name="T3" fmla="*/ 103 h 1011"/>
                <a:gd name="T4" fmla="*/ 93 w 1334"/>
                <a:gd name="T5" fmla="*/ 0 h 1011"/>
                <a:gd name="T6" fmla="*/ 1243 w 1334"/>
                <a:gd name="T7" fmla="*/ 5 h 1011"/>
                <a:gd name="T8" fmla="*/ 1333 w 1334"/>
                <a:gd name="T9" fmla="*/ 108 h 1011"/>
                <a:gd name="T10" fmla="*/ 1331 w 1334"/>
                <a:gd name="T11" fmla="*/ 907 h 1011"/>
                <a:gd name="T12" fmla="*/ 1240 w 1334"/>
                <a:gd name="T13" fmla="*/ 1010 h 1011"/>
                <a:gd name="T14" fmla="*/ 88 w 1334"/>
                <a:gd name="T15" fmla="*/ 1005 h 1011"/>
                <a:gd name="T16" fmla="*/ 0 w 1334"/>
                <a:gd name="T17" fmla="*/ 902 h 1011"/>
                <a:gd name="T18" fmla="*/ 2 w 1334"/>
                <a:gd name="T19" fmla="*/ 103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4" h="1011">
                  <a:moveTo>
                    <a:pt x="2" y="103"/>
                  </a:moveTo>
                  <a:lnTo>
                    <a:pt x="2" y="103"/>
                  </a:lnTo>
                  <a:cubicBezTo>
                    <a:pt x="2" y="47"/>
                    <a:pt x="41" y="0"/>
                    <a:pt x="93" y="0"/>
                  </a:cubicBezTo>
                  <a:cubicBezTo>
                    <a:pt x="1243" y="5"/>
                    <a:pt x="1243" y="5"/>
                    <a:pt x="1243" y="5"/>
                  </a:cubicBezTo>
                  <a:cubicBezTo>
                    <a:pt x="1291" y="5"/>
                    <a:pt x="1333" y="52"/>
                    <a:pt x="1333" y="108"/>
                  </a:cubicBezTo>
                  <a:cubicBezTo>
                    <a:pt x="1331" y="907"/>
                    <a:pt x="1331" y="907"/>
                    <a:pt x="1331" y="907"/>
                  </a:cubicBezTo>
                  <a:cubicBezTo>
                    <a:pt x="1331" y="963"/>
                    <a:pt x="1289" y="1010"/>
                    <a:pt x="1240" y="1010"/>
                  </a:cubicBezTo>
                  <a:cubicBezTo>
                    <a:pt x="88" y="1005"/>
                    <a:pt x="88" y="1005"/>
                    <a:pt x="88" y="1005"/>
                  </a:cubicBezTo>
                  <a:cubicBezTo>
                    <a:pt x="39" y="1005"/>
                    <a:pt x="0" y="958"/>
                    <a:pt x="0" y="902"/>
                  </a:cubicBezTo>
                  <a:lnTo>
                    <a:pt x="2" y="103"/>
                  </a:lnTo>
                </a:path>
              </a:pathLst>
            </a:custGeom>
            <a:solidFill>
              <a:srgbClr val="15507A"/>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78" name="Freeform 232"/>
            <p:cNvSpPr>
              <a:spLocks noChangeArrowheads="1"/>
            </p:cNvSpPr>
            <p:nvPr/>
          </p:nvSpPr>
          <p:spPr bwMode="auto">
            <a:xfrm>
              <a:off x="18223306" y="4600215"/>
              <a:ext cx="1121541" cy="558628"/>
            </a:xfrm>
            <a:custGeom>
              <a:avLst/>
              <a:gdLst>
                <a:gd name="T0" fmla="*/ 0 w 1171"/>
                <a:gd name="T1" fmla="*/ 58 h 586"/>
                <a:gd name="T2" fmla="*/ 0 w 1171"/>
                <a:gd name="T3" fmla="*/ 58 h 586"/>
                <a:gd name="T4" fmla="*/ 78 w 1171"/>
                <a:gd name="T5" fmla="*/ 0 h 586"/>
                <a:gd name="T6" fmla="*/ 1092 w 1171"/>
                <a:gd name="T7" fmla="*/ 3 h 586"/>
                <a:gd name="T8" fmla="*/ 1170 w 1171"/>
                <a:gd name="T9" fmla="*/ 63 h 586"/>
                <a:gd name="T10" fmla="*/ 1168 w 1171"/>
                <a:gd name="T11" fmla="*/ 527 h 586"/>
                <a:gd name="T12" fmla="*/ 1090 w 1171"/>
                <a:gd name="T13" fmla="*/ 585 h 586"/>
                <a:gd name="T14" fmla="*/ 78 w 1171"/>
                <a:gd name="T15" fmla="*/ 583 h 586"/>
                <a:gd name="T16" fmla="*/ 0 w 1171"/>
                <a:gd name="T17" fmla="*/ 522 h 586"/>
                <a:gd name="T18" fmla="*/ 0 w 1171"/>
                <a:gd name="T19" fmla="*/ 5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1" h="586">
                  <a:moveTo>
                    <a:pt x="0" y="58"/>
                  </a:moveTo>
                  <a:lnTo>
                    <a:pt x="0" y="58"/>
                  </a:lnTo>
                  <a:cubicBezTo>
                    <a:pt x="0" y="27"/>
                    <a:pt x="37" y="0"/>
                    <a:pt x="78" y="0"/>
                  </a:cubicBezTo>
                  <a:cubicBezTo>
                    <a:pt x="1092" y="3"/>
                    <a:pt x="1092" y="3"/>
                    <a:pt x="1092" y="3"/>
                  </a:cubicBezTo>
                  <a:cubicBezTo>
                    <a:pt x="1136" y="3"/>
                    <a:pt x="1170" y="30"/>
                    <a:pt x="1170" y="63"/>
                  </a:cubicBezTo>
                  <a:cubicBezTo>
                    <a:pt x="1168" y="527"/>
                    <a:pt x="1168" y="527"/>
                    <a:pt x="1168" y="527"/>
                  </a:cubicBezTo>
                  <a:cubicBezTo>
                    <a:pt x="1168" y="558"/>
                    <a:pt x="1134" y="585"/>
                    <a:pt x="1090" y="585"/>
                  </a:cubicBezTo>
                  <a:cubicBezTo>
                    <a:pt x="78" y="583"/>
                    <a:pt x="78" y="583"/>
                    <a:pt x="78" y="583"/>
                  </a:cubicBezTo>
                  <a:cubicBezTo>
                    <a:pt x="35" y="583"/>
                    <a:pt x="0" y="556"/>
                    <a:pt x="0" y="522"/>
                  </a:cubicBezTo>
                  <a:lnTo>
                    <a:pt x="0" y="58"/>
                  </a:lnTo>
                </a:path>
              </a:pathLst>
            </a:custGeom>
            <a:solidFill>
              <a:srgbClr val="013348"/>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79" name="Freeform 233"/>
            <p:cNvSpPr>
              <a:spLocks noChangeArrowheads="1"/>
            </p:cNvSpPr>
            <p:nvPr/>
          </p:nvSpPr>
          <p:spPr bwMode="auto">
            <a:xfrm>
              <a:off x="18676155" y="4325133"/>
              <a:ext cx="232773" cy="224297"/>
            </a:xfrm>
            <a:custGeom>
              <a:avLst/>
              <a:gdLst>
                <a:gd name="T0" fmla="*/ 0 w 249"/>
                <a:gd name="T1" fmla="*/ 24 h 238"/>
                <a:gd name="T2" fmla="*/ 0 w 249"/>
                <a:gd name="T3" fmla="*/ 24 h 238"/>
                <a:gd name="T4" fmla="*/ 17 w 249"/>
                <a:gd name="T5" fmla="*/ 3 h 238"/>
                <a:gd name="T6" fmla="*/ 234 w 249"/>
                <a:gd name="T7" fmla="*/ 3 h 238"/>
                <a:gd name="T8" fmla="*/ 248 w 249"/>
                <a:gd name="T9" fmla="*/ 27 h 238"/>
                <a:gd name="T10" fmla="*/ 248 w 249"/>
                <a:gd name="T11" fmla="*/ 212 h 238"/>
                <a:gd name="T12" fmla="*/ 231 w 249"/>
                <a:gd name="T13" fmla="*/ 237 h 238"/>
                <a:gd name="T14" fmla="*/ 17 w 249"/>
                <a:gd name="T15" fmla="*/ 237 h 238"/>
                <a:gd name="T16" fmla="*/ 0 w 249"/>
                <a:gd name="T17" fmla="*/ 212 h 238"/>
                <a:gd name="T18" fmla="*/ 0 w 249"/>
                <a:gd name="T19" fmla="*/ 2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38">
                  <a:moveTo>
                    <a:pt x="0" y="24"/>
                  </a:moveTo>
                  <a:lnTo>
                    <a:pt x="0" y="24"/>
                  </a:lnTo>
                  <a:cubicBezTo>
                    <a:pt x="0" y="12"/>
                    <a:pt x="7" y="0"/>
                    <a:pt x="17" y="3"/>
                  </a:cubicBezTo>
                  <a:cubicBezTo>
                    <a:pt x="234" y="3"/>
                    <a:pt x="234" y="3"/>
                    <a:pt x="234" y="3"/>
                  </a:cubicBezTo>
                  <a:cubicBezTo>
                    <a:pt x="241" y="3"/>
                    <a:pt x="248" y="12"/>
                    <a:pt x="248" y="27"/>
                  </a:cubicBezTo>
                  <a:cubicBezTo>
                    <a:pt x="248" y="212"/>
                    <a:pt x="248" y="212"/>
                    <a:pt x="248" y="212"/>
                  </a:cubicBezTo>
                  <a:cubicBezTo>
                    <a:pt x="248" y="227"/>
                    <a:pt x="241" y="237"/>
                    <a:pt x="231" y="237"/>
                  </a:cubicBezTo>
                  <a:cubicBezTo>
                    <a:pt x="17" y="237"/>
                    <a:pt x="17" y="237"/>
                    <a:pt x="17" y="237"/>
                  </a:cubicBezTo>
                  <a:cubicBezTo>
                    <a:pt x="7" y="237"/>
                    <a:pt x="0" y="224"/>
                    <a:pt x="0" y="212"/>
                  </a:cubicBezTo>
                  <a:lnTo>
                    <a:pt x="0" y="24"/>
                  </a:ln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80" name="Freeform 234"/>
            <p:cNvSpPr>
              <a:spLocks noChangeArrowheads="1"/>
            </p:cNvSpPr>
            <p:nvPr/>
          </p:nvSpPr>
          <p:spPr bwMode="auto">
            <a:xfrm>
              <a:off x="18676155" y="4325133"/>
              <a:ext cx="232773" cy="224297"/>
            </a:xfrm>
            <a:custGeom>
              <a:avLst/>
              <a:gdLst>
                <a:gd name="T0" fmla="*/ 0 w 249"/>
                <a:gd name="T1" fmla="*/ 24 h 238"/>
                <a:gd name="T2" fmla="*/ 0 w 249"/>
                <a:gd name="T3" fmla="*/ 24 h 238"/>
                <a:gd name="T4" fmla="*/ 17 w 249"/>
                <a:gd name="T5" fmla="*/ 3 h 238"/>
                <a:gd name="T6" fmla="*/ 234 w 249"/>
                <a:gd name="T7" fmla="*/ 3 h 238"/>
                <a:gd name="T8" fmla="*/ 248 w 249"/>
                <a:gd name="T9" fmla="*/ 27 h 238"/>
                <a:gd name="T10" fmla="*/ 248 w 249"/>
                <a:gd name="T11" fmla="*/ 212 h 238"/>
                <a:gd name="T12" fmla="*/ 231 w 249"/>
                <a:gd name="T13" fmla="*/ 237 h 238"/>
                <a:gd name="T14" fmla="*/ 17 w 249"/>
                <a:gd name="T15" fmla="*/ 237 h 238"/>
                <a:gd name="T16" fmla="*/ 0 w 249"/>
                <a:gd name="T17" fmla="*/ 212 h 238"/>
                <a:gd name="T18" fmla="*/ 0 w 249"/>
                <a:gd name="T19" fmla="*/ 2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38">
                  <a:moveTo>
                    <a:pt x="0" y="24"/>
                  </a:moveTo>
                  <a:lnTo>
                    <a:pt x="0" y="24"/>
                  </a:lnTo>
                  <a:cubicBezTo>
                    <a:pt x="0" y="12"/>
                    <a:pt x="7" y="0"/>
                    <a:pt x="17" y="3"/>
                  </a:cubicBezTo>
                  <a:cubicBezTo>
                    <a:pt x="234" y="3"/>
                    <a:pt x="234" y="3"/>
                    <a:pt x="234" y="3"/>
                  </a:cubicBezTo>
                  <a:cubicBezTo>
                    <a:pt x="241" y="3"/>
                    <a:pt x="248" y="12"/>
                    <a:pt x="248" y="27"/>
                  </a:cubicBezTo>
                  <a:cubicBezTo>
                    <a:pt x="248" y="212"/>
                    <a:pt x="248" y="212"/>
                    <a:pt x="248" y="212"/>
                  </a:cubicBezTo>
                  <a:cubicBezTo>
                    <a:pt x="248" y="227"/>
                    <a:pt x="241" y="237"/>
                    <a:pt x="231" y="237"/>
                  </a:cubicBezTo>
                  <a:cubicBezTo>
                    <a:pt x="17" y="237"/>
                    <a:pt x="17" y="237"/>
                    <a:pt x="17" y="237"/>
                  </a:cubicBezTo>
                  <a:cubicBezTo>
                    <a:pt x="7" y="237"/>
                    <a:pt x="0" y="224"/>
                    <a:pt x="0" y="212"/>
                  </a:cubicBezTo>
                  <a:lnTo>
                    <a:pt x="0" y="24"/>
                  </a:lnTo>
                </a:path>
              </a:pathLst>
            </a:custGeom>
            <a:noFill/>
            <a:ln w="5760" cap="flat">
              <a:solidFill>
                <a:srgbClr val="326798"/>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81" name="Freeform 235"/>
            <p:cNvSpPr>
              <a:spLocks noChangeArrowheads="1"/>
            </p:cNvSpPr>
            <p:nvPr/>
          </p:nvSpPr>
          <p:spPr bwMode="auto">
            <a:xfrm>
              <a:off x="18684620" y="4333597"/>
              <a:ext cx="237005" cy="220065"/>
            </a:xfrm>
            <a:custGeom>
              <a:avLst/>
              <a:gdLst>
                <a:gd name="T0" fmla="*/ 0 w 252"/>
                <a:gd name="T1" fmla="*/ 22 h 235"/>
                <a:gd name="T2" fmla="*/ 0 w 252"/>
                <a:gd name="T3" fmla="*/ 22 h 235"/>
                <a:gd name="T4" fmla="*/ 17 w 252"/>
                <a:gd name="T5" fmla="*/ 0 h 235"/>
                <a:gd name="T6" fmla="*/ 234 w 252"/>
                <a:gd name="T7" fmla="*/ 0 h 235"/>
                <a:gd name="T8" fmla="*/ 251 w 252"/>
                <a:gd name="T9" fmla="*/ 24 h 235"/>
                <a:gd name="T10" fmla="*/ 249 w 252"/>
                <a:gd name="T11" fmla="*/ 210 h 235"/>
                <a:gd name="T12" fmla="*/ 232 w 252"/>
                <a:gd name="T13" fmla="*/ 234 h 235"/>
                <a:gd name="T14" fmla="*/ 17 w 252"/>
                <a:gd name="T15" fmla="*/ 234 h 235"/>
                <a:gd name="T16" fmla="*/ 0 w 252"/>
                <a:gd name="T17" fmla="*/ 210 h 235"/>
                <a:gd name="T18" fmla="*/ 0 w 252"/>
                <a:gd name="T19"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35">
                  <a:moveTo>
                    <a:pt x="0" y="22"/>
                  </a:moveTo>
                  <a:lnTo>
                    <a:pt x="0" y="22"/>
                  </a:lnTo>
                  <a:cubicBezTo>
                    <a:pt x="0" y="9"/>
                    <a:pt x="7" y="0"/>
                    <a:pt x="17" y="0"/>
                  </a:cubicBezTo>
                  <a:cubicBezTo>
                    <a:pt x="234" y="0"/>
                    <a:pt x="234" y="0"/>
                    <a:pt x="234" y="0"/>
                  </a:cubicBezTo>
                  <a:cubicBezTo>
                    <a:pt x="241" y="0"/>
                    <a:pt x="251" y="9"/>
                    <a:pt x="251" y="24"/>
                  </a:cubicBezTo>
                  <a:cubicBezTo>
                    <a:pt x="249" y="210"/>
                    <a:pt x="249" y="210"/>
                    <a:pt x="249" y="210"/>
                  </a:cubicBezTo>
                  <a:cubicBezTo>
                    <a:pt x="249" y="224"/>
                    <a:pt x="241" y="234"/>
                    <a:pt x="232" y="234"/>
                  </a:cubicBezTo>
                  <a:cubicBezTo>
                    <a:pt x="17" y="234"/>
                    <a:pt x="17" y="234"/>
                    <a:pt x="17" y="234"/>
                  </a:cubicBezTo>
                  <a:cubicBezTo>
                    <a:pt x="7" y="234"/>
                    <a:pt x="0" y="224"/>
                    <a:pt x="0" y="210"/>
                  </a:cubicBezTo>
                  <a:lnTo>
                    <a:pt x="0" y="22"/>
                  </a:lnTo>
                </a:path>
              </a:pathLst>
            </a:custGeom>
            <a:solidFill>
              <a:srgbClr val="013348"/>
            </a:solidFill>
            <a:ln>
              <a:noFill/>
            </a:ln>
            <a:effectLst/>
            <a:extLst>
              <a:ext uri="{91240B29-F687-4f45-9708-019B960494DF}">
                <a14:hiddenLine xmlns="" xmlns:a14="http://schemas.microsoft.com/office/drawing/2010/main" w="9525" cap="flat">
                  <a:solidFill>
                    <a:srgbClr val="326798"/>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82" name="Freeform 236"/>
            <p:cNvSpPr>
              <a:spLocks noChangeArrowheads="1"/>
            </p:cNvSpPr>
            <p:nvPr/>
          </p:nvSpPr>
          <p:spPr bwMode="auto">
            <a:xfrm>
              <a:off x="18295254" y="4629839"/>
              <a:ext cx="126967" cy="131193"/>
            </a:xfrm>
            <a:custGeom>
              <a:avLst/>
              <a:gdLst>
                <a:gd name="T0" fmla="*/ 0 w 138"/>
                <a:gd name="T1" fmla="*/ 4 h 142"/>
                <a:gd name="T2" fmla="*/ 0 w 138"/>
                <a:gd name="T3" fmla="*/ 4 h 142"/>
                <a:gd name="T4" fmla="*/ 5 w 138"/>
                <a:gd name="T5" fmla="*/ 0 h 142"/>
                <a:gd name="T6" fmla="*/ 134 w 138"/>
                <a:gd name="T7" fmla="*/ 0 h 142"/>
                <a:gd name="T8" fmla="*/ 137 w 138"/>
                <a:gd name="T9" fmla="*/ 4 h 142"/>
                <a:gd name="T10" fmla="*/ 137 w 138"/>
                <a:gd name="T11" fmla="*/ 136 h 142"/>
                <a:gd name="T12" fmla="*/ 132 w 138"/>
                <a:gd name="T13" fmla="*/ 141 h 142"/>
                <a:gd name="T14" fmla="*/ 2 w 138"/>
                <a:gd name="T15" fmla="*/ 141 h 142"/>
                <a:gd name="T16" fmla="*/ 0 w 138"/>
                <a:gd name="T17" fmla="*/ 136 h 142"/>
                <a:gd name="T18" fmla="*/ 0 w 138"/>
                <a:gd name="T19" fmla="*/ 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42">
                  <a:moveTo>
                    <a:pt x="0" y="4"/>
                  </a:moveTo>
                  <a:lnTo>
                    <a:pt x="0" y="4"/>
                  </a:lnTo>
                  <a:cubicBezTo>
                    <a:pt x="0" y="2"/>
                    <a:pt x="2" y="0"/>
                    <a:pt x="5" y="0"/>
                  </a:cubicBezTo>
                  <a:cubicBezTo>
                    <a:pt x="134" y="0"/>
                    <a:pt x="134" y="0"/>
                    <a:pt x="134" y="0"/>
                  </a:cubicBezTo>
                  <a:cubicBezTo>
                    <a:pt x="137" y="0"/>
                    <a:pt x="137" y="2"/>
                    <a:pt x="137" y="4"/>
                  </a:cubicBezTo>
                  <a:cubicBezTo>
                    <a:pt x="137" y="136"/>
                    <a:pt x="137" y="136"/>
                    <a:pt x="137" y="136"/>
                  </a:cubicBezTo>
                  <a:cubicBezTo>
                    <a:pt x="137" y="138"/>
                    <a:pt x="134" y="141"/>
                    <a:pt x="132" y="141"/>
                  </a:cubicBezTo>
                  <a:cubicBezTo>
                    <a:pt x="2" y="141"/>
                    <a:pt x="2" y="141"/>
                    <a:pt x="2" y="141"/>
                  </a:cubicBezTo>
                  <a:cubicBezTo>
                    <a:pt x="0" y="141"/>
                    <a:pt x="0" y="138"/>
                    <a:pt x="0" y="136"/>
                  </a:cubicBezTo>
                  <a:lnTo>
                    <a:pt x="0" y="4"/>
                  </a:lnTo>
                </a:path>
              </a:pathLst>
            </a:custGeom>
            <a:solidFill>
              <a:srgbClr val="5B93B1"/>
            </a:solidFill>
            <a:ln>
              <a:noFill/>
            </a:ln>
            <a:effectLst/>
            <a:extLst>
              <a:ext uri="{91240B29-F687-4f45-9708-019B960494DF}">
                <a14:hiddenLine xmlns="" xmlns:a14="http://schemas.microsoft.com/office/drawing/2010/main" w="9525" cap="flat">
                  <a:solidFill>
                    <a:srgbClr val="326798"/>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83" name="Freeform 237"/>
            <p:cNvSpPr>
              <a:spLocks noChangeArrowheads="1"/>
            </p:cNvSpPr>
            <p:nvPr/>
          </p:nvSpPr>
          <p:spPr bwMode="auto">
            <a:xfrm>
              <a:off x="18295254" y="4629839"/>
              <a:ext cx="126967" cy="131193"/>
            </a:xfrm>
            <a:custGeom>
              <a:avLst/>
              <a:gdLst>
                <a:gd name="T0" fmla="*/ 0 w 138"/>
                <a:gd name="T1" fmla="*/ 4 h 142"/>
                <a:gd name="T2" fmla="*/ 0 w 138"/>
                <a:gd name="T3" fmla="*/ 4 h 142"/>
                <a:gd name="T4" fmla="*/ 5 w 138"/>
                <a:gd name="T5" fmla="*/ 0 h 142"/>
                <a:gd name="T6" fmla="*/ 134 w 138"/>
                <a:gd name="T7" fmla="*/ 0 h 142"/>
                <a:gd name="T8" fmla="*/ 137 w 138"/>
                <a:gd name="T9" fmla="*/ 4 h 142"/>
                <a:gd name="T10" fmla="*/ 137 w 138"/>
                <a:gd name="T11" fmla="*/ 136 h 142"/>
                <a:gd name="T12" fmla="*/ 132 w 138"/>
                <a:gd name="T13" fmla="*/ 141 h 142"/>
                <a:gd name="T14" fmla="*/ 2 w 138"/>
                <a:gd name="T15" fmla="*/ 141 h 142"/>
                <a:gd name="T16" fmla="*/ 0 w 138"/>
                <a:gd name="T17" fmla="*/ 136 h 142"/>
                <a:gd name="T18" fmla="*/ 0 w 138"/>
                <a:gd name="T19" fmla="*/ 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42">
                  <a:moveTo>
                    <a:pt x="0" y="4"/>
                  </a:moveTo>
                  <a:lnTo>
                    <a:pt x="0" y="4"/>
                  </a:lnTo>
                  <a:cubicBezTo>
                    <a:pt x="0" y="2"/>
                    <a:pt x="2" y="0"/>
                    <a:pt x="5" y="0"/>
                  </a:cubicBezTo>
                  <a:cubicBezTo>
                    <a:pt x="134" y="0"/>
                    <a:pt x="134" y="0"/>
                    <a:pt x="134" y="0"/>
                  </a:cubicBezTo>
                  <a:cubicBezTo>
                    <a:pt x="137" y="0"/>
                    <a:pt x="137" y="2"/>
                    <a:pt x="137" y="4"/>
                  </a:cubicBezTo>
                  <a:cubicBezTo>
                    <a:pt x="137" y="136"/>
                    <a:pt x="137" y="136"/>
                    <a:pt x="137" y="136"/>
                  </a:cubicBezTo>
                  <a:cubicBezTo>
                    <a:pt x="137" y="138"/>
                    <a:pt x="134" y="141"/>
                    <a:pt x="132" y="141"/>
                  </a:cubicBezTo>
                  <a:cubicBezTo>
                    <a:pt x="2" y="141"/>
                    <a:pt x="2" y="141"/>
                    <a:pt x="2" y="141"/>
                  </a:cubicBezTo>
                  <a:cubicBezTo>
                    <a:pt x="0" y="141"/>
                    <a:pt x="0" y="138"/>
                    <a:pt x="0" y="136"/>
                  </a:cubicBezTo>
                  <a:lnTo>
                    <a:pt x="0" y="4"/>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84" name="Freeform 238"/>
            <p:cNvSpPr>
              <a:spLocks noChangeArrowheads="1"/>
            </p:cNvSpPr>
            <p:nvPr/>
          </p:nvSpPr>
          <p:spPr bwMode="auto">
            <a:xfrm>
              <a:off x="18464544" y="4629839"/>
              <a:ext cx="131199" cy="131193"/>
            </a:xfrm>
            <a:custGeom>
              <a:avLst/>
              <a:gdLst>
                <a:gd name="T0" fmla="*/ 0 w 140"/>
                <a:gd name="T1" fmla="*/ 4 h 142"/>
                <a:gd name="T2" fmla="*/ 0 w 140"/>
                <a:gd name="T3" fmla="*/ 4 h 142"/>
                <a:gd name="T4" fmla="*/ 5 w 140"/>
                <a:gd name="T5" fmla="*/ 0 h 142"/>
                <a:gd name="T6" fmla="*/ 134 w 140"/>
                <a:gd name="T7" fmla="*/ 0 h 142"/>
                <a:gd name="T8" fmla="*/ 139 w 140"/>
                <a:gd name="T9" fmla="*/ 4 h 142"/>
                <a:gd name="T10" fmla="*/ 139 w 140"/>
                <a:gd name="T11" fmla="*/ 136 h 142"/>
                <a:gd name="T12" fmla="*/ 134 w 140"/>
                <a:gd name="T13" fmla="*/ 141 h 142"/>
                <a:gd name="T14" fmla="*/ 5 w 140"/>
                <a:gd name="T15" fmla="*/ 141 h 142"/>
                <a:gd name="T16" fmla="*/ 0 w 140"/>
                <a:gd name="T17" fmla="*/ 136 h 142"/>
                <a:gd name="T18" fmla="*/ 0 w 140"/>
                <a:gd name="T19" fmla="*/ 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0" y="4"/>
                  </a:moveTo>
                  <a:lnTo>
                    <a:pt x="0" y="4"/>
                  </a:lnTo>
                  <a:cubicBezTo>
                    <a:pt x="0" y="2"/>
                    <a:pt x="2" y="0"/>
                    <a:pt x="5" y="0"/>
                  </a:cubicBezTo>
                  <a:cubicBezTo>
                    <a:pt x="134" y="0"/>
                    <a:pt x="134" y="0"/>
                    <a:pt x="134" y="0"/>
                  </a:cubicBezTo>
                  <a:cubicBezTo>
                    <a:pt x="137" y="0"/>
                    <a:pt x="139" y="2"/>
                    <a:pt x="139" y="4"/>
                  </a:cubicBezTo>
                  <a:cubicBezTo>
                    <a:pt x="139" y="136"/>
                    <a:pt x="139" y="136"/>
                    <a:pt x="139" y="136"/>
                  </a:cubicBezTo>
                  <a:cubicBezTo>
                    <a:pt x="139" y="138"/>
                    <a:pt x="137" y="141"/>
                    <a:pt x="134" y="141"/>
                  </a:cubicBezTo>
                  <a:cubicBezTo>
                    <a:pt x="5" y="141"/>
                    <a:pt x="5" y="141"/>
                    <a:pt x="5" y="141"/>
                  </a:cubicBezTo>
                  <a:cubicBezTo>
                    <a:pt x="2" y="141"/>
                    <a:pt x="0" y="138"/>
                    <a:pt x="0" y="136"/>
                  </a:cubicBezTo>
                  <a:lnTo>
                    <a:pt x="0" y="4"/>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85" name="Freeform 239"/>
            <p:cNvSpPr>
              <a:spLocks noChangeArrowheads="1"/>
            </p:cNvSpPr>
            <p:nvPr/>
          </p:nvSpPr>
          <p:spPr bwMode="auto">
            <a:xfrm>
              <a:off x="18464544" y="4629839"/>
              <a:ext cx="131199" cy="131193"/>
            </a:xfrm>
            <a:custGeom>
              <a:avLst/>
              <a:gdLst>
                <a:gd name="T0" fmla="*/ 0 w 140"/>
                <a:gd name="T1" fmla="*/ 4 h 142"/>
                <a:gd name="T2" fmla="*/ 0 w 140"/>
                <a:gd name="T3" fmla="*/ 4 h 142"/>
                <a:gd name="T4" fmla="*/ 5 w 140"/>
                <a:gd name="T5" fmla="*/ 0 h 142"/>
                <a:gd name="T6" fmla="*/ 134 w 140"/>
                <a:gd name="T7" fmla="*/ 0 h 142"/>
                <a:gd name="T8" fmla="*/ 139 w 140"/>
                <a:gd name="T9" fmla="*/ 4 h 142"/>
                <a:gd name="T10" fmla="*/ 139 w 140"/>
                <a:gd name="T11" fmla="*/ 136 h 142"/>
                <a:gd name="T12" fmla="*/ 134 w 140"/>
                <a:gd name="T13" fmla="*/ 141 h 142"/>
                <a:gd name="T14" fmla="*/ 5 w 140"/>
                <a:gd name="T15" fmla="*/ 141 h 142"/>
                <a:gd name="T16" fmla="*/ 0 w 140"/>
                <a:gd name="T17" fmla="*/ 136 h 142"/>
                <a:gd name="T18" fmla="*/ 0 w 140"/>
                <a:gd name="T19" fmla="*/ 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0" y="4"/>
                  </a:moveTo>
                  <a:lnTo>
                    <a:pt x="0" y="4"/>
                  </a:lnTo>
                  <a:cubicBezTo>
                    <a:pt x="0" y="2"/>
                    <a:pt x="2" y="0"/>
                    <a:pt x="5" y="0"/>
                  </a:cubicBezTo>
                  <a:cubicBezTo>
                    <a:pt x="134" y="0"/>
                    <a:pt x="134" y="0"/>
                    <a:pt x="134" y="0"/>
                  </a:cubicBezTo>
                  <a:cubicBezTo>
                    <a:pt x="137" y="0"/>
                    <a:pt x="139" y="2"/>
                    <a:pt x="139" y="4"/>
                  </a:cubicBezTo>
                  <a:cubicBezTo>
                    <a:pt x="139" y="136"/>
                    <a:pt x="139" y="136"/>
                    <a:pt x="139" y="136"/>
                  </a:cubicBezTo>
                  <a:cubicBezTo>
                    <a:pt x="139" y="138"/>
                    <a:pt x="137" y="141"/>
                    <a:pt x="134" y="141"/>
                  </a:cubicBezTo>
                  <a:cubicBezTo>
                    <a:pt x="5" y="141"/>
                    <a:pt x="5" y="141"/>
                    <a:pt x="5" y="141"/>
                  </a:cubicBezTo>
                  <a:cubicBezTo>
                    <a:pt x="2" y="141"/>
                    <a:pt x="0" y="138"/>
                    <a:pt x="0" y="136"/>
                  </a:cubicBezTo>
                  <a:lnTo>
                    <a:pt x="0" y="4"/>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86" name="Freeform 240"/>
            <p:cNvSpPr>
              <a:spLocks noChangeArrowheads="1"/>
            </p:cNvSpPr>
            <p:nvPr/>
          </p:nvSpPr>
          <p:spPr bwMode="auto">
            <a:xfrm>
              <a:off x="18638065" y="4629839"/>
              <a:ext cx="126967" cy="131193"/>
            </a:xfrm>
            <a:custGeom>
              <a:avLst/>
              <a:gdLst>
                <a:gd name="T0" fmla="*/ 0 w 137"/>
                <a:gd name="T1" fmla="*/ 4 h 142"/>
                <a:gd name="T2" fmla="*/ 0 w 137"/>
                <a:gd name="T3" fmla="*/ 4 h 142"/>
                <a:gd name="T4" fmla="*/ 4 w 137"/>
                <a:gd name="T5" fmla="*/ 0 h 142"/>
                <a:gd name="T6" fmla="*/ 133 w 137"/>
                <a:gd name="T7" fmla="*/ 0 h 142"/>
                <a:gd name="T8" fmla="*/ 136 w 137"/>
                <a:gd name="T9" fmla="*/ 4 h 142"/>
                <a:gd name="T10" fmla="*/ 136 w 137"/>
                <a:gd name="T11" fmla="*/ 136 h 142"/>
                <a:gd name="T12" fmla="*/ 131 w 137"/>
                <a:gd name="T13" fmla="*/ 141 h 142"/>
                <a:gd name="T14" fmla="*/ 2 w 137"/>
                <a:gd name="T15" fmla="*/ 141 h 142"/>
                <a:gd name="T16" fmla="*/ 0 w 137"/>
                <a:gd name="T17" fmla="*/ 136 h 142"/>
                <a:gd name="T18" fmla="*/ 0 w 137"/>
                <a:gd name="T19" fmla="*/ 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42">
                  <a:moveTo>
                    <a:pt x="0" y="4"/>
                  </a:moveTo>
                  <a:lnTo>
                    <a:pt x="0" y="4"/>
                  </a:lnTo>
                  <a:cubicBezTo>
                    <a:pt x="0" y="2"/>
                    <a:pt x="2" y="0"/>
                    <a:pt x="4" y="0"/>
                  </a:cubicBezTo>
                  <a:cubicBezTo>
                    <a:pt x="133" y="0"/>
                    <a:pt x="133" y="0"/>
                    <a:pt x="133" y="0"/>
                  </a:cubicBezTo>
                  <a:cubicBezTo>
                    <a:pt x="136" y="0"/>
                    <a:pt x="136" y="2"/>
                    <a:pt x="136" y="4"/>
                  </a:cubicBezTo>
                  <a:cubicBezTo>
                    <a:pt x="136" y="136"/>
                    <a:pt x="136" y="136"/>
                    <a:pt x="136" y="136"/>
                  </a:cubicBezTo>
                  <a:cubicBezTo>
                    <a:pt x="136" y="138"/>
                    <a:pt x="133" y="141"/>
                    <a:pt x="131" y="141"/>
                  </a:cubicBezTo>
                  <a:cubicBezTo>
                    <a:pt x="2" y="141"/>
                    <a:pt x="2" y="141"/>
                    <a:pt x="2" y="141"/>
                  </a:cubicBezTo>
                  <a:cubicBezTo>
                    <a:pt x="0" y="141"/>
                    <a:pt x="0" y="138"/>
                    <a:pt x="0" y="136"/>
                  </a:cubicBezTo>
                  <a:lnTo>
                    <a:pt x="0" y="4"/>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87" name="Freeform 241"/>
            <p:cNvSpPr>
              <a:spLocks noChangeArrowheads="1"/>
            </p:cNvSpPr>
            <p:nvPr/>
          </p:nvSpPr>
          <p:spPr bwMode="auto">
            <a:xfrm>
              <a:off x="18638065" y="4629839"/>
              <a:ext cx="126967" cy="131193"/>
            </a:xfrm>
            <a:custGeom>
              <a:avLst/>
              <a:gdLst>
                <a:gd name="T0" fmla="*/ 0 w 137"/>
                <a:gd name="T1" fmla="*/ 4 h 142"/>
                <a:gd name="T2" fmla="*/ 0 w 137"/>
                <a:gd name="T3" fmla="*/ 4 h 142"/>
                <a:gd name="T4" fmla="*/ 4 w 137"/>
                <a:gd name="T5" fmla="*/ 0 h 142"/>
                <a:gd name="T6" fmla="*/ 133 w 137"/>
                <a:gd name="T7" fmla="*/ 0 h 142"/>
                <a:gd name="T8" fmla="*/ 136 w 137"/>
                <a:gd name="T9" fmla="*/ 4 h 142"/>
                <a:gd name="T10" fmla="*/ 136 w 137"/>
                <a:gd name="T11" fmla="*/ 136 h 142"/>
                <a:gd name="T12" fmla="*/ 131 w 137"/>
                <a:gd name="T13" fmla="*/ 141 h 142"/>
                <a:gd name="T14" fmla="*/ 2 w 137"/>
                <a:gd name="T15" fmla="*/ 141 h 142"/>
                <a:gd name="T16" fmla="*/ 0 w 137"/>
                <a:gd name="T17" fmla="*/ 136 h 142"/>
                <a:gd name="T18" fmla="*/ 0 w 137"/>
                <a:gd name="T19" fmla="*/ 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42">
                  <a:moveTo>
                    <a:pt x="0" y="4"/>
                  </a:moveTo>
                  <a:lnTo>
                    <a:pt x="0" y="4"/>
                  </a:lnTo>
                  <a:cubicBezTo>
                    <a:pt x="0" y="2"/>
                    <a:pt x="2" y="0"/>
                    <a:pt x="4" y="0"/>
                  </a:cubicBezTo>
                  <a:cubicBezTo>
                    <a:pt x="133" y="0"/>
                    <a:pt x="133" y="0"/>
                    <a:pt x="133" y="0"/>
                  </a:cubicBezTo>
                  <a:cubicBezTo>
                    <a:pt x="136" y="0"/>
                    <a:pt x="136" y="2"/>
                    <a:pt x="136" y="4"/>
                  </a:cubicBezTo>
                  <a:cubicBezTo>
                    <a:pt x="136" y="136"/>
                    <a:pt x="136" y="136"/>
                    <a:pt x="136" y="136"/>
                  </a:cubicBezTo>
                  <a:cubicBezTo>
                    <a:pt x="136" y="138"/>
                    <a:pt x="133" y="141"/>
                    <a:pt x="131" y="141"/>
                  </a:cubicBezTo>
                  <a:cubicBezTo>
                    <a:pt x="2" y="141"/>
                    <a:pt x="2" y="141"/>
                    <a:pt x="2" y="141"/>
                  </a:cubicBezTo>
                  <a:cubicBezTo>
                    <a:pt x="0" y="141"/>
                    <a:pt x="0" y="138"/>
                    <a:pt x="0" y="136"/>
                  </a:cubicBezTo>
                  <a:lnTo>
                    <a:pt x="0" y="4"/>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88" name="Freeform 242"/>
            <p:cNvSpPr>
              <a:spLocks noChangeArrowheads="1"/>
            </p:cNvSpPr>
            <p:nvPr/>
          </p:nvSpPr>
          <p:spPr bwMode="auto">
            <a:xfrm>
              <a:off x="18807354" y="4629839"/>
              <a:ext cx="131199" cy="131193"/>
            </a:xfrm>
            <a:custGeom>
              <a:avLst/>
              <a:gdLst>
                <a:gd name="T0" fmla="*/ 0 w 140"/>
                <a:gd name="T1" fmla="*/ 4 h 142"/>
                <a:gd name="T2" fmla="*/ 0 w 140"/>
                <a:gd name="T3" fmla="*/ 4 h 142"/>
                <a:gd name="T4" fmla="*/ 5 w 140"/>
                <a:gd name="T5" fmla="*/ 0 h 142"/>
                <a:gd name="T6" fmla="*/ 134 w 140"/>
                <a:gd name="T7" fmla="*/ 2 h 142"/>
                <a:gd name="T8" fmla="*/ 139 w 140"/>
                <a:gd name="T9" fmla="*/ 4 h 142"/>
                <a:gd name="T10" fmla="*/ 139 w 140"/>
                <a:gd name="T11" fmla="*/ 136 h 142"/>
                <a:gd name="T12" fmla="*/ 134 w 140"/>
                <a:gd name="T13" fmla="*/ 141 h 142"/>
                <a:gd name="T14" fmla="*/ 5 w 140"/>
                <a:gd name="T15" fmla="*/ 141 h 142"/>
                <a:gd name="T16" fmla="*/ 0 w 140"/>
                <a:gd name="T17" fmla="*/ 136 h 142"/>
                <a:gd name="T18" fmla="*/ 0 w 140"/>
                <a:gd name="T19" fmla="*/ 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0" y="4"/>
                  </a:moveTo>
                  <a:lnTo>
                    <a:pt x="0" y="4"/>
                  </a:lnTo>
                  <a:cubicBezTo>
                    <a:pt x="0" y="2"/>
                    <a:pt x="3" y="0"/>
                    <a:pt x="5" y="0"/>
                  </a:cubicBezTo>
                  <a:cubicBezTo>
                    <a:pt x="134" y="2"/>
                    <a:pt x="134" y="2"/>
                    <a:pt x="134" y="2"/>
                  </a:cubicBezTo>
                  <a:cubicBezTo>
                    <a:pt x="137" y="2"/>
                    <a:pt x="139" y="2"/>
                    <a:pt x="139" y="4"/>
                  </a:cubicBezTo>
                  <a:cubicBezTo>
                    <a:pt x="139" y="136"/>
                    <a:pt x="139" y="136"/>
                    <a:pt x="139" y="136"/>
                  </a:cubicBezTo>
                  <a:cubicBezTo>
                    <a:pt x="139" y="141"/>
                    <a:pt x="137" y="141"/>
                    <a:pt x="134" y="141"/>
                  </a:cubicBezTo>
                  <a:cubicBezTo>
                    <a:pt x="5" y="141"/>
                    <a:pt x="5" y="141"/>
                    <a:pt x="5" y="141"/>
                  </a:cubicBezTo>
                  <a:cubicBezTo>
                    <a:pt x="3" y="141"/>
                    <a:pt x="0" y="138"/>
                    <a:pt x="0" y="136"/>
                  </a:cubicBezTo>
                  <a:lnTo>
                    <a:pt x="0" y="4"/>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89" name="Freeform 243"/>
            <p:cNvSpPr>
              <a:spLocks noChangeArrowheads="1"/>
            </p:cNvSpPr>
            <p:nvPr/>
          </p:nvSpPr>
          <p:spPr bwMode="auto">
            <a:xfrm>
              <a:off x="18807354" y="4629839"/>
              <a:ext cx="131199" cy="131193"/>
            </a:xfrm>
            <a:custGeom>
              <a:avLst/>
              <a:gdLst>
                <a:gd name="T0" fmla="*/ 0 w 140"/>
                <a:gd name="T1" fmla="*/ 4 h 142"/>
                <a:gd name="T2" fmla="*/ 0 w 140"/>
                <a:gd name="T3" fmla="*/ 4 h 142"/>
                <a:gd name="T4" fmla="*/ 5 w 140"/>
                <a:gd name="T5" fmla="*/ 0 h 142"/>
                <a:gd name="T6" fmla="*/ 134 w 140"/>
                <a:gd name="T7" fmla="*/ 2 h 142"/>
                <a:gd name="T8" fmla="*/ 139 w 140"/>
                <a:gd name="T9" fmla="*/ 4 h 142"/>
                <a:gd name="T10" fmla="*/ 139 w 140"/>
                <a:gd name="T11" fmla="*/ 136 h 142"/>
                <a:gd name="T12" fmla="*/ 134 w 140"/>
                <a:gd name="T13" fmla="*/ 141 h 142"/>
                <a:gd name="T14" fmla="*/ 5 w 140"/>
                <a:gd name="T15" fmla="*/ 141 h 142"/>
                <a:gd name="T16" fmla="*/ 0 w 140"/>
                <a:gd name="T17" fmla="*/ 136 h 142"/>
                <a:gd name="T18" fmla="*/ 0 w 140"/>
                <a:gd name="T19" fmla="*/ 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0" y="4"/>
                  </a:moveTo>
                  <a:lnTo>
                    <a:pt x="0" y="4"/>
                  </a:lnTo>
                  <a:cubicBezTo>
                    <a:pt x="0" y="2"/>
                    <a:pt x="3" y="0"/>
                    <a:pt x="5" y="0"/>
                  </a:cubicBezTo>
                  <a:cubicBezTo>
                    <a:pt x="134" y="2"/>
                    <a:pt x="134" y="2"/>
                    <a:pt x="134" y="2"/>
                  </a:cubicBezTo>
                  <a:cubicBezTo>
                    <a:pt x="137" y="2"/>
                    <a:pt x="139" y="2"/>
                    <a:pt x="139" y="4"/>
                  </a:cubicBezTo>
                  <a:cubicBezTo>
                    <a:pt x="139" y="136"/>
                    <a:pt x="139" y="136"/>
                    <a:pt x="139" y="136"/>
                  </a:cubicBezTo>
                  <a:cubicBezTo>
                    <a:pt x="139" y="141"/>
                    <a:pt x="137" y="141"/>
                    <a:pt x="134" y="141"/>
                  </a:cubicBezTo>
                  <a:cubicBezTo>
                    <a:pt x="5" y="141"/>
                    <a:pt x="5" y="141"/>
                    <a:pt x="5" y="141"/>
                  </a:cubicBezTo>
                  <a:cubicBezTo>
                    <a:pt x="3" y="141"/>
                    <a:pt x="0" y="138"/>
                    <a:pt x="0" y="136"/>
                  </a:cubicBezTo>
                  <a:lnTo>
                    <a:pt x="0" y="4"/>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90" name="Freeform 244"/>
            <p:cNvSpPr>
              <a:spLocks noChangeArrowheads="1"/>
            </p:cNvSpPr>
            <p:nvPr/>
          </p:nvSpPr>
          <p:spPr bwMode="auto">
            <a:xfrm>
              <a:off x="18980876" y="4629839"/>
              <a:ext cx="126967" cy="131193"/>
            </a:xfrm>
            <a:custGeom>
              <a:avLst/>
              <a:gdLst>
                <a:gd name="T0" fmla="*/ 0 w 137"/>
                <a:gd name="T1" fmla="*/ 5 h 142"/>
                <a:gd name="T2" fmla="*/ 0 w 137"/>
                <a:gd name="T3" fmla="*/ 5 h 142"/>
                <a:gd name="T4" fmla="*/ 4 w 137"/>
                <a:gd name="T5" fmla="*/ 0 h 142"/>
                <a:gd name="T6" fmla="*/ 134 w 137"/>
                <a:gd name="T7" fmla="*/ 0 h 142"/>
                <a:gd name="T8" fmla="*/ 136 w 137"/>
                <a:gd name="T9" fmla="*/ 5 h 142"/>
                <a:gd name="T10" fmla="*/ 136 w 137"/>
                <a:gd name="T11" fmla="*/ 136 h 142"/>
                <a:gd name="T12" fmla="*/ 131 w 137"/>
                <a:gd name="T13" fmla="*/ 141 h 142"/>
                <a:gd name="T14" fmla="*/ 2 w 137"/>
                <a:gd name="T15" fmla="*/ 139 h 142"/>
                <a:gd name="T16" fmla="*/ 0 w 137"/>
                <a:gd name="T17" fmla="*/ 136 h 142"/>
                <a:gd name="T18" fmla="*/ 0 w 137"/>
                <a:gd name="T19"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42">
                  <a:moveTo>
                    <a:pt x="0" y="5"/>
                  </a:moveTo>
                  <a:lnTo>
                    <a:pt x="0" y="5"/>
                  </a:lnTo>
                  <a:cubicBezTo>
                    <a:pt x="0" y="0"/>
                    <a:pt x="2" y="0"/>
                    <a:pt x="4" y="0"/>
                  </a:cubicBezTo>
                  <a:cubicBezTo>
                    <a:pt x="134" y="0"/>
                    <a:pt x="134" y="0"/>
                    <a:pt x="134" y="0"/>
                  </a:cubicBezTo>
                  <a:cubicBezTo>
                    <a:pt x="136" y="0"/>
                    <a:pt x="136" y="2"/>
                    <a:pt x="136" y="5"/>
                  </a:cubicBezTo>
                  <a:cubicBezTo>
                    <a:pt x="136" y="136"/>
                    <a:pt x="136" y="136"/>
                    <a:pt x="136" y="136"/>
                  </a:cubicBezTo>
                  <a:cubicBezTo>
                    <a:pt x="136" y="139"/>
                    <a:pt x="134" y="141"/>
                    <a:pt x="131" y="141"/>
                  </a:cubicBezTo>
                  <a:cubicBezTo>
                    <a:pt x="2" y="139"/>
                    <a:pt x="2" y="139"/>
                    <a:pt x="2" y="139"/>
                  </a:cubicBezTo>
                  <a:cubicBezTo>
                    <a:pt x="0" y="139"/>
                    <a:pt x="0" y="139"/>
                    <a:pt x="0" y="136"/>
                  </a:cubicBezTo>
                  <a:lnTo>
                    <a:pt x="0" y="5"/>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91" name="Freeform 245"/>
            <p:cNvSpPr>
              <a:spLocks noChangeArrowheads="1"/>
            </p:cNvSpPr>
            <p:nvPr/>
          </p:nvSpPr>
          <p:spPr bwMode="auto">
            <a:xfrm>
              <a:off x="18980876" y="4629839"/>
              <a:ext cx="126967" cy="131193"/>
            </a:xfrm>
            <a:custGeom>
              <a:avLst/>
              <a:gdLst>
                <a:gd name="T0" fmla="*/ 0 w 137"/>
                <a:gd name="T1" fmla="*/ 5 h 142"/>
                <a:gd name="T2" fmla="*/ 0 w 137"/>
                <a:gd name="T3" fmla="*/ 5 h 142"/>
                <a:gd name="T4" fmla="*/ 4 w 137"/>
                <a:gd name="T5" fmla="*/ 0 h 142"/>
                <a:gd name="T6" fmla="*/ 134 w 137"/>
                <a:gd name="T7" fmla="*/ 0 h 142"/>
                <a:gd name="T8" fmla="*/ 136 w 137"/>
                <a:gd name="T9" fmla="*/ 5 h 142"/>
                <a:gd name="T10" fmla="*/ 136 w 137"/>
                <a:gd name="T11" fmla="*/ 136 h 142"/>
                <a:gd name="T12" fmla="*/ 131 w 137"/>
                <a:gd name="T13" fmla="*/ 141 h 142"/>
                <a:gd name="T14" fmla="*/ 2 w 137"/>
                <a:gd name="T15" fmla="*/ 139 h 142"/>
                <a:gd name="T16" fmla="*/ 0 w 137"/>
                <a:gd name="T17" fmla="*/ 136 h 142"/>
                <a:gd name="T18" fmla="*/ 0 w 137"/>
                <a:gd name="T19"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42">
                  <a:moveTo>
                    <a:pt x="0" y="5"/>
                  </a:moveTo>
                  <a:lnTo>
                    <a:pt x="0" y="5"/>
                  </a:lnTo>
                  <a:cubicBezTo>
                    <a:pt x="0" y="0"/>
                    <a:pt x="2" y="0"/>
                    <a:pt x="4" y="0"/>
                  </a:cubicBezTo>
                  <a:cubicBezTo>
                    <a:pt x="134" y="0"/>
                    <a:pt x="134" y="0"/>
                    <a:pt x="134" y="0"/>
                  </a:cubicBezTo>
                  <a:cubicBezTo>
                    <a:pt x="136" y="0"/>
                    <a:pt x="136" y="2"/>
                    <a:pt x="136" y="5"/>
                  </a:cubicBezTo>
                  <a:cubicBezTo>
                    <a:pt x="136" y="136"/>
                    <a:pt x="136" y="136"/>
                    <a:pt x="136" y="136"/>
                  </a:cubicBezTo>
                  <a:cubicBezTo>
                    <a:pt x="136" y="139"/>
                    <a:pt x="134" y="141"/>
                    <a:pt x="131" y="141"/>
                  </a:cubicBezTo>
                  <a:cubicBezTo>
                    <a:pt x="2" y="139"/>
                    <a:pt x="2" y="139"/>
                    <a:pt x="2" y="139"/>
                  </a:cubicBezTo>
                  <a:cubicBezTo>
                    <a:pt x="0" y="139"/>
                    <a:pt x="0" y="139"/>
                    <a:pt x="0" y="136"/>
                  </a:cubicBezTo>
                  <a:lnTo>
                    <a:pt x="0" y="5"/>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92" name="Freeform 246"/>
            <p:cNvSpPr>
              <a:spLocks noChangeArrowheads="1"/>
            </p:cNvSpPr>
            <p:nvPr/>
          </p:nvSpPr>
          <p:spPr bwMode="auto">
            <a:xfrm>
              <a:off x="19150165" y="4629839"/>
              <a:ext cx="131199" cy="131193"/>
            </a:xfrm>
            <a:custGeom>
              <a:avLst/>
              <a:gdLst>
                <a:gd name="T0" fmla="*/ 0 w 140"/>
                <a:gd name="T1" fmla="*/ 5 h 142"/>
                <a:gd name="T2" fmla="*/ 0 w 140"/>
                <a:gd name="T3" fmla="*/ 5 h 142"/>
                <a:gd name="T4" fmla="*/ 5 w 140"/>
                <a:gd name="T5" fmla="*/ 0 h 142"/>
                <a:gd name="T6" fmla="*/ 135 w 140"/>
                <a:gd name="T7" fmla="*/ 0 h 142"/>
                <a:gd name="T8" fmla="*/ 139 w 140"/>
                <a:gd name="T9" fmla="*/ 5 h 142"/>
                <a:gd name="T10" fmla="*/ 139 w 140"/>
                <a:gd name="T11" fmla="*/ 136 h 142"/>
                <a:gd name="T12" fmla="*/ 135 w 140"/>
                <a:gd name="T13" fmla="*/ 141 h 142"/>
                <a:gd name="T14" fmla="*/ 5 w 140"/>
                <a:gd name="T15" fmla="*/ 141 h 142"/>
                <a:gd name="T16" fmla="*/ 0 w 140"/>
                <a:gd name="T17" fmla="*/ 136 h 142"/>
                <a:gd name="T18" fmla="*/ 0 w 140"/>
                <a:gd name="T19"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0" y="5"/>
                  </a:moveTo>
                  <a:lnTo>
                    <a:pt x="0" y="5"/>
                  </a:lnTo>
                  <a:cubicBezTo>
                    <a:pt x="0" y="2"/>
                    <a:pt x="3" y="0"/>
                    <a:pt x="5" y="0"/>
                  </a:cubicBezTo>
                  <a:cubicBezTo>
                    <a:pt x="135" y="0"/>
                    <a:pt x="135" y="0"/>
                    <a:pt x="135" y="0"/>
                  </a:cubicBezTo>
                  <a:cubicBezTo>
                    <a:pt x="137" y="0"/>
                    <a:pt x="139" y="2"/>
                    <a:pt x="139" y="5"/>
                  </a:cubicBezTo>
                  <a:cubicBezTo>
                    <a:pt x="139" y="136"/>
                    <a:pt x="139" y="136"/>
                    <a:pt x="139" y="136"/>
                  </a:cubicBezTo>
                  <a:cubicBezTo>
                    <a:pt x="139" y="139"/>
                    <a:pt x="137" y="141"/>
                    <a:pt x="135" y="141"/>
                  </a:cubicBezTo>
                  <a:cubicBezTo>
                    <a:pt x="5" y="141"/>
                    <a:pt x="5" y="141"/>
                    <a:pt x="5" y="141"/>
                  </a:cubicBezTo>
                  <a:cubicBezTo>
                    <a:pt x="3" y="141"/>
                    <a:pt x="0" y="139"/>
                    <a:pt x="0" y="136"/>
                  </a:cubicBezTo>
                  <a:lnTo>
                    <a:pt x="0" y="5"/>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93" name="Freeform 247"/>
            <p:cNvSpPr>
              <a:spLocks noChangeArrowheads="1"/>
            </p:cNvSpPr>
            <p:nvPr/>
          </p:nvSpPr>
          <p:spPr bwMode="auto">
            <a:xfrm>
              <a:off x="19150165" y="4629839"/>
              <a:ext cx="131199" cy="131193"/>
            </a:xfrm>
            <a:custGeom>
              <a:avLst/>
              <a:gdLst>
                <a:gd name="T0" fmla="*/ 0 w 140"/>
                <a:gd name="T1" fmla="*/ 5 h 142"/>
                <a:gd name="T2" fmla="*/ 0 w 140"/>
                <a:gd name="T3" fmla="*/ 5 h 142"/>
                <a:gd name="T4" fmla="*/ 5 w 140"/>
                <a:gd name="T5" fmla="*/ 0 h 142"/>
                <a:gd name="T6" fmla="*/ 135 w 140"/>
                <a:gd name="T7" fmla="*/ 0 h 142"/>
                <a:gd name="T8" fmla="*/ 139 w 140"/>
                <a:gd name="T9" fmla="*/ 5 h 142"/>
                <a:gd name="T10" fmla="*/ 139 w 140"/>
                <a:gd name="T11" fmla="*/ 136 h 142"/>
                <a:gd name="T12" fmla="*/ 135 w 140"/>
                <a:gd name="T13" fmla="*/ 141 h 142"/>
                <a:gd name="T14" fmla="*/ 5 w 140"/>
                <a:gd name="T15" fmla="*/ 141 h 142"/>
                <a:gd name="T16" fmla="*/ 0 w 140"/>
                <a:gd name="T17" fmla="*/ 136 h 142"/>
                <a:gd name="T18" fmla="*/ 0 w 140"/>
                <a:gd name="T19"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0" y="5"/>
                  </a:moveTo>
                  <a:lnTo>
                    <a:pt x="0" y="5"/>
                  </a:lnTo>
                  <a:cubicBezTo>
                    <a:pt x="0" y="2"/>
                    <a:pt x="3" y="0"/>
                    <a:pt x="5" y="0"/>
                  </a:cubicBezTo>
                  <a:cubicBezTo>
                    <a:pt x="135" y="0"/>
                    <a:pt x="135" y="0"/>
                    <a:pt x="135" y="0"/>
                  </a:cubicBezTo>
                  <a:cubicBezTo>
                    <a:pt x="137" y="0"/>
                    <a:pt x="139" y="2"/>
                    <a:pt x="139" y="5"/>
                  </a:cubicBezTo>
                  <a:cubicBezTo>
                    <a:pt x="139" y="136"/>
                    <a:pt x="139" y="136"/>
                    <a:pt x="139" y="136"/>
                  </a:cubicBezTo>
                  <a:cubicBezTo>
                    <a:pt x="139" y="139"/>
                    <a:pt x="137" y="141"/>
                    <a:pt x="135" y="141"/>
                  </a:cubicBezTo>
                  <a:cubicBezTo>
                    <a:pt x="5" y="141"/>
                    <a:pt x="5" y="141"/>
                    <a:pt x="5" y="141"/>
                  </a:cubicBezTo>
                  <a:cubicBezTo>
                    <a:pt x="3" y="141"/>
                    <a:pt x="0" y="139"/>
                    <a:pt x="0" y="136"/>
                  </a:cubicBezTo>
                  <a:lnTo>
                    <a:pt x="0" y="5"/>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94" name="Freeform 248"/>
            <p:cNvSpPr>
              <a:spLocks noChangeArrowheads="1"/>
            </p:cNvSpPr>
            <p:nvPr/>
          </p:nvSpPr>
          <p:spPr bwMode="auto">
            <a:xfrm>
              <a:off x="18291022" y="4794888"/>
              <a:ext cx="131199" cy="131193"/>
            </a:xfrm>
            <a:custGeom>
              <a:avLst/>
              <a:gdLst>
                <a:gd name="T0" fmla="*/ 0 w 140"/>
                <a:gd name="T1" fmla="*/ 5 h 143"/>
                <a:gd name="T2" fmla="*/ 0 w 140"/>
                <a:gd name="T3" fmla="*/ 5 h 143"/>
                <a:gd name="T4" fmla="*/ 4 w 140"/>
                <a:gd name="T5" fmla="*/ 0 h 143"/>
                <a:gd name="T6" fmla="*/ 134 w 140"/>
                <a:gd name="T7" fmla="*/ 0 h 143"/>
                <a:gd name="T8" fmla="*/ 139 w 140"/>
                <a:gd name="T9" fmla="*/ 5 h 143"/>
                <a:gd name="T10" fmla="*/ 139 w 140"/>
                <a:gd name="T11" fmla="*/ 137 h 143"/>
                <a:gd name="T12" fmla="*/ 134 w 140"/>
                <a:gd name="T13" fmla="*/ 142 h 143"/>
                <a:gd name="T14" fmla="*/ 4 w 140"/>
                <a:gd name="T15" fmla="*/ 142 h 143"/>
                <a:gd name="T16" fmla="*/ 0 w 140"/>
                <a:gd name="T17" fmla="*/ 137 h 143"/>
                <a:gd name="T18" fmla="*/ 0 w 140"/>
                <a:gd name="T19"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0" y="5"/>
                  </a:moveTo>
                  <a:lnTo>
                    <a:pt x="0" y="5"/>
                  </a:lnTo>
                  <a:cubicBezTo>
                    <a:pt x="0" y="3"/>
                    <a:pt x="2" y="0"/>
                    <a:pt x="4" y="0"/>
                  </a:cubicBezTo>
                  <a:cubicBezTo>
                    <a:pt x="134" y="0"/>
                    <a:pt x="134" y="0"/>
                    <a:pt x="134" y="0"/>
                  </a:cubicBezTo>
                  <a:cubicBezTo>
                    <a:pt x="136" y="0"/>
                    <a:pt x="139" y="3"/>
                    <a:pt x="139" y="5"/>
                  </a:cubicBezTo>
                  <a:cubicBezTo>
                    <a:pt x="139" y="137"/>
                    <a:pt x="139" y="137"/>
                    <a:pt x="139" y="137"/>
                  </a:cubicBezTo>
                  <a:cubicBezTo>
                    <a:pt x="139" y="140"/>
                    <a:pt x="136" y="142"/>
                    <a:pt x="134" y="142"/>
                  </a:cubicBezTo>
                  <a:cubicBezTo>
                    <a:pt x="4" y="142"/>
                    <a:pt x="4" y="142"/>
                    <a:pt x="4" y="142"/>
                  </a:cubicBezTo>
                  <a:cubicBezTo>
                    <a:pt x="2" y="142"/>
                    <a:pt x="0" y="140"/>
                    <a:pt x="0" y="137"/>
                  </a:cubicBezTo>
                  <a:lnTo>
                    <a:pt x="0" y="5"/>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95" name="Freeform 249"/>
            <p:cNvSpPr>
              <a:spLocks noChangeArrowheads="1"/>
            </p:cNvSpPr>
            <p:nvPr/>
          </p:nvSpPr>
          <p:spPr bwMode="auto">
            <a:xfrm>
              <a:off x="18291022" y="4794888"/>
              <a:ext cx="131199" cy="131193"/>
            </a:xfrm>
            <a:custGeom>
              <a:avLst/>
              <a:gdLst>
                <a:gd name="T0" fmla="*/ 0 w 140"/>
                <a:gd name="T1" fmla="*/ 5 h 143"/>
                <a:gd name="T2" fmla="*/ 0 w 140"/>
                <a:gd name="T3" fmla="*/ 5 h 143"/>
                <a:gd name="T4" fmla="*/ 4 w 140"/>
                <a:gd name="T5" fmla="*/ 0 h 143"/>
                <a:gd name="T6" fmla="*/ 134 w 140"/>
                <a:gd name="T7" fmla="*/ 0 h 143"/>
                <a:gd name="T8" fmla="*/ 139 w 140"/>
                <a:gd name="T9" fmla="*/ 5 h 143"/>
                <a:gd name="T10" fmla="*/ 139 w 140"/>
                <a:gd name="T11" fmla="*/ 137 h 143"/>
                <a:gd name="T12" fmla="*/ 134 w 140"/>
                <a:gd name="T13" fmla="*/ 142 h 143"/>
                <a:gd name="T14" fmla="*/ 4 w 140"/>
                <a:gd name="T15" fmla="*/ 142 h 143"/>
                <a:gd name="T16" fmla="*/ 0 w 140"/>
                <a:gd name="T17" fmla="*/ 137 h 143"/>
                <a:gd name="T18" fmla="*/ 0 w 140"/>
                <a:gd name="T19"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0" y="5"/>
                  </a:moveTo>
                  <a:lnTo>
                    <a:pt x="0" y="5"/>
                  </a:lnTo>
                  <a:cubicBezTo>
                    <a:pt x="0" y="3"/>
                    <a:pt x="2" y="0"/>
                    <a:pt x="4" y="0"/>
                  </a:cubicBezTo>
                  <a:cubicBezTo>
                    <a:pt x="134" y="0"/>
                    <a:pt x="134" y="0"/>
                    <a:pt x="134" y="0"/>
                  </a:cubicBezTo>
                  <a:cubicBezTo>
                    <a:pt x="136" y="0"/>
                    <a:pt x="139" y="3"/>
                    <a:pt x="139" y="5"/>
                  </a:cubicBezTo>
                  <a:cubicBezTo>
                    <a:pt x="139" y="137"/>
                    <a:pt x="139" y="137"/>
                    <a:pt x="139" y="137"/>
                  </a:cubicBezTo>
                  <a:cubicBezTo>
                    <a:pt x="139" y="140"/>
                    <a:pt x="136" y="142"/>
                    <a:pt x="134" y="142"/>
                  </a:cubicBezTo>
                  <a:cubicBezTo>
                    <a:pt x="4" y="142"/>
                    <a:pt x="4" y="142"/>
                    <a:pt x="4" y="142"/>
                  </a:cubicBezTo>
                  <a:cubicBezTo>
                    <a:pt x="2" y="142"/>
                    <a:pt x="0" y="140"/>
                    <a:pt x="0" y="137"/>
                  </a:cubicBezTo>
                  <a:lnTo>
                    <a:pt x="0" y="5"/>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96" name="Freeform 250"/>
            <p:cNvSpPr>
              <a:spLocks noChangeArrowheads="1"/>
            </p:cNvSpPr>
            <p:nvPr/>
          </p:nvSpPr>
          <p:spPr bwMode="auto">
            <a:xfrm>
              <a:off x="18464544" y="4794888"/>
              <a:ext cx="131199" cy="131193"/>
            </a:xfrm>
            <a:custGeom>
              <a:avLst/>
              <a:gdLst>
                <a:gd name="T0" fmla="*/ 0 w 140"/>
                <a:gd name="T1" fmla="*/ 5 h 143"/>
                <a:gd name="T2" fmla="*/ 0 w 140"/>
                <a:gd name="T3" fmla="*/ 5 h 143"/>
                <a:gd name="T4" fmla="*/ 5 w 140"/>
                <a:gd name="T5" fmla="*/ 0 h 143"/>
                <a:gd name="T6" fmla="*/ 134 w 140"/>
                <a:gd name="T7" fmla="*/ 0 h 143"/>
                <a:gd name="T8" fmla="*/ 139 w 140"/>
                <a:gd name="T9" fmla="*/ 5 h 143"/>
                <a:gd name="T10" fmla="*/ 139 w 140"/>
                <a:gd name="T11" fmla="*/ 137 h 143"/>
                <a:gd name="T12" fmla="*/ 134 w 140"/>
                <a:gd name="T13" fmla="*/ 142 h 143"/>
                <a:gd name="T14" fmla="*/ 5 w 140"/>
                <a:gd name="T15" fmla="*/ 142 h 143"/>
                <a:gd name="T16" fmla="*/ 0 w 140"/>
                <a:gd name="T17" fmla="*/ 137 h 143"/>
                <a:gd name="T18" fmla="*/ 0 w 140"/>
                <a:gd name="T19"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0" y="5"/>
                  </a:moveTo>
                  <a:lnTo>
                    <a:pt x="0" y="5"/>
                  </a:lnTo>
                  <a:cubicBezTo>
                    <a:pt x="0" y="3"/>
                    <a:pt x="2" y="0"/>
                    <a:pt x="5" y="0"/>
                  </a:cubicBezTo>
                  <a:cubicBezTo>
                    <a:pt x="134" y="0"/>
                    <a:pt x="134" y="0"/>
                    <a:pt x="134" y="0"/>
                  </a:cubicBezTo>
                  <a:cubicBezTo>
                    <a:pt x="137" y="0"/>
                    <a:pt x="139" y="3"/>
                    <a:pt x="139" y="5"/>
                  </a:cubicBezTo>
                  <a:cubicBezTo>
                    <a:pt x="139" y="137"/>
                    <a:pt x="139" y="137"/>
                    <a:pt x="139" y="137"/>
                  </a:cubicBezTo>
                  <a:cubicBezTo>
                    <a:pt x="139" y="140"/>
                    <a:pt x="137" y="142"/>
                    <a:pt x="134" y="142"/>
                  </a:cubicBezTo>
                  <a:cubicBezTo>
                    <a:pt x="5" y="142"/>
                    <a:pt x="5" y="142"/>
                    <a:pt x="5" y="142"/>
                  </a:cubicBezTo>
                  <a:cubicBezTo>
                    <a:pt x="2" y="142"/>
                    <a:pt x="0" y="140"/>
                    <a:pt x="0" y="137"/>
                  </a:cubicBezTo>
                  <a:lnTo>
                    <a:pt x="0" y="5"/>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97" name="Freeform 251"/>
            <p:cNvSpPr>
              <a:spLocks noChangeArrowheads="1"/>
            </p:cNvSpPr>
            <p:nvPr/>
          </p:nvSpPr>
          <p:spPr bwMode="auto">
            <a:xfrm>
              <a:off x="18464544" y="4794888"/>
              <a:ext cx="131199" cy="131193"/>
            </a:xfrm>
            <a:custGeom>
              <a:avLst/>
              <a:gdLst>
                <a:gd name="T0" fmla="*/ 0 w 140"/>
                <a:gd name="T1" fmla="*/ 5 h 143"/>
                <a:gd name="T2" fmla="*/ 0 w 140"/>
                <a:gd name="T3" fmla="*/ 5 h 143"/>
                <a:gd name="T4" fmla="*/ 5 w 140"/>
                <a:gd name="T5" fmla="*/ 0 h 143"/>
                <a:gd name="T6" fmla="*/ 134 w 140"/>
                <a:gd name="T7" fmla="*/ 0 h 143"/>
                <a:gd name="T8" fmla="*/ 139 w 140"/>
                <a:gd name="T9" fmla="*/ 5 h 143"/>
                <a:gd name="T10" fmla="*/ 139 w 140"/>
                <a:gd name="T11" fmla="*/ 137 h 143"/>
                <a:gd name="T12" fmla="*/ 134 w 140"/>
                <a:gd name="T13" fmla="*/ 142 h 143"/>
                <a:gd name="T14" fmla="*/ 5 w 140"/>
                <a:gd name="T15" fmla="*/ 142 h 143"/>
                <a:gd name="T16" fmla="*/ 0 w 140"/>
                <a:gd name="T17" fmla="*/ 137 h 143"/>
                <a:gd name="T18" fmla="*/ 0 w 140"/>
                <a:gd name="T19"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0" y="5"/>
                  </a:moveTo>
                  <a:lnTo>
                    <a:pt x="0" y="5"/>
                  </a:lnTo>
                  <a:cubicBezTo>
                    <a:pt x="0" y="3"/>
                    <a:pt x="2" y="0"/>
                    <a:pt x="5" y="0"/>
                  </a:cubicBezTo>
                  <a:cubicBezTo>
                    <a:pt x="134" y="0"/>
                    <a:pt x="134" y="0"/>
                    <a:pt x="134" y="0"/>
                  </a:cubicBezTo>
                  <a:cubicBezTo>
                    <a:pt x="137" y="0"/>
                    <a:pt x="139" y="3"/>
                    <a:pt x="139" y="5"/>
                  </a:cubicBezTo>
                  <a:cubicBezTo>
                    <a:pt x="139" y="137"/>
                    <a:pt x="139" y="137"/>
                    <a:pt x="139" y="137"/>
                  </a:cubicBezTo>
                  <a:cubicBezTo>
                    <a:pt x="139" y="140"/>
                    <a:pt x="137" y="142"/>
                    <a:pt x="134" y="142"/>
                  </a:cubicBezTo>
                  <a:cubicBezTo>
                    <a:pt x="5" y="142"/>
                    <a:pt x="5" y="142"/>
                    <a:pt x="5" y="142"/>
                  </a:cubicBezTo>
                  <a:cubicBezTo>
                    <a:pt x="2" y="142"/>
                    <a:pt x="0" y="140"/>
                    <a:pt x="0" y="137"/>
                  </a:cubicBezTo>
                  <a:lnTo>
                    <a:pt x="0" y="5"/>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98" name="Freeform 252"/>
            <p:cNvSpPr>
              <a:spLocks noChangeArrowheads="1"/>
            </p:cNvSpPr>
            <p:nvPr/>
          </p:nvSpPr>
          <p:spPr bwMode="auto">
            <a:xfrm>
              <a:off x="18633833" y="4794888"/>
              <a:ext cx="131199" cy="131193"/>
            </a:xfrm>
            <a:custGeom>
              <a:avLst/>
              <a:gdLst>
                <a:gd name="T0" fmla="*/ 0 w 140"/>
                <a:gd name="T1" fmla="*/ 5 h 143"/>
                <a:gd name="T2" fmla="*/ 0 w 140"/>
                <a:gd name="T3" fmla="*/ 5 h 143"/>
                <a:gd name="T4" fmla="*/ 5 w 140"/>
                <a:gd name="T5" fmla="*/ 0 h 143"/>
                <a:gd name="T6" fmla="*/ 134 w 140"/>
                <a:gd name="T7" fmla="*/ 0 h 143"/>
                <a:gd name="T8" fmla="*/ 139 w 140"/>
                <a:gd name="T9" fmla="*/ 5 h 143"/>
                <a:gd name="T10" fmla="*/ 139 w 140"/>
                <a:gd name="T11" fmla="*/ 137 h 143"/>
                <a:gd name="T12" fmla="*/ 134 w 140"/>
                <a:gd name="T13" fmla="*/ 142 h 143"/>
                <a:gd name="T14" fmla="*/ 5 w 140"/>
                <a:gd name="T15" fmla="*/ 142 h 143"/>
                <a:gd name="T16" fmla="*/ 0 w 140"/>
                <a:gd name="T17" fmla="*/ 137 h 143"/>
                <a:gd name="T18" fmla="*/ 0 w 140"/>
                <a:gd name="T19"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0" y="5"/>
                  </a:moveTo>
                  <a:lnTo>
                    <a:pt x="0" y="5"/>
                  </a:lnTo>
                  <a:cubicBezTo>
                    <a:pt x="0" y="3"/>
                    <a:pt x="3" y="0"/>
                    <a:pt x="5" y="0"/>
                  </a:cubicBezTo>
                  <a:cubicBezTo>
                    <a:pt x="134" y="0"/>
                    <a:pt x="134" y="0"/>
                    <a:pt x="134" y="0"/>
                  </a:cubicBezTo>
                  <a:cubicBezTo>
                    <a:pt x="136" y="0"/>
                    <a:pt x="139" y="3"/>
                    <a:pt x="139" y="5"/>
                  </a:cubicBezTo>
                  <a:cubicBezTo>
                    <a:pt x="139" y="137"/>
                    <a:pt x="139" y="137"/>
                    <a:pt x="139" y="137"/>
                  </a:cubicBezTo>
                  <a:cubicBezTo>
                    <a:pt x="139" y="140"/>
                    <a:pt x="136" y="142"/>
                    <a:pt x="134" y="142"/>
                  </a:cubicBezTo>
                  <a:cubicBezTo>
                    <a:pt x="5" y="142"/>
                    <a:pt x="5" y="142"/>
                    <a:pt x="5" y="142"/>
                  </a:cubicBezTo>
                  <a:cubicBezTo>
                    <a:pt x="3" y="142"/>
                    <a:pt x="0" y="140"/>
                    <a:pt x="0" y="137"/>
                  </a:cubicBezTo>
                  <a:lnTo>
                    <a:pt x="0" y="5"/>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899" name="Freeform 253"/>
            <p:cNvSpPr>
              <a:spLocks noChangeArrowheads="1"/>
            </p:cNvSpPr>
            <p:nvPr/>
          </p:nvSpPr>
          <p:spPr bwMode="auto">
            <a:xfrm>
              <a:off x="18633833" y="4794888"/>
              <a:ext cx="131199" cy="131193"/>
            </a:xfrm>
            <a:custGeom>
              <a:avLst/>
              <a:gdLst>
                <a:gd name="T0" fmla="*/ 0 w 140"/>
                <a:gd name="T1" fmla="*/ 5 h 143"/>
                <a:gd name="T2" fmla="*/ 0 w 140"/>
                <a:gd name="T3" fmla="*/ 5 h 143"/>
                <a:gd name="T4" fmla="*/ 5 w 140"/>
                <a:gd name="T5" fmla="*/ 0 h 143"/>
                <a:gd name="T6" fmla="*/ 134 w 140"/>
                <a:gd name="T7" fmla="*/ 0 h 143"/>
                <a:gd name="T8" fmla="*/ 139 w 140"/>
                <a:gd name="T9" fmla="*/ 5 h 143"/>
                <a:gd name="T10" fmla="*/ 139 w 140"/>
                <a:gd name="T11" fmla="*/ 137 h 143"/>
                <a:gd name="T12" fmla="*/ 134 w 140"/>
                <a:gd name="T13" fmla="*/ 142 h 143"/>
                <a:gd name="T14" fmla="*/ 5 w 140"/>
                <a:gd name="T15" fmla="*/ 142 h 143"/>
                <a:gd name="T16" fmla="*/ 0 w 140"/>
                <a:gd name="T17" fmla="*/ 137 h 143"/>
                <a:gd name="T18" fmla="*/ 0 w 140"/>
                <a:gd name="T19"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0" y="5"/>
                  </a:moveTo>
                  <a:lnTo>
                    <a:pt x="0" y="5"/>
                  </a:lnTo>
                  <a:cubicBezTo>
                    <a:pt x="0" y="3"/>
                    <a:pt x="3" y="0"/>
                    <a:pt x="5" y="0"/>
                  </a:cubicBezTo>
                  <a:cubicBezTo>
                    <a:pt x="134" y="0"/>
                    <a:pt x="134" y="0"/>
                    <a:pt x="134" y="0"/>
                  </a:cubicBezTo>
                  <a:cubicBezTo>
                    <a:pt x="136" y="0"/>
                    <a:pt x="139" y="3"/>
                    <a:pt x="139" y="5"/>
                  </a:cubicBezTo>
                  <a:cubicBezTo>
                    <a:pt x="139" y="137"/>
                    <a:pt x="139" y="137"/>
                    <a:pt x="139" y="137"/>
                  </a:cubicBezTo>
                  <a:cubicBezTo>
                    <a:pt x="139" y="140"/>
                    <a:pt x="136" y="142"/>
                    <a:pt x="134" y="142"/>
                  </a:cubicBezTo>
                  <a:cubicBezTo>
                    <a:pt x="5" y="142"/>
                    <a:pt x="5" y="142"/>
                    <a:pt x="5" y="142"/>
                  </a:cubicBezTo>
                  <a:cubicBezTo>
                    <a:pt x="3" y="142"/>
                    <a:pt x="0" y="140"/>
                    <a:pt x="0" y="137"/>
                  </a:cubicBezTo>
                  <a:lnTo>
                    <a:pt x="0" y="5"/>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00" name="Freeform 254"/>
            <p:cNvSpPr>
              <a:spLocks noChangeArrowheads="1"/>
            </p:cNvSpPr>
            <p:nvPr/>
          </p:nvSpPr>
          <p:spPr bwMode="auto">
            <a:xfrm>
              <a:off x="18807354" y="4794888"/>
              <a:ext cx="131199" cy="131193"/>
            </a:xfrm>
            <a:custGeom>
              <a:avLst/>
              <a:gdLst>
                <a:gd name="T0" fmla="*/ 0 w 140"/>
                <a:gd name="T1" fmla="*/ 5 h 143"/>
                <a:gd name="T2" fmla="*/ 0 w 140"/>
                <a:gd name="T3" fmla="*/ 5 h 143"/>
                <a:gd name="T4" fmla="*/ 5 w 140"/>
                <a:gd name="T5" fmla="*/ 0 h 143"/>
                <a:gd name="T6" fmla="*/ 134 w 140"/>
                <a:gd name="T7" fmla="*/ 3 h 143"/>
                <a:gd name="T8" fmla="*/ 139 w 140"/>
                <a:gd name="T9" fmla="*/ 8 h 143"/>
                <a:gd name="T10" fmla="*/ 139 w 140"/>
                <a:gd name="T11" fmla="*/ 140 h 143"/>
                <a:gd name="T12" fmla="*/ 134 w 140"/>
                <a:gd name="T13" fmla="*/ 142 h 143"/>
                <a:gd name="T14" fmla="*/ 5 w 140"/>
                <a:gd name="T15" fmla="*/ 142 h 143"/>
                <a:gd name="T16" fmla="*/ 0 w 140"/>
                <a:gd name="T17" fmla="*/ 137 h 143"/>
                <a:gd name="T18" fmla="*/ 0 w 140"/>
                <a:gd name="T19"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0" y="5"/>
                  </a:moveTo>
                  <a:lnTo>
                    <a:pt x="0" y="5"/>
                  </a:lnTo>
                  <a:cubicBezTo>
                    <a:pt x="0" y="3"/>
                    <a:pt x="3" y="0"/>
                    <a:pt x="5" y="0"/>
                  </a:cubicBezTo>
                  <a:cubicBezTo>
                    <a:pt x="134" y="3"/>
                    <a:pt x="134" y="3"/>
                    <a:pt x="134" y="3"/>
                  </a:cubicBezTo>
                  <a:cubicBezTo>
                    <a:pt x="137" y="3"/>
                    <a:pt x="139" y="3"/>
                    <a:pt x="139" y="8"/>
                  </a:cubicBezTo>
                  <a:cubicBezTo>
                    <a:pt x="139" y="140"/>
                    <a:pt x="139" y="140"/>
                    <a:pt x="139" y="140"/>
                  </a:cubicBezTo>
                  <a:cubicBezTo>
                    <a:pt x="139" y="142"/>
                    <a:pt x="137" y="142"/>
                    <a:pt x="134" y="142"/>
                  </a:cubicBezTo>
                  <a:cubicBezTo>
                    <a:pt x="5" y="142"/>
                    <a:pt x="5" y="142"/>
                    <a:pt x="5" y="142"/>
                  </a:cubicBezTo>
                  <a:cubicBezTo>
                    <a:pt x="3" y="142"/>
                    <a:pt x="0" y="140"/>
                    <a:pt x="0" y="137"/>
                  </a:cubicBezTo>
                  <a:lnTo>
                    <a:pt x="0" y="5"/>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01" name="Freeform 255"/>
            <p:cNvSpPr>
              <a:spLocks noChangeArrowheads="1"/>
            </p:cNvSpPr>
            <p:nvPr/>
          </p:nvSpPr>
          <p:spPr bwMode="auto">
            <a:xfrm>
              <a:off x="18807354" y="4794888"/>
              <a:ext cx="131199" cy="131193"/>
            </a:xfrm>
            <a:custGeom>
              <a:avLst/>
              <a:gdLst>
                <a:gd name="T0" fmla="*/ 0 w 140"/>
                <a:gd name="T1" fmla="*/ 5 h 143"/>
                <a:gd name="T2" fmla="*/ 0 w 140"/>
                <a:gd name="T3" fmla="*/ 5 h 143"/>
                <a:gd name="T4" fmla="*/ 5 w 140"/>
                <a:gd name="T5" fmla="*/ 0 h 143"/>
                <a:gd name="T6" fmla="*/ 134 w 140"/>
                <a:gd name="T7" fmla="*/ 3 h 143"/>
                <a:gd name="T8" fmla="*/ 139 w 140"/>
                <a:gd name="T9" fmla="*/ 8 h 143"/>
                <a:gd name="T10" fmla="*/ 139 w 140"/>
                <a:gd name="T11" fmla="*/ 140 h 143"/>
                <a:gd name="T12" fmla="*/ 134 w 140"/>
                <a:gd name="T13" fmla="*/ 142 h 143"/>
                <a:gd name="T14" fmla="*/ 5 w 140"/>
                <a:gd name="T15" fmla="*/ 142 h 143"/>
                <a:gd name="T16" fmla="*/ 0 w 140"/>
                <a:gd name="T17" fmla="*/ 137 h 143"/>
                <a:gd name="T18" fmla="*/ 0 w 140"/>
                <a:gd name="T19"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0" y="5"/>
                  </a:moveTo>
                  <a:lnTo>
                    <a:pt x="0" y="5"/>
                  </a:lnTo>
                  <a:cubicBezTo>
                    <a:pt x="0" y="3"/>
                    <a:pt x="3" y="0"/>
                    <a:pt x="5" y="0"/>
                  </a:cubicBezTo>
                  <a:cubicBezTo>
                    <a:pt x="134" y="3"/>
                    <a:pt x="134" y="3"/>
                    <a:pt x="134" y="3"/>
                  </a:cubicBezTo>
                  <a:cubicBezTo>
                    <a:pt x="137" y="3"/>
                    <a:pt x="139" y="3"/>
                    <a:pt x="139" y="8"/>
                  </a:cubicBezTo>
                  <a:cubicBezTo>
                    <a:pt x="139" y="140"/>
                    <a:pt x="139" y="140"/>
                    <a:pt x="139" y="140"/>
                  </a:cubicBezTo>
                  <a:cubicBezTo>
                    <a:pt x="139" y="142"/>
                    <a:pt x="137" y="142"/>
                    <a:pt x="134" y="142"/>
                  </a:cubicBezTo>
                  <a:cubicBezTo>
                    <a:pt x="5" y="142"/>
                    <a:pt x="5" y="142"/>
                    <a:pt x="5" y="142"/>
                  </a:cubicBezTo>
                  <a:cubicBezTo>
                    <a:pt x="3" y="142"/>
                    <a:pt x="0" y="140"/>
                    <a:pt x="0" y="137"/>
                  </a:cubicBezTo>
                  <a:lnTo>
                    <a:pt x="0" y="5"/>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02" name="Freeform 256"/>
            <p:cNvSpPr>
              <a:spLocks noChangeArrowheads="1"/>
            </p:cNvSpPr>
            <p:nvPr/>
          </p:nvSpPr>
          <p:spPr bwMode="auto">
            <a:xfrm>
              <a:off x="18976643" y="4794888"/>
              <a:ext cx="131199" cy="131193"/>
            </a:xfrm>
            <a:custGeom>
              <a:avLst/>
              <a:gdLst>
                <a:gd name="T0" fmla="*/ 0 w 140"/>
                <a:gd name="T1" fmla="*/ 5 h 142"/>
                <a:gd name="T2" fmla="*/ 0 w 140"/>
                <a:gd name="T3" fmla="*/ 5 h 142"/>
                <a:gd name="T4" fmla="*/ 5 w 140"/>
                <a:gd name="T5" fmla="*/ 0 h 142"/>
                <a:gd name="T6" fmla="*/ 134 w 140"/>
                <a:gd name="T7" fmla="*/ 0 h 142"/>
                <a:gd name="T8" fmla="*/ 139 w 140"/>
                <a:gd name="T9" fmla="*/ 5 h 142"/>
                <a:gd name="T10" fmla="*/ 139 w 140"/>
                <a:gd name="T11" fmla="*/ 137 h 142"/>
                <a:gd name="T12" fmla="*/ 134 w 140"/>
                <a:gd name="T13" fmla="*/ 141 h 142"/>
                <a:gd name="T14" fmla="*/ 5 w 140"/>
                <a:gd name="T15" fmla="*/ 139 h 142"/>
                <a:gd name="T16" fmla="*/ 0 w 140"/>
                <a:gd name="T17" fmla="*/ 137 h 142"/>
                <a:gd name="T18" fmla="*/ 0 w 140"/>
                <a:gd name="T19"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0" y="5"/>
                  </a:moveTo>
                  <a:lnTo>
                    <a:pt x="0" y="5"/>
                  </a:lnTo>
                  <a:cubicBezTo>
                    <a:pt x="0" y="2"/>
                    <a:pt x="3" y="0"/>
                    <a:pt x="5" y="0"/>
                  </a:cubicBezTo>
                  <a:cubicBezTo>
                    <a:pt x="134" y="0"/>
                    <a:pt x="134" y="0"/>
                    <a:pt x="134" y="0"/>
                  </a:cubicBezTo>
                  <a:cubicBezTo>
                    <a:pt x="137" y="0"/>
                    <a:pt x="139" y="2"/>
                    <a:pt x="139" y="5"/>
                  </a:cubicBezTo>
                  <a:cubicBezTo>
                    <a:pt x="139" y="137"/>
                    <a:pt x="139" y="137"/>
                    <a:pt x="139" y="137"/>
                  </a:cubicBezTo>
                  <a:cubicBezTo>
                    <a:pt x="139" y="139"/>
                    <a:pt x="137" y="141"/>
                    <a:pt x="134" y="141"/>
                  </a:cubicBezTo>
                  <a:cubicBezTo>
                    <a:pt x="5" y="139"/>
                    <a:pt x="5" y="139"/>
                    <a:pt x="5" y="139"/>
                  </a:cubicBezTo>
                  <a:cubicBezTo>
                    <a:pt x="3" y="139"/>
                    <a:pt x="0" y="139"/>
                    <a:pt x="0" y="137"/>
                  </a:cubicBezTo>
                  <a:lnTo>
                    <a:pt x="0" y="5"/>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03" name="Freeform 257"/>
            <p:cNvSpPr>
              <a:spLocks noChangeArrowheads="1"/>
            </p:cNvSpPr>
            <p:nvPr/>
          </p:nvSpPr>
          <p:spPr bwMode="auto">
            <a:xfrm>
              <a:off x="18976643" y="4794888"/>
              <a:ext cx="131199" cy="131193"/>
            </a:xfrm>
            <a:custGeom>
              <a:avLst/>
              <a:gdLst>
                <a:gd name="T0" fmla="*/ 0 w 140"/>
                <a:gd name="T1" fmla="*/ 5 h 142"/>
                <a:gd name="T2" fmla="*/ 0 w 140"/>
                <a:gd name="T3" fmla="*/ 5 h 142"/>
                <a:gd name="T4" fmla="*/ 5 w 140"/>
                <a:gd name="T5" fmla="*/ 0 h 142"/>
                <a:gd name="T6" fmla="*/ 134 w 140"/>
                <a:gd name="T7" fmla="*/ 0 h 142"/>
                <a:gd name="T8" fmla="*/ 139 w 140"/>
                <a:gd name="T9" fmla="*/ 5 h 142"/>
                <a:gd name="T10" fmla="*/ 139 w 140"/>
                <a:gd name="T11" fmla="*/ 137 h 142"/>
                <a:gd name="T12" fmla="*/ 134 w 140"/>
                <a:gd name="T13" fmla="*/ 141 h 142"/>
                <a:gd name="T14" fmla="*/ 5 w 140"/>
                <a:gd name="T15" fmla="*/ 139 h 142"/>
                <a:gd name="T16" fmla="*/ 0 w 140"/>
                <a:gd name="T17" fmla="*/ 137 h 142"/>
                <a:gd name="T18" fmla="*/ 0 w 140"/>
                <a:gd name="T19"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0" y="5"/>
                  </a:moveTo>
                  <a:lnTo>
                    <a:pt x="0" y="5"/>
                  </a:lnTo>
                  <a:cubicBezTo>
                    <a:pt x="0" y="2"/>
                    <a:pt x="3" y="0"/>
                    <a:pt x="5" y="0"/>
                  </a:cubicBezTo>
                  <a:cubicBezTo>
                    <a:pt x="134" y="0"/>
                    <a:pt x="134" y="0"/>
                    <a:pt x="134" y="0"/>
                  </a:cubicBezTo>
                  <a:cubicBezTo>
                    <a:pt x="137" y="0"/>
                    <a:pt x="139" y="2"/>
                    <a:pt x="139" y="5"/>
                  </a:cubicBezTo>
                  <a:cubicBezTo>
                    <a:pt x="139" y="137"/>
                    <a:pt x="139" y="137"/>
                    <a:pt x="139" y="137"/>
                  </a:cubicBezTo>
                  <a:cubicBezTo>
                    <a:pt x="139" y="139"/>
                    <a:pt x="137" y="141"/>
                    <a:pt x="134" y="141"/>
                  </a:cubicBezTo>
                  <a:cubicBezTo>
                    <a:pt x="5" y="139"/>
                    <a:pt x="5" y="139"/>
                    <a:pt x="5" y="139"/>
                  </a:cubicBezTo>
                  <a:cubicBezTo>
                    <a:pt x="3" y="139"/>
                    <a:pt x="0" y="139"/>
                    <a:pt x="0" y="137"/>
                  </a:cubicBezTo>
                  <a:lnTo>
                    <a:pt x="0" y="5"/>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04" name="Freeform 258"/>
            <p:cNvSpPr>
              <a:spLocks noChangeArrowheads="1"/>
            </p:cNvSpPr>
            <p:nvPr/>
          </p:nvSpPr>
          <p:spPr bwMode="auto">
            <a:xfrm>
              <a:off x="19150165" y="4794888"/>
              <a:ext cx="131199" cy="131193"/>
            </a:xfrm>
            <a:custGeom>
              <a:avLst/>
              <a:gdLst>
                <a:gd name="T0" fmla="*/ 0 w 140"/>
                <a:gd name="T1" fmla="*/ 5 h 142"/>
                <a:gd name="T2" fmla="*/ 0 w 140"/>
                <a:gd name="T3" fmla="*/ 5 h 142"/>
                <a:gd name="T4" fmla="*/ 5 w 140"/>
                <a:gd name="T5" fmla="*/ 0 h 142"/>
                <a:gd name="T6" fmla="*/ 135 w 140"/>
                <a:gd name="T7" fmla="*/ 0 h 142"/>
                <a:gd name="T8" fmla="*/ 139 w 140"/>
                <a:gd name="T9" fmla="*/ 5 h 142"/>
                <a:gd name="T10" fmla="*/ 139 w 140"/>
                <a:gd name="T11" fmla="*/ 137 h 142"/>
                <a:gd name="T12" fmla="*/ 135 w 140"/>
                <a:gd name="T13" fmla="*/ 141 h 142"/>
                <a:gd name="T14" fmla="*/ 5 w 140"/>
                <a:gd name="T15" fmla="*/ 141 h 142"/>
                <a:gd name="T16" fmla="*/ 0 w 140"/>
                <a:gd name="T17" fmla="*/ 137 h 142"/>
                <a:gd name="T18" fmla="*/ 0 w 140"/>
                <a:gd name="T19"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0" y="5"/>
                  </a:moveTo>
                  <a:lnTo>
                    <a:pt x="0" y="5"/>
                  </a:lnTo>
                  <a:cubicBezTo>
                    <a:pt x="0" y="2"/>
                    <a:pt x="3" y="0"/>
                    <a:pt x="5" y="0"/>
                  </a:cubicBezTo>
                  <a:cubicBezTo>
                    <a:pt x="135" y="0"/>
                    <a:pt x="135" y="0"/>
                    <a:pt x="135" y="0"/>
                  </a:cubicBezTo>
                  <a:cubicBezTo>
                    <a:pt x="137" y="0"/>
                    <a:pt x="139" y="2"/>
                    <a:pt x="139" y="5"/>
                  </a:cubicBezTo>
                  <a:cubicBezTo>
                    <a:pt x="139" y="137"/>
                    <a:pt x="139" y="137"/>
                    <a:pt x="139" y="137"/>
                  </a:cubicBezTo>
                  <a:cubicBezTo>
                    <a:pt x="139" y="139"/>
                    <a:pt x="137" y="141"/>
                    <a:pt x="135" y="141"/>
                  </a:cubicBezTo>
                  <a:cubicBezTo>
                    <a:pt x="5" y="141"/>
                    <a:pt x="5" y="141"/>
                    <a:pt x="5" y="141"/>
                  </a:cubicBezTo>
                  <a:cubicBezTo>
                    <a:pt x="3" y="141"/>
                    <a:pt x="0" y="139"/>
                    <a:pt x="0" y="137"/>
                  </a:cubicBezTo>
                  <a:lnTo>
                    <a:pt x="0" y="5"/>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05" name="Freeform 259"/>
            <p:cNvSpPr>
              <a:spLocks noChangeArrowheads="1"/>
            </p:cNvSpPr>
            <p:nvPr/>
          </p:nvSpPr>
          <p:spPr bwMode="auto">
            <a:xfrm>
              <a:off x="19150165" y="4794888"/>
              <a:ext cx="131199" cy="131193"/>
            </a:xfrm>
            <a:custGeom>
              <a:avLst/>
              <a:gdLst>
                <a:gd name="T0" fmla="*/ 0 w 140"/>
                <a:gd name="T1" fmla="*/ 5 h 142"/>
                <a:gd name="T2" fmla="*/ 0 w 140"/>
                <a:gd name="T3" fmla="*/ 5 h 142"/>
                <a:gd name="T4" fmla="*/ 5 w 140"/>
                <a:gd name="T5" fmla="*/ 0 h 142"/>
                <a:gd name="T6" fmla="*/ 135 w 140"/>
                <a:gd name="T7" fmla="*/ 0 h 142"/>
                <a:gd name="T8" fmla="*/ 139 w 140"/>
                <a:gd name="T9" fmla="*/ 5 h 142"/>
                <a:gd name="T10" fmla="*/ 139 w 140"/>
                <a:gd name="T11" fmla="*/ 137 h 142"/>
                <a:gd name="T12" fmla="*/ 135 w 140"/>
                <a:gd name="T13" fmla="*/ 141 h 142"/>
                <a:gd name="T14" fmla="*/ 5 w 140"/>
                <a:gd name="T15" fmla="*/ 141 h 142"/>
                <a:gd name="T16" fmla="*/ 0 w 140"/>
                <a:gd name="T17" fmla="*/ 137 h 142"/>
                <a:gd name="T18" fmla="*/ 0 w 140"/>
                <a:gd name="T19"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0" y="5"/>
                  </a:moveTo>
                  <a:lnTo>
                    <a:pt x="0" y="5"/>
                  </a:lnTo>
                  <a:cubicBezTo>
                    <a:pt x="0" y="2"/>
                    <a:pt x="3" y="0"/>
                    <a:pt x="5" y="0"/>
                  </a:cubicBezTo>
                  <a:cubicBezTo>
                    <a:pt x="135" y="0"/>
                    <a:pt x="135" y="0"/>
                    <a:pt x="135" y="0"/>
                  </a:cubicBezTo>
                  <a:cubicBezTo>
                    <a:pt x="137" y="0"/>
                    <a:pt x="139" y="2"/>
                    <a:pt x="139" y="5"/>
                  </a:cubicBezTo>
                  <a:cubicBezTo>
                    <a:pt x="139" y="137"/>
                    <a:pt x="139" y="137"/>
                    <a:pt x="139" y="137"/>
                  </a:cubicBezTo>
                  <a:cubicBezTo>
                    <a:pt x="139" y="139"/>
                    <a:pt x="137" y="141"/>
                    <a:pt x="135" y="141"/>
                  </a:cubicBezTo>
                  <a:cubicBezTo>
                    <a:pt x="5" y="141"/>
                    <a:pt x="5" y="141"/>
                    <a:pt x="5" y="141"/>
                  </a:cubicBezTo>
                  <a:cubicBezTo>
                    <a:pt x="3" y="141"/>
                    <a:pt x="0" y="139"/>
                    <a:pt x="0" y="137"/>
                  </a:cubicBezTo>
                  <a:lnTo>
                    <a:pt x="0" y="5"/>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06" name="Freeform 260"/>
            <p:cNvSpPr>
              <a:spLocks noChangeArrowheads="1"/>
            </p:cNvSpPr>
            <p:nvPr/>
          </p:nvSpPr>
          <p:spPr bwMode="auto">
            <a:xfrm>
              <a:off x="18291022" y="4959937"/>
              <a:ext cx="131199" cy="131193"/>
            </a:xfrm>
            <a:custGeom>
              <a:avLst/>
              <a:gdLst>
                <a:gd name="T0" fmla="*/ 0 w 140"/>
                <a:gd name="T1" fmla="*/ 5 h 143"/>
                <a:gd name="T2" fmla="*/ 0 w 140"/>
                <a:gd name="T3" fmla="*/ 5 h 143"/>
                <a:gd name="T4" fmla="*/ 4 w 140"/>
                <a:gd name="T5" fmla="*/ 0 h 143"/>
                <a:gd name="T6" fmla="*/ 134 w 140"/>
                <a:gd name="T7" fmla="*/ 0 h 143"/>
                <a:gd name="T8" fmla="*/ 139 w 140"/>
                <a:gd name="T9" fmla="*/ 5 h 143"/>
                <a:gd name="T10" fmla="*/ 139 w 140"/>
                <a:gd name="T11" fmla="*/ 137 h 143"/>
                <a:gd name="T12" fmla="*/ 134 w 140"/>
                <a:gd name="T13" fmla="*/ 142 h 143"/>
                <a:gd name="T14" fmla="*/ 4 w 140"/>
                <a:gd name="T15" fmla="*/ 142 h 143"/>
                <a:gd name="T16" fmla="*/ 0 w 140"/>
                <a:gd name="T17" fmla="*/ 137 h 143"/>
                <a:gd name="T18" fmla="*/ 0 w 140"/>
                <a:gd name="T19"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0" y="5"/>
                  </a:moveTo>
                  <a:lnTo>
                    <a:pt x="0" y="5"/>
                  </a:lnTo>
                  <a:cubicBezTo>
                    <a:pt x="0" y="3"/>
                    <a:pt x="2" y="0"/>
                    <a:pt x="4" y="0"/>
                  </a:cubicBezTo>
                  <a:cubicBezTo>
                    <a:pt x="134" y="0"/>
                    <a:pt x="134" y="0"/>
                    <a:pt x="134" y="0"/>
                  </a:cubicBezTo>
                  <a:cubicBezTo>
                    <a:pt x="136" y="0"/>
                    <a:pt x="139" y="3"/>
                    <a:pt x="139" y="5"/>
                  </a:cubicBezTo>
                  <a:cubicBezTo>
                    <a:pt x="139" y="137"/>
                    <a:pt x="139" y="137"/>
                    <a:pt x="139" y="137"/>
                  </a:cubicBezTo>
                  <a:cubicBezTo>
                    <a:pt x="139" y="139"/>
                    <a:pt x="136" y="142"/>
                    <a:pt x="134" y="142"/>
                  </a:cubicBezTo>
                  <a:cubicBezTo>
                    <a:pt x="4" y="142"/>
                    <a:pt x="4" y="142"/>
                    <a:pt x="4" y="142"/>
                  </a:cubicBezTo>
                  <a:cubicBezTo>
                    <a:pt x="2" y="142"/>
                    <a:pt x="0" y="139"/>
                    <a:pt x="0" y="137"/>
                  </a:cubicBezTo>
                  <a:lnTo>
                    <a:pt x="0" y="5"/>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07" name="Freeform 261"/>
            <p:cNvSpPr>
              <a:spLocks noChangeArrowheads="1"/>
            </p:cNvSpPr>
            <p:nvPr/>
          </p:nvSpPr>
          <p:spPr bwMode="auto">
            <a:xfrm>
              <a:off x="18291022" y="4959937"/>
              <a:ext cx="131199" cy="131193"/>
            </a:xfrm>
            <a:custGeom>
              <a:avLst/>
              <a:gdLst>
                <a:gd name="T0" fmla="*/ 0 w 140"/>
                <a:gd name="T1" fmla="*/ 5 h 143"/>
                <a:gd name="T2" fmla="*/ 0 w 140"/>
                <a:gd name="T3" fmla="*/ 5 h 143"/>
                <a:gd name="T4" fmla="*/ 4 w 140"/>
                <a:gd name="T5" fmla="*/ 0 h 143"/>
                <a:gd name="T6" fmla="*/ 134 w 140"/>
                <a:gd name="T7" fmla="*/ 0 h 143"/>
                <a:gd name="T8" fmla="*/ 139 w 140"/>
                <a:gd name="T9" fmla="*/ 5 h 143"/>
                <a:gd name="T10" fmla="*/ 139 w 140"/>
                <a:gd name="T11" fmla="*/ 137 h 143"/>
                <a:gd name="T12" fmla="*/ 134 w 140"/>
                <a:gd name="T13" fmla="*/ 142 h 143"/>
                <a:gd name="T14" fmla="*/ 4 w 140"/>
                <a:gd name="T15" fmla="*/ 142 h 143"/>
                <a:gd name="T16" fmla="*/ 0 w 140"/>
                <a:gd name="T17" fmla="*/ 137 h 143"/>
                <a:gd name="T18" fmla="*/ 0 w 140"/>
                <a:gd name="T19"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0" y="5"/>
                  </a:moveTo>
                  <a:lnTo>
                    <a:pt x="0" y="5"/>
                  </a:lnTo>
                  <a:cubicBezTo>
                    <a:pt x="0" y="3"/>
                    <a:pt x="2" y="0"/>
                    <a:pt x="4" y="0"/>
                  </a:cubicBezTo>
                  <a:cubicBezTo>
                    <a:pt x="134" y="0"/>
                    <a:pt x="134" y="0"/>
                    <a:pt x="134" y="0"/>
                  </a:cubicBezTo>
                  <a:cubicBezTo>
                    <a:pt x="136" y="0"/>
                    <a:pt x="139" y="3"/>
                    <a:pt x="139" y="5"/>
                  </a:cubicBezTo>
                  <a:cubicBezTo>
                    <a:pt x="139" y="137"/>
                    <a:pt x="139" y="137"/>
                    <a:pt x="139" y="137"/>
                  </a:cubicBezTo>
                  <a:cubicBezTo>
                    <a:pt x="139" y="139"/>
                    <a:pt x="136" y="142"/>
                    <a:pt x="134" y="142"/>
                  </a:cubicBezTo>
                  <a:cubicBezTo>
                    <a:pt x="4" y="142"/>
                    <a:pt x="4" y="142"/>
                    <a:pt x="4" y="142"/>
                  </a:cubicBezTo>
                  <a:cubicBezTo>
                    <a:pt x="2" y="142"/>
                    <a:pt x="0" y="139"/>
                    <a:pt x="0" y="137"/>
                  </a:cubicBezTo>
                  <a:lnTo>
                    <a:pt x="0" y="5"/>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08" name="Freeform 262"/>
            <p:cNvSpPr>
              <a:spLocks noChangeArrowheads="1"/>
            </p:cNvSpPr>
            <p:nvPr/>
          </p:nvSpPr>
          <p:spPr bwMode="auto">
            <a:xfrm>
              <a:off x="18464544" y="4959937"/>
              <a:ext cx="131199" cy="131193"/>
            </a:xfrm>
            <a:custGeom>
              <a:avLst/>
              <a:gdLst>
                <a:gd name="T0" fmla="*/ 0 w 140"/>
                <a:gd name="T1" fmla="*/ 5 h 143"/>
                <a:gd name="T2" fmla="*/ 0 w 140"/>
                <a:gd name="T3" fmla="*/ 5 h 143"/>
                <a:gd name="T4" fmla="*/ 5 w 140"/>
                <a:gd name="T5" fmla="*/ 0 h 143"/>
                <a:gd name="T6" fmla="*/ 134 w 140"/>
                <a:gd name="T7" fmla="*/ 0 h 143"/>
                <a:gd name="T8" fmla="*/ 139 w 140"/>
                <a:gd name="T9" fmla="*/ 5 h 143"/>
                <a:gd name="T10" fmla="*/ 137 w 140"/>
                <a:gd name="T11" fmla="*/ 137 h 143"/>
                <a:gd name="T12" fmla="*/ 132 w 140"/>
                <a:gd name="T13" fmla="*/ 142 h 143"/>
                <a:gd name="T14" fmla="*/ 5 w 140"/>
                <a:gd name="T15" fmla="*/ 142 h 143"/>
                <a:gd name="T16" fmla="*/ 0 w 140"/>
                <a:gd name="T17" fmla="*/ 137 h 143"/>
                <a:gd name="T18" fmla="*/ 0 w 140"/>
                <a:gd name="T19"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0" y="5"/>
                  </a:moveTo>
                  <a:lnTo>
                    <a:pt x="0" y="5"/>
                  </a:lnTo>
                  <a:cubicBezTo>
                    <a:pt x="0" y="3"/>
                    <a:pt x="2" y="0"/>
                    <a:pt x="5" y="0"/>
                  </a:cubicBezTo>
                  <a:cubicBezTo>
                    <a:pt x="134" y="0"/>
                    <a:pt x="134" y="0"/>
                    <a:pt x="134" y="0"/>
                  </a:cubicBezTo>
                  <a:cubicBezTo>
                    <a:pt x="137" y="0"/>
                    <a:pt x="139" y="3"/>
                    <a:pt x="139" y="5"/>
                  </a:cubicBezTo>
                  <a:cubicBezTo>
                    <a:pt x="137" y="137"/>
                    <a:pt x="137" y="137"/>
                    <a:pt x="137" y="137"/>
                  </a:cubicBezTo>
                  <a:cubicBezTo>
                    <a:pt x="137" y="139"/>
                    <a:pt x="137" y="142"/>
                    <a:pt x="132" y="142"/>
                  </a:cubicBezTo>
                  <a:cubicBezTo>
                    <a:pt x="5" y="142"/>
                    <a:pt x="5" y="142"/>
                    <a:pt x="5" y="142"/>
                  </a:cubicBezTo>
                  <a:cubicBezTo>
                    <a:pt x="0" y="142"/>
                    <a:pt x="0" y="139"/>
                    <a:pt x="0" y="137"/>
                  </a:cubicBezTo>
                  <a:lnTo>
                    <a:pt x="0" y="5"/>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09" name="Freeform 263"/>
            <p:cNvSpPr>
              <a:spLocks noChangeArrowheads="1"/>
            </p:cNvSpPr>
            <p:nvPr/>
          </p:nvSpPr>
          <p:spPr bwMode="auto">
            <a:xfrm>
              <a:off x="18464544" y="4959937"/>
              <a:ext cx="131199" cy="131193"/>
            </a:xfrm>
            <a:custGeom>
              <a:avLst/>
              <a:gdLst>
                <a:gd name="T0" fmla="*/ 0 w 140"/>
                <a:gd name="T1" fmla="*/ 5 h 143"/>
                <a:gd name="T2" fmla="*/ 0 w 140"/>
                <a:gd name="T3" fmla="*/ 5 h 143"/>
                <a:gd name="T4" fmla="*/ 5 w 140"/>
                <a:gd name="T5" fmla="*/ 0 h 143"/>
                <a:gd name="T6" fmla="*/ 134 w 140"/>
                <a:gd name="T7" fmla="*/ 0 h 143"/>
                <a:gd name="T8" fmla="*/ 139 w 140"/>
                <a:gd name="T9" fmla="*/ 5 h 143"/>
                <a:gd name="T10" fmla="*/ 137 w 140"/>
                <a:gd name="T11" fmla="*/ 137 h 143"/>
                <a:gd name="T12" fmla="*/ 132 w 140"/>
                <a:gd name="T13" fmla="*/ 142 h 143"/>
                <a:gd name="T14" fmla="*/ 5 w 140"/>
                <a:gd name="T15" fmla="*/ 142 h 143"/>
                <a:gd name="T16" fmla="*/ 0 w 140"/>
                <a:gd name="T17" fmla="*/ 137 h 143"/>
                <a:gd name="T18" fmla="*/ 0 w 140"/>
                <a:gd name="T19"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0" y="5"/>
                  </a:moveTo>
                  <a:lnTo>
                    <a:pt x="0" y="5"/>
                  </a:lnTo>
                  <a:cubicBezTo>
                    <a:pt x="0" y="3"/>
                    <a:pt x="2" y="0"/>
                    <a:pt x="5" y="0"/>
                  </a:cubicBezTo>
                  <a:cubicBezTo>
                    <a:pt x="134" y="0"/>
                    <a:pt x="134" y="0"/>
                    <a:pt x="134" y="0"/>
                  </a:cubicBezTo>
                  <a:cubicBezTo>
                    <a:pt x="137" y="0"/>
                    <a:pt x="139" y="3"/>
                    <a:pt x="139" y="5"/>
                  </a:cubicBezTo>
                  <a:cubicBezTo>
                    <a:pt x="137" y="137"/>
                    <a:pt x="137" y="137"/>
                    <a:pt x="137" y="137"/>
                  </a:cubicBezTo>
                  <a:cubicBezTo>
                    <a:pt x="137" y="139"/>
                    <a:pt x="137" y="142"/>
                    <a:pt x="132" y="142"/>
                  </a:cubicBezTo>
                  <a:cubicBezTo>
                    <a:pt x="5" y="142"/>
                    <a:pt x="5" y="142"/>
                    <a:pt x="5" y="142"/>
                  </a:cubicBezTo>
                  <a:cubicBezTo>
                    <a:pt x="0" y="142"/>
                    <a:pt x="0" y="139"/>
                    <a:pt x="0" y="137"/>
                  </a:cubicBezTo>
                  <a:lnTo>
                    <a:pt x="0" y="5"/>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10" name="Freeform 264"/>
            <p:cNvSpPr>
              <a:spLocks noChangeArrowheads="1"/>
            </p:cNvSpPr>
            <p:nvPr/>
          </p:nvSpPr>
          <p:spPr bwMode="auto">
            <a:xfrm>
              <a:off x="18633833" y="4959937"/>
              <a:ext cx="131199" cy="131193"/>
            </a:xfrm>
            <a:custGeom>
              <a:avLst/>
              <a:gdLst>
                <a:gd name="T0" fmla="*/ 0 w 140"/>
                <a:gd name="T1" fmla="*/ 5 h 143"/>
                <a:gd name="T2" fmla="*/ 0 w 140"/>
                <a:gd name="T3" fmla="*/ 5 h 143"/>
                <a:gd name="T4" fmla="*/ 5 w 140"/>
                <a:gd name="T5" fmla="*/ 0 h 143"/>
                <a:gd name="T6" fmla="*/ 134 w 140"/>
                <a:gd name="T7" fmla="*/ 0 h 143"/>
                <a:gd name="T8" fmla="*/ 139 w 140"/>
                <a:gd name="T9" fmla="*/ 5 h 143"/>
                <a:gd name="T10" fmla="*/ 139 w 140"/>
                <a:gd name="T11" fmla="*/ 137 h 143"/>
                <a:gd name="T12" fmla="*/ 134 w 140"/>
                <a:gd name="T13" fmla="*/ 142 h 143"/>
                <a:gd name="T14" fmla="*/ 5 w 140"/>
                <a:gd name="T15" fmla="*/ 142 h 143"/>
                <a:gd name="T16" fmla="*/ 0 w 140"/>
                <a:gd name="T17" fmla="*/ 137 h 143"/>
                <a:gd name="T18" fmla="*/ 0 w 140"/>
                <a:gd name="T19"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0" y="5"/>
                  </a:moveTo>
                  <a:lnTo>
                    <a:pt x="0" y="5"/>
                  </a:lnTo>
                  <a:cubicBezTo>
                    <a:pt x="0" y="3"/>
                    <a:pt x="3" y="0"/>
                    <a:pt x="5" y="0"/>
                  </a:cubicBezTo>
                  <a:cubicBezTo>
                    <a:pt x="134" y="0"/>
                    <a:pt x="134" y="0"/>
                    <a:pt x="134" y="0"/>
                  </a:cubicBezTo>
                  <a:cubicBezTo>
                    <a:pt x="136" y="0"/>
                    <a:pt x="139" y="3"/>
                    <a:pt x="139" y="5"/>
                  </a:cubicBezTo>
                  <a:cubicBezTo>
                    <a:pt x="139" y="137"/>
                    <a:pt x="139" y="137"/>
                    <a:pt x="139" y="137"/>
                  </a:cubicBezTo>
                  <a:cubicBezTo>
                    <a:pt x="139" y="139"/>
                    <a:pt x="136" y="142"/>
                    <a:pt x="134" y="142"/>
                  </a:cubicBezTo>
                  <a:cubicBezTo>
                    <a:pt x="5" y="142"/>
                    <a:pt x="5" y="142"/>
                    <a:pt x="5" y="142"/>
                  </a:cubicBezTo>
                  <a:cubicBezTo>
                    <a:pt x="3" y="142"/>
                    <a:pt x="0" y="139"/>
                    <a:pt x="0" y="137"/>
                  </a:cubicBezTo>
                  <a:lnTo>
                    <a:pt x="0" y="5"/>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11" name="Freeform 265"/>
            <p:cNvSpPr>
              <a:spLocks noChangeArrowheads="1"/>
            </p:cNvSpPr>
            <p:nvPr/>
          </p:nvSpPr>
          <p:spPr bwMode="auto">
            <a:xfrm>
              <a:off x="18633833" y="4959937"/>
              <a:ext cx="131199" cy="131193"/>
            </a:xfrm>
            <a:custGeom>
              <a:avLst/>
              <a:gdLst>
                <a:gd name="T0" fmla="*/ 0 w 140"/>
                <a:gd name="T1" fmla="*/ 5 h 143"/>
                <a:gd name="T2" fmla="*/ 0 w 140"/>
                <a:gd name="T3" fmla="*/ 5 h 143"/>
                <a:gd name="T4" fmla="*/ 5 w 140"/>
                <a:gd name="T5" fmla="*/ 0 h 143"/>
                <a:gd name="T6" fmla="*/ 134 w 140"/>
                <a:gd name="T7" fmla="*/ 0 h 143"/>
                <a:gd name="T8" fmla="*/ 139 w 140"/>
                <a:gd name="T9" fmla="*/ 5 h 143"/>
                <a:gd name="T10" fmla="*/ 139 w 140"/>
                <a:gd name="T11" fmla="*/ 137 h 143"/>
                <a:gd name="T12" fmla="*/ 134 w 140"/>
                <a:gd name="T13" fmla="*/ 142 h 143"/>
                <a:gd name="T14" fmla="*/ 5 w 140"/>
                <a:gd name="T15" fmla="*/ 142 h 143"/>
                <a:gd name="T16" fmla="*/ 0 w 140"/>
                <a:gd name="T17" fmla="*/ 137 h 143"/>
                <a:gd name="T18" fmla="*/ 0 w 140"/>
                <a:gd name="T19"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0" y="5"/>
                  </a:moveTo>
                  <a:lnTo>
                    <a:pt x="0" y="5"/>
                  </a:lnTo>
                  <a:cubicBezTo>
                    <a:pt x="0" y="3"/>
                    <a:pt x="3" y="0"/>
                    <a:pt x="5" y="0"/>
                  </a:cubicBezTo>
                  <a:cubicBezTo>
                    <a:pt x="134" y="0"/>
                    <a:pt x="134" y="0"/>
                    <a:pt x="134" y="0"/>
                  </a:cubicBezTo>
                  <a:cubicBezTo>
                    <a:pt x="136" y="0"/>
                    <a:pt x="139" y="3"/>
                    <a:pt x="139" y="5"/>
                  </a:cubicBezTo>
                  <a:cubicBezTo>
                    <a:pt x="139" y="137"/>
                    <a:pt x="139" y="137"/>
                    <a:pt x="139" y="137"/>
                  </a:cubicBezTo>
                  <a:cubicBezTo>
                    <a:pt x="139" y="139"/>
                    <a:pt x="136" y="142"/>
                    <a:pt x="134" y="142"/>
                  </a:cubicBezTo>
                  <a:cubicBezTo>
                    <a:pt x="5" y="142"/>
                    <a:pt x="5" y="142"/>
                    <a:pt x="5" y="142"/>
                  </a:cubicBezTo>
                  <a:cubicBezTo>
                    <a:pt x="3" y="142"/>
                    <a:pt x="0" y="139"/>
                    <a:pt x="0" y="137"/>
                  </a:cubicBezTo>
                  <a:lnTo>
                    <a:pt x="0" y="5"/>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12" name="Freeform 266"/>
            <p:cNvSpPr>
              <a:spLocks noChangeArrowheads="1"/>
            </p:cNvSpPr>
            <p:nvPr/>
          </p:nvSpPr>
          <p:spPr bwMode="auto">
            <a:xfrm>
              <a:off x="18807354" y="4959937"/>
              <a:ext cx="131199" cy="131193"/>
            </a:xfrm>
            <a:custGeom>
              <a:avLst/>
              <a:gdLst>
                <a:gd name="T0" fmla="*/ 0 w 140"/>
                <a:gd name="T1" fmla="*/ 2 h 142"/>
                <a:gd name="T2" fmla="*/ 0 w 140"/>
                <a:gd name="T3" fmla="*/ 2 h 142"/>
                <a:gd name="T4" fmla="*/ 5 w 140"/>
                <a:gd name="T5" fmla="*/ 0 h 142"/>
                <a:gd name="T6" fmla="*/ 134 w 140"/>
                <a:gd name="T7" fmla="*/ 0 h 142"/>
                <a:gd name="T8" fmla="*/ 139 w 140"/>
                <a:gd name="T9" fmla="*/ 5 h 142"/>
                <a:gd name="T10" fmla="*/ 137 w 140"/>
                <a:gd name="T11" fmla="*/ 136 h 142"/>
                <a:gd name="T12" fmla="*/ 132 w 140"/>
                <a:gd name="T13" fmla="*/ 141 h 142"/>
                <a:gd name="T14" fmla="*/ 3 w 140"/>
                <a:gd name="T15" fmla="*/ 139 h 142"/>
                <a:gd name="T16" fmla="*/ 0 w 140"/>
                <a:gd name="T17" fmla="*/ 134 h 142"/>
                <a:gd name="T18" fmla="*/ 0 w 140"/>
                <a:gd name="T19" fmla="*/ 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0" y="2"/>
                  </a:moveTo>
                  <a:lnTo>
                    <a:pt x="0" y="2"/>
                  </a:lnTo>
                  <a:cubicBezTo>
                    <a:pt x="0" y="0"/>
                    <a:pt x="3" y="0"/>
                    <a:pt x="5" y="0"/>
                  </a:cubicBezTo>
                  <a:cubicBezTo>
                    <a:pt x="134" y="0"/>
                    <a:pt x="134" y="0"/>
                    <a:pt x="134" y="0"/>
                  </a:cubicBezTo>
                  <a:cubicBezTo>
                    <a:pt x="137" y="0"/>
                    <a:pt x="139" y="2"/>
                    <a:pt x="139" y="5"/>
                  </a:cubicBezTo>
                  <a:cubicBezTo>
                    <a:pt x="137" y="136"/>
                    <a:pt x="137" y="136"/>
                    <a:pt x="137" y="136"/>
                  </a:cubicBezTo>
                  <a:cubicBezTo>
                    <a:pt x="137" y="139"/>
                    <a:pt x="137" y="141"/>
                    <a:pt x="132" y="141"/>
                  </a:cubicBezTo>
                  <a:cubicBezTo>
                    <a:pt x="3" y="139"/>
                    <a:pt x="3" y="139"/>
                    <a:pt x="3" y="139"/>
                  </a:cubicBezTo>
                  <a:cubicBezTo>
                    <a:pt x="0" y="139"/>
                    <a:pt x="0" y="136"/>
                    <a:pt x="0" y="134"/>
                  </a:cubicBezTo>
                  <a:lnTo>
                    <a:pt x="0" y="2"/>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13" name="Freeform 267"/>
            <p:cNvSpPr>
              <a:spLocks noChangeArrowheads="1"/>
            </p:cNvSpPr>
            <p:nvPr/>
          </p:nvSpPr>
          <p:spPr bwMode="auto">
            <a:xfrm>
              <a:off x="18807354" y="4959937"/>
              <a:ext cx="131199" cy="131193"/>
            </a:xfrm>
            <a:custGeom>
              <a:avLst/>
              <a:gdLst>
                <a:gd name="T0" fmla="*/ 0 w 140"/>
                <a:gd name="T1" fmla="*/ 2 h 142"/>
                <a:gd name="T2" fmla="*/ 0 w 140"/>
                <a:gd name="T3" fmla="*/ 2 h 142"/>
                <a:gd name="T4" fmla="*/ 5 w 140"/>
                <a:gd name="T5" fmla="*/ 0 h 142"/>
                <a:gd name="T6" fmla="*/ 134 w 140"/>
                <a:gd name="T7" fmla="*/ 0 h 142"/>
                <a:gd name="T8" fmla="*/ 139 w 140"/>
                <a:gd name="T9" fmla="*/ 5 h 142"/>
                <a:gd name="T10" fmla="*/ 137 w 140"/>
                <a:gd name="T11" fmla="*/ 136 h 142"/>
                <a:gd name="T12" fmla="*/ 132 w 140"/>
                <a:gd name="T13" fmla="*/ 141 h 142"/>
                <a:gd name="T14" fmla="*/ 3 w 140"/>
                <a:gd name="T15" fmla="*/ 139 h 142"/>
                <a:gd name="T16" fmla="*/ 0 w 140"/>
                <a:gd name="T17" fmla="*/ 134 h 142"/>
                <a:gd name="T18" fmla="*/ 0 w 140"/>
                <a:gd name="T19" fmla="*/ 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0" y="2"/>
                  </a:moveTo>
                  <a:lnTo>
                    <a:pt x="0" y="2"/>
                  </a:lnTo>
                  <a:cubicBezTo>
                    <a:pt x="0" y="0"/>
                    <a:pt x="3" y="0"/>
                    <a:pt x="5" y="0"/>
                  </a:cubicBezTo>
                  <a:cubicBezTo>
                    <a:pt x="134" y="0"/>
                    <a:pt x="134" y="0"/>
                    <a:pt x="134" y="0"/>
                  </a:cubicBezTo>
                  <a:cubicBezTo>
                    <a:pt x="137" y="0"/>
                    <a:pt x="139" y="2"/>
                    <a:pt x="139" y="5"/>
                  </a:cubicBezTo>
                  <a:cubicBezTo>
                    <a:pt x="137" y="136"/>
                    <a:pt x="137" y="136"/>
                    <a:pt x="137" y="136"/>
                  </a:cubicBezTo>
                  <a:cubicBezTo>
                    <a:pt x="137" y="139"/>
                    <a:pt x="137" y="141"/>
                    <a:pt x="132" y="141"/>
                  </a:cubicBezTo>
                  <a:cubicBezTo>
                    <a:pt x="3" y="139"/>
                    <a:pt x="3" y="139"/>
                    <a:pt x="3" y="139"/>
                  </a:cubicBezTo>
                  <a:cubicBezTo>
                    <a:pt x="0" y="139"/>
                    <a:pt x="0" y="136"/>
                    <a:pt x="0" y="134"/>
                  </a:cubicBezTo>
                  <a:lnTo>
                    <a:pt x="0" y="2"/>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14" name="Freeform 268"/>
            <p:cNvSpPr>
              <a:spLocks noChangeArrowheads="1"/>
            </p:cNvSpPr>
            <p:nvPr/>
          </p:nvSpPr>
          <p:spPr bwMode="auto">
            <a:xfrm>
              <a:off x="18976643" y="4959937"/>
              <a:ext cx="131199" cy="131193"/>
            </a:xfrm>
            <a:custGeom>
              <a:avLst/>
              <a:gdLst>
                <a:gd name="T0" fmla="*/ 0 w 140"/>
                <a:gd name="T1" fmla="*/ 5 h 142"/>
                <a:gd name="T2" fmla="*/ 0 w 140"/>
                <a:gd name="T3" fmla="*/ 5 h 142"/>
                <a:gd name="T4" fmla="*/ 5 w 140"/>
                <a:gd name="T5" fmla="*/ 0 h 142"/>
                <a:gd name="T6" fmla="*/ 134 w 140"/>
                <a:gd name="T7" fmla="*/ 0 h 142"/>
                <a:gd name="T8" fmla="*/ 139 w 140"/>
                <a:gd name="T9" fmla="*/ 5 h 142"/>
                <a:gd name="T10" fmla="*/ 139 w 140"/>
                <a:gd name="T11" fmla="*/ 136 h 142"/>
                <a:gd name="T12" fmla="*/ 134 w 140"/>
                <a:gd name="T13" fmla="*/ 141 h 142"/>
                <a:gd name="T14" fmla="*/ 5 w 140"/>
                <a:gd name="T15" fmla="*/ 141 h 142"/>
                <a:gd name="T16" fmla="*/ 0 w 140"/>
                <a:gd name="T17" fmla="*/ 136 h 142"/>
                <a:gd name="T18" fmla="*/ 0 w 140"/>
                <a:gd name="T19"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0" y="5"/>
                  </a:moveTo>
                  <a:lnTo>
                    <a:pt x="0" y="5"/>
                  </a:lnTo>
                  <a:cubicBezTo>
                    <a:pt x="0" y="2"/>
                    <a:pt x="3" y="0"/>
                    <a:pt x="5" y="0"/>
                  </a:cubicBezTo>
                  <a:cubicBezTo>
                    <a:pt x="134" y="0"/>
                    <a:pt x="134" y="0"/>
                    <a:pt x="134" y="0"/>
                  </a:cubicBezTo>
                  <a:cubicBezTo>
                    <a:pt x="137" y="0"/>
                    <a:pt x="139" y="2"/>
                    <a:pt x="139" y="5"/>
                  </a:cubicBezTo>
                  <a:cubicBezTo>
                    <a:pt x="139" y="136"/>
                    <a:pt x="139" y="136"/>
                    <a:pt x="139" y="136"/>
                  </a:cubicBezTo>
                  <a:cubicBezTo>
                    <a:pt x="139" y="139"/>
                    <a:pt x="137" y="141"/>
                    <a:pt x="134" y="141"/>
                  </a:cubicBezTo>
                  <a:cubicBezTo>
                    <a:pt x="5" y="141"/>
                    <a:pt x="5" y="141"/>
                    <a:pt x="5" y="141"/>
                  </a:cubicBezTo>
                  <a:cubicBezTo>
                    <a:pt x="3" y="141"/>
                    <a:pt x="0" y="139"/>
                    <a:pt x="0" y="136"/>
                  </a:cubicBezTo>
                  <a:lnTo>
                    <a:pt x="0" y="5"/>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15" name="Freeform 269"/>
            <p:cNvSpPr>
              <a:spLocks noChangeArrowheads="1"/>
            </p:cNvSpPr>
            <p:nvPr/>
          </p:nvSpPr>
          <p:spPr bwMode="auto">
            <a:xfrm>
              <a:off x="18976643" y="4959937"/>
              <a:ext cx="131199" cy="131193"/>
            </a:xfrm>
            <a:custGeom>
              <a:avLst/>
              <a:gdLst>
                <a:gd name="T0" fmla="*/ 0 w 140"/>
                <a:gd name="T1" fmla="*/ 5 h 142"/>
                <a:gd name="T2" fmla="*/ 0 w 140"/>
                <a:gd name="T3" fmla="*/ 5 h 142"/>
                <a:gd name="T4" fmla="*/ 5 w 140"/>
                <a:gd name="T5" fmla="*/ 0 h 142"/>
                <a:gd name="T6" fmla="*/ 134 w 140"/>
                <a:gd name="T7" fmla="*/ 0 h 142"/>
                <a:gd name="T8" fmla="*/ 139 w 140"/>
                <a:gd name="T9" fmla="*/ 5 h 142"/>
                <a:gd name="T10" fmla="*/ 139 w 140"/>
                <a:gd name="T11" fmla="*/ 136 h 142"/>
                <a:gd name="T12" fmla="*/ 134 w 140"/>
                <a:gd name="T13" fmla="*/ 141 h 142"/>
                <a:gd name="T14" fmla="*/ 5 w 140"/>
                <a:gd name="T15" fmla="*/ 141 h 142"/>
                <a:gd name="T16" fmla="*/ 0 w 140"/>
                <a:gd name="T17" fmla="*/ 136 h 142"/>
                <a:gd name="T18" fmla="*/ 0 w 140"/>
                <a:gd name="T19"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0" y="5"/>
                  </a:moveTo>
                  <a:lnTo>
                    <a:pt x="0" y="5"/>
                  </a:lnTo>
                  <a:cubicBezTo>
                    <a:pt x="0" y="2"/>
                    <a:pt x="3" y="0"/>
                    <a:pt x="5" y="0"/>
                  </a:cubicBezTo>
                  <a:cubicBezTo>
                    <a:pt x="134" y="0"/>
                    <a:pt x="134" y="0"/>
                    <a:pt x="134" y="0"/>
                  </a:cubicBezTo>
                  <a:cubicBezTo>
                    <a:pt x="137" y="0"/>
                    <a:pt x="139" y="2"/>
                    <a:pt x="139" y="5"/>
                  </a:cubicBezTo>
                  <a:cubicBezTo>
                    <a:pt x="139" y="136"/>
                    <a:pt x="139" y="136"/>
                    <a:pt x="139" y="136"/>
                  </a:cubicBezTo>
                  <a:cubicBezTo>
                    <a:pt x="139" y="139"/>
                    <a:pt x="137" y="141"/>
                    <a:pt x="134" y="141"/>
                  </a:cubicBezTo>
                  <a:cubicBezTo>
                    <a:pt x="5" y="141"/>
                    <a:pt x="5" y="141"/>
                    <a:pt x="5" y="141"/>
                  </a:cubicBezTo>
                  <a:cubicBezTo>
                    <a:pt x="3" y="141"/>
                    <a:pt x="0" y="139"/>
                    <a:pt x="0" y="136"/>
                  </a:cubicBezTo>
                  <a:lnTo>
                    <a:pt x="0" y="5"/>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16" name="Freeform 270"/>
            <p:cNvSpPr>
              <a:spLocks noChangeArrowheads="1"/>
            </p:cNvSpPr>
            <p:nvPr/>
          </p:nvSpPr>
          <p:spPr bwMode="auto">
            <a:xfrm>
              <a:off x="19150165" y="4959937"/>
              <a:ext cx="126967" cy="131193"/>
            </a:xfrm>
            <a:custGeom>
              <a:avLst/>
              <a:gdLst>
                <a:gd name="T0" fmla="*/ 0 w 138"/>
                <a:gd name="T1" fmla="*/ 5 h 142"/>
                <a:gd name="T2" fmla="*/ 0 w 138"/>
                <a:gd name="T3" fmla="*/ 5 h 142"/>
                <a:gd name="T4" fmla="*/ 5 w 138"/>
                <a:gd name="T5" fmla="*/ 0 h 142"/>
                <a:gd name="T6" fmla="*/ 135 w 138"/>
                <a:gd name="T7" fmla="*/ 0 h 142"/>
                <a:gd name="T8" fmla="*/ 137 w 138"/>
                <a:gd name="T9" fmla="*/ 5 h 142"/>
                <a:gd name="T10" fmla="*/ 137 w 138"/>
                <a:gd name="T11" fmla="*/ 136 h 142"/>
                <a:gd name="T12" fmla="*/ 132 w 138"/>
                <a:gd name="T13" fmla="*/ 141 h 142"/>
                <a:gd name="T14" fmla="*/ 3 w 138"/>
                <a:gd name="T15" fmla="*/ 141 h 142"/>
                <a:gd name="T16" fmla="*/ 0 w 138"/>
                <a:gd name="T17" fmla="*/ 136 h 142"/>
                <a:gd name="T18" fmla="*/ 0 w 138"/>
                <a:gd name="T19"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42">
                  <a:moveTo>
                    <a:pt x="0" y="5"/>
                  </a:moveTo>
                  <a:lnTo>
                    <a:pt x="0" y="5"/>
                  </a:lnTo>
                  <a:cubicBezTo>
                    <a:pt x="0" y="2"/>
                    <a:pt x="3" y="0"/>
                    <a:pt x="5" y="0"/>
                  </a:cubicBezTo>
                  <a:cubicBezTo>
                    <a:pt x="135" y="0"/>
                    <a:pt x="135" y="0"/>
                    <a:pt x="135" y="0"/>
                  </a:cubicBezTo>
                  <a:cubicBezTo>
                    <a:pt x="137" y="0"/>
                    <a:pt x="137" y="2"/>
                    <a:pt x="137" y="5"/>
                  </a:cubicBezTo>
                  <a:cubicBezTo>
                    <a:pt x="137" y="136"/>
                    <a:pt x="137" y="136"/>
                    <a:pt x="137" y="136"/>
                  </a:cubicBezTo>
                  <a:cubicBezTo>
                    <a:pt x="137" y="139"/>
                    <a:pt x="135" y="141"/>
                    <a:pt x="132" y="141"/>
                  </a:cubicBezTo>
                  <a:cubicBezTo>
                    <a:pt x="3" y="141"/>
                    <a:pt x="3" y="141"/>
                    <a:pt x="3" y="141"/>
                  </a:cubicBezTo>
                  <a:cubicBezTo>
                    <a:pt x="0" y="141"/>
                    <a:pt x="0" y="139"/>
                    <a:pt x="0" y="136"/>
                  </a:cubicBezTo>
                  <a:lnTo>
                    <a:pt x="0" y="5"/>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17" name="Freeform 271"/>
            <p:cNvSpPr>
              <a:spLocks noChangeArrowheads="1"/>
            </p:cNvSpPr>
            <p:nvPr/>
          </p:nvSpPr>
          <p:spPr bwMode="auto">
            <a:xfrm>
              <a:off x="19150165" y="4959937"/>
              <a:ext cx="126967" cy="131193"/>
            </a:xfrm>
            <a:custGeom>
              <a:avLst/>
              <a:gdLst>
                <a:gd name="T0" fmla="*/ 0 w 138"/>
                <a:gd name="T1" fmla="*/ 5 h 142"/>
                <a:gd name="T2" fmla="*/ 0 w 138"/>
                <a:gd name="T3" fmla="*/ 5 h 142"/>
                <a:gd name="T4" fmla="*/ 5 w 138"/>
                <a:gd name="T5" fmla="*/ 0 h 142"/>
                <a:gd name="T6" fmla="*/ 135 w 138"/>
                <a:gd name="T7" fmla="*/ 0 h 142"/>
                <a:gd name="T8" fmla="*/ 137 w 138"/>
                <a:gd name="T9" fmla="*/ 5 h 142"/>
                <a:gd name="T10" fmla="*/ 137 w 138"/>
                <a:gd name="T11" fmla="*/ 136 h 142"/>
                <a:gd name="T12" fmla="*/ 132 w 138"/>
                <a:gd name="T13" fmla="*/ 141 h 142"/>
                <a:gd name="T14" fmla="*/ 3 w 138"/>
                <a:gd name="T15" fmla="*/ 141 h 142"/>
                <a:gd name="T16" fmla="*/ 0 w 138"/>
                <a:gd name="T17" fmla="*/ 136 h 142"/>
                <a:gd name="T18" fmla="*/ 0 w 138"/>
                <a:gd name="T19"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42">
                  <a:moveTo>
                    <a:pt x="0" y="5"/>
                  </a:moveTo>
                  <a:lnTo>
                    <a:pt x="0" y="5"/>
                  </a:lnTo>
                  <a:cubicBezTo>
                    <a:pt x="0" y="2"/>
                    <a:pt x="3" y="0"/>
                    <a:pt x="5" y="0"/>
                  </a:cubicBezTo>
                  <a:cubicBezTo>
                    <a:pt x="135" y="0"/>
                    <a:pt x="135" y="0"/>
                    <a:pt x="135" y="0"/>
                  </a:cubicBezTo>
                  <a:cubicBezTo>
                    <a:pt x="137" y="0"/>
                    <a:pt x="137" y="2"/>
                    <a:pt x="137" y="5"/>
                  </a:cubicBezTo>
                  <a:cubicBezTo>
                    <a:pt x="137" y="136"/>
                    <a:pt x="137" y="136"/>
                    <a:pt x="137" y="136"/>
                  </a:cubicBezTo>
                  <a:cubicBezTo>
                    <a:pt x="137" y="139"/>
                    <a:pt x="135" y="141"/>
                    <a:pt x="132" y="141"/>
                  </a:cubicBezTo>
                  <a:cubicBezTo>
                    <a:pt x="3" y="141"/>
                    <a:pt x="3" y="141"/>
                    <a:pt x="3" y="141"/>
                  </a:cubicBezTo>
                  <a:cubicBezTo>
                    <a:pt x="0" y="141"/>
                    <a:pt x="0" y="139"/>
                    <a:pt x="0" y="136"/>
                  </a:cubicBezTo>
                  <a:lnTo>
                    <a:pt x="0" y="5"/>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18" name="Freeform 272"/>
            <p:cNvSpPr>
              <a:spLocks noChangeArrowheads="1"/>
            </p:cNvSpPr>
            <p:nvPr/>
          </p:nvSpPr>
          <p:spPr bwMode="auto">
            <a:xfrm>
              <a:off x="18299487" y="4634071"/>
              <a:ext cx="126967" cy="131193"/>
            </a:xfrm>
            <a:custGeom>
              <a:avLst/>
              <a:gdLst>
                <a:gd name="T0" fmla="*/ 0 w 138"/>
                <a:gd name="T1" fmla="*/ 5 h 142"/>
                <a:gd name="T2" fmla="*/ 0 w 138"/>
                <a:gd name="T3" fmla="*/ 5 h 142"/>
                <a:gd name="T4" fmla="*/ 5 w 138"/>
                <a:gd name="T5" fmla="*/ 0 h 142"/>
                <a:gd name="T6" fmla="*/ 135 w 138"/>
                <a:gd name="T7" fmla="*/ 0 h 142"/>
                <a:gd name="T8" fmla="*/ 137 w 138"/>
                <a:gd name="T9" fmla="*/ 5 h 142"/>
                <a:gd name="T10" fmla="*/ 137 w 138"/>
                <a:gd name="T11" fmla="*/ 136 h 142"/>
                <a:gd name="T12" fmla="*/ 132 w 138"/>
                <a:gd name="T13" fmla="*/ 141 h 142"/>
                <a:gd name="T14" fmla="*/ 3 w 138"/>
                <a:gd name="T15" fmla="*/ 141 h 142"/>
                <a:gd name="T16" fmla="*/ 0 w 138"/>
                <a:gd name="T17" fmla="*/ 136 h 142"/>
                <a:gd name="T18" fmla="*/ 0 w 138"/>
                <a:gd name="T19"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42">
                  <a:moveTo>
                    <a:pt x="0" y="5"/>
                  </a:moveTo>
                  <a:lnTo>
                    <a:pt x="0" y="5"/>
                  </a:lnTo>
                  <a:cubicBezTo>
                    <a:pt x="0" y="2"/>
                    <a:pt x="3" y="0"/>
                    <a:pt x="5" y="0"/>
                  </a:cubicBezTo>
                  <a:cubicBezTo>
                    <a:pt x="135" y="0"/>
                    <a:pt x="135" y="0"/>
                    <a:pt x="135" y="0"/>
                  </a:cubicBezTo>
                  <a:cubicBezTo>
                    <a:pt x="137" y="0"/>
                    <a:pt x="137" y="2"/>
                    <a:pt x="137" y="5"/>
                  </a:cubicBezTo>
                  <a:cubicBezTo>
                    <a:pt x="137" y="136"/>
                    <a:pt x="137" y="136"/>
                    <a:pt x="137" y="136"/>
                  </a:cubicBezTo>
                  <a:cubicBezTo>
                    <a:pt x="137" y="139"/>
                    <a:pt x="135" y="141"/>
                    <a:pt x="132" y="141"/>
                  </a:cubicBezTo>
                  <a:cubicBezTo>
                    <a:pt x="3" y="141"/>
                    <a:pt x="3" y="141"/>
                    <a:pt x="3" y="141"/>
                  </a:cubicBezTo>
                  <a:cubicBezTo>
                    <a:pt x="0" y="141"/>
                    <a:pt x="0" y="139"/>
                    <a:pt x="0" y="136"/>
                  </a:cubicBezTo>
                  <a:lnTo>
                    <a:pt x="0" y="5"/>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19" name="Freeform 273"/>
            <p:cNvSpPr>
              <a:spLocks noChangeArrowheads="1"/>
            </p:cNvSpPr>
            <p:nvPr/>
          </p:nvSpPr>
          <p:spPr bwMode="auto">
            <a:xfrm>
              <a:off x="18468776" y="4634071"/>
              <a:ext cx="131199" cy="131193"/>
            </a:xfrm>
            <a:custGeom>
              <a:avLst/>
              <a:gdLst>
                <a:gd name="T0" fmla="*/ 0 w 140"/>
                <a:gd name="T1" fmla="*/ 5 h 142"/>
                <a:gd name="T2" fmla="*/ 0 w 140"/>
                <a:gd name="T3" fmla="*/ 5 h 142"/>
                <a:gd name="T4" fmla="*/ 5 w 140"/>
                <a:gd name="T5" fmla="*/ 0 h 142"/>
                <a:gd name="T6" fmla="*/ 134 w 140"/>
                <a:gd name="T7" fmla="*/ 0 h 142"/>
                <a:gd name="T8" fmla="*/ 139 w 140"/>
                <a:gd name="T9" fmla="*/ 5 h 142"/>
                <a:gd name="T10" fmla="*/ 139 w 140"/>
                <a:gd name="T11" fmla="*/ 136 h 142"/>
                <a:gd name="T12" fmla="*/ 134 w 140"/>
                <a:gd name="T13" fmla="*/ 141 h 142"/>
                <a:gd name="T14" fmla="*/ 5 w 140"/>
                <a:gd name="T15" fmla="*/ 141 h 142"/>
                <a:gd name="T16" fmla="*/ 0 w 140"/>
                <a:gd name="T17" fmla="*/ 136 h 142"/>
                <a:gd name="T18" fmla="*/ 0 w 140"/>
                <a:gd name="T19"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0" y="5"/>
                  </a:moveTo>
                  <a:lnTo>
                    <a:pt x="0" y="5"/>
                  </a:lnTo>
                  <a:cubicBezTo>
                    <a:pt x="0" y="2"/>
                    <a:pt x="3" y="0"/>
                    <a:pt x="5" y="0"/>
                  </a:cubicBezTo>
                  <a:cubicBezTo>
                    <a:pt x="134" y="0"/>
                    <a:pt x="134" y="0"/>
                    <a:pt x="134" y="0"/>
                  </a:cubicBezTo>
                  <a:cubicBezTo>
                    <a:pt x="137" y="0"/>
                    <a:pt x="139" y="2"/>
                    <a:pt x="139" y="5"/>
                  </a:cubicBezTo>
                  <a:cubicBezTo>
                    <a:pt x="139" y="136"/>
                    <a:pt x="139" y="136"/>
                    <a:pt x="139" y="136"/>
                  </a:cubicBezTo>
                  <a:cubicBezTo>
                    <a:pt x="139" y="139"/>
                    <a:pt x="137" y="141"/>
                    <a:pt x="134" y="141"/>
                  </a:cubicBezTo>
                  <a:cubicBezTo>
                    <a:pt x="5" y="141"/>
                    <a:pt x="5" y="141"/>
                    <a:pt x="5" y="141"/>
                  </a:cubicBezTo>
                  <a:cubicBezTo>
                    <a:pt x="3" y="141"/>
                    <a:pt x="0" y="139"/>
                    <a:pt x="0" y="136"/>
                  </a:cubicBezTo>
                  <a:lnTo>
                    <a:pt x="0" y="5"/>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20" name="Freeform 274"/>
            <p:cNvSpPr>
              <a:spLocks noChangeArrowheads="1"/>
            </p:cNvSpPr>
            <p:nvPr/>
          </p:nvSpPr>
          <p:spPr bwMode="auto">
            <a:xfrm>
              <a:off x="18646530" y="4634071"/>
              <a:ext cx="126967" cy="131193"/>
            </a:xfrm>
            <a:custGeom>
              <a:avLst/>
              <a:gdLst>
                <a:gd name="T0" fmla="*/ 0 w 137"/>
                <a:gd name="T1" fmla="*/ 5 h 142"/>
                <a:gd name="T2" fmla="*/ 0 w 137"/>
                <a:gd name="T3" fmla="*/ 5 h 142"/>
                <a:gd name="T4" fmla="*/ 5 w 137"/>
                <a:gd name="T5" fmla="*/ 0 h 142"/>
                <a:gd name="T6" fmla="*/ 134 w 137"/>
                <a:gd name="T7" fmla="*/ 0 h 142"/>
                <a:gd name="T8" fmla="*/ 136 w 137"/>
                <a:gd name="T9" fmla="*/ 5 h 142"/>
                <a:gd name="T10" fmla="*/ 136 w 137"/>
                <a:gd name="T11" fmla="*/ 136 h 142"/>
                <a:gd name="T12" fmla="*/ 131 w 137"/>
                <a:gd name="T13" fmla="*/ 141 h 142"/>
                <a:gd name="T14" fmla="*/ 2 w 137"/>
                <a:gd name="T15" fmla="*/ 141 h 142"/>
                <a:gd name="T16" fmla="*/ 0 w 137"/>
                <a:gd name="T17" fmla="*/ 136 h 142"/>
                <a:gd name="T18" fmla="*/ 0 w 137"/>
                <a:gd name="T19"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42">
                  <a:moveTo>
                    <a:pt x="0" y="5"/>
                  </a:moveTo>
                  <a:lnTo>
                    <a:pt x="0" y="5"/>
                  </a:lnTo>
                  <a:cubicBezTo>
                    <a:pt x="0" y="2"/>
                    <a:pt x="2" y="0"/>
                    <a:pt x="5" y="0"/>
                  </a:cubicBezTo>
                  <a:cubicBezTo>
                    <a:pt x="134" y="0"/>
                    <a:pt x="134" y="0"/>
                    <a:pt x="134" y="0"/>
                  </a:cubicBezTo>
                  <a:cubicBezTo>
                    <a:pt x="136" y="0"/>
                    <a:pt x="136" y="2"/>
                    <a:pt x="136" y="5"/>
                  </a:cubicBezTo>
                  <a:cubicBezTo>
                    <a:pt x="136" y="136"/>
                    <a:pt x="136" y="136"/>
                    <a:pt x="136" y="136"/>
                  </a:cubicBezTo>
                  <a:cubicBezTo>
                    <a:pt x="136" y="139"/>
                    <a:pt x="134" y="141"/>
                    <a:pt x="131" y="141"/>
                  </a:cubicBezTo>
                  <a:cubicBezTo>
                    <a:pt x="2" y="141"/>
                    <a:pt x="2" y="141"/>
                    <a:pt x="2" y="141"/>
                  </a:cubicBezTo>
                  <a:cubicBezTo>
                    <a:pt x="0" y="141"/>
                    <a:pt x="0" y="139"/>
                    <a:pt x="0" y="136"/>
                  </a:cubicBezTo>
                  <a:lnTo>
                    <a:pt x="0" y="5"/>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21" name="Freeform 275"/>
            <p:cNvSpPr>
              <a:spLocks noChangeArrowheads="1"/>
            </p:cNvSpPr>
            <p:nvPr/>
          </p:nvSpPr>
          <p:spPr bwMode="auto">
            <a:xfrm>
              <a:off x="18815819" y="4638303"/>
              <a:ext cx="131199" cy="131193"/>
            </a:xfrm>
            <a:custGeom>
              <a:avLst/>
              <a:gdLst>
                <a:gd name="T0" fmla="*/ 0 w 140"/>
                <a:gd name="T1" fmla="*/ 3 h 143"/>
                <a:gd name="T2" fmla="*/ 0 w 140"/>
                <a:gd name="T3" fmla="*/ 3 h 143"/>
                <a:gd name="T4" fmla="*/ 5 w 140"/>
                <a:gd name="T5" fmla="*/ 0 h 143"/>
                <a:gd name="T6" fmla="*/ 134 w 140"/>
                <a:gd name="T7" fmla="*/ 0 h 143"/>
                <a:gd name="T8" fmla="*/ 139 w 140"/>
                <a:gd name="T9" fmla="*/ 5 h 143"/>
                <a:gd name="T10" fmla="*/ 139 w 140"/>
                <a:gd name="T11" fmla="*/ 137 h 143"/>
                <a:gd name="T12" fmla="*/ 134 w 140"/>
                <a:gd name="T13" fmla="*/ 142 h 143"/>
                <a:gd name="T14" fmla="*/ 5 w 140"/>
                <a:gd name="T15" fmla="*/ 139 h 143"/>
                <a:gd name="T16" fmla="*/ 0 w 140"/>
                <a:gd name="T17" fmla="*/ 134 h 143"/>
                <a:gd name="T18" fmla="*/ 0 w 140"/>
                <a:gd name="T19" fmla="*/ 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0" y="3"/>
                  </a:moveTo>
                  <a:lnTo>
                    <a:pt x="0" y="3"/>
                  </a:lnTo>
                  <a:cubicBezTo>
                    <a:pt x="0" y="0"/>
                    <a:pt x="2" y="0"/>
                    <a:pt x="5" y="0"/>
                  </a:cubicBezTo>
                  <a:cubicBezTo>
                    <a:pt x="134" y="0"/>
                    <a:pt x="134" y="0"/>
                    <a:pt x="134" y="0"/>
                  </a:cubicBezTo>
                  <a:cubicBezTo>
                    <a:pt x="136" y="0"/>
                    <a:pt x="139" y="3"/>
                    <a:pt x="139" y="5"/>
                  </a:cubicBezTo>
                  <a:cubicBezTo>
                    <a:pt x="139" y="137"/>
                    <a:pt x="139" y="137"/>
                    <a:pt x="139" y="137"/>
                  </a:cubicBezTo>
                  <a:cubicBezTo>
                    <a:pt x="139" y="139"/>
                    <a:pt x="136" y="142"/>
                    <a:pt x="134" y="142"/>
                  </a:cubicBezTo>
                  <a:cubicBezTo>
                    <a:pt x="5" y="139"/>
                    <a:pt x="5" y="139"/>
                    <a:pt x="5" y="139"/>
                  </a:cubicBezTo>
                  <a:cubicBezTo>
                    <a:pt x="2" y="139"/>
                    <a:pt x="0" y="139"/>
                    <a:pt x="0" y="134"/>
                  </a:cubicBezTo>
                  <a:lnTo>
                    <a:pt x="0" y="3"/>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22" name="Freeform 276"/>
            <p:cNvSpPr>
              <a:spLocks noChangeArrowheads="1"/>
            </p:cNvSpPr>
            <p:nvPr/>
          </p:nvSpPr>
          <p:spPr bwMode="auto">
            <a:xfrm>
              <a:off x="18989340" y="4638303"/>
              <a:ext cx="131199" cy="131193"/>
            </a:xfrm>
            <a:custGeom>
              <a:avLst/>
              <a:gdLst>
                <a:gd name="T0" fmla="*/ 0 w 140"/>
                <a:gd name="T1" fmla="*/ 5 h 143"/>
                <a:gd name="T2" fmla="*/ 0 w 140"/>
                <a:gd name="T3" fmla="*/ 5 h 143"/>
                <a:gd name="T4" fmla="*/ 5 w 140"/>
                <a:gd name="T5" fmla="*/ 0 h 143"/>
                <a:gd name="T6" fmla="*/ 134 w 140"/>
                <a:gd name="T7" fmla="*/ 0 h 143"/>
                <a:gd name="T8" fmla="*/ 139 w 140"/>
                <a:gd name="T9" fmla="*/ 5 h 143"/>
                <a:gd name="T10" fmla="*/ 137 w 140"/>
                <a:gd name="T11" fmla="*/ 137 h 143"/>
                <a:gd name="T12" fmla="*/ 132 w 140"/>
                <a:gd name="T13" fmla="*/ 142 h 143"/>
                <a:gd name="T14" fmla="*/ 2 w 140"/>
                <a:gd name="T15" fmla="*/ 142 h 143"/>
                <a:gd name="T16" fmla="*/ 0 w 140"/>
                <a:gd name="T17" fmla="*/ 137 h 143"/>
                <a:gd name="T18" fmla="*/ 0 w 140"/>
                <a:gd name="T19"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0" y="5"/>
                  </a:moveTo>
                  <a:lnTo>
                    <a:pt x="0" y="5"/>
                  </a:lnTo>
                  <a:cubicBezTo>
                    <a:pt x="0" y="3"/>
                    <a:pt x="2" y="0"/>
                    <a:pt x="5" y="0"/>
                  </a:cubicBezTo>
                  <a:cubicBezTo>
                    <a:pt x="134" y="0"/>
                    <a:pt x="134" y="0"/>
                    <a:pt x="134" y="0"/>
                  </a:cubicBezTo>
                  <a:cubicBezTo>
                    <a:pt x="137" y="0"/>
                    <a:pt x="139" y="3"/>
                    <a:pt x="139" y="5"/>
                  </a:cubicBezTo>
                  <a:cubicBezTo>
                    <a:pt x="137" y="137"/>
                    <a:pt x="137" y="137"/>
                    <a:pt x="137" y="137"/>
                  </a:cubicBezTo>
                  <a:cubicBezTo>
                    <a:pt x="137" y="139"/>
                    <a:pt x="134" y="142"/>
                    <a:pt x="132" y="142"/>
                  </a:cubicBezTo>
                  <a:cubicBezTo>
                    <a:pt x="2" y="142"/>
                    <a:pt x="2" y="142"/>
                    <a:pt x="2" y="142"/>
                  </a:cubicBezTo>
                  <a:cubicBezTo>
                    <a:pt x="0" y="142"/>
                    <a:pt x="0" y="139"/>
                    <a:pt x="0" y="137"/>
                  </a:cubicBezTo>
                  <a:lnTo>
                    <a:pt x="0" y="5"/>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23" name="Freeform 277"/>
            <p:cNvSpPr>
              <a:spLocks noChangeArrowheads="1"/>
            </p:cNvSpPr>
            <p:nvPr/>
          </p:nvSpPr>
          <p:spPr bwMode="auto">
            <a:xfrm>
              <a:off x="19158629" y="4638303"/>
              <a:ext cx="131199" cy="131193"/>
            </a:xfrm>
            <a:custGeom>
              <a:avLst/>
              <a:gdLst>
                <a:gd name="T0" fmla="*/ 0 w 140"/>
                <a:gd name="T1" fmla="*/ 5 h 143"/>
                <a:gd name="T2" fmla="*/ 0 w 140"/>
                <a:gd name="T3" fmla="*/ 5 h 143"/>
                <a:gd name="T4" fmla="*/ 5 w 140"/>
                <a:gd name="T5" fmla="*/ 0 h 143"/>
                <a:gd name="T6" fmla="*/ 134 w 140"/>
                <a:gd name="T7" fmla="*/ 0 h 143"/>
                <a:gd name="T8" fmla="*/ 139 w 140"/>
                <a:gd name="T9" fmla="*/ 5 h 143"/>
                <a:gd name="T10" fmla="*/ 139 w 140"/>
                <a:gd name="T11" fmla="*/ 137 h 143"/>
                <a:gd name="T12" fmla="*/ 134 w 140"/>
                <a:gd name="T13" fmla="*/ 142 h 143"/>
                <a:gd name="T14" fmla="*/ 5 w 140"/>
                <a:gd name="T15" fmla="*/ 142 h 143"/>
                <a:gd name="T16" fmla="*/ 0 w 140"/>
                <a:gd name="T17" fmla="*/ 137 h 143"/>
                <a:gd name="T18" fmla="*/ 0 w 140"/>
                <a:gd name="T19"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0" y="5"/>
                  </a:moveTo>
                  <a:lnTo>
                    <a:pt x="0" y="5"/>
                  </a:lnTo>
                  <a:cubicBezTo>
                    <a:pt x="0" y="3"/>
                    <a:pt x="2" y="0"/>
                    <a:pt x="5" y="0"/>
                  </a:cubicBezTo>
                  <a:cubicBezTo>
                    <a:pt x="134" y="0"/>
                    <a:pt x="134" y="0"/>
                    <a:pt x="134" y="0"/>
                  </a:cubicBezTo>
                  <a:cubicBezTo>
                    <a:pt x="136" y="0"/>
                    <a:pt x="139" y="3"/>
                    <a:pt x="139" y="5"/>
                  </a:cubicBezTo>
                  <a:cubicBezTo>
                    <a:pt x="139" y="137"/>
                    <a:pt x="139" y="137"/>
                    <a:pt x="139" y="137"/>
                  </a:cubicBezTo>
                  <a:cubicBezTo>
                    <a:pt x="139" y="139"/>
                    <a:pt x="136" y="142"/>
                    <a:pt x="134" y="142"/>
                  </a:cubicBezTo>
                  <a:cubicBezTo>
                    <a:pt x="5" y="142"/>
                    <a:pt x="5" y="142"/>
                    <a:pt x="5" y="142"/>
                  </a:cubicBezTo>
                  <a:cubicBezTo>
                    <a:pt x="2" y="142"/>
                    <a:pt x="0" y="139"/>
                    <a:pt x="0" y="137"/>
                  </a:cubicBezTo>
                  <a:lnTo>
                    <a:pt x="0" y="5"/>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24" name="Freeform 278"/>
            <p:cNvSpPr>
              <a:spLocks noChangeArrowheads="1"/>
            </p:cNvSpPr>
            <p:nvPr/>
          </p:nvSpPr>
          <p:spPr bwMode="auto">
            <a:xfrm>
              <a:off x="18299487" y="4799120"/>
              <a:ext cx="131199" cy="131193"/>
            </a:xfrm>
            <a:custGeom>
              <a:avLst/>
              <a:gdLst>
                <a:gd name="T0" fmla="*/ 2 w 140"/>
                <a:gd name="T1" fmla="*/ 5 h 142"/>
                <a:gd name="T2" fmla="*/ 2 w 140"/>
                <a:gd name="T3" fmla="*/ 5 h 142"/>
                <a:gd name="T4" fmla="*/ 5 w 140"/>
                <a:gd name="T5" fmla="*/ 0 h 142"/>
                <a:gd name="T6" fmla="*/ 134 w 140"/>
                <a:gd name="T7" fmla="*/ 0 h 142"/>
                <a:gd name="T8" fmla="*/ 139 w 140"/>
                <a:gd name="T9" fmla="*/ 5 h 142"/>
                <a:gd name="T10" fmla="*/ 139 w 140"/>
                <a:gd name="T11" fmla="*/ 136 h 142"/>
                <a:gd name="T12" fmla="*/ 134 w 140"/>
                <a:gd name="T13" fmla="*/ 141 h 142"/>
                <a:gd name="T14" fmla="*/ 5 w 140"/>
                <a:gd name="T15" fmla="*/ 141 h 142"/>
                <a:gd name="T16" fmla="*/ 0 w 140"/>
                <a:gd name="T17" fmla="*/ 136 h 142"/>
                <a:gd name="T18" fmla="*/ 2 w 140"/>
                <a:gd name="T19"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2" y="5"/>
                  </a:moveTo>
                  <a:lnTo>
                    <a:pt x="2" y="5"/>
                  </a:lnTo>
                  <a:cubicBezTo>
                    <a:pt x="2" y="2"/>
                    <a:pt x="2" y="0"/>
                    <a:pt x="5" y="0"/>
                  </a:cubicBezTo>
                  <a:cubicBezTo>
                    <a:pt x="134" y="0"/>
                    <a:pt x="134" y="0"/>
                    <a:pt x="134" y="0"/>
                  </a:cubicBezTo>
                  <a:cubicBezTo>
                    <a:pt x="137" y="0"/>
                    <a:pt x="139" y="2"/>
                    <a:pt x="139" y="5"/>
                  </a:cubicBezTo>
                  <a:cubicBezTo>
                    <a:pt x="139" y="136"/>
                    <a:pt x="139" y="136"/>
                    <a:pt x="139" y="136"/>
                  </a:cubicBezTo>
                  <a:cubicBezTo>
                    <a:pt x="139" y="139"/>
                    <a:pt x="137" y="141"/>
                    <a:pt x="134" y="141"/>
                  </a:cubicBezTo>
                  <a:cubicBezTo>
                    <a:pt x="5" y="141"/>
                    <a:pt x="5" y="141"/>
                    <a:pt x="5" y="141"/>
                  </a:cubicBezTo>
                  <a:cubicBezTo>
                    <a:pt x="2" y="141"/>
                    <a:pt x="0" y="139"/>
                    <a:pt x="0" y="136"/>
                  </a:cubicBezTo>
                  <a:lnTo>
                    <a:pt x="2" y="5"/>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25" name="Freeform 279"/>
            <p:cNvSpPr>
              <a:spLocks noChangeArrowheads="1"/>
            </p:cNvSpPr>
            <p:nvPr/>
          </p:nvSpPr>
          <p:spPr bwMode="auto">
            <a:xfrm>
              <a:off x="18468776" y="4799120"/>
              <a:ext cx="131199" cy="131193"/>
            </a:xfrm>
            <a:custGeom>
              <a:avLst/>
              <a:gdLst>
                <a:gd name="T0" fmla="*/ 0 w 140"/>
                <a:gd name="T1" fmla="*/ 5 h 142"/>
                <a:gd name="T2" fmla="*/ 0 w 140"/>
                <a:gd name="T3" fmla="*/ 5 h 142"/>
                <a:gd name="T4" fmla="*/ 5 w 140"/>
                <a:gd name="T5" fmla="*/ 0 h 142"/>
                <a:gd name="T6" fmla="*/ 134 w 140"/>
                <a:gd name="T7" fmla="*/ 0 h 142"/>
                <a:gd name="T8" fmla="*/ 139 w 140"/>
                <a:gd name="T9" fmla="*/ 5 h 142"/>
                <a:gd name="T10" fmla="*/ 139 w 140"/>
                <a:gd name="T11" fmla="*/ 136 h 142"/>
                <a:gd name="T12" fmla="*/ 134 w 140"/>
                <a:gd name="T13" fmla="*/ 141 h 142"/>
                <a:gd name="T14" fmla="*/ 5 w 140"/>
                <a:gd name="T15" fmla="*/ 141 h 142"/>
                <a:gd name="T16" fmla="*/ 0 w 140"/>
                <a:gd name="T17" fmla="*/ 136 h 142"/>
                <a:gd name="T18" fmla="*/ 0 w 140"/>
                <a:gd name="T19"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0" y="5"/>
                  </a:moveTo>
                  <a:lnTo>
                    <a:pt x="0" y="5"/>
                  </a:lnTo>
                  <a:cubicBezTo>
                    <a:pt x="0" y="2"/>
                    <a:pt x="3" y="0"/>
                    <a:pt x="5" y="0"/>
                  </a:cubicBezTo>
                  <a:cubicBezTo>
                    <a:pt x="134" y="0"/>
                    <a:pt x="134" y="0"/>
                    <a:pt x="134" y="0"/>
                  </a:cubicBezTo>
                  <a:cubicBezTo>
                    <a:pt x="137" y="0"/>
                    <a:pt x="139" y="2"/>
                    <a:pt x="139" y="5"/>
                  </a:cubicBezTo>
                  <a:cubicBezTo>
                    <a:pt x="139" y="136"/>
                    <a:pt x="139" y="136"/>
                    <a:pt x="139" y="136"/>
                  </a:cubicBezTo>
                  <a:cubicBezTo>
                    <a:pt x="139" y="139"/>
                    <a:pt x="137" y="141"/>
                    <a:pt x="134" y="141"/>
                  </a:cubicBezTo>
                  <a:cubicBezTo>
                    <a:pt x="5" y="141"/>
                    <a:pt x="5" y="141"/>
                    <a:pt x="5" y="141"/>
                  </a:cubicBezTo>
                  <a:cubicBezTo>
                    <a:pt x="3" y="141"/>
                    <a:pt x="0" y="139"/>
                    <a:pt x="0" y="136"/>
                  </a:cubicBezTo>
                  <a:lnTo>
                    <a:pt x="0" y="5"/>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26" name="Freeform 280"/>
            <p:cNvSpPr>
              <a:spLocks noChangeArrowheads="1"/>
            </p:cNvSpPr>
            <p:nvPr/>
          </p:nvSpPr>
          <p:spPr bwMode="auto">
            <a:xfrm>
              <a:off x="18642297" y="4799120"/>
              <a:ext cx="131199" cy="131193"/>
            </a:xfrm>
            <a:custGeom>
              <a:avLst/>
              <a:gdLst>
                <a:gd name="T0" fmla="*/ 3 w 140"/>
                <a:gd name="T1" fmla="*/ 5 h 142"/>
                <a:gd name="T2" fmla="*/ 3 w 140"/>
                <a:gd name="T3" fmla="*/ 5 h 142"/>
                <a:gd name="T4" fmla="*/ 5 w 140"/>
                <a:gd name="T5" fmla="*/ 0 h 142"/>
                <a:gd name="T6" fmla="*/ 134 w 140"/>
                <a:gd name="T7" fmla="*/ 2 h 142"/>
                <a:gd name="T8" fmla="*/ 139 w 140"/>
                <a:gd name="T9" fmla="*/ 5 h 142"/>
                <a:gd name="T10" fmla="*/ 139 w 140"/>
                <a:gd name="T11" fmla="*/ 136 h 142"/>
                <a:gd name="T12" fmla="*/ 134 w 140"/>
                <a:gd name="T13" fmla="*/ 141 h 142"/>
                <a:gd name="T14" fmla="*/ 5 w 140"/>
                <a:gd name="T15" fmla="*/ 141 h 142"/>
                <a:gd name="T16" fmla="*/ 0 w 140"/>
                <a:gd name="T17" fmla="*/ 136 h 142"/>
                <a:gd name="T18" fmla="*/ 3 w 140"/>
                <a:gd name="T19"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3" y="5"/>
                  </a:moveTo>
                  <a:lnTo>
                    <a:pt x="3" y="5"/>
                  </a:lnTo>
                  <a:cubicBezTo>
                    <a:pt x="3" y="2"/>
                    <a:pt x="3" y="0"/>
                    <a:pt x="5" y="0"/>
                  </a:cubicBezTo>
                  <a:cubicBezTo>
                    <a:pt x="134" y="2"/>
                    <a:pt x="134" y="2"/>
                    <a:pt x="134" y="2"/>
                  </a:cubicBezTo>
                  <a:cubicBezTo>
                    <a:pt x="137" y="2"/>
                    <a:pt x="139" y="2"/>
                    <a:pt x="139" y="5"/>
                  </a:cubicBezTo>
                  <a:cubicBezTo>
                    <a:pt x="139" y="136"/>
                    <a:pt x="139" y="136"/>
                    <a:pt x="139" y="136"/>
                  </a:cubicBezTo>
                  <a:cubicBezTo>
                    <a:pt x="139" y="141"/>
                    <a:pt x="137" y="141"/>
                    <a:pt x="134" y="141"/>
                  </a:cubicBezTo>
                  <a:cubicBezTo>
                    <a:pt x="5" y="141"/>
                    <a:pt x="5" y="141"/>
                    <a:pt x="5" y="141"/>
                  </a:cubicBezTo>
                  <a:cubicBezTo>
                    <a:pt x="3" y="141"/>
                    <a:pt x="0" y="139"/>
                    <a:pt x="0" y="136"/>
                  </a:cubicBezTo>
                  <a:lnTo>
                    <a:pt x="3" y="5"/>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27" name="Freeform 281"/>
            <p:cNvSpPr>
              <a:spLocks noChangeArrowheads="1"/>
            </p:cNvSpPr>
            <p:nvPr/>
          </p:nvSpPr>
          <p:spPr bwMode="auto">
            <a:xfrm>
              <a:off x="18815819" y="4803352"/>
              <a:ext cx="131199" cy="131193"/>
            </a:xfrm>
            <a:custGeom>
              <a:avLst/>
              <a:gdLst>
                <a:gd name="T0" fmla="*/ 0 w 140"/>
                <a:gd name="T1" fmla="*/ 5 h 143"/>
                <a:gd name="T2" fmla="*/ 0 w 140"/>
                <a:gd name="T3" fmla="*/ 5 h 143"/>
                <a:gd name="T4" fmla="*/ 5 w 140"/>
                <a:gd name="T5" fmla="*/ 0 h 143"/>
                <a:gd name="T6" fmla="*/ 134 w 140"/>
                <a:gd name="T7" fmla="*/ 0 h 143"/>
                <a:gd name="T8" fmla="*/ 139 w 140"/>
                <a:gd name="T9" fmla="*/ 5 h 143"/>
                <a:gd name="T10" fmla="*/ 139 w 140"/>
                <a:gd name="T11" fmla="*/ 137 h 143"/>
                <a:gd name="T12" fmla="*/ 134 w 140"/>
                <a:gd name="T13" fmla="*/ 142 h 143"/>
                <a:gd name="T14" fmla="*/ 5 w 140"/>
                <a:gd name="T15" fmla="*/ 139 h 143"/>
                <a:gd name="T16" fmla="*/ 0 w 140"/>
                <a:gd name="T17" fmla="*/ 137 h 143"/>
                <a:gd name="T18" fmla="*/ 0 w 140"/>
                <a:gd name="T19"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0" y="5"/>
                  </a:moveTo>
                  <a:lnTo>
                    <a:pt x="0" y="5"/>
                  </a:lnTo>
                  <a:cubicBezTo>
                    <a:pt x="0" y="0"/>
                    <a:pt x="2" y="0"/>
                    <a:pt x="5" y="0"/>
                  </a:cubicBezTo>
                  <a:cubicBezTo>
                    <a:pt x="134" y="0"/>
                    <a:pt x="134" y="0"/>
                    <a:pt x="134" y="0"/>
                  </a:cubicBezTo>
                  <a:cubicBezTo>
                    <a:pt x="136" y="0"/>
                    <a:pt x="139" y="3"/>
                    <a:pt x="139" y="5"/>
                  </a:cubicBezTo>
                  <a:cubicBezTo>
                    <a:pt x="139" y="137"/>
                    <a:pt x="139" y="137"/>
                    <a:pt x="139" y="137"/>
                  </a:cubicBezTo>
                  <a:cubicBezTo>
                    <a:pt x="139" y="139"/>
                    <a:pt x="136" y="142"/>
                    <a:pt x="134" y="142"/>
                  </a:cubicBezTo>
                  <a:cubicBezTo>
                    <a:pt x="5" y="139"/>
                    <a:pt x="5" y="139"/>
                    <a:pt x="5" y="139"/>
                  </a:cubicBezTo>
                  <a:cubicBezTo>
                    <a:pt x="2" y="139"/>
                    <a:pt x="0" y="139"/>
                    <a:pt x="0" y="137"/>
                  </a:cubicBezTo>
                  <a:lnTo>
                    <a:pt x="0" y="5"/>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28" name="Freeform 282"/>
            <p:cNvSpPr>
              <a:spLocks noChangeArrowheads="1"/>
            </p:cNvSpPr>
            <p:nvPr/>
          </p:nvSpPr>
          <p:spPr bwMode="auto">
            <a:xfrm>
              <a:off x="18985108" y="4803352"/>
              <a:ext cx="131199" cy="131193"/>
            </a:xfrm>
            <a:custGeom>
              <a:avLst/>
              <a:gdLst>
                <a:gd name="T0" fmla="*/ 3 w 141"/>
                <a:gd name="T1" fmla="*/ 5 h 143"/>
                <a:gd name="T2" fmla="*/ 3 w 141"/>
                <a:gd name="T3" fmla="*/ 5 h 143"/>
                <a:gd name="T4" fmla="*/ 5 w 141"/>
                <a:gd name="T5" fmla="*/ 0 h 143"/>
                <a:gd name="T6" fmla="*/ 135 w 141"/>
                <a:gd name="T7" fmla="*/ 0 h 143"/>
                <a:gd name="T8" fmla="*/ 140 w 141"/>
                <a:gd name="T9" fmla="*/ 5 h 143"/>
                <a:gd name="T10" fmla="*/ 140 w 141"/>
                <a:gd name="T11" fmla="*/ 137 h 143"/>
                <a:gd name="T12" fmla="*/ 135 w 141"/>
                <a:gd name="T13" fmla="*/ 142 h 143"/>
                <a:gd name="T14" fmla="*/ 5 w 141"/>
                <a:gd name="T15" fmla="*/ 142 h 143"/>
                <a:gd name="T16" fmla="*/ 0 w 141"/>
                <a:gd name="T17" fmla="*/ 137 h 143"/>
                <a:gd name="T18" fmla="*/ 3 w 141"/>
                <a:gd name="T19"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143">
                  <a:moveTo>
                    <a:pt x="3" y="5"/>
                  </a:moveTo>
                  <a:lnTo>
                    <a:pt x="3" y="5"/>
                  </a:lnTo>
                  <a:cubicBezTo>
                    <a:pt x="3" y="3"/>
                    <a:pt x="3" y="0"/>
                    <a:pt x="5" y="0"/>
                  </a:cubicBezTo>
                  <a:cubicBezTo>
                    <a:pt x="135" y="0"/>
                    <a:pt x="135" y="0"/>
                    <a:pt x="135" y="0"/>
                  </a:cubicBezTo>
                  <a:cubicBezTo>
                    <a:pt x="137" y="0"/>
                    <a:pt x="140" y="3"/>
                    <a:pt x="140" y="5"/>
                  </a:cubicBezTo>
                  <a:cubicBezTo>
                    <a:pt x="140" y="137"/>
                    <a:pt x="140" y="137"/>
                    <a:pt x="140" y="137"/>
                  </a:cubicBezTo>
                  <a:cubicBezTo>
                    <a:pt x="140" y="139"/>
                    <a:pt x="137" y="142"/>
                    <a:pt x="135" y="142"/>
                  </a:cubicBezTo>
                  <a:cubicBezTo>
                    <a:pt x="5" y="142"/>
                    <a:pt x="5" y="142"/>
                    <a:pt x="5" y="142"/>
                  </a:cubicBezTo>
                  <a:cubicBezTo>
                    <a:pt x="3" y="142"/>
                    <a:pt x="0" y="139"/>
                    <a:pt x="0" y="137"/>
                  </a:cubicBezTo>
                  <a:lnTo>
                    <a:pt x="3" y="5"/>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29" name="Freeform 283"/>
            <p:cNvSpPr>
              <a:spLocks noChangeArrowheads="1"/>
            </p:cNvSpPr>
            <p:nvPr/>
          </p:nvSpPr>
          <p:spPr bwMode="auto">
            <a:xfrm>
              <a:off x="19158629" y="4803352"/>
              <a:ext cx="131199" cy="131193"/>
            </a:xfrm>
            <a:custGeom>
              <a:avLst/>
              <a:gdLst>
                <a:gd name="T0" fmla="*/ 0 w 140"/>
                <a:gd name="T1" fmla="*/ 5 h 143"/>
                <a:gd name="T2" fmla="*/ 0 w 140"/>
                <a:gd name="T3" fmla="*/ 5 h 143"/>
                <a:gd name="T4" fmla="*/ 5 w 140"/>
                <a:gd name="T5" fmla="*/ 0 h 143"/>
                <a:gd name="T6" fmla="*/ 134 w 140"/>
                <a:gd name="T7" fmla="*/ 0 h 143"/>
                <a:gd name="T8" fmla="*/ 139 w 140"/>
                <a:gd name="T9" fmla="*/ 5 h 143"/>
                <a:gd name="T10" fmla="*/ 139 w 140"/>
                <a:gd name="T11" fmla="*/ 137 h 143"/>
                <a:gd name="T12" fmla="*/ 134 w 140"/>
                <a:gd name="T13" fmla="*/ 142 h 143"/>
                <a:gd name="T14" fmla="*/ 5 w 140"/>
                <a:gd name="T15" fmla="*/ 142 h 143"/>
                <a:gd name="T16" fmla="*/ 0 w 140"/>
                <a:gd name="T17" fmla="*/ 137 h 143"/>
                <a:gd name="T18" fmla="*/ 0 w 140"/>
                <a:gd name="T19"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0" y="5"/>
                  </a:moveTo>
                  <a:lnTo>
                    <a:pt x="0" y="5"/>
                  </a:lnTo>
                  <a:cubicBezTo>
                    <a:pt x="0" y="3"/>
                    <a:pt x="2" y="0"/>
                    <a:pt x="5" y="0"/>
                  </a:cubicBezTo>
                  <a:cubicBezTo>
                    <a:pt x="134" y="0"/>
                    <a:pt x="134" y="0"/>
                    <a:pt x="134" y="0"/>
                  </a:cubicBezTo>
                  <a:cubicBezTo>
                    <a:pt x="136" y="0"/>
                    <a:pt x="139" y="3"/>
                    <a:pt x="139" y="5"/>
                  </a:cubicBezTo>
                  <a:cubicBezTo>
                    <a:pt x="139" y="137"/>
                    <a:pt x="139" y="137"/>
                    <a:pt x="139" y="137"/>
                  </a:cubicBezTo>
                  <a:cubicBezTo>
                    <a:pt x="139" y="139"/>
                    <a:pt x="136" y="142"/>
                    <a:pt x="134" y="142"/>
                  </a:cubicBezTo>
                  <a:cubicBezTo>
                    <a:pt x="5" y="142"/>
                    <a:pt x="5" y="142"/>
                    <a:pt x="5" y="142"/>
                  </a:cubicBezTo>
                  <a:cubicBezTo>
                    <a:pt x="2" y="142"/>
                    <a:pt x="0" y="139"/>
                    <a:pt x="0" y="137"/>
                  </a:cubicBezTo>
                  <a:lnTo>
                    <a:pt x="0" y="5"/>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30" name="Freeform 284"/>
            <p:cNvSpPr>
              <a:spLocks noChangeArrowheads="1"/>
            </p:cNvSpPr>
            <p:nvPr/>
          </p:nvSpPr>
          <p:spPr bwMode="auto">
            <a:xfrm>
              <a:off x="18299487" y="4968401"/>
              <a:ext cx="131199" cy="131193"/>
            </a:xfrm>
            <a:custGeom>
              <a:avLst/>
              <a:gdLst>
                <a:gd name="T0" fmla="*/ 0 w 140"/>
                <a:gd name="T1" fmla="*/ 4 h 142"/>
                <a:gd name="T2" fmla="*/ 0 w 140"/>
                <a:gd name="T3" fmla="*/ 4 h 142"/>
                <a:gd name="T4" fmla="*/ 5 w 140"/>
                <a:gd name="T5" fmla="*/ 0 h 142"/>
                <a:gd name="T6" fmla="*/ 134 w 140"/>
                <a:gd name="T7" fmla="*/ 0 h 142"/>
                <a:gd name="T8" fmla="*/ 139 w 140"/>
                <a:gd name="T9" fmla="*/ 4 h 142"/>
                <a:gd name="T10" fmla="*/ 139 w 140"/>
                <a:gd name="T11" fmla="*/ 136 h 142"/>
                <a:gd name="T12" fmla="*/ 134 w 140"/>
                <a:gd name="T13" fmla="*/ 141 h 142"/>
                <a:gd name="T14" fmla="*/ 5 w 140"/>
                <a:gd name="T15" fmla="*/ 141 h 142"/>
                <a:gd name="T16" fmla="*/ 0 w 140"/>
                <a:gd name="T17" fmla="*/ 136 h 142"/>
                <a:gd name="T18" fmla="*/ 0 w 140"/>
                <a:gd name="T19" fmla="*/ 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0" y="4"/>
                  </a:moveTo>
                  <a:lnTo>
                    <a:pt x="0" y="4"/>
                  </a:lnTo>
                  <a:cubicBezTo>
                    <a:pt x="0" y="2"/>
                    <a:pt x="2" y="0"/>
                    <a:pt x="5" y="0"/>
                  </a:cubicBezTo>
                  <a:cubicBezTo>
                    <a:pt x="134" y="0"/>
                    <a:pt x="134" y="0"/>
                    <a:pt x="134" y="0"/>
                  </a:cubicBezTo>
                  <a:cubicBezTo>
                    <a:pt x="137" y="0"/>
                    <a:pt x="139" y="2"/>
                    <a:pt x="139" y="4"/>
                  </a:cubicBezTo>
                  <a:cubicBezTo>
                    <a:pt x="139" y="136"/>
                    <a:pt x="139" y="136"/>
                    <a:pt x="139" y="136"/>
                  </a:cubicBezTo>
                  <a:cubicBezTo>
                    <a:pt x="139" y="139"/>
                    <a:pt x="137" y="141"/>
                    <a:pt x="134" y="141"/>
                  </a:cubicBezTo>
                  <a:cubicBezTo>
                    <a:pt x="5" y="141"/>
                    <a:pt x="5" y="141"/>
                    <a:pt x="5" y="141"/>
                  </a:cubicBezTo>
                  <a:cubicBezTo>
                    <a:pt x="2" y="141"/>
                    <a:pt x="0" y="139"/>
                    <a:pt x="0" y="136"/>
                  </a:cubicBezTo>
                  <a:lnTo>
                    <a:pt x="0" y="4"/>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31" name="Freeform 285"/>
            <p:cNvSpPr>
              <a:spLocks noChangeArrowheads="1"/>
            </p:cNvSpPr>
            <p:nvPr/>
          </p:nvSpPr>
          <p:spPr bwMode="auto">
            <a:xfrm>
              <a:off x="18468776" y="4968401"/>
              <a:ext cx="131199" cy="131193"/>
            </a:xfrm>
            <a:custGeom>
              <a:avLst/>
              <a:gdLst>
                <a:gd name="T0" fmla="*/ 0 w 140"/>
                <a:gd name="T1" fmla="*/ 4 h 142"/>
                <a:gd name="T2" fmla="*/ 0 w 140"/>
                <a:gd name="T3" fmla="*/ 4 h 142"/>
                <a:gd name="T4" fmla="*/ 5 w 140"/>
                <a:gd name="T5" fmla="*/ 0 h 142"/>
                <a:gd name="T6" fmla="*/ 134 w 140"/>
                <a:gd name="T7" fmla="*/ 0 h 142"/>
                <a:gd name="T8" fmla="*/ 139 w 140"/>
                <a:gd name="T9" fmla="*/ 4 h 142"/>
                <a:gd name="T10" fmla="*/ 137 w 140"/>
                <a:gd name="T11" fmla="*/ 136 h 142"/>
                <a:gd name="T12" fmla="*/ 134 w 140"/>
                <a:gd name="T13" fmla="*/ 141 h 142"/>
                <a:gd name="T14" fmla="*/ 5 w 140"/>
                <a:gd name="T15" fmla="*/ 141 h 142"/>
                <a:gd name="T16" fmla="*/ 0 w 140"/>
                <a:gd name="T17" fmla="*/ 136 h 142"/>
                <a:gd name="T18" fmla="*/ 0 w 140"/>
                <a:gd name="T19" fmla="*/ 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0" y="4"/>
                  </a:moveTo>
                  <a:lnTo>
                    <a:pt x="0" y="4"/>
                  </a:lnTo>
                  <a:cubicBezTo>
                    <a:pt x="0" y="2"/>
                    <a:pt x="3" y="0"/>
                    <a:pt x="5" y="0"/>
                  </a:cubicBezTo>
                  <a:cubicBezTo>
                    <a:pt x="134" y="0"/>
                    <a:pt x="134" y="0"/>
                    <a:pt x="134" y="0"/>
                  </a:cubicBezTo>
                  <a:cubicBezTo>
                    <a:pt x="137" y="0"/>
                    <a:pt x="139" y="2"/>
                    <a:pt x="139" y="4"/>
                  </a:cubicBezTo>
                  <a:cubicBezTo>
                    <a:pt x="137" y="136"/>
                    <a:pt x="137" y="136"/>
                    <a:pt x="137" y="136"/>
                  </a:cubicBezTo>
                  <a:cubicBezTo>
                    <a:pt x="137" y="139"/>
                    <a:pt x="137" y="141"/>
                    <a:pt x="134" y="141"/>
                  </a:cubicBezTo>
                  <a:cubicBezTo>
                    <a:pt x="5" y="141"/>
                    <a:pt x="5" y="141"/>
                    <a:pt x="5" y="141"/>
                  </a:cubicBezTo>
                  <a:cubicBezTo>
                    <a:pt x="3" y="141"/>
                    <a:pt x="0" y="139"/>
                    <a:pt x="0" y="136"/>
                  </a:cubicBezTo>
                  <a:lnTo>
                    <a:pt x="0" y="4"/>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32" name="Freeform 286"/>
            <p:cNvSpPr>
              <a:spLocks noChangeArrowheads="1"/>
            </p:cNvSpPr>
            <p:nvPr/>
          </p:nvSpPr>
          <p:spPr bwMode="auto">
            <a:xfrm>
              <a:off x="18642297" y="4968401"/>
              <a:ext cx="131199" cy="131193"/>
            </a:xfrm>
            <a:custGeom>
              <a:avLst/>
              <a:gdLst>
                <a:gd name="T0" fmla="*/ 0 w 140"/>
                <a:gd name="T1" fmla="*/ 4 h 142"/>
                <a:gd name="T2" fmla="*/ 0 w 140"/>
                <a:gd name="T3" fmla="*/ 4 h 142"/>
                <a:gd name="T4" fmla="*/ 5 w 140"/>
                <a:gd name="T5" fmla="*/ 0 h 142"/>
                <a:gd name="T6" fmla="*/ 134 w 140"/>
                <a:gd name="T7" fmla="*/ 2 h 142"/>
                <a:gd name="T8" fmla="*/ 139 w 140"/>
                <a:gd name="T9" fmla="*/ 7 h 142"/>
                <a:gd name="T10" fmla="*/ 139 w 140"/>
                <a:gd name="T11" fmla="*/ 139 h 142"/>
                <a:gd name="T12" fmla="*/ 134 w 140"/>
                <a:gd name="T13" fmla="*/ 141 h 142"/>
                <a:gd name="T14" fmla="*/ 5 w 140"/>
                <a:gd name="T15" fmla="*/ 141 h 142"/>
                <a:gd name="T16" fmla="*/ 0 w 140"/>
                <a:gd name="T17" fmla="*/ 136 h 142"/>
                <a:gd name="T18" fmla="*/ 0 w 140"/>
                <a:gd name="T19" fmla="*/ 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0" y="4"/>
                  </a:moveTo>
                  <a:lnTo>
                    <a:pt x="0" y="4"/>
                  </a:lnTo>
                  <a:cubicBezTo>
                    <a:pt x="0" y="2"/>
                    <a:pt x="3" y="0"/>
                    <a:pt x="5" y="0"/>
                  </a:cubicBezTo>
                  <a:cubicBezTo>
                    <a:pt x="134" y="2"/>
                    <a:pt x="134" y="2"/>
                    <a:pt x="134" y="2"/>
                  </a:cubicBezTo>
                  <a:cubicBezTo>
                    <a:pt x="137" y="2"/>
                    <a:pt x="139" y="2"/>
                    <a:pt x="139" y="7"/>
                  </a:cubicBezTo>
                  <a:cubicBezTo>
                    <a:pt x="139" y="139"/>
                    <a:pt x="139" y="139"/>
                    <a:pt x="139" y="139"/>
                  </a:cubicBezTo>
                  <a:cubicBezTo>
                    <a:pt x="139" y="141"/>
                    <a:pt x="137" y="141"/>
                    <a:pt x="134" y="141"/>
                  </a:cubicBezTo>
                  <a:cubicBezTo>
                    <a:pt x="5" y="141"/>
                    <a:pt x="5" y="141"/>
                    <a:pt x="5" y="141"/>
                  </a:cubicBezTo>
                  <a:cubicBezTo>
                    <a:pt x="3" y="141"/>
                    <a:pt x="0" y="139"/>
                    <a:pt x="0" y="136"/>
                  </a:cubicBezTo>
                  <a:lnTo>
                    <a:pt x="0" y="4"/>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33" name="Freeform 287"/>
            <p:cNvSpPr>
              <a:spLocks noChangeArrowheads="1"/>
            </p:cNvSpPr>
            <p:nvPr/>
          </p:nvSpPr>
          <p:spPr bwMode="auto">
            <a:xfrm>
              <a:off x="18815819" y="4968401"/>
              <a:ext cx="131199" cy="131193"/>
            </a:xfrm>
            <a:custGeom>
              <a:avLst/>
              <a:gdLst>
                <a:gd name="T0" fmla="*/ 0 w 140"/>
                <a:gd name="T1" fmla="*/ 5 h 143"/>
                <a:gd name="T2" fmla="*/ 0 w 140"/>
                <a:gd name="T3" fmla="*/ 5 h 143"/>
                <a:gd name="T4" fmla="*/ 5 w 140"/>
                <a:gd name="T5" fmla="*/ 0 h 143"/>
                <a:gd name="T6" fmla="*/ 134 w 140"/>
                <a:gd name="T7" fmla="*/ 0 h 143"/>
                <a:gd name="T8" fmla="*/ 139 w 140"/>
                <a:gd name="T9" fmla="*/ 5 h 143"/>
                <a:gd name="T10" fmla="*/ 136 w 140"/>
                <a:gd name="T11" fmla="*/ 137 h 143"/>
                <a:gd name="T12" fmla="*/ 134 w 140"/>
                <a:gd name="T13" fmla="*/ 142 h 143"/>
                <a:gd name="T14" fmla="*/ 5 w 140"/>
                <a:gd name="T15" fmla="*/ 139 h 143"/>
                <a:gd name="T16" fmla="*/ 0 w 140"/>
                <a:gd name="T17" fmla="*/ 137 h 143"/>
                <a:gd name="T18" fmla="*/ 0 w 140"/>
                <a:gd name="T19"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0" y="5"/>
                  </a:moveTo>
                  <a:lnTo>
                    <a:pt x="0" y="5"/>
                  </a:lnTo>
                  <a:cubicBezTo>
                    <a:pt x="0" y="0"/>
                    <a:pt x="2" y="0"/>
                    <a:pt x="5" y="0"/>
                  </a:cubicBezTo>
                  <a:cubicBezTo>
                    <a:pt x="134" y="0"/>
                    <a:pt x="134" y="0"/>
                    <a:pt x="134" y="0"/>
                  </a:cubicBezTo>
                  <a:cubicBezTo>
                    <a:pt x="136" y="0"/>
                    <a:pt x="139" y="2"/>
                    <a:pt x="139" y="5"/>
                  </a:cubicBezTo>
                  <a:cubicBezTo>
                    <a:pt x="136" y="137"/>
                    <a:pt x="136" y="137"/>
                    <a:pt x="136" y="137"/>
                  </a:cubicBezTo>
                  <a:cubicBezTo>
                    <a:pt x="136" y="139"/>
                    <a:pt x="136" y="142"/>
                    <a:pt x="134" y="142"/>
                  </a:cubicBezTo>
                  <a:cubicBezTo>
                    <a:pt x="5" y="139"/>
                    <a:pt x="5" y="139"/>
                    <a:pt x="5" y="139"/>
                  </a:cubicBezTo>
                  <a:cubicBezTo>
                    <a:pt x="2" y="139"/>
                    <a:pt x="0" y="139"/>
                    <a:pt x="0" y="137"/>
                  </a:cubicBezTo>
                  <a:lnTo>
                    <a:pt x="0" y="5"/>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34" name="Freeform 288"/>
            <p:cNvSpPr>
              <a:spLocks noChangeArrowheads="1"/>
            </p:cNvSpPr>
            <p:nvPr/>
          </p:nvSpPr>
          <p:spPr bwMode="auto">
            <a:xfrm>
              <a:off x="18985108" y="4968401"/>
              <a:ext cx="131199" cy="131193"/>
            </a:xfrm>
            <a:custGeom>
              <a:avLst/>
              <a:gdLst>
                <a:gd name="T0" fmla="*/ 0 w 141"/>
                <a:gd name="T1" fmla="*/ 5 h 143"/>
                <a:gd name="T2" fmla="*/ 0 w 141"/>
                <a:gd name="T3" fmla="*/ 5 h 143"/>
                <a:gd name="T4" fmla="*/ 5 w 141"/>
                <a:gd name="T5" fmla="*/ 0 h 143"/>
                <a:gd name="T6" fmla="*/ 135 w 141"/>
                <a:gd name="T7" fmla="*/ 0 h 143"/>
                <a:gd name="T8" fmla="*/ 140 w 141"/>
                <a:gd name="T9" fmla="*/ 5 h 143"/>
                <a:gd name="T10" fmla="*/ 140 w 141"/>
                <a:gd name="T11" fmla="*/ 137 h 143"/>
                <a:gd name="T12" fmla="*/ 135 w 141"/>
                <a:gd name="T13" fmla="*/ 142 h 143"/>
                <a:gd name="T14" fmla="*/ 5 w 141"/>
                <a:gd name="T15" fmla="*/ 142 h 143"/>
                <a:gd name="T16" fmla="*/ 0 w 141"/>
                <a:gd name="T17" fmla="*/ 137 h 143"/>
                <a:gd name="T18" fmla="*/ 0 w 141"/>
                <a:gd name="T19"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143">
                  <a:moveTo>
                    <a:pt x="0" y="5"/>
                  </a:moveTo>
                  <a:lnTo>
                    <a:pt x="0" y="5"/>
                  </a:lnTo>
                  <a:cubicBezTo>
                    <a:pt x="0" y="2"/>
                    <a:pt x="3" y="0"/>
                    <a:pt x="5" y="0"/>
                  </a:cubicBezTo>
                  <a:cubicBezTo>
                    <a:pt x="135" y="0"/>
                    <a:pt x="135" y="0"/>
                    <a:pt x="135" y="0"/>
                  </a:cubicBezTo>
                  <a:cubicBezTo>
                    <a:pt x="137" y="0"/>
                    <a:pt x="140" y="2"/>
                    <a:pt x="140" y="5"/>
                  </a:cubicBezTo>
                  <a:cubicBezTo>
                    <a:pt x="140" y="137"/>
                    <a:pt x="140" y="137"/>
                    <a:pt x="140" y="137"/>
                  </a:cubicBezTo>
                  <a:cubicBezTo>
                    <a:pt x="140" y="139"/>
                    <a:pt x="137" y="142"/>
                    <a:pt x="135" y="142"/>
                  </a:cubicBezTo>
                  <a:cubicBezTo>
                    <a:pt x="5" y="142"/>
                    <a:pt x="5" y="142"/>
                    <a:pt x="5" y="142"/>
                  </a:cubicBezTo>
                  <a:cubicBezTo>
                    <a:pt x="3" y="142"/>
                    <a:pt x="0" y="139"/>
                    <a:pt x="0" y="137"/>
                  </a:cubicBezTo>
                  <a:lnTo>
                    <a:pt x="0" y="5"/>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35" name="Freeform 289"/>
            <p:cNvSpPr>
              <a:spLocks noChangeArrowheads="1"/>
            </p:cNvSpPr>
            <p:nvPr/>
          </p:nvSpPr>
          <p:spPr bwMode="auto">
            <a:xfrm>
              <a:off x="19158629" y="4968401"/>
              <a:ext cx="131199" cy="131193"/>
            </a:xfrm>
            <a:custGeom>
              <a:avLst/>
              <a:gdLst>
                <a:gd name="T0" fmla="*/ 0 w 140"/>
                <a:gd name="T1" fmla="*/ 5 h 143"/>
                <a:gd name="T2" fmla="*/ 0 w 140"/>
                <a:gd name="T3" fmla="*/ 5 h 143"/>
                <a:gd name="T4" fmla="*/ 5 w 140"/>
                <a:gd name="T5" fmla="*/ 0 h 143"/>
                <a:gd name="T6" fmla="*/ 134 w 140"/>
                <a:gd name="T7" fmla="*/ 0 h 143"/>
                <a:gd name="T8" fmla="*/ 139 w 140"/>
                <a:gd name="T9" fmla="*/ 5 h 143"/>
                <a:gd name="T10" fmla="*/ 136 w 140"/>
                <a:gd name="T11" fmla="*/ 137 h 143"/>
                <a:gd name="T12" fmla="*/ 131 w 140"/>
                <a:gd name="T13" fmla="*/ 142 h 143"/>
                <a:gd name="T14" fmla="*/ 5 w 140"/>
                <a:gd name="T15" fmla="*/ 142 h 143"/>
                <a:gd name="T16" fmla="*/ 0 w 140"/>
                <a:gd name="T17" fmla="*/ 137 h 143"/>
                <a:gd name="T18" fmla="*/ 0 w 140"/>
                <a:gd name="T19"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0" y="5"/>
                  </a:moveTo>
                  <a:lnTo>
                    <a:pt x="0" y="5"/>
                  </a:lnTo>
                  <a:cubicBezTo>
                    <a:pt x="0" y="2"/>
                    <a:pt x="2" y="0"/>
                    <a:pt x="5" y="0"/>
                  </a:cubicBezTo>
                  <a:cubicBezTo>
                    <a:pt x="134" y="0"/>
                    <a:pt x="134" y="0"/>
                    <a:pt x="134" y="0"/>
                  </a:cubicBezTo>
                  <a:cubicBezTo>
                    <a:pt x="136" y="0"/>
                    <a:pt x="139" y="2"/>
                    <a:pt x="139" y="5"/>
                  </a:cubicBezTo>
                  <a:cubicBezTo>
                    <a:pt x="136" y="137"/>
                    <a:pt x="136" y="137"/>
                    <a:pt x="136" y="137"/>
                  </a:cubicBezTo>
                  <a:cubicBezTo>
                    <a:pt x="136" y="139"/>
                    <a:pt x="136" y="142"/>
                    <a:pt x="131" y="142"/>
                  </a:cubicBezTo>
                  <a:cubicBezTo>
                    <a:pt x="5" y="142"/>
                    <a:pt x="5" y="142"/>
                    <a:pt x="5" y="142"/>
                  </a:cubicBezTo>
                  <a:cubicBezTo>
                    <a:pt x="0" y="142"/>
                    <a:pt x="0" y="139"/>
                    <a:pt x="0" y="137"/>
                  </a:cubicBezTo>
                  <a:lnTo>
                    <a:pt x="0" y="5"/>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36" name="Freeform 290"/>
            <p:cNvSpPr>
              <a:spLocks noChangeArrowheads="1"/>
            </p:cNvSpPr>
            <p:nvPr/>
          </p:nvSpPr>
          <p:spPr bwMode="auto">
            <a:xfrm>
              <a:off x="18443382" y="4350525"/>
              <a:ext cx="232773" cy="478219"/>
            </a:xfrm>
            <a:custGeom>
              <a:avLst/>
              <a:gdLst>
                <a:gd name="T0" fmla="*/ 25 w 245"/>
                <a:gd name="T1" fmla="*/ 344 h 503"/>
                <a:gd name="T2" fmla="*/ 25 w 245"/>
                <a:gd name="T3" fmla="*/ 344 h 503"/>
                <a:gd name="T4" fmla="*/ 30 w 245"/>
                <a:gd name="T5" fmla="*/ 381 h 503"/>
                <a:gd name="T6" fmla="*/ 57 w 245"/>
                <a:gd name="T7" fmla="*/ 400 h 503"/>
                <a:gd name="T8" fmla="*/ 78 w 245"/>
                <a:gd name="T9" fmla="*/ 383 h 503"/>
                <a:gd name="T10" fmla="*/ 83 w 245"/>
                <a:gd name="T11" fmla="*/ 339 h 503"/>
                <a:gd name="T12" fmla="*/ 91 w 245"/>
                <a:gd name="T13" fmla="*/ 312 h 503"/>
                <a:gd name="T14" fmla="*/ 100 w 245"/>
                <a:gd name="T15" fmla="*/ 339 h 503"/>
                <a:gd name="T16" fmla="*/ 103 w 245"/>
                <a:gd name="T17" fmla="*/ 376 h 503"/>
                <a:gd name="T18" fmla="*/ 108 w 245"/>
                <a:gd name="T19" fmla="*/ 451 h 503"/>
                <a:gd name="T20" fmla="*/ 108 w 245"/>
                <a:gd name="T21" fmla="*/ 468 h 503"/>
                <a:gd name="T22" fmla="*/ 140 w 245"/>
                <a:gd name="T23" fmla="*/ 502 h 503"/>
                <a:gd name="T24" fmla="*/ 166 w 245"/>
                <a:gd name="T25" fmla="*/ 466 h 503"/>
                <a:gd name="T26" fmla="*/ 157 w 245"/>
                <a:gd name="T27" fmla="*/ 288 h 503"/>
                <a:gd name="T28" fmla="*/ 154 w 245"/>
                <a:gd name="T29" fmla="*/ 234 h 503"/>
                <a:gd name="T30" fmla="*/ 149 w 245"/>
                <a:gd name="T31" fmla="*/ 154 h 503"/>
                <a:gd name="T32" fmla="*/ 166 w 245"/>
                <a:gd name="T33" fmla="*/ 176 h 503"/>
                <a:gd name="T34" fmla="*/ 171 w 245"/>
                <a:gd name="T35" fmla="*/ 178 h 503"/>
                <a:gd name="T36" fmla="*/ 176 w 245"/>
                <a:gd name="T37" fmla="*/ 208 h 503"/>
                <a:gd name="T38" fmla="*/ 191 w 245"/>
                <a:gd name="T39" fmla="*/ 283 h 503"/>
                <a:gd name="T40" fmla="*/ 215 w 245"/>
                <a:gd name="T41" fmla="*/ 322 h 503"/>
                <a:gd name="T42" fmla="*/ 244 w 245"/>
                <a:gd name="T43" fmla="*/ 305 h 503"/>
                <a:gd name="T44" fmla="*/ 237 w 245"/>
                <a:gd name="T45" fmla="*/ 151 h 503"/>
                <a:gd name="T46" fmla="*/ 237 w 245"/>
                <a:gd name="T47" fmla="*/ 149 h 503"/>
                <a:gd name="T48" fmla="*/ 227 w 245"/>
                <a:gd name="T49" fmla="*/ 125 h 503"/>
                <a:gd name="T50" fmla="*/ 196 w 245"/>
                <a:gd name="T51" fmla="*/ 86 h 503"/>
                <a:gd name="T52" fmla="*/ 140 w 245"/>
                <a:gd name="T53" fmla="*/ 18 h 503"/>
                <a:gd name="T54" fmla="*/ 103 w 245"/>
                <a:gd name="T55" fmla="*/ 0 h 503"/>
                <a:gd name="T56" fmla="*/ 42 w 245"/>
                <a:gd name="T57" fmla="*/ 3 h 503"/>
                <a:gd name="T58" fmla="*/ 3 w 245"/>
                <a:gd name="T59" fmla="*/ 5 h 503"/>
                <a:gd name="T60" fmla="*/ 0 w 245"/>
                <a:gd name="T61" fmla="*/ 5 h 503"/>
                <a:gd name="T62" fmla="*/ 18 w 245"/>
                <a:gd name="T63" fmla="*/ 322 h 503"/>
                <a:gd name="T64" fmla="*/ 25 w 245"/>
                <a:gd name="T65" fmla="*/ 344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5" h="503">
                  <a:moveTo>
                    <a:pt x="25" y="344"/>
                  </a:moveTo>
                  <a:lnTo>
                    <a:pt x="25" y="344"/>
                  </a:lnTo>
                  <a:cubicBezTo>
                    <a:pt x="25" y="356"/>
                    <a:pt x="25" y="369"/>
                    <a:pt x="30" y="381"/>
                  </a:cubicBezTo>
                  <a:cubicBezTo>
                    <a:pt x="35" y="390"/>
                    <a:pt x="45" y="400"/>
                    <a:pt x="57" y="400"/>
                  </a:cubicBezTo>
                  <a:cubicBezTo>
                    <a:pt x="66" y="397"/>
                    <a:pt x="74" y="390"/>
                    <a:pt x="78" y="383"/>
                  </a:cubicBezTo>
                  <a:cubicBezTo>
                    <a:pt x="86" y="371"/>
                    <a:pt x="83" y="354"/>
                    <a:pt x="83" y="339"/>
                  </a:cubicBezTo>
                  <a:cubicBezTo>
                    <a:pt x="83" y="332"/>
                    <a:pt x="78" y="312"/>
                    <a:pt x="91" y="312"/>
                  </a:cubicBezTo>
                  <a:cubicBezTo>
                    <a:pt x="103" y="315"/>
                    <a:pt x="100" y="332"/>
                    <a:pt x="100" y="339"/>
                  </a:cubicBezTo>
                  <a:cubicBezTo>
                    <a:pt x="103" y="351"/>
                    <a:pt x="103" y="364"/>
                    <a:pt x="103" y="376"/>
                  </a:cubicBezTo>
                  <a:cubicBezTo>
                    <a:pt x="103" y="400"/>
                    <a:pt x="105" y="427"/>
                    <a:pt x="108" y="451"/>
                  </a:cubicBezTo>
                  <a:cubicBezTo>
                    <a:pt x="108" y="459"/>
                    <a:pt x="108" y="463"/>
                    <a:pt x="108" y="468"/>
                  </a:cubicBezTo>
                  <a:cubicBezTo>
                    <a:pt x="110" y="488"/>
                    <a:pt x="123" y="502"/>
                    <a:pt x="140" y="502"/>
                  </a:cubicBezTo>
                  <a:cubicBezTo>
                    <a:pt x="154" y="502"/>
                    <a:pt x="166" y="485"/>
                    <a:pt x="166" y="466"/>
                  </a:cubicBezTo>
                  <a:cubicBezTo>
                    <a:pt x="157" y="288"/>
                    <a:pt x="157" y="288"/>
                    <a:pt x="157" y="288"/>
                  </a:cubicBezTo>
                  <a:cubicBezTo>
                    <a:pt x="157" y="276"/>
                    <a:pt x="157" y="259"/>
                    <a:pt x="154" y="234"/>
                  </a:cubicBezTo>
                  <a:cubicBezTo>
                    <a:pt x="149" y="154"/>
                    <a:pt x="149" y="154"/>
                    <a:pt x="149" y="154"/>
                  </a:cubicBezTo>
                  <a:cubicBezTo>
                    <a:pt x="166" y="176"/>
                    <a:pt x="166" y="176"/>
                    <a:pt x="166" y="176"/>
                  </a:cubicBezTo>
                  <a:cubicBezTo>
                    <a:pt x="169" y="178"/>
                    <a:pt x="169" y="178"/>
                    <a:pt x="171" y="178"/>
                  </a:cubicBezTo>
                  <a:cubicBezTo>
                    <a:pt x="171" y="188"/>
                    <a:pt x="173" y="198"/>
                    <a:pt x="176" y="208"/>
                  </a:cubicBezTo>
                  <a:cubicBezTo>
                    <a:pt x="181" y="232"/>
                    <a:pt x="183" y="259"/>
                    <a:pt x="191" y="283"/>
                  </a:cubicBezTo>
                  <a:cubicBezTo>
                    <a:pt x="193" y="298"/>
                    <a:pt x="201" y="315"/>
                    <a:pt x="215" y="322"/>
                  </a:cubicBezTo>
                  <a:cubicBezTo>
                    <a:pt x="227" y="327"/>
                    <a:pt x="244" y="322"/>
                    <a:pt x="244" y="305"/>
                  </a:cubicBezTo>
                  <a:cubicBezTo>
                    <a:pt x="237" y="151"/>
                    <a:pt x="237" y="151"/>
                    <a:pt x="237" y="151"/>
                  </a:cubicBezTo>
                  <a:cubicBezTo>
                    <a:pt x="237" y="149"/>
                    <a:pt x="237" y="149"/>
                    <a:pt x="237" y="149"/>
                  </a:cubicBezTo>
                  <a:cubicBezTo>
                    <a:pt x="237" y="142"/>
                    <a:pt x="232" y="132"/>
                    <a:pt x="227" y="125"/>
                  </a:cubicBezTo>
                  <a:cubicBezTo>
                    <a:pt x="215" y="113"/>
                    <a:pt x="205" y="98"/>
                    <a:pt x="196" y="86"/>
                  </a:cubicBezTo>
                  <a:cubicBezTo>
                    <a:pt x="176" y="64"/>
                    <a:pt x="157" y="40"/>
                    <a:pt x="140" y="18"/>
                  </a:cubicBezTo>
                  <a:cubicBezTo>
                    <a:pt x="130" y="5"/>
                    <a:pt x="118" y="0"/>
                    <a:pt x="103" y="0"/>
                  </a:cubicBezTo>
                  <a:cubicBezTo>
                    <a:pt x="83" y="0"/>
                    <a:pt x="64" y="0"/>
                    <a:pt x="42" y="3"/>
                  </a:cubicBezTo>
                  <a:cubicBezTo>
                    <a:pt x="30" y="3"/>
                    <a:pt x="18" y="3"/>
                    <a:pt x="3" y="5"/>
                  </a:cubicBezTo>
                  <a:lnTo>
                    <a:pt x="0" y="5"/>
                  </a:lnTo>
                  <a:cubicBezTo>
                    <a:pt x="18" y="322"/>
                    <a:pt x="18" y="322"/>
                    <a:pt x="18" y="322"/>
                  </a:cubicBezTo>
                  <a:cubicBezTo>
                    <a:pt x="22" y="327"/>
                    <a:pt x="25" y="339"/>
                    <a:pt x="25" y="344"/>
                  </a:cubicBezTo>
                </a:path>
              </a:pathLst>
            </a:custGeom>
            <a:solidFill>
              <a:srgbClr val="EEEEE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37" name="Freeform 291"/>
            <p:cNvSpPr>
              <a:spLocks noChangeArrowheads="1"/>
            </p:cNvSpPr>
            <p:nvPr/>
          </p:nvSpPr>
          <p:spPr bwMode="auto">
            <a:xfrm>
              <a:off x="18337577" y="3279822"/>
              <a:ext cx="338578" cy="1049543"/>
            </a:xfrm>
            <a:custGeom>
              <a:avLst/>
              <a:gdLst>
                <a:gd name="T0" fmla="*/ 197 w 359"/>
                <a:gd name="T1" fmla="*/ 0 h 1100"/>
                <a:gd name="T2" fmla="*/ 197 w 359"/>
                <a:gd name="T3" fmla="*/ 0 h 1100"/>
                <a:gd name="T4" fmla="*/ 116 w 359"/>
                <a:gd name="T5" fmla="*/ 1094 h 1100"/>
                <a:gd name="T6" fmla="*/ 234 w 359"/>
                <a:gd name="T7" fmla="*/ 1099 h 1100"/>
                <a:gd name="T8" fmla="*/ 239 w 359"/>
                <a:gd name="T9" fmla="*/ 1089 h 1100"/>
                <a:gd name="T10" fmla="*/ 358 w 359"/>
                <a:gd name="T11" fmla="*/ 20 h 1100"/>
                <a:gd name="T12" fmla="*/ 197 w 359"/>
                <a:gd name="T13" fmla="*/ 0 h 1100"/>
              </a:gdLst>
              <a:ahLst/>
              <a:cxnLst>
                <a:cxn ang="0">
                  <a:pos x="T0" y="T1"/>
                </a:cxn>
                <a:cxn ang="0">
                  <a:pos x="T2" y="T3"/>
                </a:cxn>
                <a:cxn ang="0">
                  <a:pos x="T4" y="T5"/>
                </a:cxn>
                <a:cxn ang="0">
                  <a:pos x="T6" y="T7"/>
                </a:cxn>
                <a:cxn ang="0">
                  <a:pos x="T8" y="T9"/>
                </a:cxn>
                <a:cxn ang="0">
                  <a:pos x="T10" y="T11"/>
                </a:cxn>
                <a:cxn ang="0">
                  <a:pos x="T12" y="T13"/>
                </a:cxn>
              </a:cxnLst>
              <a:rect l="0" t="0" r="r" b="b"/>
              <a:pathLst>
                <a:path w="359" h="1100">
                  <a:moveTo>
                    <a:pt x="197" y="0"/>
                  </a:moveTo>
                  <a:lnTo>
                    <a:pt x="197" y="0"/>
                  </a:lnTo>
                  <a:cubicBezTo>
                    <a:pt x="38" y="294"/>
                    <a:pt x="0" y="689"/>
                    <a:pt x="116" y="1094"/>
                  </a:cubicBezTo>
                  <a:cubicBezTo>
                    <a:pt x="156" y="1096"/>
                    <a:pt x="194" y="1096"/>
                    <a:pt x="234" y="1099"/>
                  </a:cubicBezTo>
                  <a:cubicBezTo>
                    <a:pt x="239" y="1099"/>
                    <a:pt x="241" y="1094"/>
                    <a:pt x="239" y="1089"/>
                  </a:cubicBezTo>
                  <a:cubicBezTo>
                    <a:pt x="138" y="689"/>
                    <a:pt x="189" y="304"/>
                    <a:pt x="358" y="20"/>
                  </a:cubicBezTo>
                  <a:cubicBezTo>
                    <a:pt x="304" y="15"/>
                    <a:pt x="251" y="7"/>
                    <a:pt x="197" y="0"/>
                  </a:cubicBezTo>
                </a:path>
              </a:pathLst>
            </a:custGeom>
            <a:solidFill>
              <a:schemeClr val="accent4">
                <a:lumMod val="75000"/>
              </a:schemeClr>
            </a:solidFill>
            <a:ln>
              <a:noFill/>
            </a:ln>
            <a:effectLst/>
          </p:spPr>
          <p:txBody>
            <a:bodyPr wrap="none" anchor="ctr"/>
            <a:lstStyle/>
            <a:p>
              <a:endParaRPr lang="en-US" sz="1350" dirty="0"/>
            </a:p>
          </p:txBody>
        </p:sp>
        <p:sp>
          <p:nvSpPr>
            <p:cNvPr id="938" name="Freeform 292"/>
            <p:cNvSpPr>
              <a:spLocks noChangeArrowheads="1"/>
            </p:cNvSpPr>
            <p:nvPr/>
          </p:nvSpPr>
          <p:spPr bwMode="auto">
            <a:xfrm>
              <a:off x="19416795" y="3512583"/>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1BAA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39" name="Freeform 293"/>
            <p:cNvSpPr>
              <a:spLocks noChangeArrowheads="1"/>
            </p:cNvSpPr>
            <p:nvPr/>
          </p:nvSpPr>
          <p:spPr bwMode="auto">
            <a:xfrm>
              <a:off x="18362970" y="2992044"/>
              <a:ext cx="918394" cy="986063"/>
            </a:xfrm>
            <a:custGeom>
              <a:avLst/>
              <a:gdLst>
                <a:gd name="T0" fmla="*/ 0 w 961"/>
                <a:gd name="T1" fmla="*/ 370 h 1031"/>
                <a:gd name="T2" fmla="*/ 0 w 961"/>
                <a:gd name="T3" fmla="*/ 370 h 1031"/>
                <a:gd name="T4" fmla="*/ 80 w 961"/>
                <a:gd name="T5" fmla="*/ 531 h 1031"/>
                <a:gd name="T6" fmla="*/ 875 w 961"/>
                <a:gd name="T7" fmla="*/ 767 h 1031"/>
                <a:gd name="T8" fmla="*/ 712 w 961"/>
                <a:gd name="T9" fmla="*/ 407 h 1031"/>
                <a:gd name="T10" fmla="*/ 719 w 961"/>
                <a:gd name="T11" fmla="*/ 400 h 1031"/>
                <a:gd name="T12" fmla="*/ 855 w 961"/>
                <a:gd name="T13" fmla="*/ 390 h 1031"/>
                <a:gd name="T14" fmla="*/ 960 w 961"/>
                <a:gd name="T15" fmla="*/ 397 h 1031"/>
                <a:gd name="T16" fmla="*/ 61 w 961"/>
                <a:gd name="T17" fmla="*/ 290 h 1031"/>
                <a:gd name="T18" fmla="*/ 49 w 961"/>
                <a:gd name="T19" fmla="*/ 299 h 1031"/>
                <a:gd name="T20" fmla="*/ 0 w 961"/>
                <a:gd name="T21" fmla="*/ 370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1" h="1031">
                  <a:moveTo>
                    <a:pt x="0" y="370"/>
                  </a:moveTo>
                  <a:lnTo>
                    <a:pt x="0" y="370"/>
                  </a:lnTo>
                  <a:cubicBezTo>
                    <a:pt x="2" y="377"/>
                    <a:pt x="19" y="443"/>
                    <a:pt x="80" y="531"/>
                  </a:cubicBezTo>
                  <a:cubicBezTo>
                    <a:pt x="222" y="738"/>
                    <a:pt x="504" y="1030"/>
                    <a:pt x="875" y="767"/>
                  </a:cubicBezTo>
                  <a:cubicBezTo>
                    <a:pt x="858" y="628"/>
                    <a:pt x="804" y="504"/>
                    <a:pt x="712" y="407"/>
                  </a:cubicBezTo>
                  <a:cubicBezTo>
                    <a:pt x="709" y="402"/>
                    <a:pt x="712" y="400"/>
                    <a:pt x="719" y="400"/>
                  </a:cubicBezTo>
                  <a:cubicBezTo>
                    <a:pt x="772" y="400"/>
                    <a:pt x="799" y="387"/>
                    <a:pt x="855" y="390"/>
                  </a:cubicBezTo>
                  <a:cubicBezTo>
                    <a:pt x="894" y="390"/>
                    <a:pt x="923" y="395"/>
                    <a:pt x="960" y="397"/>
                  </a:cubicBezTo>
                  <a:cubicBezTo>
                    <a:pt x="768" y="226"/>
                    <a:pt x="412" y="0"/>
                    <a:pt x="61" y="290"/>
                  </a:cubicBezTo>
                  <a:cubicBezTo>
                    <a:pt x="56" y="292"/>
                    <a:pt x="54" y="295"/>
                    <a:pt x="49" y="299"/>
                  </a:cubicBezTo>
                  <a:cubicBezTo>
                    <a:pt x="27" y="317"/>
                    <a:pt x="22" y="348"/>
                    <a:pt x="0" y="370"/>
                  </a:cubicBezTo>
                </a:path>
              </a:pathLst>
            </a:custGeom>
            <a:solidFill>
              <a:srgbClr val="AB6427"/>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40" name="Freeform 294"/>
            <p:cNvSpPr>
              <a:spLocks noChangeArrowheads="1"/>
            </p:cNvSpPr>
            <p:nvPr/>
          </p:nvSpPr>
          <p:spPr bwMode="auto">
            <a:xfrm>
              <a:off x="18337577" y="3343302"/>
              <a:ext cx="0" cy="0"/>
            </a:xfrm>
            <a:custGeom>
              <a:avLst/>
              <a:gdLst>
                <a:gd name="T0" fmla="*/ 0 w 1"/>
                <a:gd name="T1" fmla="*/ 2 h 3"/>
                <a:gd name="T2" fmla="*/ 0 w 1"/>
                <a:gd name="T3" fmla="*/ 2 h 3"/>
                <a:gd name="T4" fmla="*/ 0 w 1"/>
                <a:gd name="T5" fmla="*/ 2 h 3"/>
                <a:gd name="T6" fmla="*/ 0 w 1"/>
                <a:gd name="T7" fmla="*/ 0 h 3"/>
                <a:gd name="T8" fmla="*/ 0 w 1"/>
                <a:gd name="T9" fmla="*/ 2 h 3"/>
              </a:gdLst>
              <a:ahLst/>
              <a:cxnLst>
                <a:cxn ang="0">
                  <a:pos x="T0" y="T1"/>
                </a:cxn>
                <a:cxn ang="0">
                  <a:pos x="T2" y="T3"/>
                </a:cxn>
                <a:cxn ang="0">
                  <a:pos x="T4" y="T5"/>
                </a:cxn>
                <a:cxn ang="0">
                  <a:pos x="T6" y="T7"/>
                </a:cxn>
                <a:cxn ang="0">
                  <a:pos x="T8" y="T9"/>
                </a:cxn>
              </a:cxnLst>
              <a:rect l="0" t="0" r="r" b="b"/>
              <a:pathLst>
                <a:path w="1" h="3">
                  <a:moveTo>
                    <a:pt x="0" y="2"/>
                  </a:moveTo>
                  <a:lnTo>
                    <a:pt x="0" y="2"/>
                  </a:lnTo>
                  <a:lnTo>
                    <a:pt x="0" y="2"/>
                  </a:lnTo>
                  <a:cubicBezTo>
                    <a:pt x="0" y="2"/>
                    <a:pt x="0" y="2"/>
                    <a:pt x="0" y="0"/>
                  </a:cubicBezTo>
                  <a:cubicBezTo>
                    <a:pt x="0" y="2"/>
                    <a:pt x="0" y="2"/>
                    <a:pt x="0" y="2"/>
                  </a:cubicBezTo>
                </a:path>
              </a:pathLst>
            </a:custGeom>
            <a:solidFill>
              <a:srgbClr val="1BAA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41" name="Freeform 295"/>
            <p:cNvSpPr>
              <a:spLocks noChangeArrowheads="1"/>
            </p:cNvSpPr>
            <p:nvPr/>
          </p:nvSpPr>
          <p:spPr bwMode="auto">
            <a:xfrm>
              <a:off x="18337577" y="3339070"/>
              <a:ext cx="97341" cy="156585"/>
            </a:xfrm>
            <a:custGeom>
              <a:avLst/>
              <a:gdLst>
                <a:gd name="T0" fmla="*/ 7 w 105"/>
                <a:gd name="T1" fmla="*/ 0 h 169"/>
                <a:gd name="T2" fmla="*/ 7 w 105"/>
                <a:gd name="T3" fmla="*/ 0 h 169"/>
                <a:gd name="T4" fmla="*/ 0 w 105"/>
                <a:gd name="T5" fmla="*/ 5 h 169"/>
                <a:gd name="T6" fmla="*/ 0 w 105"/>
                <a:gd name="T7" fmla="*/ 7 h 169"/>
                <a:gd name="T8" fmla="*/ 104 w 105"/>
                <a:gd name="T9" fmla="*/ 168 h 169"/>
                <a:gd name="T10" fmla="*/ 7 w 105"/>
                <a:gd name="T11" fmla="*/ 0 h 169"/>
              </a:gdLst>
              <a:ahLst/>
              <a:cxnLst>
                <a:cxn ang="0">
                  <a:pos x="T0" y="T1"/>
                </a:cxn>
                <a:cxn ang="0">
                  <a:pos x="T2" y="T3"/>
                </a:cxn>
                <a:cxn ang="0">
                  <a:pos x="T4" y="T5"/>
                </a:cxn>
                <a:cxn ang="0">
                  <a:pos x="T6" y="T7"/>
                </a:cxn>
                <a:cxn ang="0">
                  <a:pos x="T8" y="T9"/>
                </a:cxn>
                <a:cxn ang="0">
                  <a:pos x="T10" y="T11"/>
                </a:cxn>
              </a:cxnLst>
              <a:rect l="0" t="0" r="r" b="b"/>
              <a:pathLst>
                <a:path w="105" h="169">
                  <a:moveTo>
                    <a:pt x="7" y="0"/>
                  </a:moveTo>
                  <a:lnTo>
                    <a:pt x="7" y="0"/>
                  </a:lnTo>
                  <a:cubicBezTo>
                    <a:pt x="5" y="2"/>
                    <a:pt x="2" y="5"/>
                    <a:pt x="0" y="5"/>
                  </a:cubicBezTo>
                  <a:cubicBezTo>
                    <a:pt x="0" y="7"/>
                    <a:pt x="0" y="7"/>
                    <a:pt x="0" y="7"/>
                  </a:cubicBezTo>
                  <a:cubicBezTo>
                    <a:pt x="2" y="12"/>
                    <a:pt x="43" y="78"/>
                    <a:pt x="104" y="168"/>
                  </a:cubicBezTo>
                  <a:cubicBezTo>
                    <a:pt x="43" y="80"/>
                    <a:pt x="9" y="7"/>
                    <a:pt x="7" y="0"/>
                  </a:cubicBezTo>
                </a:path>
              </a:pathLst>
            </a:custGeom>
            <a:solidFill>
              <a:srgbClr val="1BAA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42" name="Freeform 296"/>
            <p:cNvSpPr>
              <a:spLocks noChangeArrowheads="1"/>
            </p:cNvSpPr>
            <p:nvPr/>
          </p:nvSpPr>
          <p:spPr bwMode="auto">
            <a:xfrm>
              <a:off x="18409525" y="3267126"/>
              <a:ext cx="8464" cy="4232"/>
            </a:xfrm>
            <a:custGeom>
              <a:avLst/>
              <a:gdLst>
                <a:gd name="T0" fmla="*/ 12 w 13"/>
                <a:gd name="T1" fmla="*/ 0 h 10"/>
                <a:gd name="T2" fmla="*/ 12 w 13"/>
                <a:gd name="T3" fmla="*/ 0 h 10"/>
                <a:gd name="T4" fmla="*/ 0 w 13"/>
                <a:gd name="T5" fmla="*/ 9 h 10"/>
                <a:gd name="T6" fmla="*/ 12 w 13"/>
                <a:gd name="T7" fmla="*/ 0 h 10"/>
              </a:gdLst>
              <a:ahLst/>
              <a:cxnLst>
                <a:cxn ang="0">
                  <a:pos x="T0" y="T1"/>
                </a:cxn>
                <a:cxn ang="0">
                  <a:pos x="T2" y="T3"/>
                </a:cxn>
                <a:cxn ang="0">
                  <a:pos x="T4" y="T5"/>
                </a:cxn>
                <a:cxn ang="0">
                  <a:pos x="T6" y="T7"/>
                </a:cxn>
              </a:cxnLst>
              <a:rect l="0" t="0" r="r" b="b"/>
              <a:pathLst>
                <a:path w="13" h="10">
                  <a:moveTo>
                    <a:pt x="12" y="0"/>
                  </a:moveTo>
                  <a:lnTo>
                    <a:pt x="12" y="0"/>
                  </a:lnTo>
                  <a:cubicBezTo>
                    <a:pt x="7" y="2"/>
                    <a:pt x="5" y="5"/>
                    <a:pt x="0" y="9"/>
                  </a:cubicBezTo>
                  <a:cubicBezTo>
                    <a:pt x="5" y="5"/>
                    <a:pt x="7" y="2"/>
                    <a:pt x="12" y="0"/>
                  </a:cubicBezTo>
                </a:path>
              </a:pathLst>
            </a:custGeom>
            <a:solidFill>
              <a:srgbClr val="1BAA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43" name="Freeform 297"/>
            <p:cNvSpPr>
              <a:spLocks noChangeArrowheads="1"/>
            </p:cNvSpPr>
            <p:nvPr/>
          </p:nvSpPr>
          <p:spPr bwMode="auto">
            <a:xfrm>
              <a:off x="19065520" y="3364462"/>
              <a:ext cx="418991" cy="1197664"/>
            </a:xfrm>
            <a:custGeom>
              <a:avLst/>
              <a:gdLst>
                <a:gd name="T0" fmla="*/ 130 w 442"/>
                <a:gd name="T1" fmla="*/ 1250 h 1251"/>
                <a:gd name="T2" fmla="*/ 130 w 442"/>
                <a:gd name="T3" fmla="*/ 1250 h 1251"/>
                <a:gd name="T4" fmla="*/ 203 w 442"/>
                <a:gd name="T5" fmla="*/ 1147 h 1251"/>
                <a:gd name="T6" fmla="*/ 271 w 442"/>
                <a:gd name="T7" fmla="*/ 1045 h 1251"/>
                <a:gd name="T8" fmla="*/ 378 w 442"/>
                <a:gd name="T9" fmla="*/ 838 h 1251"/>
                <a:gd name="T10" fmla="*/ 432 w 442"/>
                <a:gd name="T11" fmla="*/ 467 h 1251"/>
                <a:gd name="T12" fmla="*/ 419 w 442"/>
                <a:gd name="T13" fmla="*/ 360 h 1251"/>
                <a:gd name="T14" fmla="*/ 281 w 442"/>
                <a:gd name="T15" fmla="*/ 58 h 1251"/>
                <a:gd name="T16" fmla="*/ 227 w 442"/>
                <a:gd name="T17" fmla="*/ 7 h 1251"/>
                <a:gd name="T18" fmla="*/ 122 w 442"/>
                <a:gd name="T19" fmla="*/ 0 h 1251"/>
                <a:gd name="T20" fmla="*/ 259 w 442"/>
                <a:gd name="T21" fmla="*/ 277 h 1251"/>
                <a:gd name="T22" fmla="*/ 0 w 442"/>
                <a:gd name="T23" fmla="*/ 1240 h 1251"/>
                <a:gd name="T24" fmla="*/ 130 w 442"/>
                <a:gd name="T25" fmla="*/ 1250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1251">
                  <a:moveTo>
                    <a:pt x="130" y="1250"/>
                  </a:moveTo>
                  <a:lnTo>
                    <a:pt x="130" y="1250"/>
                  </a:lnTo>
                  <a:cubicBezTo>
                    <a:pt x="156" y="1221"/>
                    <a:pt x="178" y="1181"/>
                    <a:pt x="203" y="1147"/>
                  </a:cubicBezTo>
                  <a:cubicBezTo>
                    <a:pt x="227" y="1113"/>
                    <a:pt x="249" y="1079"/>
                    <a:pt x="271" y="1045"/>
                  </a:cubicBezTo>
                  <a:cubicBezTo>
                    <a:pt x="312" y="979"/>
                    <a:pt x="351" y="909"/>
                    <a:pt x="378" y="838"/>
                  </a:cubicBezTo>
                  <a:cubicBezTo>
                    <a:pt x="424" y="721"/>
                    <a:pt x="441" y="592"/>
                    <a:pt x="432" y="467"/>
                  </a:cubicBezTo>
                  <a:cubicBezTo>
                    <a:pt x="427" y="431"/>
                    <a:pt x="424" y="394"/>
                    <a:pt x="419" y="360"/>
                  </a:cubicBezTo>
                  <a:cubicBezTo>
                    <a:pt x="402" y="246"/>
                    <a:pt x="359" y="143"/>
                    <a:pt x="281" y="58"/>
                  </a:cubicBezTo>
                  <a:cubicBezTo>
                    <a:pt x="271" y="48"/>
                    <a:pt x="239" y="10"/>
                    <a:pt x="227" y="7"/>
                  </a:cubicBezTo>
                  <a:cubicBezTo>
                    <a:pt x="190" y="5"/>
                    <a:pt x="161" y="0"/>
                    <a:pt x="122" y="0"/>
                  </a:cubicBezTo>
                  <a:cubicBezTo>
                    <a:pt x="185" y="78"/>
                    <a:pt x="232" y="173"/>
                    <a:pt x="259" y="277"/>
                  </a:cubicBezTo>
                  <a:cubicBezTo>
                    <a:pt x="332" y="567"/>
                    <a:pt x="256" y="933"/>
                    <a:pt x="0" y="1240"/>
                  </a:cubicBezTo>
                  <a:cubicBezTo>
                    <a:pt x="35" y="1245"/>
                    <a:pt x="93" y="1245"/>
                    <a:pt x="130" y="1250"/>
                  </a:cubicBezTo>
                </a:path>
              </a:pathLst>
            </a:custGeom>
            <a:solidFill>
              <a:schemeClr val="accent4"/>
            </a:solidFill>
            <a:ln>
              <a:noFill/>
            </a:ln>
            <a:effectLst/>
          </p:spPr>
          <p:txBody>
            <a:bodyPr wrap="none" anchor="ctr"/>
            <a:lstStyle/>
            <a:p>
              <a:endParaRPr lang="en-US" sz="1350" dirty="0"/>
            </a:p>
          </p:txBody>
        </p:sp>
        <p:sp>
          <p:nvSpPr>
            <p:cNvPr id="944" name="Freeform 298"/>
            <p:cNvSpPr>
              <a:spLocks noChangeArrowheads="1"/>
            </p:cNvSpPr>
            <p:nvPr/>
          </p:nvSpPr>
          <p:spPr bwMode="auto">
            <a:xfrm>
              <a:off x="18963947" y="3360230"/>
              <a:ext cx="418991" cy="1189200"/>
            </a:xfrm>
            <a:custGeom>
              <a:avLst/>
              <a:gdLst>
                <a:gd name="T0" fmla="*/ 107 w 440"/>
                <a:gd name="T1" fmla="*/ 1243 h 1244"/>
                <a:gd name="T2" fmla="*/ 107 w 440"/>
                <a:gd name="T3" fmla="*/ 1243 h 1244"/>
                <a:gd name="T4" fmla="*/ 366 w 440"/>
                <a:gd name="T5" fmla="*/ 280 h 1244"/>
                <a:gd name="T6" fmla="*/ 229 w 440"/>
                <a:gd name="T7" fmla="*/ 3 h 1244"/>
                <a:gd name="T8" fmla="*/ 93 w 440"/>
                <a:gd name="T9" fmla="*/ 13 h 1244"/>
                <a:gd name="T10" fmla="*/ 86 w 440"/>
                <a:gd name="T11" fmla="*/ 20 h 1244"/>
                <a:gd name="T12" fmla="*/ 249 w 440"/>
                <a:gd name="T13" fmla="*/ 380 h 1244"/>
                <a:gd name="T14" fmla="*/ 0 w 440"/>
                <a:gd name="T15" fmla="*/ 1192 h 1244"/>
                <a:gd name="T16" fmla="*/ 107 w 440"/>
                <a:gd name="T17" fmla="*/ 1243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0" h="1244">
                  <a:moveTo>
                    <a:pt x="107" y="1243"/>
                  </a:moveTo>
                  <a:lnTo>
                    <a:pt x="107" y="1243"/>
                  </a:lnTo>
                  <a:cubicBezTo>
                    <a:pt x="363" y="936"/>
                    <a:pt x="439" y="570"/>
                    <a:pt x="366" y="280"/>
                  </a:cubicBezTo>
                  <a:cubicBezTo>
                    <a:pt x="339" y="176"/>
                    <a:pt x="292" y="81"/>
                    <a:pt x="229" y="3"/>
                  </a:cubicBezTo>
                  <a:cubicBezTo>
                    <a:pt x="173" y="0"/>
                    <a:pt x="146" y="13"/>
                    <a:pt x="93" y="13"/>
                  </a:cubicBezTo>
                  <a:cubicBezTo>
                    <a:pt x="86" y="13"/>
                    <a:pt x="83" y="15"/>
                    <a:pt x="86" y="20"/>
                  </a:cubicBezTo>
                  <a:cubicBezTo>
                    <a:pt x="178" y="117"/>
                    <a:pt x="232" y="241"/>
                    <a:pt x="249" y="380"/>
                  </a:cubicBezTo>
                  <a:cubicBezTo>
                    <a:pt x="280" y="629"/>
                    <a:pt x="210" y="919"/>
                    <a:pt x="0" y="1192"/>
                  </a:cubicBezTo>
                  <a:cubicBezTo>
                    <a:pt x="39" y="1196"/>
                    <a:pt x="71" y="1238"/>
                    <a:pt x="107" y="1243"/>
                  </a:cubicBezTo>
                </a:path>
              </a:pathLst>
            </a:custGeom>
            <a:solidFill>
              <a:schemeClr val="accent4">
                <a:lumMod val="75000"/>
              </a:schemeClr>
            </a:solidFill>
            <a:ln>
              <a:noFill/>
            </a:ln>
            <a:effectLst/>
          </p:spPr>
          <p:txBody>
            <a:bodyPr wrap="none" anchor="ctr"/>
            <a:lstStyle/>
            <a:p>
              <a:endParaRPr lang="en-US" sz="1350" dirty="0"/>
            </a:p>
          </p:txBody>
        </p:sp>
        <p:sp>
          <p:nvSpPr>
            <p:cNvPr id="945" name="Freeform 299"/>
            <p:cNvSpPr>
              <a:spLocks noChangeArrowheads="1"/>
            </p:cNvSpPr>
            <p:nvPr/>
          </p:nvSpPr>
          <p:spPr bwMode="auto">
            <a:xfrm>
              <a:off x="18172520" y="3131701"/>
              <a:ext cx="634835" cy="1193432"/>
            </a:xfrm>
            <a:custGeom>
              <a:avLst/>
              <a:gdLst>
                <a:gd name="T0" fmla="*/ 173 w 668"/>
                <a:gd name="T1" fmla="*/ 1243 h 1249"/>
                <a:gd name="T2" fmla="*/ 173 w 668"/>
                <a:gd name="T3" fmla="*/ 1243 h 1249"/>
                <a:gd name="T4" fmla="*/ 289 w 668"/>
                <a:gd name="T5" fmla="*/ 1248 h 1249"/>
                <a:gd name="T6" fmla="*/ 270 w 668"/>
                <a:gd name="T7" fmla="*/ 412 h 1249"/>
                <a:gd name="T8" fmla="*/ 419 w 668"/>
                <a:gd name="T9" fmla="*/ 273 h 1249"/>
                <a:gd name="T10" fmla="*/ 667 w 668"/>
                <a:gd name="T11" fmla="*/ 5 h 1249"/>
                <a:gd name="T12" fmla="*/ 173 w 668"/>
                <a:gd name="T13" fmla="*/ 222 h 1249"/>
                <a:gd name="T14" fmla="*/ 163 w 668"/>
                <a:gd name="T15" fmla="*/ 1233 h 1249"/>
                <a:gd name="T16" fmla="*/ 173 w 668"/>
                <a:gd name="T17" fmla="*/ 1243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1249">
                  <a:moveTo>
                    <a:pt x="173" y="1243"/>
                  </a:moveTo>
                  <a:lnTo>
                    <a:pt x="173" y="1243"/>
                  </a:lnTo>
                  <a:cubicBezTo>
                    <a:pt x="211" y="1246"/>
                    <a:pt x="251" y="1246"/>
                    <a:pt x="289" y="1248"/>
                  </a:cubicBezTo>
                  <a:cubicBezTo>
                    <a:pt x="204" y="951"/>
                    <a:pt x="202" y="661"/>
                    <a:pt x="270" y="412"/>
                  </a:cubicBezTo>
                  <a:cubicBezTo>
                    <a:pt x="284" y="373"/>
                    <a:pt x="324" y="315"/>
                    <a:pt x="419" y="273"/>
                  </a:cubicBezTo>
                  <a:cubicBezTo>
                    <a:pt x="667" y="5"/>
                    <a:pt x="667" y="5"/>
                    <a:pt x="667" y="5"/>
                  </a:cubicBezTo>
                  <a:cubicBezTo>
                    <a:pt x="667" y="5"/>
                    <a:pt x="321" y="0"/>
                    <a:pt x="173" y="222"/>
                  </a:cubicBezTo>
                  <a:cubicBezTo>
                    <a:pt x="0" y="478"/>
                    <a:pt x="48" y="868"/>
                    <a:pt x="163" y="1233"/>
                  </a:cubicBezTo>
                  <a:cubicBezTo>
                    <a:pt x="163" y="1238"/>
                    <a:pt x="168" y="1243"/>
                    <a:pt x="173" y="1243"/>
                  </a:cubicBezTo>
                </a:path>
              </a:pathLst>
            </a:custGeom>
            <a:solidFill>
              <a:schemeClr val="accent4"/>
            </a:solidFill>
            <a:ln>
              <a:noFill/>
            </a:ln>
            <a:effectLst/>
          </p:spPr>
          <p:txBody>
            <a:bodyPr wrap="none" anchor="ctr"/>
            <a:lstStyle/>
            <a:p>
              <a:endParaRPr lang="en-US" sz="1350" dirty="0"/>
            </a:p>
          </p:txBody>
        </p:sp>
        <p:sp>
          <p:nvSpPr>
            <p:cNvPr id="946" name="Freeform 300"/>
            <p:cNvSpPr>
              <a:spLocks noChangeArrowheads="1"/>
            </p:cNvSpPr>
            <p:nvPr/>
          </p:nvSpPr>
          <p:spPr bwMode="auto">
            <a:xfrm>
              <a:off x="18650762" y="3626848"/>
              <a:ext cx="567119" cy="435899"/>
            </a:xfrm>
            <a:custGeom>
              <a:avLst/>
              <a:gdLst>
                <a:gd name="T0" fmla="*/ 595 w 596"/>
                <a:gd name="T1" fmla="*/ 0 h 457"/>
                <a:gd name="T2" fmla="*/ 595 w 596"/>
                <a:gd name="T3" fmla="*/ 0 h 457"/>
                <a:gd name="T4" fmla="*/ 0 w 596"/>
                <a:gd name="T5" fmla="*/ 100 h 457"/>
                <a:gd name="T6" fmla="*/ 595 w 596"/>
                <a:gd name="T7" fmla="*/ 0 h 457"/>
              </a:gdLst>
              <a:ahLst/>
              <a:cxnLst>
                <a:cxn ang="0">
                  <a:pos x="T0" y="T1"/>
                </a:cxn>
                <a:cxn ang="0">
                  <a:pos x="T2" y="T3"/>
                </a:cxn>
                <a:cxn ang="0">
                  <a:pos x="T4" y="T5"/>
                </a:cxn>
                <a:cxn ang="0">
                  <a:pos x="T6" y="T7"/>
                </a:cxn>
              </a:cxnLst>
              <a:rect l="0" t="0" r="r" b="b"/>
              <a:pathLst>
                <a:path w="596" h="457">
                  <a:moveTo>
                    <a:pt x="595" y="0"/>
                  </a:moveTo>
                  <a:lnTo>
                    <a:pt x="595" y="0"/>
                  </a:lnTo>
                  <a:cubicBezTo>
                    <a:pt x="595" y="0"/>
                    <a:pt x="439" y="456"/>
                    <a:pt x="0" y="100"/>
                  </a:cubicBezTo>
                  <a:lnTo>
                    <a:pt x="595" y="0"/>
                  </a:lnTo>
                </a:path>
              </a:pathLst>
            </a:custGeom>
            <a:solidFill>
              <a:srgbClr val="EEEEE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47" name="Freeform 301"/>
            <p:cNvSpPr>
              <a:spLocks noChangeArrowheads="1"/>
            </p:cNvSpPr>
            <p:nvPr/>
          </p:nvSpPr>
          <p:spPr bwMode="auto">
            <a:xfrm>
              <a:off x="18879302" y="3842681"/>
              <a:ext cx="101574" cy="29624"/>
            </a:xfrm>
            <a:custGeom>
              <a:avLst/>
              <a:gdLst>
                <a:gd name="T0" fmla="*/ 111 w 112"/>
                <a:gd name="T1" fmla="*/ 8 h 37"/>
                <a:gd name="T2" fmla="*/ 111 w 112"/>
                <a:gd name="T3" fmla="*/ 8 h 37"/>
                <a:gd name="T4" fmla="*/ 58 w 112"/>
                <a:gd name="T5" fmla="*/ 32 h 37"/>
                <a:gd name="T6" fmla="*/ 0 w 112"/>
                <a:gd name="T7" fmla="*/ 0 h 37"/>
                <a:gd name="T8" fmla="*/ 111 w 112"/>
                <a:gd name="T9" fmla="*/ 8 h 37"/>
              </a:gdLst>
              <a:ahLst/>
              <a:cxnLst>
                <a:cxn ang="0">
                  <a:pos x="T0" y="T1"/>
                </a:cxn>
                <a:cxn ang="0">
                  <a:pos x="T2" y="T3"/>
                </a:cxn>
                <a:cxn ang="0">
                  <a:pos x="T4" y="T5"/>
                </a:cxn>
                <a:cxn ang="0">
                  <a:pos x="T6" y="T7"/>
                </a:cxn>
                <a:cxn ang="0">
                  <a:pos x="T8" y="T9"/>
                </a:cxn>
              </a:cxnLst>
              <a:rect l="0" t="0" r="r" b="b"/>
              <a:pathLst>
                <a:path w="112" h="37">
                  <a:moveTo>
                    <a:pt x="111" y="8"/>
                  </a:moveTo>
                  <a:lnTo>
                    <a:pt x="111" y="8"/>
                  </a:lnTo>
                  <a:cubicBezTo>
                    <a:pt x="111" y="8"/>
                    <a:pt x="78" y="32"/>
                    <a:pt x="58" y="32"/>
                  </a:cubicBezTo>
                  <a:cubicBezTo>
                    <a:pt x="58" y="32"/>
                    <a:pt x="48" y="36"/>
                    <a:pt x="0" y="0"/>
                  </a:cubicBezTo>
                  <a:lnTo>
                    <a:pt x="111" y="8"/>
                  </a:lnTo>
                </a:path>
              </a:pathLst>
            </a:custGeom>
            <a:solidFill>
              <a:srgbClr val="EEEEE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48" name="Freeform 302"/>
            <p:cNvSpPr>
              <a:spLocks noChangeArrowheads="1"/>
            </p:cNvSpPr>
            <p:nvPr/>
          </p:nvSpPr>
          <p:spPr bwMode="auto">
            <a:xfrm>
              <a:off x="18773496" y="3808825"/>
              <a:ext cx="101574" cy="33856"/>
            </a:xfrm>
            <a:custGeom>
              <a:avLst/>
              <a:gdLst>
                <a:gd name="T0" fmla="*/ 3 w 111"/>
                <a:gd name="T1" fmla="*/ 8 h 38"/>
                <a:gd name="T2" fmla="*/ 3 w 111"/>
                <a:gd name="T3" fmla="*/ 8 h 38"/>
                <a:gd name="T4" fmla="*/ 0 w 111"/>
                <a:gd name="T5" fmla="*/ 3 h 38"/>
                <a:gd name="T6" fmla="*/ 5 w 111"/>
                <a:gd name="T7" fmla="*/ 0 h 38"/>
                <a:gd name="T8" fmla="*/ 105 w 111"/>
                <a:gd name="T9" fmla="*/ 30 h 38"/>
                <a:gd name="T10" fmla="*/ 108 w 111"/>
                <a:gd name="T11" fmla="*/ 35 h 38"/>
                <a:gd name="T12" fmla="*/ 103 w 111"/>
                <a:gd name="T13" fmla="*/ 37 h 38"/>
                <a:gd name="T14" fmla="*/ 3 w 111"/>
                <a:gd name="T15" fmla="*/ 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38">
                  <a:moveTo>
                    <a:pt x="3" y="8"/>
                  </a:moveTo>
                  <a:lnTo>
                    <a:pt x="3" y="8"/>
                  </a:lnTo>
                  <a:cubicBezTo>
                    <a:pt x="0" y="8"/>
                    <a:pt x="0" y="5"/>
                    <a:pt x="0" y="3"/>
                  </a:cubicBezTo>
                  <a:cubicBezTo>
                    <a:pt x="0" y="0"/>
                    <a:pt x="3" y="0"/>
                    <a:pt x="5" y="0"/>
                  </a:cubicBezTo>
                  <a:cubicBezTo>
                    <a:pt x="105" y="30"/>
                    <a:pt x="105" y="30"/>
                    <a:pt x="105" y="30"/>
                  </a:cubicBezTo>
                  <a:cubicBezTo>
                    <a:pt x="108" y="30"/>
                    <a:pt x="110" y="32"/>
                    <a:pt x="108" y="35"/>
                  </a:cubicBezTo>
                  <a:cubicBezTo>
                    <a:pt x="108" y="37"/>
                    <a:pt x="105" y="37"/>
                    <a:pt x="103" y="37"/>
                  </a:cubicBezTo>
                  <a:lnTo>
                    <a:pt x="3" y="8"/>
                  </a:lnTo>
                </a:path>
              </a:pathLst>
            </a:custGeom>
            <a:solidFill>
              <a:srgbClr val="EEEEE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49" name="Freeform 303"/>
            <p:cNvSpPr>
              <a:spLocks noChangeArrowheads="1"/>
            </p:cNvSpPr>
            <p:nvPr/>
          </p:nvSpPr>
          <p:spPr bwMode="auto">
            <a:xfrm>
              <a:off x="18773496" y="3808825"/>
              <a:ext cx="101574" cy="33856"/>
            </a:xfrm>
            <a:custGeom>
              <a:avLst/>
              <a:gdLst>
                <a:gd name="T0" fmla="*/ 3 w 111"/>
                <a:gd name="T1" fmla="*/ 8 h 38"/>
                <a:gd name="T2" fmla="*/ 3 w 111"/>
                <a:gd name="T3" fmla="*/ 8 h 38"/>
                <a:gd name="T4" fmla="*/ 0 w 111"/>
                <a:gd name="T5" fmla="*/ 3 h 38"/>
                <a:gd name="T6" fmla="*/ 5 w 111"/>
                <a:gd name="T7" fmla="*/ 0 h 38"/>
                <a:gd name="T8" fmla="*/ 105 w 111"/>
                <a:gd name="T9" fmla="*/ 30 h 38"/>
                <a:gd name="T10" fmla="*/ 108 w 111"/>
                <a:gd name="T11" fmla="*/ 35 h 38"/>
                <a:gd name="T12" fmla="*/ 103 w 111"/>
                <a:gd name="T13" fmla="*/ 37 h 38"/>
                <a:gd name="T14" fmla="*/ 3 w 111"/>
                <a:gd name="T15" fmla="*/ 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38">
                  <a:moveTo>
                    <a:pt x="3" y="8"/>
                  </a:moveTo>
                  <a:lnTo>
                    <a:pt x="3" y="8"/>
                  </a:lnTo>
                  <a:cubicBezTo>
                    <a:pt x="0" y="8"/>
                    <a:pt x="0" y="5"/>
                    <a:pt x="0" y="3"/>
                  </a:cubicBezTo>
                  <a:cubicBezTo>
                    <a:pt x="0" y="0"/>
                    <a:pt x="3" y="0"/>
                    <a:pt x="5" y="0"/>
                  </a:cubicBezTo>
                  <a:cubicBezTo>
                    <a:pt x="105" y="30"/>
                    <a:pt x="105" y="30"/>
                    <a:pt x="105" y="30"/>
                  </a:cubicBezTo>
                  <a:cubicBezTo>
                    <a:pt x="108" y="30"/>
                    <a:pt x="110" y="32"/>
                    <a:pt x="108" y="35"/>
                  </a:cubicBezTo>
                  <a:cubicBezTo>
                    <a:pt x="108" y="37"/>
                    <a:pt x="105" y="37"/>
                    <a:pt x="103" y="37"/>
                  </a:cubicBezTo>
                  <a:lnTo>
                    <a:pt x="3" y="8"/>
                  </a:lnTo>
                </a:path>
              </a:pathLst>
            </a:custGeom>
            <a:noFill/>
            <a:ln w="9525" cap="flat">
              <a:solidFill>
                <a:srgbClr val="B2B3B3"/>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50" name="Freeform 304"/>
            <p:cNvSpPr>
              <a:spLocks noChangeArrowheads="1"/>
            </p:cNvSpPr>
            <p:nvPr/>
          </p:nvSpPr>
          <p:spPr bwMode="auto">
            <a:xfrm>
              <a:off x="18980876" y="3829985"/>
              <a:ext cx="93109" cy="12696"/>
            </a:xfrm>
            <a:custGeom>
              <a:avLst/>
              <a:gdLst>
                <a:gd name="T0" fmla="*/ 4 w 100"/>
                <a:gd name="T1" fmla="*/ 17 h 18"/>
                <a:gd name="T2" fmla="*/ 4 w 100"/>
                <a:gd name="T3" fmla="*/ 17 h 18"/>
                <a:gd name="T4" fmla="*/ 0 w 100"/>
                <a:gd name="T5" fmla="*/ 12 h 18"/>
                <a:gd name="T6" fmla="*/ 4 w 100"/>
                <a:gd name="T7" fmla="*/ 9 h 18"/>
                <a:gd name="T8" fmla="*/ 95 w 100"/>
                <a:gd name="T9" fmla="*/ 0 h 18"/>
                <a:gd name="T10" fmla="*/ 99 w 100"/>
                <a:gd name="T11" fmla="*/ 5 h 18"/>
                <a:gd name="T12" fmla="*/ 95 w 100"/>
                <a:gd name="T13" fmla="*/ 9 h 18"/>
                <a:gd name="T14" fmla="*/ 4 w 100"/>
                <a:gd name="T15" fmla="*/ 17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18">
                  <a:moveTo>
                    <a:pt x="4" y="17"/>
                  </a:moveTo>
                  <a:lnTo>
                    <a:pt x="4" y="17"/>
                  </a:lnTo>
                  <a:cubicBezTo>
                    <a:pt x="2" y="17"/>
                    <a:pt x="0" y="14"/>
                    <a:pt x="0" y="12"/>
                  </a:cubicBezTo>
                  <a:cubicBezTo>
                    <a:pt x="0" y="12"/>
                    <a:pt x="2" y="9"/>
                    <a:pt x="4" y="9"/>
                  </a:cubicBezTo>
                  <a:cubicBezTo>
                    <a:pt x="95" y="0"/>
                    <a:pt x="95" y="0"/>
                    <a:pt x="95" y="0"/>
                  </a:cubicBezTo>
                  <a:cubicBezTo>
                    <a:pt x="97" y="0"/>
                    <a:pt x="99" y="2"/>
                    <a:pt x="99" y="5"/>
                  </a:cubicBezTo>
                  <a:cubicBezTo>
                    <a:pt x="99" y="7"/>
                    <a:pt x="97" y="7"/>
                    <a:pt x="95" y="9"/>
                  </a:cubicBezTo>
                  <a:lnTo>
                    <a:pt x="4" y="17"/>
                  </a:lnTo>
                </a:path>
              </a:pathLst>
            </a:custGeom>
            <a:solidFill>
              <a:srgbClr val="EEEEE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51" name="Freeform 305"/>
            <p:cNvSpPr>
              <a:spLocks noChangeArrowheads="1"/>
            </p:cNvSpPr>
            <p:nvPr/>
          </p:nvSpPr>
          <p:spPr bwMode="auto">
            <a:xfrm>
              <a:off x="18980876" y="3829985"/>
              <a:ext cx="93109" cy="12696"/>
            </a:xfrm>
            <a:custGeom>
              <a:avLst/>
              <a:gdLst>
                <a:gd name="T0" fmla="*/ 4 w 100"/>
                <a:gd name="T1" fmla="*/ 17 h 18"/>
                <a:gd name="T2" fmla="*/ 4 w 100"/>
                <a:gd name="T3" fmla="*/ 17 h 18"/>
                <a:gd name="T4" fmla="*/ 0 w 100"/>
                <a:gd name="T5" fmla="*/ 12 h 18"/>
                <a:gd name="T6" fmla="*/ 4 w 100"/>
                <a:gd name="T7" fmla="*/ 9 h 18"/>
                <a:gd name="T8" fmla="*/ 95 w 100"/>
                <a:gd name="T9" fmla="*/ 0 h 18"/>
                <a:gd name="T10" fmla="*/ 99 w 100"/>
                <a:gd name="T11" fmla="*/ 5 h 18"/>
                <a:gd name="T12" fmla="*/ 95 w 100"/>
                <a:gd name="T13" fmla="*/ 9 h 18"/>
                <a:gd name="T14" fmla="*/ 4 w 100"/>
                <a:gd name="T15" fmla="*/ 17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18">
                  <a:moveTo>
                    <a:pt x="4" y="17"/>
                  </a:moveTo>
                  <a:lnTo>
                    <a:pt x="4" y="17"/>
                  </a:lnTo>
                  <a:cubicBezTo>
                    <a:pt x="2" y="17"/>
                    <a:pt x="0" y="14"/>
                    <a:pt x="0" y="12"/>
                  </a:cubicBezTo>
                  <a:cubicBezTo>
                    <a:pt x="0" y="12"/>
                    <a:pt x="2" y="9"/>
                    <a:pt x="4" y="9"/>
                  </a:cubicBezTo>
                  <a:cubicBezTo>
                    <a:pt x="95" y="0"/>
                    <a:pt x="95" y="0"/>
                    <a:pt x="95" y="0"/>
                  </a:cubicBezTo>
                  <a:cubicBezTo>
                    <a:pt x="97" y="0"/>
                    <a:pt x="99" y="2"/>
                    <a:pt x="99" y="5"/>
                  </a:cubicBezTo>
                  <a:cubicBezTo>
                    <a:pt x="99" y="7"/>
                    <a:pt x="97" y="7"/>
                    <a:pt x="95" y="9"/>
                  </a:cubicBezTo>
                  <a:lnTo>
                    <a:pt x="4" y="17"/>
                  </a:lnTo>
                </a:path>
              </a:pathLst>
            </a:custGeom>
            <a:noFill/>
            <a:ln w="9525" cap="flat">
              <a:solidFill>
                <a:srgbClr val="B2B3B3"/>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52" name="Freeform 306"/>
            <p:cNvSpPr>
              <a:spLocks noChangeArrowheads="1"/>
            </p:cNvSpPr>
            <p:nvPr/>
          </p:nvSpPr>
          <p:spPr bwMode="auto">
            <a:xfrm>
              <a:off x="18473008" y="3097845"/>
              <a:ext cx="791427" cy="778693"/>
            </a:xfrm>
            <a:custGeom>
              <a:avLst/>
              <a:gdLst>
                <a:gd name="T0" fmla="*/ 655 w 827"/>
                <a:gd name="T1" fmla="*/ 758 h 817"/>
                <a:gd name="T2" fmla="*/ 655 w 827"/>
                <a:gd name="T3" fmla="*/ 758 h 817"/>
                <a:gd name="T4" fmla="*/ 595 w 827"/>
                <a:gd name="T5" fmla="*/ 733 h 817"/>
                <a:gd name="T6" fmla="*/ 597 w 827"/>
                <a:gd name="T7" fmla="*/ 726 h 817"/>
                <a:gd name="T8" fmla="*/ 780 w 827"/>
                <a:gd name="T9" fmla="*/ 550 h 817"/>
                <a:gd name="T10" fmla="*/ 714 w 827"/>
                <a:gd name="T11" fmla="*/ 207 h 817"/>
                <a:gd name="T12" fmla="*/ 500 w 827"/>
                <a:gd name="T13" fmla="*/ 53 h 817"/>
                <a:gd name="T14" fmla="*/ 541 w 827"/>
                <a:gd name="T15" fmla="*/ 87 h 817"/>
                <a:gd name="T16" fmla="*/ 480 w 827"/>
                <a:gd name="T17" fmla="*/ 70 h 817"/>
                <a:gd name="T18" fmla="*/ 341 w 827"/>
                <a:gd name="T19" fmla="*/ 7 h 817"/>
                <a:gd name="T20" fmla="*/ 283 w 827"/>
                <a:gd name="T21" fmla="*/ 77 h 817"/>
                <a:gd name="T22" fmla="*/ 175 w 827"/>
                <a:gd name="T23" fmla="*/ 129 h 817"/>
                <a:gd name="T24" fmla="*/ 175 w 827"/>
                <a:gd name="T25" fmla="*/ 129 h 817"/>
                <a:gd name="T26" fmla="*/ 175 w 827"/>
                <a:gd name="T27" fmla="*/ 129 h 817"/>
                <a:gd name="T28" fmla="*/ 68 w 827"/>
                <a:gd name="T29" fmla="*/ 263 h 817"/>
                <a:gd name="T30" fmla="*/ 287 w 827"/>
                <a:gd name="T31" fmla="*/ 714 h 817"/>
                <a:gd name="T32" fmla="*/ 655 w 827"/>
                <a:gd name="T33" fmla="*/ 758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7" h="817">
                  <a:moveTo>
                    <a:pt x="655" y="758"/>
                  </a:moveTo>
                  <a:lnTo>
                    <a:pt x="655" y="758"/>
                  </a:lnTo>
                  <a:cubicBezTo>
                    <a:pt x="595" y="733"/>
                    <a:pt x="595" y="733"/>
                    <a:pt x="595" y="733"/>
                  </a:cubicBezTo>
                  <a:cubicBezTo>
                    <a:pt x="597" y="726"/>
                    <a:pt x="597" y="726"/>
                    <a:pt x="597" y="726"/>
                  </a:cubicBezTo>
                  <a:cubicBezTo>
                    <a:pt x="680" y="694"/>
                    <a:pt x="746" y="633"/>
                    <a:pt x="780" y="550"/>
                  </a:cubicBezTo>
                  <a:cubicBezTo>
                    <a:pt x="826" y="434"/>
                    <a:pt x="797" y="304"/>
                    <a:pt x="714" y="207"/>
                  </a:cubicBezTo>
                  <a:cubicBezTo>
                    <a:pt x="636" y="63"/>
                    <a:pt x="500" y="53"/>
                    <a:pt x="500" y="53"/>
                  </a:cubicBezTo>
                  <a:cubicBezTo>
                    <a:pt x="514" y="61"/>
                    <a:pt x="526" y="73"/>
                    <a:pt x="541" y="87"/>
                  </a:cubicBezTo>
                  <a:cubicBezTo>
                    <a:pt x="521" y="80"/>
                    <a:pt x="502" y="75"/>
                    <a:pt x="480" y="70"/>
                  </a:cubicBezTo>
                  <a:cubicBezTo>
                    <a:pt x="465" y="0"/>
                    <a:pt x="341" y="7"/>
                    <a:pt x="341" y="7"/>
                  </a:cubicBezTo>
                  <a:cubicBezTo>
                    <a:pt x="361" y="27"/>
                    <a:pt x="326" y="53"/>
                    <a:pt x="283" y="77"/>
                  </a:cubicBezTo>
                  <a:cubicBezTo>
                    <a:pt x="244" y="87"/>
                    <a:pt x="207" y="105"/>
                    <a:pt x="175" y="129"/>
                  </a:cubicBezTo>
                  <a:lnTo>
                    <a:pt x="175" y="129"/>
                  </a:lnTo>
                  <a:lnTo>
                    <a:pt x="175" y="129"/>
                  </a:lnTo>
                  <a:cubicBezTo>
                    <a:pt x="129" y="163"/>
                    <a:pt x="93" y="207"/>
                    <a:pt x="68" y="263"/>
                  </a:cubicBezTo>
                  <a:cubicBezTo>
                    <a:pt x="0" y="434"/>
                    <a:pt x="98" y="633"/>
                    <a:pt x="287" y="714"/>
                  </a:cubicBezTo>
                  <a:cubicBezTo>
                    <a:pt x="463" y="816"/>
                    <a:pt x="655" y="758"/>
                    <a:pt x="655" y="758"/>
                  </a:cubicBezTo>
                </a:path>
              </a:pathLst>
            </a:custGeom>
            <a:solidFill>
              <a:srgbClr val="4D4232"/>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53" name="Freeform 307"/>
            <p:cNvSpPr>
              <a:spLocks noChangeArrowheads="1"/>
            </p:cNvSpPr>
            <p:nvPr/>
          </p:nvSpPr>
          <p:spPr bwMode="auto">
            <a:xfrm>
              <a:off x="18303719" y="4354757"/>
              <a:ext cx="152360" cy="355490"/>
            </a:xfrm>
            <a:custGeom>
              <a:avLst/>
              <a:gdLst>
                <a:gd name="T0" fmla="*/ 59 w 165"/>
                <a:gd name="T1" fmla="*/ 5 h 377"/>
                <a:gd name="T2" fmla="*/ 59 w 165"/>
                <a:gd name="T3" fmla="*/ 5 h 377"/>
                <a:gd name="T4" fmla="*/ 3 w 165"/>
                <a:gd name="T5" fmla="*/ 83 h 377"/>
                <a:gd name="T6" fmla="*/ 8 w 165"/>
                <a:gd name="T7" fmla="*/ 191 h 377"/>
                <a:gd name="T8" fmla="*/ 13 w 165"/>
                <a:gd name="T9" fmla="*/ 239 h 377"/>
                <a:gd name="T10" fmla="*/ 13 w 165"/>
                <a:gd name="T11" fmla="*/ 288 h 377"/>
                <a:gd name="T12" fmla="*/ 15 w 165"/>
                <a:gd name="T13" fmla="*/ 319 h 377"/>
                <a:gd name="T14" fmla="*/ 15 w 165"/>
                <a:gd name="T15" fmla="*/ 337 h 377"/>
                <a:gd name="T16" fmla="*/ 22 w 165"/>
                <a:gd name="T17" fmla="*/ 349 h 377"/>
                <a:gd name="T18" fmla="*/ 47 w 165"/>
                <a:gd name="T19" fmla="*/ 359 h 377"/>
                <a:gd name="T20" fmla="*/ 68 w 165"/>
                <a:gd name="T21" fmla="*/ 346 h 377"/>
                <a:gd name="T22" fmla="*/ 81 w 165"/>
                <a:gd name="T23" fmla="*/ 319 h 377"/>
                <a:gd name="T24" fmla="*/ 93 w 165"/>
                <a:gd name="T25" fmla="*/ 329 h 377"/>
                <a:gd name="T26" fmla="*/ 100 w 165"/>
                <a:gd name="T27" fmla="*/ 361 h 377"/>
                <a:gd name="T28" fmla="*/ 125 w 165"/>
                <a:gd name="T29" fmla="*/ 376 h 377"/>
                <a:gd name="T30" fmla="*/ 146 w 165"/>
                <a:gd name="T31" fmla="*/ 361 h 377"/>
                <a:gd name="T32" fmla="*/ 151 w 165"/>
                <a:gd name="T33" fmla="*/ 339 h 377"/>
                <a:gd name="T34" fmla="*/ 156 w 165"/>
                <a:gd name="T35" fmla="*/ 319 h 377"/>
                <a:gd name="T36" fmla="*/ 164 w 165"/>
                <a:gd name="T37" fmla="*/ 317 h 377"/>
                <a:gd name="T38" fmla="*/ 146 w 165"/>
                <a:gd name="T39" fmla="*/ 0 h 377"/>
                <a:gd name="T40" fmla="*/ 76 w 165"/>
                <a:gd name="T41" fmla="*/ 3 h 377"/>
                <a:gd name="T42" fmla="*/ 59 w 165"/>
                <a:gd name="T43" fmla="*/ 5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377">
                  <a:moveTo>
                    <a:pt x="59" y="5"/>
                  </a:moveTo>
                  <a:lnTo>
                    <a:pt x="59" y="5"/>
                  </a:lnTo>
                  <a:cubicBezTo>
                    <a:pt x="25" y="5"/>
                    <a:pt x="0" y="42"/>
                    <a:pt x="3" y="83"/>
                  </a:cubicBezTo>
                  <a:cubicBezTo>
                    <a:pt x="5" y="120"/>
                    <a:pt x="8" y="154"/>
                    <a:pt x="8" y="191"/>
                  </a:cubicBezTo>
                  <a:cubicBezTo>
                    <a:pt x="10" y="205"/>
                    <a:pt x="10" y="222"/>
                    <a:pt x="13" y="239"/>
                  </a:cubicBezTo>
                  <a:cubicBezTo>
                    <a:pt x="13" y="256"/>
                    <a:pt x="13" y="271"/>
                    <a:pt x="13" y="288"/>
                  </a:cubicBezTo>
                  <a:cubicBezTo>
                    <a:pt x="13" y="298"/>
                    <a:pt x="15" y="310"/>
                    <a:pt x="15" y="319"/>
                  </a:cubicBezTo>
                  <a:cubicBezTo>
                    <a:pt x="15" y="324"/>
                    <a:pt x="15" y="332"/>
                    <a:pt x="15" y="337"/>
                  </a:cubicBezTo>
                  <a:cubicBezTo>
                    <a:pt x="18" y="342"/>
                    <a:pt x="18" y="344"/>
                    <a:pt x="22" y="349"/>
                  </a:cubicBezTo>
                  <a:cubicBezTo>
                    <a:pt x="27" y="356"/>
                    <a:pt x="37" y="361"/>
                    <a:pt x="47" y="359"/>
                  </a:cubicBezTo>
                  <a:cubicBezTo>
                    <a:pt x="56" y="359"/>
                    <a:pt x="64" y="354"/>
                    <a:pt x="68" y="346"/>
                  </a:cubicBezTo>
                  <a:cubicBezTo>
                    <a:pt x="73" y="339"/>
                    <a:pt x="71" y="324"/>
                    <a:pt x="81" y="319"/>
                  </a:cubicBezTo>
                  <a:cubicBezTo>
                    <a:pt x="88" y="314"/>
                    <a:pt x="91" y="322"/>
                    <a:pt x="93" y="329"/>
                  </a:cubicBezTo>
                  <a:cubicBezTo>
                    <a:pt x="95" y="339"/>
                    <a:pt x="93" y="351"/>
                    <a:pt x="100" y="361"/>
                  </a:cubicBezTo>
                  <a:cubicBezTo>
                    <a:pt x="108" y="368"/>
                    <a:pt x="115" y="376"/>
                    <a:pt x="125" y="376"/>
                  </a:cubicBezTo>
                  <a:cubicBezTo>
                    <a:pt x="134" y="376"/>
                    <a:pt x="142" y="368"/>
                    <a:pt x="146" y="361"/>
                  </a:cubicBezTo>
                  <a:cubicBezTo>
                    <a:pt x="151" y="354"/>
                    <a:pt x="151" y="346"/>
                    <a:pt x="151" y="339"/>
                  </a:cubicBezTo>
                  <a:cubicBezTo>
                    <a:pt x="151" y="332"/>
                    <a:pt x="151" y="324"/>
                    <a:pt x="156" y="319"/>
                  </a:cubicBezTo>
                  <a:cubicBezTo>
                    <a:pt x="161" y="317"/>
                    <a:pt x="164" y="317"/>
                    <a:pt x="164" y="317"/>
                  </a:cubicBezTo>
                  <a:cubicBezTo>
                    <a:pt x="146" y="0"/>
                    <a:pt x="146" y="0"/>
                    <a:pt x="146" y="0"/>
                  </a:cubicBezTo>
                  <a:cubicBezTo>
                    <a:pt x="122" y="0"/>
                    <a:pt x="100" y="3"/>
                    <a:pt x="76" y="3"/>
                  </a:cubicBezTo>
                  <a:cubicBezTo>
                    <a:pt x="71" y="3"/>
                    <a:pt x="64" y="5"/>
                    <a:pt x="59" y="5"/>
                  </a:cubicBezTo>
                </a:path>
              </a:pathLst>
            </a:custGeom>
            <a:solidFill>
              <a:srgbClr val="FFFFFF"/>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54" name="Freeform 308"/>
            <p:cNvSpPr>
              <a:spLocks noChangeArrowheads="1"/>
            </p:cNvSpPr>
            <p:nvPr/>
          </p:nvSpPr>
          <p:spPr bwMode="auto">
            <a:xfrm>
              <a:off x="18439150" y="4282812"/>
              <a:ext cx="143896" cy="76177"/>
            </a:xfrm>
            <a:custGeom>
              <a:avLst/>
              <a:gdLst>
                <a:gd name="T0" fmla="*/ 132 w 154"/>
                <a:gd name="T1" fmla="*/ 75 h 84"/>
                <a:gd name="T2" fmla="*/ 132 w 154"/>
                <a:gd name="T3" fmla="*/ 75 h 84"/>
                <a:gd name="T4" fmla="*/ 153 w 154"/>
                <a:gd name="T5" fmla="*/ 63 h 84"/>
                <a:gd name="T6" fmla="*/ 151 w 154"/>
                <a:gd name="T7" fmla="*/ 12 h 84"/>
                <a:gd name="T8" fmla="*/ 127 w 154"/>
                <a:gd name="T9" fmla="*/ 2 h 84"/>
                <a:gd name="T10" fmla="*/ 0 w 154"/>
                <a:gd name="T11" fmla="*/ 7 h 84"/>
                <a:gd name="T12" fmla="*/ 4 w 154"/>
                <a:gd name="T13" fmla="*/ 83 h 84"/>
                <a:gd name="T14" fmla="*/ 132 w 154"/>
                <a:gd name="T15" fmla="*/ 75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84">
                  <a:moveTo>
                    <a:pt x="132" y="75"/>
                  </a:moveTo>
                  <a:lnTo>
                    <a:pt x="132" y="75"/>
                  </a:lnTo>
                  <a:cubicBezTo>
                    <a:pt x="144" y="75"/>
                    <a:pt x="153" y="70"/>
                    <a:pt x="153" y="63"/>
                  </a:cubicBezTo>
                  <a:cubicBezTo>
                    <a:pt x="151" y="12"/>
                    <a:pt x="151" y="12"/>
                    <a:pt x="151" y="12"/>
                  </a:cubicBezTo>
                  <a:cubicBezTo>
                    <a:pt x="151" y="5"/>
                    <a:pt x="139" y="0"/>
                    <a:pt x="127" y="2"/>
                  </a:cubicBezTo>
                  <a:cubicBezTo>
                    <a:pt x="0" y="7"/>
                    <a:pt x="0" y="7"/>
                    <a:pt x="0" y="7"/>
                  </a:cubicBezTo>
                  <a:cubicBezTo>
                    <a:pt x="4" y="83"/>
                    <a:pt x="4" y="83"/>
                    <a:pt x="4" y="83"/>
                  </a:cubicBezTo>
                  <a:lnTo>
                    <a:pt x="132" y="75"/>
                  </a:lnTo>
                </a:path>
              </a:pathLst>
            </a:custGeom>
            <a:solidFill>
              <a:srgbClr val="F5AE3E"/>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55" name="Freeform 309"/>
            <p:cNvSpPr>
              <a:spLocks noChangeArrowheads="1"/>
            </p:cNvSpPr>
            <p:nvPr/>
          </p:nvSpPr>
          <p:spPr bwMode="auto">
            <a:xfrm>
              <a:off x="18299487" y="4287044"/>
              <a:ext cx="143896" cy="76177"/>
            </a:xfrm>
            <a:custGeom>
              <a:avLst/>
              <a:gdLst>
                <a:gd name="T0" fmla="*/ 27 w 154"/>
                <a:gd name="T1" fmla="*/ 83 h 84"/>
                <a:gd name="T2" fmla="*/ 27 w 154"/>
                <a:gd name="T3" fmla="*/ 83 h 84"/>
                <a:gd name="T4" fmla="*/ 153 w 154"/>
                <a:gd name="T5" fmla="*/ 76 h 84"/>
                <a:gd name="T6" fmla="*/ 149 w 154"/>
                <a:gd name="T7" fmla="*/ 0 h 84"/>
                <a:gd name="T8" fmla="*/ 25 w 154"/>
                <a:gd name="T9" fmla="*/ 7 h 84"/>
                <a:gd name="T10" fmla="*/ 0 w 154"/>
                <a:gd name="T11" fmla="*/ 22 h 84"/>
                <a:gd name="T12" fmla="*/ 2 w 154"/>
                <a:gd name="T13" fmla="*/ 73 h 84"/>
                <a:gd name="T14" fmla="*/ 27 w 154"/>
                <a:gd name="T15" fmla="*/ 83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84">
                  <a:moveTo>
                    <a:pt x="27" y="83"/>
                  </a:moveTo>
                  <a:lnTo>
                    <a:pt x="27" y="83"/>
                  </a:lnTo>
                  <a:cubicBezTo>
                    <a:pt x="153" y="76"/>
                    <a:pt x="153" y="76"/>
                    <a:pt x="153" y="76"/>
                  </a:cubicBezTo>
                  <a:cubicBezTo>
                    <a:pt x="149" y="0"/>
                    <a:pt x="149" y="0"/>
                    <a:pt x="149" y="0"/>
                  </a:cubicBezTo>
                  <a:cubicBezTo>
                    <a:pt x="25" y="7"/>
                    <a:pt x="25" y="7"/>
                    <a:pt x="25" y="7"/>
                  </a:cubicBezTo>
                  <a:cubicBezTo>
                    <a:pt x="10" y="10"/>
                    <a:pt x="0" y="15"/>
                    <a:pt x="0" y="22"/>
                  </a:cubicBezTo>
                  <a:cubicBezTo>
                    <a:pt x="2" y="73"/>
                    <a:pt x="2" y="73"/>
                    <a:pt x="2" y="73"/>
                  </a:cubicBezTo>
                  <a:cubicBezTo>
                    <a:pt x="2" y="81"/>
                    <a:pt x="15" y="83"/>
                    <a:pt x="27" y="83"/>
                  </a:cubicBezTo>
                </a:path>
              </a:pathLst>
            </a:custGeom>
            <a:solidFill>
              <a:srgbClr val="FBC71A"/>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56" name="Freeform 310"/>
            <p:cNvSpPr>
              <a:spLocks noChangeArrowheads="1"/>
            </p:cNvSpPr>
            <p:nvPr/>
          </p:nvSpPr>
          <p:spPr bwMode="auto">
            <a:xfrm>
              <a:off x="19006269" y="4566358"/>
              <a:ext cx="215844" cy="495147"/>
            </a:xfrm>
            <a:custGeom>
              <a:avLst/>
              <a:gdLst>
                <a:gd name="T0" fmla="*/ 27 w 230"/>
                <a:gd name="T1" fmla="*/ 312 h 522"/>
                <a:gd name="T2" fmla="*/ 27 w 230"/>
                <a:gd name="T3" fmla="*/ 312 h 522"/>
                <a:gd name="T4" fmla="*/ 32 w 230"/>
                <a:gd name="T5" fmla="*/ 312 h 522"/>
                <a:gd name="T6" fmla="*/ 37 w 230"/>
                <a:gd name="T7" fmla="*/ 319 h 522"/>
                <a:gd name="T8" fmla="*/ 3 w 230"/>
                <a:gd name="T9" fmla="*/ 477 h 522"/>
                <a:gd name="T10" fmla="*/ 25 w 230"/>
                <a:gd name="T11" fmla="*/ 516 h 522"/>
                <a:gd name="T12" fmla="*/ 61 w 230"/>
                <a:gd name="T13" fmla="*/ 489 h 522"/>
                <a:gd name="T14" fmla="*/ 96 w 230"/>
                <a:gd name="T15" fmla="*/ 333 h 522"/>
                <a:gd name="T16" fmla="*/ 115 w 230"/>
                <a:gd name="T17" fmla="*/ 336 h 522"/>
                <a:gd name="T18" fmla="*/ 91 w 230"/>
                <a:gd name="T19" fmla="*/ 446 h 522"/>
                <a:gd name="T20" fmla="*/ 113 w 230"/>
                <a:gd name="T21" fmla="*/ 482 h 522"/>
                <a:gd name="T22" fmla="*/ 147 w 230"/>
                <a:gd name="T23" fmla="*/ 458 h 522"/>
                <a:gd name="T24" fmla="*/ 183 w 230"/>
                <a:gd name="T25" fmla="*/ 290 h 522"/>
                <a:gd name="T26" fmla="*/ 222 w 230"/>
                <a:gd name="T27" fmla="*/ 109 h 522"/>
                <a:gd name="T28" fmla="*/ 178 w 230"/>
                <a:gd name="T29" fmla="*/ 24 h 522"/>
                <a:gd name="T30" fmla="*/ 88 w 230"/>
                <a:gd name="T31" fmla="*/ 0 h 522"/>
                <a:gd name="T32" fmla="*/ 23 w 230"/>
                <a:gd name="T33" fmla="*/ 314 h 522"/>
                <a:gd name="T34" fmla="*/ 27 w 230"/>
                <a:gd name="T35" fmla="*/ 31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0" h="522">
                  <a:moveTo>
                    <a:pt x="27" y="312"/>
                  </a:moveTo>
                  <a:lnTo>
                    <a:pt x="27" y="312"/>
                  </a:lnTo>
                  <a:cubicBezTo>
                    <a:pt x="32" y="312"/>
                    <a:pt x="32" y="312"/>
                    <a:pt x="32" y="312"/>
                  </a:cubicBezTo>
                  <a:cubicBezTo>
                    <a:pt x="37" y="314"/>
                    <a:pt x="37" y="319"/>
                    <a:pt x="37" y="319"/>
                  </a:cubicBezTo>
                  <a:cubicBezTo>
                    <a:pt x="3" y="477"/>
                    <a:pt x="3" y="477"/>
                    <a:pt x="3" y="477"/>
                  </a:cubicBezTo>
                  <a:cubicBezTo>
                    <a:pt x="0" y="494"/>
                    <a:pt x="10" y="514"/>
                    <a:pt x="25" y="516"/>
                  </a:cubicBezTo>
                  <a:cubicBezTo>
                    <a:pt x="42" y="521"/>
                    <a:pt x="56" y="506"/>
                    <a:pt x="61" y="489"/>
                  </a:cubicBezTo>
                  <a:cubicBezTo>
                    <a:pt x="96" y="333"/>
                    <a:pt x="96" y="333"/>
                    <a:pt x="96" y="333"/>
                  </a:cubicBezTo>
                  <a:cubicBezTo>
                    <a:pt x="105" y="324"/>
                    <a:pt x="115" y="336"/>
                    <a:pt x="115" y="336"/>
                  </a:cubicBezTo>
                  <a:cubicBezTo>
                    <a:pt x="91" y="446"/>
                    <a:pt x="91" y="446"/>
                    <a:pt x="91" y="446"/>
                  </a:cubicBezTo>
                  <a:cubicBezTo>
                    <a:pt x="88" y="463"/>
                    <a:pt x="98" y="477"/>
                    <a:pt x="113" y="482"/>
                  </a:cubicBezTo>
                  <a:cubicBezTo>
                    <a:pt x="130" y="485"/>
                    <a:pt x="144" y="475"/>
                    <a:pt x="147" y="458"/>
                  </a:cubicBezTo>
                  <a:cubicBezTo>
                    <a:pt x="183" y="290"/>
                    <a:pt x="183" y="290"/>
                    <a:pt x="183" y="290"/>
                  </a:cubicBezTo>
                  <a:cubicBezTo>
                    <a:pt x="186" y="287"/>
                    <a:pt x="222" y="109"/>
                    <a:pt x="222" y="109"/>
                  </a:cubicBezTo>
                  <a:cubicBezTo>
                    <a:pt x="229" y="68"/>
                    <a:pt x="210" y="31"/>
                    <a:pt x="178" y="24"/>
                  </a:cubicBezTo>
                  <a:cubicBezTo>
                    <a:pt x="137" y="12"/>
                    <a:pt x="115" y="4"/>
                    <a:pt x="88" y="0"/>
                  </a:cubicBezTo>
                  <a:cubicBezTo>
                    <a:pt x="23" y="314"/>
                    <a:pt x="23" y="314"/>
                    <a:pt x="23" y="314"/>
                  </a:cubicBezTo>
                  <a:cubicBezTo>
                    <a:pt x="23" y="312"/>
                    <a:pt x="25" y="312"/>
                    <a:pt x="27" y="312"/>
                  </a:cubicBezTo>
                </a:path>
              </a:pathLst>
            </a:custGeom>
            <a:solidFill>
              <a:srgbClr val="FFFFFF"/>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57" name="Freeform 311"/>
            <p:cNvSpPr>
              <a:spLocks noChangeArrowheads="1"/>
            </p:cNvSpPr>
            <p:nvPr/>
          </p:nvSpPr>
          <p:spPr bwMode="auto">
            <a:xfrm>
              <a:off x="18815819" y="4545198"/>
              <a:ext cx="270863" cy="550164"/>
            </a:xfrm>
            <a:custGeom>
              <a:avLst/>
              <a:gdLst>
                <a:gd name="T0" fmla="*/ 5 w 288"/>
                <a:gd name="T1" fmla="*/ 283 h 576"/>
                <a:gd name="T2" fmla="*/ 5 w 288"/>
                <a:gd name="T3" fmla="*/ 283 h 576"/>
                <a:gd name="T4" fmla="*/ 31 w 288"/>
                <a:gd name="T5" fmla="*/ 305 h 576"/>
                <a:gd name="T6" fmla="*/ 61 w 288"/>
                <a:gd name="T7" fmla="*/ 271 h 576"/>
                <a:gd name="T8" fmla="*/ 87 w 288"/>
                <a:gd name="T9" fmla="*/ 197 h 576"/>
                <a:gd name="T10" fmla="*/ 95 w 288"/>
                <a:gd name="T11" fmla="*/ 176 h 576"/>
                <a:gd name="T12" fmla="*/ 99 w 288"/>
                <a:gd name="T13" fmla="*/ 168 h 576"/>
                <a:gd name="T14" fmla="*/ 121 w 288"/>
                <a:gd name="T15" fmla="*/ 149 h 576"/>
                <a:gd name="T16" fmla="*/ 104 w 288"/>
                <a:gd name="T17" fmla="*/ 227 h 576"/>
                <a:gd name="T18" fmla="*/ 92 w 288"/>
                <a:gd name="T19" fmla="*/ 280 h 576"/>
                <a:gd name="T20" fmla="*/ 56 w 288"/>
                <a:gd name="T21" fmla="*/ 453 h 576"/>
                <a:gd name="T22" fmla="*/ 78 w 288"/>
                <a:gd name="T23" fmla="*/ 495 h 576"/>
                <a:gd name="T24" fmla="*/ 112 w 288"/>
                <a:gd name="T25" fmla="*/ 466 h 576"/>
                <a:gd name="T26" fmla="*/ 146 w 288"/>
                <a:gd name="T27" fmla="*/ 320 h 576"/>
                <a:gd name="T28" fmla="*/ 153 w 288"/>
                <a:gd name="T29" fmla="*/ 315 h 576"/>
                <a:gd name="T30" fmla="*/ 158 w 288"/>
                <a:gd name="T31" fmla="*/ 317 h 576"/>
                <a:gd name="T32" fmla="*/ 163 w 288"/>
                <a:gd name="T33" fmla="*/ 322 h 576"/>
                <a:gd name="T34" fmla="*/ 119 w 288"/>
                <a:gd name="T35" fmla="*/ 524 h 576"/>
                <a:gd name="T36" fmla="*/ 139 w 288"/>
                <a:gd name="T37" fmla="*/ 570 h 576"/>
                <a:gd name="T38" fmla="*/ 175 w 288"/>
                <a:gd name="T39" fmla="*/ 536 h 576"/>
                <a:gd name="T40" fmla="*/ 219 w 288"/>
                <a:gd name="T41" fmla="*/ 334 h 576"/>
                <a:gd name="T42" fmla="*/ 222 w 288"/>
                <a:gd name="T43" fmla="*/ 334 h 576"/>
                <a:gd name="T44" fmla="*/ 287 w 288"/>
                <a:gd name="T45" fmla="*/ 20 h 576"/>
                <a:gd name="T46" fmla="*/ 260 w 288"/>
                <a:gd name="T47" fmla="*/ 15 h 576"/>
                <a:gd name="T48" fmla="*/ 173 w 288"/>
                <a:gd name="T49" fmla="*/ 8 h 576"/>
                <a:gd name="T50" fmla="*/ 104 w 288"/>
                <a:gd name="T51" fmla="*/ 61 h 576"/>
                <a:gd name="T52" fmla="*/ 58 w 288"/>
                <a:gd name="T53" fmla="*/ 100 h 576"/>
                <a:gd name="T54" fmla="*/ 48 w 288"/>
                <a:gd name="T55" fmla="*/ 107 h 576"/>
                <a:gd name="T56" fmla="*/ 36 w 288"/>
                <a:gd name="T57" fmla="*/ 132 h 576"/>
                <a:gd name="T58" fmla="*/ 36 w 288"/>
                <a:gd name="T59" fmla="*/ 132 h 576"/>
                <a:gd name="T60" fmla="*/ 5 w 288"/>
                <a:gd name="T61" fmla="*/ 283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576">
                  <a:moveTo>
                    <a:pt x="5" y="283"/>
                  </a:moveTo>
                  <a:lnTo>
                    <a:pt x="5" y="283"/>
                  </a:lnTo>
                  <a:cubicBezTo>
                    <a:pt x="0" y="300"/>
                    <a:pt x="19" y="307"/>
                    <a:pt x="31" y="305"/>
                  </a:cubicBezTo>
                  <a:cubicBezTo>
                    <a:pt x="46" y="300"/>
                    <a:pt x="56" y="285"/>
                    <a:pt x="61" y="271"/>
                  </a:cubicBezTo>
                  <a:cubicBezTo>
                    <a:pt x="70" y="246"/>
                    <a:pt x="78" y="222"/>
                    <a:pt x="87" y="197"/>
                  </a:cubicBezTo>
                  <a:cubicBezTo>
                    <a:pt x="90" y="188"/>
                    <a:pt x="92" y="183"/>
                    <a:pt x="95" y="176"/>
                  </a:cubicBezTo>
                  <a:cubicBezTo>
                    <a:pt x="97" y="173"/>
                    <a:pt x="99" y="168"/>
                    <a:pt x="99" y="168"/>
                  </a:cubicBezTo>
                  <a:cubicBezTo>
                    <a:pt x="121" y="149"/>
                    <a:pt x="121" y="149"/>
                    <a:pt x="121" y="149"/>
                  </a:cubicBezTo>
                  <a:cubicBezTo>
                    <a:pt x="104" y="227"/>
                    <a:pt x="104" y="227"/>
                    <a:pt x="104" y="227"/>
                  </a:cubicBezTo>
                  <a:cubicBezTo>
                    <a:pt x="97" y="251"/>
                    <a:pt x="95" y="268"/>
                    <a:pt x="92" y="280"/>
                  </a:cubicBezTo>
                  <a:cubicBezTo>
                    <a:pt x="56" y="453"/>
                    <a:pt x="56" y="453"/>
                    <a:pt x="56" y="453"/>
                  </a:cubicBezTo>
                  <a:cubicBezTo>
                    <a:pt x="51" y="473"/>
                    <a:pt x="61" y="492"/>
                    <a:pt x="78" y="495"/>
                  </a:cubicBezTo>
                  <a:cubicBezTo>
                    <a:pt x="92" y="497"/>
                    <a:pt x="109" y="485"/>
                    <a:pt x="112" y="466"/>
                  </a:cubicBezTo>
                  <a:cubicBezTo>
                    <a:pt x="146" y="320"/>
                    <a:pt x="146" y="320"/>
                    <a:pt x="146" y="320"/>
                  </a:cubicBezTo>
                  <a:cubicBezTo>
                    <a:pt x="148" y="317"/>
                    <a:pt x="151" y="315"/>
                    <a:pt x="153" y="315"/>
                  </a:cubicBezTo>
                  <a:cubicBezTo>
                    <a:pt x="158" y="317"/>
                    <a:pt x="158" y="317"/>
                    <a:pt x="158" y="317"/>
                  </a:cubicBezTo>
                  <a:cubicBezTo>
                    <a:pt x="161" y="317"/>
                    <a:pt x="163" y="322"/>
                    <a:pt x="163" y="322"/>
                  </a:cubicBezTo>
                  <a:cubicBezTo>
                    <a:pt x="119" y="524"/>
                    <a:pt x="119" y="524"/>
                    <a:pt x="119" y="524"/>
                  </a:cubicBezTo>
                  <a:cubicBezTo>
                    <a:pt x="114" y="546"/>
                    <a:pt x="121" y="568"/>
                    <a:pt x="139" y="570"/>
                  </a:cubicBezTo>
                  <a:cubicBezTo>
                    <a:pt x="153" y="575"/>
                    <a:pt x="170" y="561"/>
                    <a:pt x="175" y="536"/>
                  </a:cubicBezTo>
                  <a:cubicBezTo>
                    <a:pt x="219" y="334"/>
                    <a:pt x="219" y="334"/>
                    <a:pt x="219" y="334"/>
                  </a:cubicBezTo>
                  <a:cubicBezTo>
                    <a:pt x="219" y="334"/>
                    <a:pt x="219" y="334"/>
                    <a:pt x="222" y="334"/>
                  </a:cubicBezTo>
                  <a:cubicBezTo>
                    <a:pt x="287" y="20"/>
                    <a:pt x="287" y="20"/>
                    <a:pt x="287" y="20"/>
                  </a:cubicBezTo>
                  <a:cubicBezTo>
                    <a:pt x="280" y="17"/>
                    <a:pt x="270" y="17"/>
                    <a:pt x="260" y="15"/>
                  </a:cubicBezTo>
                  <a:cubicBezTo>
                    <a:pt x="234" y="8"/>
                    <a:pt x="202" y="0"/>
                    <a:pt x="173" y="8"/>
                  </a:cubicBezTo>
                  <a:cubicBezTo>
                    <a:pt x="144" y="15"/>
                    <a:pt x="126" y="41"/>
                    <a:pt x="104" y="61"/>
                  </a:cubicBezTo>
                  <a:cubicBezTo>
                    <a:pt x="87" y="73"/>
                    <a:pt x="73" y="88"/>
                    <a:pt x="58" y="100"/>
                  </a:cubicBezTo>
                  <a:cubicBezTo>
                    <a:pt x="56" y="102"/>
                    <a:pt x="53" y="105"/>
                    <a:pt x="48" y="107"/>
                  </a:cubicBezTo>
                  <a:cubicBezTo>
                    <a:pt x="41" y="114"/>
                    <a:pt x="39" y="122"/>
                    <a:pt x="36" y="132"/>
                  </a:cubicBezTo>
                  <a:lnTo>
                    <a:pt x="36" y="132"/>
                  </a:lnTo>
                  <a:lnTo>
                    <a:pt x="5" y="283"/>
                  </a:lnTo>
                </a:path>
              </a:pathLst>
            </a:custGeom>
            <a:solidFill>
              <a:srgbClr val="EEEEE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58" name="Freeform 312"/>
            <p:cNvSpPr>
              <a:spLocks noChangeArrowheads="1"/>
            </p:cNvSpPr>
            <p:nvPr/>
          </p:nvSpPr>
          <p:spPr bwMode="auto">
            <a:xfrm>
              <a:off x="18942786" y="4481718"/>
              <a:ext cx="152360" cy="93105"/>
            </a:xfrm>
            <a:custGeom>
              <a:avLst/>
              <a:gdLst>
                <a:gd name="T0" fmla="*/ 39 w 162"/>
                <a:gd name="T1" fmla="*/ 2 h 103"/>
                <a:gd name="T2" fmla="*/ 39 w 162"/>
                <a:gd name="T3" fmla="*/ 2 h 103"/>
                <a:gd name="T4" fmla="*/ 12 w 162"/>
                <a:gd name="T5" fmla="*/ 10 h 103"/>
                <a:gd name="T6" fmla="*/ 2 w 162"/>
                <a:gd name="T7" fmla="*/ 59 h 103"/>
                <a:gd name="T8" fmla="*/ 22 w 162"/>
                <a:gd name="T9" fmla="*/ 76 h 103"/>
                <a:gd name="T10" fmla="*/ 146 w 162"/>
                <a:gd name="T11" fmla="*/ 102 h 103"/>
                <a:gd name="T12" fmla="*/ 161 w 162"/>
                <a:gd name="T13" fmla="*/ 29 h 103"/>
                <a:gd name="T14" fmla="*/ 39 w 162"/>
                <a:gd name="T15" fmla="*/ 2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103">
                  <a:moveTo>
                    <a:pt x="39" y="2"/>
                  </a:moveTo>
                  <a:lnTo>
                    <a:pt x="39" y="2"/>
                  </a:lnTo>
                  <a:cubicBezTo>
                    <a:pt x="24" y="0"/>
                    <a:pt x="14" y="2"/>
                    <a:pt x="12" y="10"/>
                  </a:cubicBezTo>
                  <a:cubicBezTo>
                    <a:pt x="2" y="59"/>
                    <a:pt x="2" y="59"/>
                    <a:pt x="2" y="59"/>
                  </a:cubicBezTo>
                  <a:cubicBezTo>
                    <a:pt x="0" y="66"/>
                    <a:pt x="10" y="73"/>
                    <a:pt x="22" y="76"/>
                  </a:cubicBezTo>
                  <a:cubicBezTo>
                    <a:pt x="146" y="102"/>
                    <a:pt x="146" y="102"/>
                    <a:pt x="146" y="102"/>
                  </a:cubicBezTo>
                  <a:cubicBezTo>
                    <a:pt x="161" y="29"/>
                    <a:pt x="161" y="29"/>
                    <a:pt x="161" y="29"/>
                  </a:cubicBezTo>
                  <a:lnTo>
                    <a:pt x="39" y="2"/>
                  </a:lnTo>
                </a:path>
              </a:pathLst>
            </a:custGeom>
            <a:solidFill>
              <a:srgbClr val="FBC71A"/>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59" name="Freeform 313"/>
            <p:cNvSpPr>
              <a:spLocks noChangeArrowheads="1"/>
            </p:cNvSpPr>
            <p:nvPr/>
          </p:nvSpPr>
          <p:spPr bwMode="auto">
            <a:xfrm>
              <a:off x="19082449" y="4507110"/>
              <a:ext cx="152360" cy="97337"/>
            </a:xfrm>
            <a:custGeom>
              <a:avLst/>
              <a:gdLst>
                <a:gd name="T0" fmla="*/ 148 w 162"/>
                <a:gd name="T1" fmla="*/ 93 h 104"/>
                <a:gd name="T2" fmla="*/ 148 w 162"/>
                <a:gd name="T3" fmla="*/ 93 h 104"/>
                <a:gd name="T4" fmla="*/ 161 w 162"/>
                <a:gd name="T5" fmla="*/ 44 h 104"/>
                <a:gd name="T6" fmla="*/ 139 w 162"/>
                <a:gd name="T7" fmla="*/ 27 h 104"/>
                <a:gd name="T8" fmla="*/ 15 w 162"/>
                <a:gd name="T9" fmla="*/ 0 h 104"/>
                <a:gd name="T10" fmla="*/ 0 w 162"/>
                <a:gd name="T11" fmla="*/ 73 h 104"/>
                <a:gd name="T12" fmla="*/ 124 w 162"/>
                <a:gd name="T13" fmla="*/ 100 h 104"/>
                <a:gd name="T14" fmla="*/ 148 w 162"/>
                <a:gd name="T15" fmla="*/ 93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104">
                  <a:moveTo>
                    <a:pt x="148" y="93"/>
                  </a:moveTo>
                  <a:lnTo>
                    <a:pt x="148" y="93"/>
                  </a:lnTo>
                  <a:cubicBezTo>
                    <a:pt x="161" y="44"/>
                    <a:pt x="161" y="44"/>
                    <a:pt x="161" y="44"/>
                  </a:cubicBezTo>
                  <a:cubicBezTo>
                    <a:pt x="161" y="37"/>
                    <a:pt x="151" y="30"/>
                    <a:pt x="139" y="27"/>
                  </a:cubicBezTo>
                  <a:cubicBezTo>
                    <a:pt x="15" y="0"/>
                    <a:pt x="15" y="0"/>
                    <a:pt x="15" y="0"/>
                  </a:cubicBezTo>
                  <a:cubicBezTo>
                    <a:pt x="0" y="73"/>
                    <a:pt x="0" y="73"/>
                    <a:pt x="0" y="73"/>
                  </a:cubicBezTo>
                  <a:cubicBezTo>
                    <a:pt x="124" y="100"/>
                    <a:pt x="124" y="100"/>
                    <a:pt x="124" y="100"/>
                  </a:cubicBezTo>
                  <a:cubicBezTo>
                    <a:pt x="136" y="103"/>
                    <a:pt x="146" y="100"/>
                    <a:pt x="148" y="93"/>
                  </a:cubicBezTo>
                </a:path>
              </a:pathLst>
            </a:custGeom>
            <a:solidFill>
              <a:srgbClr val="F5AE3E"/>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60" name="Freeform 314"/>
            <p:cNvSpPr>
              <a:spLocks noChangeArrowheads="1"/>
            </p:cNvSpPr>
            <p:nvPr/>
          </p:nvSpPr>
          <p:spPr bwMode="auto">
            <a:xfrm>
              <a:off x="18955482" y="5725934"/>
              <a:ext cx="46555" cy="21160"/>
            </a:xfrm>
            <a:custGeom>
              <a:avLst/>
              <a:gdLst>
                <a:gd name="T0" fmla="*/ 3 w 52"/>
                <a:gd name="T1" fmla="*/ 26 h 27"/>
                <a:gd name="T2" fmla="*/ 3 w 52"/>
                <a:gd name="T3" fmla="*/ 26 h 27"/>
                <a:gd name="T4" fmla="*/ 49 w 52"/>
                <a:gd name="T5" fmla="*/ 24 h 27"/>
                <a:gd name="T6" fmla="*/ 51 w 52"/>
                <a:gd name="T7" fmla="*/ 24 h 27"/>
                <a:gd name="T8" fmla="*/ 51 w 52"/>
                <a:gd name="T9" fmla="*/ 24 h 27"/>
                <a:gd name="T10" fmla="*/ 51 w 52"/>
                <a:gd name="T11" fmla="*/ 21 h 27"/>
                <a:gd name="T12" fmla="*/ 42 w 52"/>
                <a:gd name="T13" fmla="*/ 0 h 27"/>
                <a:gd name="T14" fmla="*/ 0 w 52"/>
                <a:gd name="T15" fmla="*/ 2 h 27"/>
                <a:gd name="T16" fmla="*/ 3 w 52"/>
                <a:gd name="T17" fmla="*/ 24 h 27"/>
                <a:gd name="T18" fmla="*/ 3 w 52"/>
                <a:gd name="T19"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27">
                  <a:moveTo>
                    <a:pt x="3" y="26"/>
                  </a:moveTo>
                  <a:lnTo>
                    <a:pt x="3" y="26"/>
                  </a:lnTo>
                  <a:cubicBezTo>
                    <a:pt x="49" y="24"/>
                    <a:pt x="49" y="24"/>
                    <a:pt x="49" y="24"/>
                  </a:cubicBezTo>
                  <a:cubicBezTo>
                    <a:pt x="51" y="24"/>
                    <a:pt x="51" y="24"/>
                    <a:pt x="51" y="24"/>
                  </a:cubicBezTo>
                  <a:lnTo>
                    <a:pt x="51" y="24"/>
                  </a:lnTo>
                  <a:lnTo>
                    <a:pt x="51" y="21"/>
                  </a:lnTo>
                  <a:cubicBezTo>
                    <a:pt x="42" y="0"/>
                    <a:pt x="42" y="0"/>
                    <a:pt x="42" y="0"/>
                  </a:cubicBezTo>
                  <a:cubicBezTo>
                    <a:pt x="0" y="2"/>
                    <a:pt x="0" y="2"/>
                    <a:pt x="0" y="2"/>
                  </a:cubicBezTo>
                  <a:cubicBezTo>
                    <a:pt x="3" y="24"/>
                    <a:pt x="3" y="24"/>
                    <a:pt x="3" y="24"/>
                  </a:cubicBezTo>
                  <a:cubicBezTo>
                    <a:pt x="3" y="26"/>
                    <a:pt x="3" y="26"/>
                    <a:pt x="3" y="26"/>
                  </a:cubicBezTo>
                </a:path>
              </a:pathLst>
            </a:custGeom>
            <a:solidFill>
              <a:srgbClr val="F5AD40"/>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61" name="Freeform 315"/>
            <p:cNvSpPr>
              <a:spLocks noChangeArrowheads="1"/>
            </p:cNvSpPr>
            <p:nvPr/>
          </p:nvSpPr>
          <p:spPr bwMode="auto">
            <a:xfrm>
              <a:off x="18955482" y="5704774"/>
              <a:ext cx="38090" cy="21160"/>
            </a:xfrm>
            <a:custGeom>
              <a:avLst/>
              <a:gdLst>
                <a:gd name="T0" fmla="*/ 32 w 43"/>
                <a:gd name="T1" fmla="*/ 0 h 27"/>
                <a:gd name="T2" fmla="*/ 32 w 43"/>
                <a:gd name="T3" fmla="*/ 0 h 27"/>
                <a:gd name="T4" fmla="*/ 29 w 43"/>
                <a:gd name="T5" fmla="*/ 0 h 27"/>
                <a:gd name="T6" fmla="*/ 0 w 43"/>
                <a:gd name="T7" fmla="*/ 0 h 27"/>
                <a:gd name="T8" fmla="*/ 0 w 43"/>
                <a:gd name="T9" fmla="*/ 2 h 27"/>
                <a:gd name="T10" fmla="*/ 0 w 43"/>
                <a:gd name="T11" fmla="*/ 2 h 27"/>
                <a:gd name="T12" fmla="*/ 0 w 43"/>
                <a:gd name="T13" fmla="*/ 26 h 27"/>
                <a:gd name="T14" fmla="*/ 42 w 43"/>
                <a:gd name="T15" fmla="*/ 24 h 27"/>
                <a:gd name="T16" fmla="*/ 32 w 43"/>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32" y="0"/>
                  </a:moveTo>
                  <a:lnTo>
                    <a:pt x="32" y="0"/>
                  </a:lnTo>
                  <a:lnTo>
                    <a:pt x="29" y="0"/>
                  </a:lnTo>
                  <a:cubicBezTo>
                    <a:pt x="0" y="0"/>
                    <a:pt x="0" y="0"/>
                    <a:pt x="0" y="0"/>
                  </a:cubicBezTo>
                  <a:lnTo>
                    <a:pt x="0" y="2"/>
                  </a:lnTo>
                  <a:lnTo>
                    <a:pt x="0" y="2"/>
                  </a:lnTo>
                  <a:cubicBezTo>
                    <a:pt x="0" y="26"/>
                    <a:pt x="0" y="26"/>
                    <a:pt x="0" y="26"/>
                  </a:cubicBezTo>
                  <a:cubicBezTo>
                    <a:pt x="42" y="24"/>
                    <a:pt x="42" y="24"/>
                    <a:pt x="42" y="24"/>
                  </a:cubicBezTo>
                  <a:lnTo>
                    <a:pt x="32" y="0"/>
                  </a:lnTo>
                </a:path>
              </a:pathLst>
            </a:custGeom>
            <a:solidFill>
              <a:srgbClr val="FBC71A"/>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62" name="Freeform 316"/>
            <p:cNvSpPr>
              <a:spLocks noChangeArrowheads="1"/>
            </p:cNvSpPr>
            <p:nvPr/>
          </p:nvSpPr>
          <p:spPr bwMode="auto">
            <a:xfrm>
              <a:off x="18434918" y="5730166"/>
              <a:ext cx="452849" cy="84641"/>
            </a:xfrm>
            <a:custGeom>
              <a:avLst/>
              <a:gdLst>
                <a:gd name="T0" fmla="*/ 3 w 477"/>
                <a:gd name="T1" fmla="*/ 78 h 93"/>
                <a:gd name="T2" fmla="*/ 3 w 477"/>
                <a:gd name="T3" fmla="*/ 78 h 93"/>
                <a:gd name="T4" fmla="*/ 17 w 477"/>
                <a:gd name="T5" fmla="*/ 92 h 93"/>
                <a:gd name="T6" fmla="*/ 461 w 477"/>
                <a:gd name="T7" fmla="*/ 90 h 93"/>
                <a:gd name="T8" fmla="*/ 476 w 477"/>
                <a:gd name="T9" fmla="*/ 78 h 93"/>
                <a:gd name="T10" fmla="*/ 473 w 477"/>
                <a:gd name="T11" fmla="*/ 0 h 93"/>
                <a:gd name="T12" fmla="*/ 0 w 477"/>
                <a:gd name="T13" fmla="*/ 16 h 93"/>
                <a:gd name="T14" fmla="*/ 3 w 477"/>
                <a:gd name="T15" fmla="*/ 78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7" h="93">
                  <a:moveTo>
                    <a:pt x="3" y="78"/>
                  </a:moveTo>
                  <a:lnTo>
                    <a:pt x="3" y="78"/>
                  </a:lnTo>
                  <a:cubicBezTo>
                    <a:pt x="3" y="85"/>
                    <a:pt x="10" y="92"/>
                    <a:pt x="17" y="92"/>
                  </a:cubicBezTo>
                  <a:cubicBezTo>
                    <a:pt x="461" y="90"/>
                    <a:pt x="461" y="90"/>
                    <a:pt x="461" y="90"/>
                  </a:cubicBezTo>
                  <a:cubicBezTo>
                    <a:pt x="468" y="90"/>
                    <a:pt x="476" y="85"/>
                    <a:pt x="476" y="78"/>
                  </a:cubicBezTo>
                  <a:cubicBezTo>
                    <a:pt x="473" y="0"/>
                    <a:pt x="473" y="0"/>
                    <a:pt x="473" y="0"/>
                  </a:cubicBezTo>
                  <a:cubicBezTo>
                    <a:pt x="0" y="16"/>
                    <a:pt x="0" y="16"/>
                    <a:pt x="0" y="16"/>
                  </a:cubicBezTo>
                  <a:lnTo>
                    <a:pt x="3" y="78"/>
                  </a:lnTo>
                </a:path>
              </a:pathLst>
            </a:custGeom>
            <a:solidFill>
              <a:srgbClr val="FBC71A"/>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63" name="Freeform 317"/>
            <p:cNvSpPr>
              <a:spLocks noChangeArrowheads="1"/>
            </p:cNvSpPr>
            <p:nvPr/>
          </p:nvSpPr>
          <p:spPr bwMode="auto">
            <a:xfrm>
              <a:off x="18434918" y="5645525"/>
              <a:ext cx="448616" cy="97337"/>
            </a:xfrm>
            <a:custGeom>
              <a:avLst/>
              <a:gdLst>
                <a:gd name="T0" fmla="*/ 12 w 474"/>
                <a:gd name="T1" fmla="*/ 27 h 108"/>
                <a:gd name="T2" fmla="*/ 12 w 474"/>
                <a:gd name="T3" fmla="*/ 27 h 108"/>
                <a:gd name="T4" fmla="*/ 0 w 474"/>
                <a:gd name="T5" fmla="*/ 42 h 108"/>
                <a:gd name="T6" fmla="*/ 0 w 474"/>
                <a:gd name="T7" fmla="*/ 107 h 108"/>
                <a:gd name="T8" fmla="*/ 473 w 474"/>
                <a:gd name="T9" fmla="*/ 91 h 108"/>
                <a:gd name="T10" fmla="*/ 471 w 474"/>
                <a:gd name="T11" fmla="*/ 13 h 108"/>
                <a:gd name="T12" fmla="*/ 456 w 474"/>
                <a:gd name="T13" fmla="*/ 0 h 108"/>
                <a:gd name="T14" fmla="*/ 12 w 474"/>
                <a:gd name="T15" fmla="*/ 27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4" h="108">
                  <a:moveTo>
                    <a:pt x="12" y="27"/>
                  </a:moveTo>
                  <a:lnTo>
                    <a:pt x="12" y="27"/>
                  </a:lnTo>
                  <a:cubicBezTo>
                    <a:pt x="5" y="30"/>
                    <a:pt x="0" y="34"/>
                    <a:pt x="0" y="42"/>
                  </a:cubicBezTo>
                  <a:cubicBezTo>
                    <a:pt x="0" y="107"/>
                    <a:pt x="0" y="107"/>
                    <a:pt x="0" y="107"/>
                  </a:cubicBezTo>
                  <a:cubicBezTo>
                    <a:pt x="473" y="91"/>
                    <a:pt x="473" y="91"/>
                    <a:pt x="473" y="91"/>
                  </a:cubicBezTo>
                  <a:cubicBezTo>
                    <a:pt x="471" y="13"/>
                    <a:pt x="471" y="13"/>
                    <a:pt x="471" y="13"/>
                  </a:cubicBezTo>
                  <a:cubicBezTo>
                    <a:pt x="468" y="5"/>
                    <a:pt x="464" y="0"/>
                    <a:pt x="456" y="0"/>
                  </a:cubicBezTo>
                  <a:lnTo>
                    <a:pt x="12" y="27"/>
                  </a:lnTo>
                </a:path>
              </a:pathLst>
            </a:custGeom>
            <a:solidFill>
              <a:srgbClr val="F5AD40"/>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64" name="Freeform 318"/>
            <p:cNvSpPr>
              <a:spLocks noChangeArrowheads="1"/>
            </p:cNvSpPr>
            <p:nvPr/>
          </p:nvSpPr>
          <p:spPr bwMode="auto">
            <a:xfrm>
              <a:off x="18879302" y="5730166"/>
              <a:ext cx="80412" cy="76177"/>
            </a:xfrm>
            <a:custGeom>
              <a:avLst/>
              <a:gdLst>
                <a:gd name="T0" fmla="*/ 2 w 89"/>
                <a:gd name="T1" fmla="*/ 66 h 82"/>
                <a:gd name="T2" fmla="*/ 2 w 89"/>
                <a:gd name="T3" fmla="*/ 66 h 82"/>
                <a:gd name="T4" fmla="*/ 17 w 89"/>
                <a:gd name="T5" fmla="*/ 81 h 82"/>
                <a:gd name="T6" fmla="*/ 73 w 89"/>
                <a:gd name="T7" fmla="*/ 32 h 82"/>
                <a:gd name="T8" fmla="*/ 88 w 89"/>
                <a:gd name="T9" fmla="*/ 17 h 82"/>
                <a:gd name="T10" fmla="*/ 85 w 89"/>
                <a:gd name="T11" fmla="*/ 0 h 82"/>
                <a:gd name="T12" fmla="*/ 0 w 89"/>
                <a:gd name="T13" fmla="*/ 3 h 82"/>
                <a:gd name="T14" fmla="*/ 2 w 89"/>
                <a:gd name="T15" fmla="*/ 66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82">
                  <a:moveTo>
                    <a:pt x="2" y="66"/>
                  </a:moveTo>
                  <a:lnTo>
                    <a:pt x="2" y="66"/>
                  </a:lnTo>
                  <a:cubicBezTo>
                    <a:pt x="2" y="76"/>
                    <a:pt x="7" y="81"/>
                    <a:pt x="17" y="81"/>
                  </a:cubicBezTo>
                  <a:cubicBezTo>
                    <a:pt x="73" y="32"/>
                    <a:pt x="73" y="32"/>
                    <a:pt x="73" y="32"/>
                  </a:cubicBezTo>
                  <a:cubicBezTo>
                    <a:pt x="80" y="32"/>
                    <a:pt x="88" y="24"/>
                    <a:pt x="88" y="17"/>
                  </a:cubicBezTo>
                  <a:cubicBezTo>
                    <a:pt x="85" y="0"/>
                    <a:pt x="85" y="0"/>
                    <a:pt x="85" y="0"/>
                  </a:cubicBezTo>
                  <a:cubicBezTo>
                    <a:pt x="0" y="3"/>
                    <a:pt x="0" y="3"/>
                    <a:pt x="0" y="3"/>
                  </a:cubicBezTo>
                  <a:lnTo>
                    <a:pt x="2" y="66"/>
                  </a:lnTo>
                </a:path>
              </a:pathLst>
            </a:custGeom>
            <a:solidFill>
              <a:srgbClr val="15507A"/>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65" name="Freeform 319"/>
            <p:cNvSpPr>
              <a:spLocks noChangeArrowheads="1"/>
            </p:cNvSpPr>
            <p:nvPr/>
          </p:nvSpPr>
          <p:spPr bwMode="auto">
            <a:xfrm>
              <a:off x="18879302" y="5658222"/>
              <a:ext cx="80412" cy="67712"/>
            </a:xfrm>
            <a:custGeom>
              <a:avLst/>
              <a:gdLst>
                <a:gd name="T0" fmla="*/ 0 w 88"/>
                <a:gd name="T1" fmla="*/ 15 h 77"/>
                <a:gd name="T2" fmla="*/ 0 w 88"/>
                <a:gd name="T3" fmla="*/ 15 h 77"/>
                <a:gd name="T4" fmla="*/ 2 w 88"/>
                <a:gd name="T5" fmla="*/ 76 h 77"/>
                <a:gd name="T6" fmla="*/ 87 w 88"/>
                <a:gd name="T7" fmla="*/ 73 h 77"/>
                <a:gd name="T8" fmla="*/ 87 w 88"/>
                <a:gd name="T9" fmla="*/ 54 h 77"/>
                <a:gd name="T10" fmla="*/ 73 w 88"/>
                <a:gd name="T11" fmla="*/ 42 h 77"/>
                <a:gd name="T12" fmla="*/ 14 w 88"/>
                <a:gd name="T13" fmla="*/ 0 h 77"/>
                <a:gd name="T14" fmla="*/ 0 w 88"/>
                <a:gd name="T15" fmla="*/ 15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77">
                  <a:moveTo>
                    <a:pt x="0" y="15"/>
                  </a:moveTo>
                  <a:lnTo>
                    <a:pt x="0" y="15"/>
                  </a:lnTo>
                  <a:cubicBezTo>
                    <a:pt x="2" y="76"/>
                    <a:pt x="2" y="76"/>
                    <a:pt x="2" y="76"/>
                  </a:cubicBezTo>
                  <a:cubicBezTo>
                    <a:pt x="87" y="73"/>
                    <a:pt x="87" y="73"/>
                    <a:pt x="87" y="73"/>
                  </a:cubicBezTo>
                  <a:cubicBezTo>
                    <a:pt x="87" y="54"/>
                    <a:pt x="87" y="54"/>
                    <a:pt x="87" y="54"/>
                  </a:cubicBezTo>
                  <a:cubicBezTo>
                    <a:pt x="87" y="47"/>
                    <a:pt x="80" y="42"/>
                    <a:pt x="73" y="42"/>
                  </a:cubicBezTo>
                  <a:cubicBezTo>
                    <a:pt x="14" y="0"/>
                    <a:pt x="14" y="0"/>
                    <a:pt x="14" y="0"/>
                  </a:cubicBezTo>
                  <a:cubicBezTo>
                    <a:pt x="4" y="0"/>
                    <a:pt x="0" y="5"/>
                    <a:pt x="0" y="15"/>
                  </a:cubicBez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66" name="Freeform 320"/>
            <p:cNvSpPr>
              <a:spLocks noChangeArrowheads="1"/>
            </p:cNvSpPr>
            <p:nvPr/>
          </p:nvSpPr>
          <p:spPr bwMode="auto">
            <a:xfrm>
              <a:off x="18870838" y="5730166"/>
              <a:ext cx="21161" cy="84641"/>
            </a:xfrm>
            <a:custGeom>
              <a:avLst/>
              <a:gdLst>
                <a:gd name="T0" fmla="*/ 2 w 27"/>
                <a:gd name="T1" fmla="*/ 75 h 93"/>
                <a:gd name="T2" fmla="*/ 2 w 27"/>
                <a:gd name="T3" fmla="*/ 75 h 93"/>
                <a:gd name="T4" fmla="*/ 10 w 27"/>
                <a:gd name="T5" fmla="*/ 92 h 93"/>
                <a:gd name="T6" fmla="*/ 19 w 27"/>
                <a:gd name="T7" fmla="*/ 92 h 93"/>
                <a:gd name="T8" fmla="*/ 26 w 27"/>
                <a:gd name="T9" fmla="*/ 75 h 93"/>
                <a:gd name="T10" fmla="*/ 24 w 27"/>
                <a:gd name="T11" fmla="*/ 0 h 93"/>
                <a:gd name="T12" fmla="*/ 0 w 27"/>
                <a:gd name="T13" fmla="*/ 0 h 93"/>
                <a:gd name="T14" fmla="*/ 2 w 27"/>
                <a:gd name="T15" fmla="*/ 75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93">
                  <a:moveTo>
                    <a:pt x="2" y="75"/>
                  </a:moveTo>
                  <a:lnTo>
                    <a:pt x="2" y="75"/>
                  </a:lnTo>
                  <a:cubicBezTo>
                    <a:pt x="2" y="85"/>
                    <a:pt x="7" y="92"/>
                    <a:pt x="10" y="92"/>
                  </a:cubicBezTo>
                  <a:cubicBezTo>
                    <a:pt x="19" y="92"/>
                    <a:pt x="19" y="92"/>
                    <a:pt x="19" y="92"/>
                  </a:cubicBezTo>
                  <a:cubicBezTo>
                    <a:pt x="24" y="92"/>
                    <a:pt x="26" y="85"/>
                    <a:pt x="26" y="75"/>
                  </a:cubicBezTo>
                  <a:cubicBezTo>
                    <a:pt x="24" y="0"/>
                    <a:pt x="24" y="0"/>
                    <a:pt x="24" y="0"/>
                  </a:cubicBezTo>
                  <a:cubicBezTo>
                    <a:pt x="0" y="0"/>
                    <a:pt x="0" y="0"/>
                    <a:pt x="0" y="0"/>
                  </a:cubicBezTo>
                  <a:lnTo>
                    <a:pt x="2" y="75"/>
                  </a:ln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67" name="Freeform 321"/>
            <p:cNvSpPr>
              <a:spLocks noChangeArrowheads="1"/>
            </p:cNvSpPr>
            <p:nvPr/>
          </p:nvSpPr>
          <p:spPr bwMode="auto">
            <a:xfrm>
              <a:off x="18866606" y="5641293"/>
              <a:ext cx="21161" cy="84641"/>
            </a:xfrm>
            <a:custGeom>
              <a:avLst/>
              <a:gdLst>
                <a:gd name="T0" fmla="*/ 0 w 28"/>
                <a:gd name="T1" fmla="*/ 17 h 94"/>
                <a:gd name="T2" fmla="*/ 0 w 28"/>
                <a:gd name="T3" fmla="*/ 17 h 94"/>
                <a:gd name="T4" fmla="*/ 3 w 28"/>
                <a:gd name="T5" fmla="*/ 93 h 94"/>
                <a:gd name="T6" fmla="*/ 27 w 28"/>
                <a:gd name="T7" fmla="*/ 93 h 94"/>
                <a:gd name="T8" fmla="*/ 25 w 28"/>
                <a:gd name="T9" fmla="*/ 17 h 94"/>
                <a:gd name="T10" fmla="*/ 17 w 28"/>
                <a:gd name="T11" fmla="*/ 0 h 94"/>
                <a:gd name="T12" fmla="*/ 8 w 28"/>
                <a:gd name="T13" fmla="*/ 2 h 94"/>
                <a:gd name="T14" fmla="*/ 0 w 28"/>
                <a:gd name="T15" fmla="*/ 17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94">
                  <a:moveTo>
                    <a:pt x="0" y="17"/>
                  </a:moveTo>
                  <a:lnTo>
                    <a:pt x="0" y="17"/>
                  </a:lnTo>
                  <a:cubicBezTo>
                    <a:pt x="3" y="93"/>
                    <a:pt x="3" y="93"/>
                    <a:pt x="3" y="93"/>
                  </a:cubicBezTo>
                  <a:cubicBezTo>
                    <a:pt x="27" y="93"/>
                    <a:pt x="27" y="93"/>
                    <a:pt x="27" y="93"/>
                  </a:cubicBezTo>
                  <a:cubicBezTo>
                    <a:pt x="25" y="17"/>
                    <a:pt x="25" y="17"/>
                    <a:pt x="25" y="17"/>
                  </a:cubicBezTo>
                  <a:cubicBezTo>
                    <a:pt x="25" y="7"/>
                    <a:pt x="22" y="0"/>
                    <a:pt x="17" y="0"/>
                  </a:cubicBezTo>
                  <a:cubicBezTo>
                    <a:pt x="8" y="2"/>
                    <a:pt x="8" y="2"/>
                    <a:pt x="8" y="2"/>
                  </a:cubicBezTo>
                  <a:cubicBezTo>
                    <a:pt x="3" y="2"/>
                    <a:pt x="0" y="10"/>
                    <a:pt x="0" y="17"/>
                  </a:cubicBezTo>
                </a:path>
              </a:pathLst>
            </a:custGeom>
            <a:solidFill>
              <a:srgbClr val="15507A"/>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68" name="Freeform 322"/>
            <p:cNvSpPr>
              <a:spLocks noChangeArrowheads="1"/>
            </p:cNvSpPr>
            <p:nvPr/>
          </p:nvSpPr>
          <p:spPr bwMode="auto">
            <a:xfrm>
              <a:off x="19814625" y="6056032"/>
              <a:ext cx="88877" cy="105801"/>
            </a:xfrm>
            <a:custGeom>
              <a:avLst/>
              <a:gdLst>
                <a:gd name="T0" fmla="*/ 46 w 96"/>
                <a:gd name="T1" fmla="*/ 2 h 116"/>
                <a:gd name="T2" fmla="*/ 46 w 96"/>
                <a:gd name="T3" fmla="*/ 2 h 116"/>
                <a:gd name="T4" fmla="*/ 93 w 96"/>
                <a:gd name="T5" fmla="*/ 44 h 116"/>
                <a:gd name="T6" fmla="*/ 93 w 96"/>
                <a:gd name="T7" fmla="*/ 70 h 116"/>
                <a:gd name="T8" fmla="*/ 46 w 96"/>
                <a:gd name="T9" fmla="*/ 115 h 116"/>
                <a:gd name="T10" fmla="*/ 0 w 96"/>
                <a:gd name="T11" fmla="*/ 73 h 116"/>
                <a:gd name="T12" fmla="*/ 0 w 96"/>
                <a:gd name="T13" fmla="*/ 44 h 116"/>
                <a:gd name="T14" fmla="*/ 46 w 96"/>
                <a:gd name="T15" fmla="*/ 2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16">
                  <a:moveTo>
                    <a:pt x="46" y="2"/>
                  </a:moveTo>
                  <a:lnTo>
                    <a:pt x="46" y="2"/>
                  </a:lnTo>
                  <a:cubicBezTo>
                    <a:pt x="71" y="0"/>
                    <a:pt x="93" y="19"/>
                    <a:pt x="93" y="44"/>
                  </a:cubicBezTo>
                  <a:cubicBezTo>
                    <a:pt x="93" y="70"/>
                    <a:pt x="93" y="70"/>
                    <a:pt x="93" y="70"/>
                  </a:cubicBezTo>
                  <a:cubicBezTo>
                    <a:pt x="95" y="95"/>
                    <a:pt x="73" y="115"/>
                    <a:pt x="46" y="115"/>
                  </a:cubicBezTo>
                  <a:cubicBezTo>
                    <a:pt x="22" y="115"/>
                    <a:pt x="0" y="95"/>
                    <a:pt x="0" y="73"/>
                  </a:cubicBezTo>
                  <a:cubicBezTo>
                    <a:pt x="0" y="44"/>
                    <a:pt x="0" y="44"/>
                    <a:pt x="0" y="44"/>
                  </a:cubicBezTo>
                  <a:cubicBezTo>
                    <a:pt x="0" y="22"/>
                    <a:pt x="20" y="2"/>
                    <a:pt x="46" y="2"/>
                  </a:cubicBezTo>
                </a:path>
              </a:pathLst>
            </a:custGeom>
            <a:solidFill>
              <a:srgbClr val="013348"/>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69" name="Freeform 323"/>
            <p:cNvSpPr>
              <a:spLocks noChangeArrowheads="1"/>
            </p:cNvSpPr>
            <p:nvPr/>
          </p:nvSpPr>
          <p:spPr bwMode="auto">
            <a:xfrm>
              <a:off x="19873876" y="5010721"/>
              <a:ext cx="973413" cy="1282304"/>
            </a:xfrm>
            <a:custGeom>
              <a:avLst/>
              <a:gdLst>
                <a:gd name="T0" fmla="*/ 901 w 1019"/>
                <a:gd name="T1" fmla="*/ 0 h 1341"/>
                <a:gd name="T2" fmla="*/ 901 w 1019"/>
                <a:gd name="T3" fmla="*/ 0 h 1341"/>
                <a:gd name="T4" fmla="*/ 1004 w 1019"/>
                <a:gd name="T5" fmla="*/ 87 h 1341"/>
                <a:gd name="T6" fmla="*/ 1016 w 1019"/>
                <a:gd name="T7" fmla="*/ 1240 h 1341"/>
                <a:gd name="T8" fmla="*/ 916 w 1019"/>
                <a:gd name="T9" fmla="*/ 1330 h 1341"/>
                <a:gd name="T10" fmla="*/ 117 w 1019"/>
                <a:gd name="T11" fmla="*/ 1340 h 1341"/>
                <a:gd name="T12" fmla="*/ 14 w 1019"/>
                <a:gd name="T13" fmla="*/ 1252 h 1341"/>
                <a:gd name="T14" fmla="*/ 0 w 1019"/>
                <a:gd name="T15" fmla="*/ 100 h 1341"/>
                <a:gd name="T16" fmla="*/ 102 w 1019"/>
                <a:gd name="T17" fmla="*/ 9 h 1341"/>
                <a:gd name="T18" fmla="*/ 901 w 1019"/>
                <a:gd name="T19" fmla="*/ 0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9" h="1341">
                  <a:moveTo>
                    <a:pt x="901" y="0"/>
                  </a:moveTo>
                  <a:lnTo>
                    <a:pt x="901" y="0"/>
                  </a:lnTo>
                  <a:cubicBezTo>
                    <a:pt x="957" y="0"/>
                    <a:pt x="1004" y="38"/>
                    <a:pt x="1004" y="87"/>
                  </a:cubicBezTo>
                  <a:cubicBezTo>
                    <a:pt x="1016" y="1240"/>
                    <a:pt x="1016" y="1240"/>
                    <a:pt x="1016" y="1240"/>
                  </a:cubicBezTo>
                  <a:cubicBezTo>
                    <a:pt x="1018" y="1289"/>
                    <a:pt x="972" y="1330"/>
                    <a:pt x="916" y="1330"/>
                  </a:cubicBezTo>
                  <a:cubicBezTo>
                    <a:pt x="117" y="1340"/>
                    <a:pt x="117" y="1340"/>
                    <a:pt x="117" y="1340"/>
                  </a:cubicBezTo>
                  <a:cubicBezTo>
                    <a:pt x="60" y="1340"/>
                    <a:pt x="14" y="1301"/>
                    <a:pt x="14" y="1252"/>
                  </a:cubicBezTo>
                  <a:cubicBezTo>
                    <a:pt x="0" y="100"/>
                    <a:pt x="0" y="100"/>
                    <a:pt x="0" y="100"/>
                  </a:cubicBezTo>
                  <a:cubicBezTo>
                    <a:pt x="0" y="51"/>
                    <a:pt x="46" y="9"/>
                    <a:pt x="102" y="9"/>
                  </a:cubicBezTo>
                  <a:lnTo>
                    <a:pt x="901" y="0"/>
                  </a:lnTo>
                </a:path>
              </a:pathLst>
            </a:custGeom>
            <a:solidFill>
              <a:srgbClr val="EEEEE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70" name="Freeform 324"/>
            <p:cNvSpPr>
              <a:spLocks noChangeArrowheads="1"/>
            </p:cNvSpPr>
            <p:nvPr/>
          </p:nvSpPr>
          <p:spPr bwMode="auto">
            <a:xfrm>
              <a:off x="19950057" y="5078434"/>
              <a:ext cx="571351" cy="1121487"/>
            </a:xfrm>
            <a:custGeom>
              <a:avLst/>
              <a:gdLst>
                <a:gd name="T0" fmla="*/ 525 w 599"/>
                <a:gd name="T1" fmla="*/ 0 h 1175"/>
                <a:gd name="T2" fmla="*/ 525 w 599"/>
                <a:gd name="T3" fmla="*/ 0 h 1175"/>
                <a:gd name="T4" fmla="*/ 585 w 599"/>
                <a:gd name="T5" fmla="*/ 78 h 1175"/>
                <a:gd name="T6" fmla="*/ 595 w 599"/>
                <a:gd name="T7" fmla="*/ 1089 h 1175"/>
                <a:gd name="T8" fmla="*/ 537 w 599"/>
                <a:gd name="T9" fmla="*/ 1169 h 1175"/>
                <a:gd name="T10" fmla="*/ 73 w 599"/>
                <a:gd name="T11" fmla="*/ 1174 h 1175"/>
                <a:gd name="T12" fmla="*/ 13 w 599"/>
                <a:gd name="T13" fmla="*/ 1096 h 1175"/>
                <a:gd name="T14" fmla="*/ 3 w 599"/>
                <a:gd name="T15" fmla="*/ 85 h 1175"/>
                <a:gd name="T16" fmla="*/ 61 w 599"/>
                <a:gd name="T17" fmla="*/ 7 h 1175"/>
                <a:gd name="T18" fmla="*/ 525 w 599"/>
                <a:gd name="T19" fmla="*/ 0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1175">
                  <a:moveTo>
                    <a:pt x="525" y="0"/>
                  </a:moveTo>
                  <a:lnTo>
                    <a:pt x="525" y="0"/>
                  </a:lnTo>
                  <a:cubicBezTo>
                    <a:pt x="556" y="0"/>
                    <a:pt x="583" y="34"/>
                    <a:pt x="585" y="78"/>
                  </a:cubicBezTo>
                  <a:cubicBezTo>
                    <a:pt x="595" y="1089"/>
                    <a:pt x="595" y="1089"/>
                    <a:pt x="595" y="1089"/>
                  </a:cubicBezTo>
                  <a:cubicBezTo>
                    <a:pt x="598" y="1133"/>
                    <a:pt x="571" y="1169"/>
                    <a:pt x="537" y="1169"/>
                  </a:cubicBezTo>
                  <a:cubicBezTo>
                    <a:pt x="73" y="1174"/>
                    <a:pt x="73" y="1174"/>
                    <a:pt x="73" y="1174"/>
                  </a:cubicBezTo>
                  <a:cubicBezTo>
                    <a:pt x="42" y="1174"/>
                    <a:pt x="15" y="1140"/>
                    <a:pt x="13" y="1096"/>
                  </a:cubicBezTo>
                  <a:cubicBezTo>
                    <a:pt x="3" y="85"/>
                    <a:pt x="3" y="85"/>
                    <a:pt x="3" y="85"/>
                  </a:cubicBezTo>
                  <a:cubicBezTo>
                    <a:pt x="0" y="41"/>
                    <a:pt x="28" y="7"/>
                    <a:pt x="61" y="7"/>
                  </a:cubicBezTo>
                  <a:lnTo>
                    <a:pt x="525" y="0"/>
                  </a:lnTo>
                </a:path>
              </a:pathLst>
            </a:custGeom>
            <a:solidFill>
              <a:srgbClr val="013348"/>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71" name="Freeform 325"/>
            <p:cNvSpPr>
              <a:spLocks noChangeArrowheads="1"/>
            </p:cNvSpPr>
            <p:nvPr/>
          </p:nvSpPr>
          <p:spPr bwMode="auto">
            <a:xfrm>
              <a:off x="20555266" y="5518565"/>
              <a:ext cx="249702" cy="266618"/>
            </a:xfrm>
            <a:custGeom>
              <a:avLst/>
              <a:gdLst>
                <a:gd name="T0" fmla="*/ 236 w 266"/>
                <a:gd name="T1" fmla="*/ 0 h 284"/>
                <a:gd name="T2" fmla="*/ 236 w 266"/>
                <a:gd name="T3" fmla="*/ 0 h 284"/>
                <a:gd name="T4" fmla="*/ 263 w 266"/>
                <a:gd name="T5" fmla="*/ 19 h 284"/>
                <a:gd name="T6" fmla="*/ 265 w 266"/>
                <a:gd name="T7" fmla="*/ 261 h 284"/>
                <a:gd name="T8" fmla="*/ 239 w 266"/>
                <a:gd name="T9" fmla="*/ 280 h 284"/>
                <a:gd name="T10" fmla="*/ 29 w 266"/>
                <a:gd name="T11" fmla="*/ 283 h 284"/>
                <a:gd name="T12" fmla="*/ 2 w 266"/>
                <a:gd name="T13" fmla="*/ 263 h 284"/>
                <a:gd name="T14" fmla="*/ 0 w 266"/>
                <a:gd name="T15" fmla="*/ 22 h 284"/>
                <a:gd name="T16" fmla="*/ 26 w 266"/>
                <a:gd name="T17" fmla="*/ 2 h 284"/>
                <a:gd name="T18" fmla="*/ 236 w 266"/>
                <a:gd name="T1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6" h="284">
                  <a:moveTo>
                    <a:pt x="236" y="0"/>
                  </a:moveTo>
                  <a:lnTo>
                    <a:pt x="236" y="0"/>
                  </a:lnTo>
                  <a:cubicBezTo>
                    <a:pt x="251" y="0"/>
                    <a:pt x="263" y="7"/>
                    <a:pt x="263" y="19"/>
                  </a:cubicBezTo>
                  <a:cubicBezTo>
                    <a:pt x="265" y="261"/>
                    <a:pt x="265" y="261"/>
                    <a:pt x="265" y="261"/>
                  </a:cubicBezTo>
                  <a:cubicBezTo>
                    <a:pt x="265" y="270"/>
                    <a:pt x="253" y="280"/>
                    <a:pt x="239" y="280"/>
                  </a:cubicBezTo>
                  <a:cubicBezTo>
                    <a:pt x="29" y="283"/>
                    <a:pt x="29" y="283"/>
                    <a:pt x="29" y="283"/>
                  </a:cubicBezTo>
                  <a:cubicBezTo>
                    <a:pt x="14" y="283"/>
                    <a:pt x="2" y="275"/>
                    <a:pt x="2" y="263"/>
                  </a:cubicBezTo>
                  <a:cubicBezTo>
                    <a:pt x="0" y="22"/>
                    <a:pt x="0" y="22"/>
                    <a:pt x="0" y="22"/>
                  </a:cubicBezTo>
                  <a:cubicBezTo>
                    <a:pt x="0" y="12"/>
                    <a:pt x="12" y="2"/>
                    <a:pt x="26" y="2"/>
                  </a:cubicBezTo>
                  <a:lnTo>
                    <a:pt x="236" y="0"/>
                  </a:lnTo>
                </a:path>
              </a:pathLst>
            </a:custGeom>
            <a:solidFill>
              <a:srgbClr val="5E8193"/>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72" name="Freeform 326"/>
            <p:cNvSpPr>
              <a:spLocks noChangeArrowheads="1"/>
            </p:cNvSpPr>
            <p:nvPr/>
          </p:nvSpPr>
          <p:spPr bwMode="auto">
            <a:xfrm>
              <a:off x="20339422" y="5154610"/>
              <a:ext cx="131199" cy="131193"/>
            </a:xfrm>
            <a:custGeom>
              <a:avLst/>
              <a:gdLst>
                <a:gd name="T0" fmla="*/ 137 w 143"/>
                <a:gd name="T1" fmla="*/ 0 h 139"/>
                <a:gd name="T2" fmla="*/ 137 w 143"/>
                <a:gd name="T3" fmla="*/ 0 h 139"/>
                <a:gd name="T4" fmla="*/ 142 w 143"/>
                <a:gd name="T5" fmla="*/ 5 h 139"/>
                <a:gd name="T6" fmla="*/ 142 w 143"/>
                <a:gd name="T7" fmla="*/ 134 h 139"/>
                <a:gd name="T8" fmla="*/ 137 w 143"/>
                <a:gd name="T9" fmla="*/ 136 h 139"/>
                <a:gd name="T10" fmla="*/ 5 w 143"/>
                <a:gd name="T11" fmla="*/ 138 h 139"/>
                <a:gd name="T12" fmla="*/ 3 w 143"/>
                <a:gd name="T13" fmla="*/ 134 h 139"/>
                <a:gd name="T14" fmla="*/ 0 w 143"/>
                <a:gd name="T15" fmla="*/ 5 h 139"/>
                <a:gd name="T16" fmla="*/ 5 w 143"/>
                <a:gd name="T17" fmla="*/ 0 h 139"/>
                <a:gd name="T18" fmla="*/ 137 w 143"/>
                <a:gd name="T1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39">
                  <a:moveTo>
                    <a:pt x="137" y="0"/>
                  </a:moveTo>
                  <a:lnTo>
                    <a:pt x="137" y="0"/>
                  </a:lnTo>
                  <a:cubicBezTo>
                    <a:pt x="139" y="0"/>
                    <a:pt x="142" y="0"/>
                    <a:pt x="142" y="5"/>
                  </a:cubicBezTo>
                  <a:cubicBezTo>
                    <a:pt x="142" y="134"/>
                    <a:pt x="142" y="134"/>
                    <a:pt x="142" y="134"/>
                  </a:cubicBezTo>
                  <a:cubicBezTo>
                    <a:pt x="142" y="136"/>
                    <a:pt x="142" y="136"/>
                    <a:pt x="137" y="136"/>
                  </a:cubicBezTo>
                  <a:cubicBezTo>
                    <a:pt x="5" y="138"/>
                    <a:pt x="5" y="138"/>
                    <a:pt x="5" y="138"/>
                  </a:cubicBezTo>
                  <a:cubicBezTo>
                    <a:pt x="3" y="138"/>
                    <a:pt x="3" y="136"/>
                    <a:pt x="3" y="134"/>
                  </a:cubicBezTo>
                  <a:cubicBezTo>
                    <a:pt x="0" y="5"/>
                    <a:pt x="0" y="5"/>
                    <a:pt x="0" y="5"/>
                  </a:cubicBezTo>
                  <a:cubicBezTo>
                    <a:pt x="0" y="2"/>
                    <a:pt x="3" y="0"/>
                    <a:pt x="5" y="0"/>
                  </a:cubicBezTo>
                  <a:lnTo>
                    <a:pt x="137" y="0"/>
                  </a:ln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73" name="Freeform 327"/>
            <p:cNvSpPr>
              <a:spLocks noChangeArrowheads="1"/>
            </p:cNvSpPr>
            <p:nvPr/>
          </p:nvSpPr>
          <p:spPr bwMode="auto">
            <a:xfrm>
              <a:off x="20343654" y="5323891"/>
              <a:ext cx="131199" cy="131193"/>
            </a:xfrm>
            <a:custGeom>
              <a:avLst/>
              <a:gdLst>
                <a:gd name="T0" fmla="*/ 136 w 142"/>
                <a:gd name="T1" fmla="*/ 0 h 142"/>
                <a:gd name="T2" fmla="*/ 136 w 142"/>
                <a:gd name="T3" fmla="*/ 0 h 142"/>
                <a:gd name="T4" fmla="*/ 141 w 142"/>
                <a:gd name="T5" fmla="*/ 5 h 142"/>
                <a:gd name="T6" fmla="*/ 141 w 142"/>
                <a:gd name="T7" fmla="*/ 134 h 142"/>
                <a:gd name="T8" fmla="*/ 136 w 142"/>
                <a:gd name="T9" fmla="*/ 139 h 142"/>
                <a:gd name="T10" fmla="*/ 5 w 142"/>
                <a:gd name="T11" fmla="*/ 139 h 142"/>
                <a:gd name="T12" fmla="*/ 0 w 142"/>
                <a:gd name="T13" fmla="*/ 136 h 142"/>
                <a:gd name="T14" fmla="*/ 0 w 142"/>
                <a:gd name="T15" fmla="*/ 7 h 142"/>
                <a:gd name="T16" fmla="*/ 5 w 142"/>
                <a:gd name="T17" fmla="*/ 2 h 142"/>
                <a:gd name="T18" fmla="*/ 136 w 142"/>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2">
                  <a:moveTo>
                    <a:pt x="136" y="0"/>
                  </a:moveTo>
                  <a:lnTo>
                    <a:pt x="136" y="0"/>
                  </a:lnTo>
                  <a:cubicBezTo>
                    <a:pt x="139" y="0"/>
                    <a:pt x="141" y="2"/>
                    <a:pt x="141" y="5"/>
                  </a:cubicBezTo>
                  <a:cubicBezTo>
                    <a:pt x="141" y="134"/>
                    <a:pt x="141" y="134"/>
                    <a:pt x="141" y="134"/>
                  </a:cubicBezTo>
                  <a:cubicBezTo>
                    <a:pt x="141" y="136"/>
                    <a:pt x="139" y="139"/>
                    <a:pt x="136" y="139"/>
                  </a:cubicBezTo>
                  <a:cubicBezTo>
                    <a:pt x="5" y="139"/>
                    <a:pt x="5" y="139"/>
                    <a:pt x="5" y="139"/>
                  </a:cubicBezTo>
                  <a:cubicBezTo>
                    <a:pt x="2" y="141"/>
                    <a:pt x="0" y="139"/>
                    <a:pt x="0" y="136"/>
                  </a:cubicBezTo>
                  <a:cubicBezTo>
                    <a:pt x="0" y="7"/>
                    <a:pt x="0" y="7"/>
                    <a:pt x="0" y="7"/>
                  </a:cubicBezTo>
                  <a:cubicBezTo>
                    <a:pt x="0" y="5"/>
                    <a:pt x="2" y="2"/>
                    <a:pt x="5" y="2"/>
                  </a:cubicBezTo>
                  <a:lnTo>
                    <a:pt x="136" y="0"/>
                  </a:ln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74" name="Freeform 328"/>
            <p:cNvSpPr>
              <a:spLocks noChangeArrowheads="1"/>
            </p:cNvSpPr>
            <p:nvPr/>
          </p:nvSpPr>
          <p:spPr bwMode="auto">
            <a:xfrm>
              <a:off x="20343654" y="5497404"/>
              <a:ext cx="131199" cy="131193"/>
            </a:xfrm>
            <a:custGeom>
              <a:avLst/>
              <a:gdLst>
                <a:gd name="T0" fmla="*/ 137 w 143"/>
                <a:gd name="T1" fmla="*/ 0 h 140"/>
                <a:gd name="T2" fmla="*/ 137 w 143"/>
                <a:gd name="T3" fmla="*/ 0 h 140"/>
                <a:gd name="T4" fmla="*/ 139 w 143"/>
                <a:gd name="T5" fmla="*/ 5 h 140"/>
                <a:gd name="T6" fmla="*/ 142 w 143"/>
                <a:gd name="T7" fmla="*/ 132 h 140"/>
                <a:gd name="T8" fmla="*/ 137 w 143"/>
                <a:gd name="T9" fmla="*/ 137 h 140"/>
                <a:gd name="T10" fmla="*/ 5 w 143"/>
                <a:gd name="T11" fmla="*/ 139 h 140"/>
                <a:gd name="T12" fmla="*/ 0 w 143"/>
                <a:gd name="T13" fmla="*/ 134 h 140"/>
                <a:gd name="T14" fmla="*/ 0 w 143"/>
                <a:gd name="T15" fmla="*/ 5 h 140"/>
                <a:gd name="T16" fmla="*/ 5 w 143"/>
                <a:gd name="T17" fmla="*/ 0 h 140"/>
                <a:gd name="T18" fmla="*/ 137 w 143"/>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0">
                  <a:moveTo>
                    <a:pt x="137" y="0"/>
                  </a:moveTo>
                  <a:lnTo>
                    <a:pt x="137" y="0"/>
                  </a:lnTo>
                  <a:cubicBezTo>
                    <a:pt x="139" y="0"/>
                    <a:pt x="139" y="0"/>
                    <a:pt x="139" y="5"/>
                  </a:cubicBezTo>
                  <a:cubicBezTo>
                    <a:pt x="142" y="132"/>
                    <a:pt x="142" y="132"/>
                    <a:pt x="142" y="132"/>
                  </a:cubicBezTo>
                  <a:cubicBezTo>
                    <a:pt x="142" y="137"/>
                    <a:pt x="139" y="137"/>
                    <a:pt x="137" y="137"/>
                  </a:cubicBezTo>
                  <a:cubicBezTo>
                    <a:pt x="5" y="139"/>
                    <a:pt x="5" y="139"/>
                    <a:pt x="5" y="139"/>
                  </a:cubicBezTo>
                  <a:cubicBezTo>
                    <a:pt x="3" y="139"/>
                    <a:pt x="0" y="137"/>
                    <a:pt x="0" y="134"/>
                  </a:cubicBezTo>
                  <a:cubicBezTo>
                    <a:pt x="0" y="5"/>
                    <a:pt x="0" y="5"/>
                    <a:pt x="0" y="5"/>
                  </a:cubicBezTo>
                  <a:cubicBezTo>
                    <a:pt x="0" y="2"/>
                    <a:pt x="0" y="0"/>
                    <a:pt x="5" y="0"/>
                  </a:cubicBezTo>
                  <a:lnTo>
                    <a:pt x="137" y="0"/>
                  </a:ln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75" name="Freeform 329"/>
            <p:cNvSpPr>
              <a:spLocks noChangeArrowheads="1"/>
            </p:cNvSpPr>
            <p:nvPr/>
          </p:nvSpPr>
          <p:spPr bwMode="auto">
            <a:xfrm>
              <a:off x="20343654" y="5666686"/>
              <a:ext cx="135431" cy="131193"/>
            </a:xfrm>
            <a:custGeom>
              <a:avLst/>
              <a:gdLst>
                <a:gd name="T0" fmla="*/ 137 w 145"/>
                <a:gd name="T1" fmla="*/ 0 h 140"/>
                <a:gd name="T2" fmla="*/ 137 w 145"/>
                <a:gd name="T3" fmla="*/ 0 h 140"/>
                <a:gd name="T4" fmla="*/ 142 w 145"/>
                <a:gd name="T5" fmla="*/ 5 h 140"/>
                <a:gd name="T6" fmla="*/ 144 w 145"/>
                <a:gd name="T7" fmla="*/ 134 h 140"/>
                <a:gd name="T8" fmla="*/ 139 w 145"/>
                <a:gd name="T9" fmla="*/ 139 h 140"/>
                <a:gd name="T10" fmla="*/ 8 w 145"/>
                <a:gd name="T11" fmla="*/ 139 h 140"/>
                <a:gd name="T12" fmla="*/ 3 w 145"/>
                <a:gd name="T13" fmla="*/ 136 h 140"/>
                <a:gd name="T14" fmla="*/ 0 w 145"/>
                <a:gd name="T15" fmla="*/ 7 h 140"/>
                <a:gd name="T16" fmla="*/ 5 w 145"/>
                <a:gd name="T17" fmla="*/ 2 h 140"/>
                <a:gd name="T18" fmla="*/ 137 w 145"/>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0">
                  <a:moveTo>
                    <a:pt x="137" y="0"/>
                  </a:moveTo>
                  <a:lnTo>
                    <a:pt x="137" y="0"/>
                  </a:lnTo>
                  <a:cubicBezTo>
                    <a:pt x="139" y="0"/>
                    <a:pt x="142" y="2"/>
                    <a:pt x="142" y="5"/>
                  </a:cubicBezTo>
                  <a:cubicBezTo>
                    <a:pt x="144" y="134"/>
                    <a:pt x="144" y="134"/>
                    <a:pt x="144" y="134"/>
                  </a:cubicBezTo>
                  <a:cubicBezTo>
                    <a:pt x="144" y="136"/>
                    <a:pt x="142" y="139"/>
                    <a:pt x="139" y="139"/>
                  </a:cubicBezTo>
                  <a:cubicBezTo>
                    <a:pt x="8" y="139"/>
                    <a:pt x="8" y="139"/>
                    <a:pt x="8" y="139"/>
                  </a:cubicBezTo>
                  <a:cubicBezTo>
                    <a:pt x="5" y="139"/>
                    <a:pt x="3" y="139"/>
                    <a:pt x="3" y="136"/>
                  </a:cubicBezTo>
                  <a:cubicBezTo>
                    <a:pt x="0" y="7"/>
                    <a:pt x="0" y="7"/>
                    <a:pt x="0" y="7"/>
                  </a:cubicBezTo>
                  <a:cubicBezTo>
                    <a:pt x="0" y="5"/>
                    <a:pt x="3" y="2"/>
                    <a:pt x="5" y="2"/>
                  </a:cubicBezTo>
                  <a:lnTo>
                    <a:pt x="137" y="0"/>
                  </a:ln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76" name="Freeform 330"/>
            <p:cNvSpPr>
              <a:spLocks noChangeArrowheads="1"/>
            </p:cNvSpPr>
            <p:nvPr/>
          </p:nvSpPr>
          <p:spPr bwMode="auto">
            <a:xfrm>
              <a:off x="20347886" y="5840199"/>
              <a:ext cx="135431" cy="131193"/>
            </a:xfrm>
            <a:custGeom>
              <a:avLst/>
              <a:gdLst>
                <a:gd name="T0" fmla="*/ 136 w 144"/>
                <a:gd name="T1" fmla="*/ 0 h 140"/>
                <a:gd name="T2" fmla="*/ 136 w 144"/>
                <a:gd name="T3" fmla="*/ 0 h 140"/>
                <a:gd name="T4" fmla="*/ 141 w 144"/>
                <a:gd name="T5" fmla="*/ 3 h 140"/>
                <a:gd name="T6" fmla="*/ 143 w 144"/>
                <a:gd name="T7" fmla="*/ 132 h 140"/>
                <a:gd name="T8" fmla="*/ 139 w 144"/>
                <a:gd name="T9" fmla="*/ 136 h 140"/>
                <a:gd name="T10" fmla="*/ 7 w 144"/>
                <a:gd name="T11" fmla="*/ 139 h 140"/>
                <a:gd name="T12" fmla="*/ 2 w 144"/>
                <a:gd name="T13" fmla="*/ 134 h 140"/>
                <a:gd name="T14" fmla="*/ 0 w 144"/>
                <a:gd name="T15" fmla="*/ 5 h 140"/>
                <a:gd name="T16" fmla="*/ 5 w 144"/>
                <a:gd name="T17" fmla="*/ 0 h 140"/>
                <a:gd name="T18" fmla="*/ 136 w 144"/>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0">
                  <a:moveTo>
                    <a:pt x="136" y="0"/>
                  </a:moveTo>
                  <a:lnTo>
                    <a:pt x="136" y="0"/>
                  </a:lnTo>
                  <a:cubicBezTo>
                    <a:pt x="139" y="0"/>
                    <a:pt x="141" y="0"/>
                    <a:pt x="141" y="3"/>
                  </a:cubicBezTo>
                  <a:cubicBezTo>
                    <a:pt x="143" y="132"/>
                    <a:pt x="143" y="132"/>
                    <a:pt x="143" y="132"/>
                  </a:cubicBezTo>
                  <a:cubicBezTo>
                    <a:pt x="143" y="134"/>
                    <a:pt x="141" y="136"/>
                    <a:pt x="139" y="136"/>
                  </a:cubicBezTo>
                  <a:cubicBezTo>
                    <a:pt x="7" y="139"/>
                    <a:pt x="7" y="139"/>
                    <a:pt x="7" y="139"/>
                  </a:cubicBezTo>
                  <a:cubicBezTo>
                    <a:pt x="5" y="139"/>
                    <a:pt x="2" y="136"/>
                    <a:pt x="2" y="134"/>
                  </a:cubicBezTo>
                  <a:cubicBezTo>
                    <a:pt x="0" y="5"/>
                    <a:pt x="0" y="5"/>
                    <a:pt x="0" y="5"/>
                  </a:cubicBezTo>
                  <a:cubicBezTo>
                    <a:pt x="0" y="3"/>
                    <a:pt x="2" y="0"/>
                    <a:pt x="5" y="0"/>
                  </a:cubicBezTo>
                  <a:lnTo>
                    <a:pt x="136" y="0"/>
                  </a:ln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77" name="Freeform 331"/>
            <p:cNvSpPr>
              <a:spLocks noChangeArrowheads="1"/>
            </p:cNvSpPr>
            <p:nvPr/>
          </p:nvSpPr>
          <p:spPr bwMode="auto">
            <a:xfrm>
              <a:off x="20347886" y="6013712"/>
              <a:ext cx="135431" cy="131193"/>
            </a:xfrm>
            <a:custGeom>
              <a:avLst/>
              <a:gdLst>
                <a:gd name="T0" fmla="*/ 137 w 145"/>
                <a:gd name="T1" fmla="*/ 0 h 140"/>
                <a:gd name="T2" fmla="*/ 137 w 145"/>
                <a:gd name="T3" fmla="*/ 0 h 140"/>
                <a:gd name="T4" fmla="*/ 141 w 145"/>
                <a:gd name="T5" fmla="*/ 5 h 140"/>
                <a:gd name="T6" fmla="*/ 144 w 145"/>
                <a:gd name="T7" fmla="*/ 134 h 140"/>
                <a:gd name="T8" fmla="*/ 139 w 145"/>
                <a:gd name="T9" fmla="*/ 139 h 140"/>
                <a:gd name="T10" fmla="*/ 8 w 145"/>
                <a:gd name="T11" fmla="*/ 139 h 140"/>
                <a:gd name="T12" fmla="*/ 3 w 145"/>
                <a:gd name="T13" fmla="*/ 136 h 140"/>
                <a:gd name="T14" fmla="*/ 0 w 145"/>
                <a:gd name="T15" fmla="*/ 8 h 140"/>
                <a:gd name="T16" fmla="*/ 5 w 145"/>
                <a:gd name="T17" fmla="*/ 3 h 140"/>
                <a:gd name="T18" fmla="*/ 137 w 145"/>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0">
                  <a:moveTo>
                    <a:pt x="137" y="0"/>
                  </a:moveTo>
                  <a:lnTo>
                    <a:pt x="137" y="0"/>
                  </a:lnTo>
                  <a:cubicBezTo>
                    <a:pt x="139" y="0"/>
                    <a:pt x="141" y="3"/>
                    <a:pt x="141" y="5"/>
                  </a:cubicBezTo>
                  <a:cubicBezTo>
                    <a:pt x="144" y="134"/>
                    <a:pt x="144" y="134"/>
                    <a:pt x="144" y="134"/>
                  </a:cubicBezTo>
                  <a:cubicBezTo>
                    <a:pt x="144" y="136"/>
                    <a:pt x="141" y="139"/>
                    <a:pt x="139" y="139"/>
                  </a:cubicBezTo>
                  <a:cubicBezTo>
                    <a:pt x="8" y="139"/>
                    <a:pt x="8" y="139"/>
                    <a:pt x="8" y="139"/>
                  </a:cubicBezTo>
                  <a:cubicBezTo>
                    <a:pt x="5" y="139"/>
                    <a:pt x="3" y="139"/>
                    <a:pt x="3" y="136"/>
                  </a:cubicBezTo>
                  <a:cubicBezTo>
                    <a:pt x="0" y="8"/>
                    <a:pt x="0" y="8"/>
                    <a:pt x="0" y="8"/>
                  </a:cubicBezTo>
                  <a:cubicBezTo>
                    <a:pt x="0" y="5"/>
                    <a:pt x="3" y="3"/>
                    <a:pt x="5" y="3"/>
                  </a:cubicBezTo>
                  <a:lnTo>
                    <a:pt x="137" y="0"/>
                  </a:ln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78" name="Freeform 332"/>
            <p:cNvSpPr>
              <a:spLocks noChangeArrowheads="1"/>
            </p:cNvSpPr>
            <p:nvPr/>
          </p:nvSpPr>
          <p:spPr bwMode="auto">
            <a:xfrm>
              <a:off x="20174365" y="5154610"/>
              <a:ext cx="131199" cy="131193"/>
            </a:xfrm>
            <a:custGeom>
              <a:avLst/>
              <a:gdLst>
                <a:gd name="T0" fmla="*/ 137 w 143"/>
                <a:gd name="T1" fmla="*/ 0 h 142"/>
                <a:gd name="T2" fmla="*/ 137 w 143"/>
                <a:gd name="T3" fmla="*/ 0 h 142"/>
                <a:gd name="T4" fmla="*/ 142 w 143"/>
                <a:gd name="T5" fmla="*/ 5 h 142"/>
                <a:gd name="T6" fmla="*/ 142 w 143"/>
                <a:gd name="T7" fmla="*/ 134 h 142"/>
                <a:gd name="T8" fmla="*/ 137 w 143"/>
                <a:gd name="T9" fmla="*/ 138 h 142"/>
                <a:gd name="T10" fmla="*/ 5 w 143"/>
                <a:gd name="T11" fmla="*/ 141 h 142"/>
                <a:gd name="T12" fmla="*/ 3 w 143"/>
                <a:gd name="T13" fmla="*/ 136 h 142"/>
                <a:gd name="T14" fmla="*/ 0 w 143"/>
                <a:gd name="T15" fmla="*/ 7 h 142"/>
                <a:gd name="T16" fmla="*/ 5 w 143"/>
                <a:gd name="T17" fmla="*/ 2 h 142"/>
                <a:gd name="T18" fmla="*/ 137 w 143"/>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2">
                  <a:moveTo>
                    <a:pt x="137" y="0"/>
                  </a:moveTo>
                  <a:lnTo>
                    <a:pt x="137" y="0"/>
                  </a:lnTo>
                  <a:cubicBezTo>
                    <a:pt x="139" y="0"/>
                    <a:pt x="142" y="2"/>
                    <a:pt x="142" y="5"/>
                  </a:cubicBezTo>
                  <a:cubicBezTo>
                    <a:pt x="142" y="134"/>
                    <a:pt x="142" y="134"/>
                    <a:pt x="142" y="134"/>
                  </a:cubicBezTo>
                  <a:cubicBezTo>
                    <a:pt x="142" y="136"/>
                    <a:pt x="139" y="138"/>
                    <a:pt x="137" y="138"/>
                  </a:cubicBezTo>
                  <a:cubicBezTo>
                    <a:pt x="5" y="141"/>
                    <a:pt x="5" y="141"/>
                    <a:pt x="5" y="141"/>
                  </a:cubicBezTo>
                  <a:cubicBezTo>
                    <a:pt x="3" y="141"/>
                    <a:pt x="3" y="138"/>
                    <a:pt x="3" y="136"/>
                  </a:cubicBezTo>
                  <a:cubicBezTo>
                    <a:pt x="0" y="7"/>
                    <a:pt x="0" y="7"/>
                    <a:pt x="0" y="7"/>
                  </a:cubicBezTo>
                  <a:cubicBezTo>
                    <a:pt x="0" y="5"/>
                    <a:pt x="3" y="2"/>
                    <a:pt x="5" y="2"/>
                  </a:cubicBezTo>
                  <a:lnTo>
                    <a:pt x="137" y="0"/>
                  </a:ln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79" name="Freeform 333"/>
            <p:cNvSpPr>
              <a:spLocks noChangeArrowheads="1"/>
            </p:cNvSpPr>
            <p:nvPr/>
          </p:nvSpPr>
          <p:spPr bwMode="auto">
            <a:xfrm>
              <a:off x="20174365" y="5328123"/>
              <a:ext cx="131199" cy="131193"/>
            </a:xfrm>
            <a:custGeom>
              <a:avLst/>
              <a:gdLst>
                <a:gd name="T0" fmla="*/ 136 w 142"/>
                <a:gd name="T1" fmla="*/ 0 h 140"/>
                <a:gd name="T2" fmla="*/ 136 w 142"/>
                <a:gd name="T3" fmla="*/ 0 h 140"/>
                <a:gd name="T4" fmla="*/ 141 w 142"/>
                <a:gd name="T5" fmla="*/ 5 h 140"/>
                <a:gd name="T6" fmla="*/ 141 w 142"/>
                <a:gd name="T7" fmla="*/ 134 h 140"/>
                <a:gd name="T8" fmla="*/ 136 w 142"/>
                <a:gd name="T9" fmla="*/ 139 h 140"/>
                <a:gd name="T10" fmla="*/ 5 w 142"/>
                <a:gd name="T11" fmla="*/ 139 h 140"/>
                <a:gd name="T12" fmla="*/ 0 w 142"/>
                <a:gd name="T13" fmla="*/ 134 h 140"/>
                <a:gd name="T14" fmla="*/ 0 w 142"/>
                <a:gd name="T15" fmla="*/ 5 h 140"/>
                <a:gd name="T16" fmla="*/ 5 w 142"/>
                <a:gd name="T17" fmla="*/ 3 h 140"/>
                <a:gd name="T18" fmla="*/ 136 w 142"/>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0">
                  <a:moveTo>
                    <a:pt x="136" y="0"/>
                  </a:moveTo>
                  <a:lnTo>
                    <a:pt x="136" y="0"/>
                  </a:lnTo>
                  <a:cubicBezTo>
                    <a:pt x="139" y="0"/>
                    <a:pt x="141" y="3"/>
                    <a:pt x="141" y="5"/>
                  </a:cubicBezTo>
                  <a:cubicBezTo>
                    <a:pt x="141" y="134"/>
                    <a:pt x="141" y="134"/>
                    <a:pt x="141" y="134"/>
                  </a:cubicBezTo>
                  <a:cubicBezTo>
                    <a:pt x="141" y="137"/>
                    <a:pt x="139" y="139"/>
                    <a:pt x="136" y="139"/>
                  </a:cubicBezTo>
                  <a:cubicBezTo>
                    <a:pt x="5" y="139"/>
                    <a:pt x="5" y="139"/>
                    <a:pt x="5" y="139"/>
                  </a:cubicBezTo>
                  <a:cubicBezTo>
                    <a:pt x="2" y="139"/>
                    <a:pt x="0" y="137"/>
                    <a:pt x="0" y="134"/>
                  </a:cubicBezTo>
                  <a:cubicBezTo>
                    <a:pt x="0" y="5"/>
                    <a:pt x="0" y="5"/>
                    <a:pt x="0" y="5"/>
                  </a:cubicBezTo>
                  <a:cubicBezTo>
                    <a:pt x="0" y="3"/>
                    <a:pt x="2" y="3"/>
                    <a:pt x="5" y="3"/>
                  </a:cubicBezTo>
                  <a:lnTo>
                    <a:pt x="136" y="0"/>
                  </a:ln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80" name="Freeform 334"/>
            <p:cNvSpPr>
              <a:spLocks noChangeArrowheads="1"/>
            </p:cNvSpPr>
            <p:nvPr/>
          </p:nvSpPr>
          <p:spPr bwMode="auto">
            <a:xfrm>
              <a:off x="20178597" y="5497404"/>
              <a:ext cx="131199" cy="131193"/>
            </a:xfrm>
            <a:custGeom>
              <a:avLst/>
              <a:gdLst>
                <a:gd name="T0" fmla="*/ 134 w 143"/>
                <a:gd name="T1" fmla="*/ 0 h 142"/>
                <a:gd name="T2" fmla="*/ 134 w 143"/>
                <a:gd name="T3" fmla="*/ 0 h 142"/>
                <a:gd name="T4" fmla="*/ 139 w 143"/>
                <a:gd name="T5" fmla="*/ 5 h 142"/>
                <a:gd name="T6" fmla="*/ 142 w 143"/>
                <a:gd name="T7" fmla="*/ 134 h 142"/>
                <a:gd name="T8" fmla="*/ 137 w 143"/>
                <a:gd name="T9" fmla="*/ 139 h 142"/>
                <a:gd name="T10" fmla="*/ 5 w 143"/>
                <a:gd name="T11" fmla="*/ 141 h 142"/>
                <a:gd name="T12" fmla="*/ 0 w 143"/>
                <a:gd name="T13" fmla="*/ 137 h 142"/>
                <a:gd name="T14" fmla="*/ 0 w 143"/>
                <a:gd name="T15" fmla="*/ 7 h 142"/>
                <a:gd name="T16" fmla="*/ 3 w 143"/>
                <a:gd name="T17" fmla="*/ 2 h 142"/>
                <a:gd name="T18" fmla="*/ 134 w 143"/>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2">
                  <a:moveTo>
                    <a:pt x="134" y="0"/>
                  </a:moveTo>
                  <a:lnTo>
                    <a:pt x="134" y="0"/>
                  </a:lnTo>
                  <a:cubicBezTo>
                    <a:pt x="139" y="0"/>
                    <a:pt x="139" y="2"/>
                    <a:pt x="139" y="5"/>
                  </a:cubicBezTo>
                  <a:cubicBezTo>
                    <a:pt x="142" y="134"/>
                    <a:pt x="142" y="134"/>
                    <a:pt x="142" y="134"/>
                  </a:cubicBezTo>
                  <a:cubicBezTo>
                    <a:pt x="142" y="137"/>
                    <a:pt x="139" y="139"/>
                    <a:pt x="137" y="139"/>
                  </a:cubicBezTo>
                  <a:cubicBezTo>
                    <a:pt x="5" y="141"/>
                    <a:pt x="5" y="141"/>
                    <a:pt x="5" y="141"/>
                  </a:cubicBezTo>
                  <a:cubicBezTo>
                    <a:pt x="3" y="141"/>
                    <a:pt x="0" y="139"/>
                    <a:pt x="0" y="137"/>
                  </a:cubicBezTo>
                  <a:cubicBezTo>
                    <a:pt x="0" y="7"/>
                    <a:pt x="0" y="7"/>
                    <a:pt x="0" y="7"/>
                  </a:cubicBezTo>
                  <a:cubicBezTo>
                    <a:pt x="0" y="5"/>
                    <a:pt x="0" y="2"/>
                    <a:pt x="3" y="2"/>
                  </a:cubicBezTo>
                  <a:lnTo>
                    <a:pt x="134" y="0"/>
                  </a:ln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81" name="Freeform 335"/>
            <p:cNvSpPr>
              <a:spLocks noChangeArrowheads="1"/>
            </p:cNvSpPr>
            <p:nvPr/>
          </p:nvSpPr>
          <p:spPr bwMode="auto">
            <a:xfrm>
              <a:off x="20178597" y="5670918"/>
              <a:ext cx="135431" cy="131193"/>
            </a:xfrm>
            <a:custGeom>
              <a:avLst/>
              <a:gdLst>
                <a:gd name="T0" fmla="*/ 137 w 145"/>
                <a:gd name="T1" fmla="*/ 0 h 140"/>
                <a:gd name="T2" fmla="*/ 137 w 145"/>
                <a:gd name="T3" fmla="*/ 0 h 140"/>
                <a:gd name="T4" fmla="*/ 142 w 145"/>
                <a:gd name="T5" fmla="*/ 5 h 140"/>
                <a:gd name="T6" fmla="*/ 144 w 145"/>
                <a:gd name="T7" fmla="*/ 134 h 140"/>
                <a:gd name="T8" fmla="*/ 139 w 145"/>
                <a:gd name="T9" fmla="*/ 139 h 140"/>
                <a:gd name="T10" fmla="*/ 8 w 145"/>
                <a:gd name="T11" fmla="*/ 139 h 140"/>
                <a:gd name="T12" fmla="*/ 3 w 145"/>
                <a:gd name="T13" fmla="*/ 134 h 140"/>
                <a:gd name="T14" fmla="*/ 0 w 145"/>
                <a:gd name="T15" fmla="*/ 5 h 140"/>
                <a:gd name="T16" fmla="*/ 5 w 145"/>
                <a:gd name="T17" fmla="*/ 3 h 140"/>
                <a:gd name="T18" fmla="*/ 137 w 145"/>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0">
                  <a:moveTo>
                    <a:pt x="137" y="0"/>
                  </a:moveTo>
                  <a:lnTo>
                    <a:pt x="137" y="0"/>
                  </a:lnTo>
                  <a:cubicBezTo>
                    <a:pt x="139" y="0"/>
                    <a:pt x="142" y="3"/>
                    <a:pt x="142" y="5"/>
                  </a:cubicBezTo>
                  <a:cubicBezTo>
                    <a:pt x="144" y="134"/>
                    <a:pt x="144" y="134"/>
                    <a:pt x="144" y="134"/>
                  </a:cubicBezTo>
                  <a:cubicBezTo>
                    <a:pt x="144" y="137"/>
                    <a:pt x="142" y="139"/>
                    <a:pt x="139" y="139"/>
                  </a:cubicBezTo>
                  <a:cubicBezTo>
                    <a:pt x="8" y="139"/>
                    <a:pt x="8" y="139"/>
                    <a:pt x="8" y="139"/>
                  </a:cubicBezTo>
                  <a:cubicBezTo>
                    <a:pt x="5" y="139"/>
                    <a:pt x="3" y="137"/>
                    <a:pt x="3" y="134"/>
                  </a:cubicBezTo>
                  <a:cubicBezTo>
                    <a:pt x="0" y="5"/>
                    <a:pt x="0" y="5"/>
                    <a:pt x="0" y="5"/>
                  </a:cubicBezTo>
                  <a:cubicBezTo>
                    <a:pt x="0" y="3"/>
                    <a:pt x="3" y="3"/>
                    <a:pt x="5" y="3"/>
                  </a:cubicBezTo>
                  <a:lnTo>
                    <a:pt x="137" y="0"/>
                  </a:ln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82" name="Freeform 336"/>
            <p:cNvSpPr>
              <a:spLocks noChangeArrowheads="1"/>
            </p:cNvSpPr>
            <p:nvPr/>
          </p:nvSpPr>
          <p:spPr bwMode="auto">
            <a:xfrm>
              <a:off x="20182829" y="5840199"/>
              <a:ext cx="135431" cy="131193"/>
            </a:xfrm>
            <a:custGeom>
              <a:avLst/>
              <a:gdLst>
                <a:gd name="T0" fmla="*/ 136 w 144"/>
                <a:gd name="T1" fmla="*/ 0 h 142"/>
                <a:gd name="T2" fmla="*/ 136 w 144"/>
                <a:gd name="T3" fmla="*/ 0 h 142"/>
                <a:gd name="T4" fmla="*/ 141 w 144"/>
                <a:gd name="T5" fmla="*/ 5 h 142"/>
                <a:gd name="T6" fmla="*/ 143 w 144"/>
                <a:gd name="T7" fmla="*/ 134 h 142"/>
                <a:gd name="T8" fmla="*/ 139 w 144"/>
                <a:gd name="T9" fmla="*/ 139 h 142"/>
                <a:gd name="T10" fmla="*/ 7 w 144"/>
                <a:gd name="T11" fmla="*/ 141 h 142"/>
                <a:gd name="T12" fmla="*/ 2 w 144"/>
                <a:gd name="T13" fmla="*/ 136 h 142"/>
                <a:gd name="T14" fmla="*/ 0 w 144"/>
                <a:gd name="T15" fmla="*/ 8 h 142"/>
                <a:gd name="T16" fmla="*/ 5 w 144"/>
                <a:gd name="T17" fmla="*/ 3 h 142"/>
                <a:gd name="T18" fmla="*/ 136 w 144"/>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2">
                  <a:moveTo>
                    <a:pt x="136" y="0"/>
                  </a:moveTo>
                  <a:lnTo>
                    <a:pt x="136" y="0"/>
                  </a:lnTo>
                  <a:cubicBezTo>
                    <a:pt x="139" y="0"/>
                    <a:pt x="141" y="3"/>
                    <a:pt x="141" y="5"/>
                  </a:cubicBezTo>
                  <a:cubicBezTo>
                    <a:pt x="143" y="134"/>
                    <a:pt x="143" y="134"/>
                    <a:pt x="143" y="134"/>
                  </a:cubicBezTo>
                  <a:cubicBezTo>
                    <a:pt x="143" y="136"/>
                    <a:pt x="141" y="139"/>
                    <a:pt x="139" y="139"/>
                  </a:cubicBezTo>
                  <a:cubicBezTo>
                    <a:pt x="7" y="141"/>
                    <a:pt x="7" y="141"/>
                    <a:pt x="7" y="141"/>
                  </a:cubicBezTo>
                  <a:cubicBezTo>
                    <a:pt x="5" y="141"/>
                    <a:pt x="2" y="139"/>
                    <a:pt x="2" y="136"/>
                  </a:cubicBezTo>
                  <a:cubicBezTo>
                    <a:pt x="0" y="8"/>
                    <a:pt x="0" y="8"/>
                    <a:pt x="0" y="8"/>
                  </a:cubicBezTo>
                  <a:cubicBezTo>
                    <a:pt x="0" y="5"/>
                    <a:pt x="2" y="3"/>
                    <a:pt x="5" y="3"/>
                  </a:cubicBezTo>
                  <a:lnTo>
                    <a:pt x="136" y="0"/>
                  </a:ln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83" name="Freeform 337"/>
            <p:cNvSpPr>
              <a:spLocks noChangeArrowheads="1"/>
            </p:cNvSpPr>
            <p:nvPr/>
          </p:nvSpPr>
          <p:spPr bwMode="auto">
            <a:xfrm>
              <a:off x="20182829" y="6013712"/>
              <a:ext cx="135431" cy="131193"/>
            </a:xfrm>
            <a:custGeom>
              <a:avLst/>
              <a:gdLst>
                <a:gd name="T0" fmla="*/ 137 w 145"/>
                <a:gd name="T1" fmla="*/ 0 h 139"/>
                <a:gd name="T2" fmla="*/ 137 w 145"/>
                <a:gd name="T3" fmla="*/ 0 h 139"/>
                <a:gd name="T4" fmla="*/ 141 w 145"/>
                <a:gd name="T5" fmla="*/ 5 h 139"/>
                <a:gd name="T6" fmla="*/ 144 w 145"/>
                <a:gd name="T7" fmla="*/ 133 h 139"/>
                <a:gd name="T8" fmla="*/ 139 w 145"/>
                <a:gd name="T9" fmla="*/ 138 h 139"/>
                <a:gd name="T10" fmla="*/ 8 w 145"/>
                <a:gd name="T11" fmla="*/ 138 h 139"/>
                <a:gd name="T12" fmla="*/ 3 w 145"/>
                <a:gd name="T13" fmla="*/ 133 h 139"/>
                <a:gd name="T14" fmla="*/ 0 w 145"/>
                <a:gd name="T15" fmla="*/ 5 h 139"/>
                <a:gd name="T16" fmla="*/ 5 w 145"/>
                <a:gd name="T17" fmla="*/ 2 h 139"/>
                <a:gd name="T18" fmla="*/ 137 w 145"/>
                <a:gd name="T1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39">
                  <a:moveTo>
                    <a:pt x="137" y="0"/>
                  </a:moveTo>
                  <a:lnTo>
                    <a:pt x="137" y="0"/>
                  </a:lnTo>
                  <a:cubicBezTo>
                    <a:pt x="139" y="0"/>
                    <a:pt x="141" y="2"/>
                    <a:pt x="141" y="5"/>
                  </a:cubicBezTo>
                  <a:cubicBezTo>
                    <a:pt x="144" y="133"/>
                    <a:pt x="144" y="133"/>
                    <a:pt x="144" y="133"/>
                  </a:cubicBezTo>
                  <a:cubicBezTo>
                    <a:pt x="144" y="136"/>
                    <a:pt x="141" y="138"/>
                    <a:pt x="139" y="138"/>
                  </a:cubicBezTo>
                  <a:cubicBezTo>
                    <a:pt x="8" y="138"/>
                    <a:pt x="8" y="138"/>
                    <a:pt x="8" y="138"/>
                  </a:cubicBezTo>
                  <a:cubicBezTo>
                    <a:pt x="5" y="138"/>
                    <a:pt x="3" y="136"/>
                    <a:pt x="3" y="133"/>
                  </a:cubicBezTo>
                  <a:cubicBezTo>
                    <a:pt x="0" y="5"/>
                    <a:pt x="0" y="5"/>
                    <a:pt x="0" y="5"/>
                  </a:cubicBezTo>
                  <a:cubicBezTo>
                    <a:pt x="0" y="2"/>
                    <a:pt x="3" y="2"/>
                    <a:pt x="5" y="2"/>
                  </a:cubicBezTo>
                  <a:lnTo>
                    <a:pt x="137" y="0"/>
                  </a:ln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84" name="Freeform 338"/>
            <p:cNvSpPr>
              <a:spLocks noChangeArrowheads="1"/>
            </p:cNvSpPr>
            <p:nvPr/>
          </p:nvSpPr>
          <p:spPr bwMode="auto">
            <a:xfrm>
              <a:off x="20009308" y="5154610"/>
              <a:ext cx="131199" cy="131193"/>
            </a:xfrm>
            <a:custGeom>
              <a:avLst/>
              <a:gdLst>
                <a:gd name="T0" fmla="*/ 137 w 143"/>
                <a:gd name="T1" fmla="*/ 0 h 142"/>
                <a:gd name="T2" fmla="*/ 137 w 143"/>
                <a:gd name="T3" fmla="*/ 0 h 142"/>
                <a:gd name="T4" fmla="*/ 142 w 143"/>
                <a:gd name="T5" fmla="*/ 5 h 142"/>
                <a:gd name="T6" fmla="*/ 142 w 143"/>
                <a:gd name="T7" fmla="*/ 134 h 142"/>
                <a:gd name="T8" fmla="*/ 137 w 143"/>
                <a:gd name="T9" fmla="*/ 139 h 142"/>
                <a:gd name="T10" fmla="*/ 5 w 143"/>
                <a:gd name="T11" fmla="*/ 141 h 142"/>
                <a:gd name="T12" fmla="*/ 0 w 143"/>
                <a:gd name="T13" fmla="*/ 136 h 142"/>
                <a:gd name="T14" fmla="*/ 0 w 143"/>
                <a:gd name="T15" fmla="*/ 8 h 142"/>
                <a:gd name="T16" fmla="*/ 5 w 143"/>
                <a:gd name="T17" fmla="*/ 3 h 142"/>
                <a:gd name="T18" fmla="*/ 137 w 143"/>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2">
                  <a:moveTo>
                    <a:pt x="137" y="0"/>
                  </a:moveTo>
                  <a:lnTo>
                    <a:pt x="137" y="0"/>
                  </a:lnTo>
                  <a:cubicBezTo>
                    <a:pt x="140" y="0"/>
                    <a:pt x="142" y="3"/>
                    <a:pt x="142" y="5"/>
                  </a:cubicBezTo>
                  <a:cubicBezTo>
                    <a:pt x="142" y="134"/>
                    <a:pt x="142" y="134"/>
                    <a:pt x="142" y="134"/>
                  </a:cubicBezTo>
                  <a:cubicBezTo>
                    <a:pt x="142" y="136"/>
                    <a:pt x="140" y="139"/>
                    <a:pt x="137" y="139"/>
                  </a:cubicBezTo>
                  <a:cubicBezTo>
                    <a:pt x="5" y="141"/>
                    <a:pt x="5" y="141"/>
                    <a:pt x="5" y="141"/>
                  </a:cubicBezTo>
                  <a:cubicBezTo>
                    <a:pt x="3" y="141"/>
                    <a:pt x="0" y="139"/>
                    <a:pt x="0" y="136"/>
                  </a:cubicBezTo>
                  <a:cubicBezTo>
                    <a:pt x="0" y="8"/>
                    <a:pt x="0" y="8"/>
                    <a:pt x="0" y="8"/>
                  </a:cubicBezTo>
                  <a:cubicBezTo>
                    <a:pt x="0" y="5"/>
                    <a:pt x="3" y="3"/>
                    <a:pt x="5" y="3"/>
                  </a:cubicBezTo>
                  <a:lnTo>
                    <a:pt x="137" y="0"/>
                  </a:ln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85" name="Freeform 339"/>
            <p:cNvSpPr>
              <a:spLocks noChangeArrowheads="1"/>
            </p:cNvSpPr>
            <p:nvPr/>
          </p:nvSpPr>
          <p:spPr bwMode="auto">
            <a:xfrm>
              <a:off x="20009308" y="5328123"/>
              <a:ext cx="131199" cy="131193"/>
            </a:xfrm>
            <a:custGeom>
              <a:avLst/>
              <a:gdLst>
                <a:gd name="T0" fmla="*/ 137 w 142"/>
                <a:gd name="T1" fmla="*/ 0 h 139"/>
                <a:gd name="T2" fmla="*/ 137 w 142"/>
                <a:gd name="T3" fmla="*/ 0 h 139"/>
                <a:gd name="T4" fmla="*/ 141 w 142"/>
                <a:gd name="T5" fmla="*/ 4 h 139"/>
                <a:gd name="T6" fmla="*/ 141 w 142"/>
                <a:gd name="T7" fmla="*/ 134 h 139"/>
                <a:gd name="T8" fmla="*/ 137 w 142"/>
                <a:gd name="T9" fmla="*/ 138 h 139"/>
                <a:gd name="T10" fmla="*/ 5 w 142"/>
                <a:gd name="T11" fmla="*/ 138 h 139"/>
                <a:gd name="T12" fmla="*/ 0 w 142"/>
                <a:gd name="T13" fmla="*/ 134 h 139"/>
                <a:gd name="T14" fmla="*/ 0 w 142"/>
                <a:gd name="T15" fmla="*/ 4 h 139"/>
                <a:gd name="T16" fmla="*/ 5 w 142"/>
                <a:gd name="T17" fmla="*/ 0 h 139"/>
                <a:gd name="T18" fmla="*/ 137 w 142"/>
                <a:gd name="T1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39">
                  <a:moveTo>
                    <a:pt x="137" y="0"/>
                  </a:moveTo>
                  <a:lnTo>
                    <a:pt x="137" y="0"/>
                  </a:lnTo>
                  <a:cubicBezTo>
                    <a:pt x="139" y="0"/>
                    <a:pt x="141" y="2"/>
                    <a:pt x="141" y="4"/>
                  </a:cubicBezTo>
                  <a:cubicBezTo>
                    <a:pt x="141" y="134"/>
                    <a:pt x="141" y="134"/>
                    <a:pt x="141" y="134"/>
                  </a:cubicBezTo>
                  <a:cubicBezTo>
                    <a:pt x="141" y="136"/>
                    <a:pt x="139" y="138"/>
                    <a:pt x="137" y="138"/>
                  </a:cubicBezTo>
                  <a:cubicBezTo>
                    <a:pt x="5" y="138"/>
                    <a:pt x="5" y="138"/>
                    <a:pt x="5" y="138"/>
                  </a:cubicBezTo>
                  <a:cubicBezTo>
                    <a:pt x="2" y="138"/>
                    <a:pt x="0" y="136"/>
                    <a:pt x="0" y="134"/>
                  </a:cubicBezTo>
                  <a:cubicBezTo>
                    <a:pt x="0" y="4"/>
                    <a:pt x="0" y="4"/>
                    <a:pt x="0" y="4"/>
                  </a:cubicBezTo>
                  <a:cubicBezTo>
                    <a:pt x="0" y="2"/>
                    <a:pt x="0" y="0"/>
                    <a:pt x="5" y="0"/>
                  </a:cubicBezTo>
                  <a:lnTo>
                    <a:pt x="137" y="0"/>
                  </a:ln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86" name="Freeform 340"/>
            <p:cNvSpPr>
              <a:spLocks noChangeArrowheads="1"/>
            </p:cNvSpPr>
            <p:nvPr/>
          </p:nvSpPr>
          <p:spPr bwMode="auto">
            <a:xfrm>
              <a:off x="20009308" y="5497404"/>
              <a:ext cx="135431" cy="131193"/>
            </a:xfrm>
            <a:custGeom>
              <a:avLst/>
              <a:gdLst>
                <a:gd name="T0" fmla="*/ 137 w 145"/>
                <a:gd name="T1" fmla="*/ 0 h 143"/>
                <a:gd name="T2" fmla="*/ 137 w 145"/>
                <a:gd name="T3" fmla="*/ 0 h 143"/>
                <a:gd name="T4" fmla="*/ 141 w 145"/>
                <a:gd name="T5" fmla="*/ 5 h 143"/>
                <a:gd name="T6" fmla="*/ 144 w 145"/>
                <a:gd name="T7" fmla="*/ 135 h 143"/>
                <a:gd name="T8" fmla="*/ 139 w 145"/>
                <a:gd name="T9" fmla="*/ 139 h 143"/>
                <a:gd name="T10" fmla="*/ 7 w 145"/>
                <a:gd name="T11" fmla="*/ 142 h 143"/>
                <a:gd name="T12" fmla="*/ 2 w 145"/>
                <a:gd name="T13" fmla="*/ 137 h 143"/>
                <a:gd name="T14" fmla="*/ 0 w 145"/>
                <a:gd name="T15" fmla="*/ 8 h 143"/>
                <a:gd name="T16" fmla="*/ 5 w 145"/>
                <a:gd name="T17" fmla="*/ 3 h 143"/>
                <a:gd name="T18" fmla="*/ 137 w 145"/>
                <a:gd name="T1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3">
                  <a:moveTo>
                    <a:pt x="137" y="0"/>
                  </a:moveTo>
                  <a:lnTo>
                    <a:pt x="137" y="0"/>
                  </a:lnTo>
                  <a:cubicBezTo>
                    <a:pt x="139" y="0"/>
                    <a:pt x="141" y="3"/>
                    <a:pt x="141" y="5"/>
                  </a:cubicBezTo>
                  <a:cubicBezTo>
                    <a:pt x="144" y="135"/>
                    <a:pt x="144" y="135"/>
                    <a:pt x="144" y="135"/>
                  </a:cubicBezTo>
                  <a:cubicBezTo>
                    <a:pt x="144" y="137"/>
                    <a:pt x="141" y="139"/>
                    <a:pt x="139" y="139"/>
                  </a:cubicBezTo>
                  <a:cubicBezTo>
                    <a:pt x="7" y="142"/>
                    <a:pt x="7" y="142"/>
                    <a:pt x="7" y="142"/>
                  </a:cubicBezTo>
                  <a:cubicBezTo>
                    <a:pt x="5" y="142"/>
                    <a:pt x="2" y="139"/>
                    <a:pt x="2" y="137"/>
                  </a:cubicBezTo>
                  <a:cubicBezTo>
                    <a:pt x="0" y="8"/>
                    <a:pt x="0" y="8"/>
                    <a:pt x="0" y="8"/>
                  </a:cubicBezTo>
                  <a:cubicBezTo>
                    <a:pt x="0" y="5"/>
                    <a:pt x="2" y="3"/>
                    <a:pt x="5" y="3"/>
                  </a:cubicBezTo>
                  <a:lnTo>
                    <a:pt x="137" y="0"/>
                  </a:ln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87" name="Freeform 341"/>
            <p:cNvSpPr>
              <a:spLocks noChangeArrowheads="1"/>
            </p:cNvSpPr>
            <p:nvPr/>
          </p:nvSpPr>
          <p:spPr bwMode="auto">
            <a:xfrm>
              <a:off x="20013540" y="5670918"/>
              <a:ext cx="135431" cy="131193"/>
            </a:xfrm>
            <a:custGeom>
              <a:avLst/>
              <a:gdLst>
                <a:gd name="T0" fmla="*/ 137 w 145"/>
                <a:gd name="T1" fmla="*/ 0 h 140"/>
                <a:gd name="T2" fmla="*/ 137 w 145"/>
                <a:gd name="T3" fmla="*/ 0 h 140"/>
                <a:gd name="T4" fmla="*/ 142 w 145"/>
                <a:gd name="T5" fmla="*/ 4 h 140"/>
                <a:gd name="T6" fmla="*/ 144 w 145"/>
                <a:gd name="T7" fmla="*/ 134 h 140"/>
                <a:gd name="T8" fmla="*/ 139 w 145"/>
                <a:gd name="T9" fmla="*/ 136 h 140"/>
                <a:gd name="T10" fmla="*/ 7 w 145"/>
                <a:gd name="T11" fmla="*/ 139 h 140"/>
                <a:gd name="T12" fmla="*/ 3 w 145"/>
                <a:gd name="T13" fmla="*/ 134 h 140"/>
                <a:gd name="T14" fmla="*/ 0 w 145"/>
                <a:gd name="T15" fmla="*/ 4 h 140"/>
                <a:gd name="T16" fmla="*/ 5 w 145"/>
                <a:gd name="T17" fmla="*/ 0 h 140"/>
                <a:gd name="T18" fmla="*/ 137 w 145"/>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0">
                  <a:moveTo>
                    <a:pt x="137" y="0"/>
                  </a:moveTo>
                  <a:lnTo>
                    <a:pt x="137" y="0"/>
                  </a:lnTo>
                  <a:cubicBezTo>
                    <a:pt x="139" y="0"/>
                    <a:pt x="142" y="2"/>
                    <a:pt x="142" y="4"/>
                  </a:cubicBezTo>
                  <a:cubicBezTo>
                    <a:pt x="144" y="134"/>
                    <a:pt x="144" y="134"/>
                    <a:pt x="144" y="134"/>
                  </a:cubicBezTo>
                  <a:cubicBezTo>
                    <a:pt x="144" y="136"/>
                    <a:pt x="142" y="136"/>
                    <a:pt x="139" y="136"/>
                  </a:cubicBezTo>
                  <a:cubicBezTo>
                    <a:pt x="7" y="139"/>
                    <a:pt x="7" y="139"/>
                    <a:pt x="7" y="139"/>
                  </a:cubicBezTo>
                  <a:cubicBezTo>
                    <a:pt x="5" y="139"/>
                    <a:pt x="3" y="136"/>
                    <a:pt x="3" y="134"/>
                  </a:cubicBezTo>
                  <a:cubicBezTo>
                    <a:pt x="0" y="4"/>
                    <a:pt x="0" y="4"/>
                    <a:pt x="0" y="4"/>
                  </a:cubicBezTo>
                  <a:cubicBezTo>
                    <a:pt x="0" y="2"/>
                    <a:pt x="3" y="0"/>
                    <a:pt x="5" y="0"/>
                  </a:cubicBezTo>
                  <a:lnTo>
                    <a:pt x="137" y="0"/>
                  </a:ln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88" name="Freeform 342"/>
            <p:cNvSpPr>
              <a:spLocks noChangeArrowheads="1"/>
            </p:cNvSpPr>
            <p:nvPr/>
          </p:nvSpPr>
          <p:spPr bwMode="auto">
            <a:xfrm>
              <a:off x="20013540" y="5844431"/>
              <a:ext cx="135431" cy="131193"/>
            </a:xfrm>
            <a:custGeom>
              <a:avLst/>
              <a:gdLst>
                <a:gd name="T0" fmla="*/ 136 w 145"/>
                <a:gd name="T1" fmla="*/ 0 h 142"/>
                <a:gd name="T2" fmla="*/ 136 w 145"/>
                <a:gd name="T3" fmla="*/ 0 h 142"/>
                <a:gd name="T4" fmla="*/ 141 w 145"/>
                <a:gd name="T5" fmla="*/ 5 h 142"/>
                <a:gd name="T6" fmla="*/ 144 w 145"/>
                <a:gd name="T7" fmla="*/ 133 h 142"/>
                <a:gd name="T8" fmla="*/ 139 w 145"/>
                <a:gd name="T9" fmla="*/ 138 h 142"/>
                <a:gd name="T10" fmla="*/ 7 w 145"/>
                <a:gd name="T11" fmla="*/ 141 h 142"/>
                <a:gd name="T12" fmla="*/ 2 w 145"/>
                <a:gd name="T13" fmla="*/ 136 h 142"/>
                <a:gd name="T14" fmla="*/ 0 w 145"/>
                <a:gd name="T15" fmla="*/ 7 h 142"/>
                <a:gd name="T16" fmla="*/ 4 w 145"/>
                <a:gd name="T17" fmla="*/ 2 h 142"/>
                <a:gd name="T18" fmla="*/ 136 w 145"/>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2">
                  <a:moveTo>
                    <a:pt x="136" y="0"/>
                  </a:moveTo>
                  <a:lnTo>
                    <a:pt x="136" y="0"/>
                  </a:lnTo>
                  <a:cubicBezTo>
                    <a:pt x="139" y="0"/>
                    <a:pt x="141" y="2"/>
                    <a:pt x="141" y="5"/>
                  </a:cubicBezTo>
                  <a:cubicBezTo>
                    <a:pt x="144" y="133"/>
                    <a:pt x="144" y="133"/>
                    <a:pt x="144" y="133"/>
                  </a:cubicBezTo>
                  <a:cubicBezTo>
                    <a:pt x="144" y="136"/>
                    <a:pt x="141" y="138"/>
                    <a:pt x="139" y="138"/>
                  </a:cubicBezTo>
                  <a:cubicBezTo>
                    <a:pt x="7" y="141"/>
                    <a:pt x="7" y="141"/>
                    <a:pt x="7" y="141"/>
                  </a:cubicBezTo>
                  <a:cubicBezTo>
                    <a:pt x="4" y="141"/>
                    <a:pt x="2" y="138"/>
                    <a:pt x="2" y="136"/>
                  </a:cubicBezTo>
                  <a:cubicBezTo>
                    <a:pt x="0" y="7"/>
                    <a:pt x="0" y="7"/>
                    <a:pt x="0" y="7"/>
                  </a:cubicBezTo>
                  <a:cubicBezTo>
                    <a:pt x="0" y="5"/>
                    <a:pt x="2" y="2"/>
                    <a:pt x="4" y="2"/>
                  </a:cubicBezTo>
                  <a:lnTo>
                    <a:pt x="136" y="0"/>
                  </a:ln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89" name="Freeform 343"/>
            <p:cNvSpPr>
              <a:spLocks noChangeArrowheads="1"/>
            </p:cNvSpPr>
            <p:nvPr/>
          </p:nvSpPr>
          <p:spPr bwMode="auto">
            <a:xfrm>
              <a:off x="20017772" y="6017944"/>
              <a:ext cx="131199" cy="131193"/>
            </a:xfrm>
            <a:custGeom>
              <a:avLst/>
              <a:gdLst>
                <a:gd name="T0" fmla="*/ 137 w 143"/>
                <a:gd name="T1" fmla="*/ 0 h 140"/>
                <a:gd name="T2" fmla="*/ 137 w 143"/>
                <a:gd name="T3" fmla="*/ 0 h 140"/>
                <a:gd name="T4" fmla="*/ 142 w 143"/>
                <a:gd name="T5" fmla="*/ 5 h 140"/>
                <a:gd name="T6" fmla="*/ 142 w 143"/>
                <a:gd name="T7" fmla="*/ 134 h 140"/>
                <a:gd name="T8" fmla="*/ 139 w 143"/>
                <a:gd name="T9" fmla="*/ 136 h 140"/>
                <a:gd name="T10" fmla="*/ 7 w 143"/>
                <a:gd name="T11" fmla="*/ 139 h 140"/>
                <a:gd name="T12" fmla="*/ 2 w 143"/>
                <a:gd name="T13" fmla="*/ 134 h 140"/>
                <a:gd name="T14" fmla="*/ 0 w 143"/>
                <a:gd name="T15" fmla="*/ 5 h 140"/>
                <a:gd name="T16" fmla="*/ 5 w 143"/>
                <a:gd name="T17" fmla="*/ 0 h 140"/>
                <a:gd name="T18" fmla="*/ 137 w 143"/>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0">
                  <a:moveTo>
                    <a:pt x="137" y="0"/>
                  </a:moveTo>
                  <a:lnTo>
                    <a:pt x="137" y="0"/>
                  </a:lnTo>
                  <a:cubicBezTo>
                    <a:pt x="139" y="0"/>
                    <a:pt x="142" y="3"/>
                    <a:pt x="142" y="5"/>
                  </a:cubicBezTo>
                  <a:cubicBezTo>
                    <a:pt x="142" y="134"/>
                    <a:pt x="142" y="134"/>
                    <a:pt x="142" y="134"/>
                  </a:cubicBezTo>
                  <a:cubicBezTo>
                    <a:pt x="142" y="136"/>
                    <a:pt x="142" y="136"/>
                    <a:pt x="139" y="136"/>
                  </a:cubicBezTo>
                  <a:cubicBezTo>
                    <a:pt x="7" y="139"/>
                    <a:pt x="7" y="139"/>
                    <a:pt x="7" y="139"/>
                  </a:cubicBezTo>
                  <a:cubicBezTo>
                    <a:pt x="5" y="139"/>
                    <a:pt x="2" y="136"/>
                    <a:pt x="2" y="134"/>
                  </a:cubicBezTo>
                  <a:cubicBezTo>
                    <a:pt x="0" y="5"/>
                    <a:pt x="0" y="5"/>
                    <a:pt x="0" y="5"/>
                  </a:cubicBezTo>
                  <a:cubicBezTo>
                    <a:pt x="0" y="3"/>
                    <a:pt x="2" y="0"/>
                    <a:pt x="5" y="0"/>
                  </a:cubicBezTo>
                  <a:lnTo>
                    <a:pt x="137" y="0"/>
                  </a:ln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90" name="Freeform 344"/>
            <p:cNvSpPr>
              <a:spLocks noChangeArrowheads="1"/>
            </p:cNvSpPr>
            <p:nvPr/>
          </p:nvSpPr>
          <p:spPr bwMode="auto">
            <a:xfrm>
              <a:off x="19823090" y="6051800"/>
              <a:ext cx="88877" cy="105801"/>
            </a:xfrm>
            <a:custGeom>
              <a:avLst/>
              <a:gdLst>
                <a:gd name="T0" fmla="*/ 48 w 96"/>
                <a:gd name="T1" fmla="*/ 0 h 116"/>
                <a:gd name="T2" fmla="*/ 48 w 96"/>
                <a:gd name="T3" fmla="*/ 0 h 116"/>
                <a:gd name="T4" fmla="*/ 95 w 96"/>
                <a:gd name="T5" fmla="*/ 44 h 116"/>
                <a:gd name="T6" fmla="*/ 95 w 96"/>
                <a:gd name="T7" fmla="*/ 71 h 116"/>
                <a:gd name="T8" fmla="*/ 48 w 96"/>
                <a:gd name="T9" fmla="*/ 113 h 116"/>
                <a:gd name="T10" fmla="*/ 2 w 96"/>
                <a:gd name="T11" fmla="*/ 71 h 116"/>
                <a:gd name="T12" fmla="*/ 0 w 96"/>
                <a:gd name="T13" fmla="*/ 44 h 116"/>
                <a:gd name="T14" fmla="*/ 48 w 96"/>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16">
                  <a:moveTo>
                    <a:pt x="48" y="0"/>
                  </a:moveTo>
                  <a:lnTo>
                    <a:pt x="48" y="0"/>
                  </a:lnTo>
                  <a:cubicBezTo>
                    <a:pt x="73" y="0"/>
                    <a:pt x="95" y="20"/>
                    <a:pt x="95" y="44"/>
                  </a:cubicBezTo>
                  <a:cubicBezTo>
                    <a:pt x="95" y="71"/>
                    <a:pt x="95" y="71"/>
                    <a:pt x="95" y="71"/>
                  </a:cubicBezTo>
                  <a:cubicBezTo>
                    <a:pt x="95" y="93"/>
                    <a:pt x="75" y="113"/>
                    <a:pt x="48" y="113"/>
                  </a:cubicBezTo>
                  <a:cubicBezTo>
                    <a:pt x="21" y="115"/>
                    <a:pt x="2" y="95"/>
                    <a:pt x="2" y="71"/>
                  </a:cubicBezTo>
                  <a:cubicBezTo>
                    <a:pt x="0" y="44"/>
                    <a:pt x="0" y="44"/>
                    <a:pt x="0" y="44"/>
                  </a:cubicBezTo>
                  <a:cubicBezTo>
                    <a:pt x="0" y="20"/>
                    <a:pt x="21" y="0"/>
                    <a:pt x="48" y="0"/>
                  </a:cubicBezTo>
                </a:path>
              </a:pathLst>
            </a:custGeom>
            <a:solidFill>
              <a:srgbClr val="013348"/>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91" name="Freeform 345"/>
            <p:cNvSpPr>
              <a:spLocks noChangeArrowheads="1"/>
            </p:cNvSpPr>
            <p:nvPr/>
          </p:nvSpPr>
          <p:spPr bwMode="auto">
            <a:xfrm>
              <a:off x="19814625" y="5171538"/>
              <a:ext cx="88877" cy="105801"/>
            </a:xfrm>
            <a:custGeom>
              <a:avLst/>
              <a:gdLst>
                <a:gd name="T0" fmla="*/ 46 w 96"/>
                <a:gd name="T1" fmla="*/ 0 h 113"/>
                <a:gd name="T2" fmla="*/ 46 w 96"/>
                <a:gd name="T3" fmla="*/ 0 h 113"/>
                <a:gd name="T4" fmla="*/ 92 w 96"/>
                <a:gd name="T5" fmla="*/ 41 h 113"/>
                <a:gd name="T6" fmla="*/ 95 w 96"/>
                <a:gd name="T7" fmla="*/ 68 h 113"/>
                <a:gd name="T8" fmla="*/ 46 w 96"/>
                <a:gd name="T9" fmla="*/ 112 h 113"/>
                <a:gd name="T10" fmla="*/ 0 w 96"/>
                <a:gd name="T11" fmla="*/ 71 h 113"/>
                <a:gd name="T12" fmla="*/ 0 w 96"/>
                <a:gd name="T13" fmla="*/ 41 h 113"/>
                <a:gd name="T14" fmla="*/ 46 w 96"/>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13">
                  <a:moveTo>
                    <a:pt x="46" y="0"/>
                  </a:moveTo>
                  <a:lnTo>
                    <a:pt x="46" y="0"/>
                  </a:lnTo>
                  <a:cubicBezTo>
                    <a:pt x="73" y="0"/>
                    <a:pt x="92" y="17"/>
                    <a:pt x="92" y="41"/>
                  </a:cubicBezTo>
                  <a:cubicBezTo>
                    <a:pt x="95" y="68"/>
                    <a:pt x="95" y="68"/>
                    <a:pt x="95" y="68"/>
                  </a:cubicBezTo>
                  <a:cubicBezTo>
                    <a:pt x="95" y="92"/>
                    <a:pt x="73" y="112"/>
                    <a:pt x="46" y="112"/>
                  </a:cubicBezTo>
                  <a:cubicBezTo>
                    <a:pt x="22" y="112"/>
                    <a:pt x="0" y="92"/>
                    <a:pt x="0" y="71"/>
                  </a:cubicBezTo>
                  <a:cubicBezTo>
                    <a:pt x="0" y="41"/>
                    <a:pt x="0" y="41"/>
                    <a:pt x="0" y="41"/>
                  </a:cubicBezTo>
                  <a:cubicBezTo>
                    <a:pt x="0" y="19"/>
                    <a:pt x="19" y="0"/>
                    <a:pt x="46" y="0"/>
                  </a:cubicBezTo>
                </a:path>
              </a:pathLst>
            </a:custGeom>
            <a:solidFill>
              <a:srgbClr val="013348"/>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92" name="Freeform 346"/>
            <p:cNvSpPr>
              <a:spLocks noChangeArrowheads="1"/>
            </p:cNvSpPr>
            <p:nvPr/>
          </p:nvSpPr>
          <p:spPr bwMode="auto">
            <a:xfrm>
              <a:off x="19581852" y="4993793"/>
              <a:ext cx="275095" cy="1328857"/>
            </a:xfrm>
            <a:custGeom>
              <a:avLst/>
              <a:gdLst>
                <a:gd name="T0" fmla="*/ 246 w 290"/>
                <a:gd name="T1" fmla="*/ 39 h 1390"/>
                <a:gd name="T2" fmla="*/ 246 w 290"/>
                <a:gd name="T3" fmla="*/ 39 h 1390"/>
                <a:gd name="T4" fmla="*/ 275 w 290"/>
                <a:gd name="T5" fmla="*/ 117 h 1390"/>
                <a:gd name="T6" fmla="*/ 289 w 290"/>
                <a:gd name="T7" fmla="*/ 1269 h 1390"/>
                <a:gd name="T8" fmla="*/ 260 w 290"/>
                <a:gd name="T9" fmla="*/ 1350 h 1390"/>
                <a:gd name="T10" fmla="*/ 165 w 290"/>
                <a:gd name="T11" fmla="*/ 1369 h 1390"/>
                <a:gd name="T12" fmla="*/ 73 w 290"/>
                <a:gd name="T13" fmla="*/ 1387 h 1390"/>
                <a:gd name="T14" fmla="*/ 12 w 290"/>
                <a:gd name="T15" fmla="*/ 1301 h 1390"/>
                <a:gd name="T16" fmla="*/ 0 w 290"/>
                <a:gd name="T17" fmla="*/ 93 h 1390"/>
                <a:gd name="T18" fmla="*/ 12 w 290"/>
                <a:gd name="T19" fmla="*/ 34 h 1390"/>
                <a:gd name="T20" fmla="*/ 97 w 290"/>
                <a:gd name="T21" fmla="*/ 12 h 1390"/>
                <a:gd name="T22" fmla="*/ 229 w 290"/>
                <a:gd name="T23" fmla="*/ 37 h 1390"/>
                <a:gd name="T24" fmla="*/ 246 w 290"/>
                <a:gd name="T25" fmla="*/ 39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0" h="1390">
                  <a:moveTo>
                    <a:pt x="246" y="39"/>
                  </a:moveTo>
                  <a:lnTo>
                    <a:pt x="246" y="39"/>
                  </a:lnTo>
                  <a:cubicBezTo>
                    <a:pt x="263" y="39"/>
                    <a:pt x="275" y="68"/>
                    <a:pt x="275" y="117"/>
                  </a:cubicBezTo>
                  <a:cubicBezTo>
                    <a:pt x="289" y="1269"/>
                    <a:pt x="289" y="1269"/>
                    <a:pt x="289" y="1269"/>
                  </a:cubicBezTo>
                  <a:cubicBezTo>
                    <a:pt x="289" y="1318"/>
                    <a:pt x="277" y="1350"/>
                    <a:pt x="260" y="1350"/>
                  </a:cubicBezTo>
                  <a:cubicBezTo>
                    <a:pt x="229" y="1355"/>
                    <a:pt x="197" y="1362"/>
                    <a:pt x="165" y="1369"/>
                  </a:cubicBezTo>
                  <a:cubicBezTo>
                    <a:pt x="133" y="1374"/>
                    <a:pt x="104" y="1387"/>
                    <a:pt x="73" y="1387"/>
                  </a:cubicBezTo>
                  <a:cubicBezTo>
                    <a:pt x="29" y="1389"/>
                    <a:pt x="12" y="1335"/>
                    <a:pt x="12" y="1301"/>
                  </a:cubicBezTo>
                  <a:lnTo>
                    <a:pt x="0" y="93"/>
                  </a:lnTo>
                  <a:cubicBezTo>
                    <a:pt x="0" y="76"/>
                    <a:pt x="5" y="51"/>
                    <a:pt x="12" y="34"/>
                  </a:cubicBezTo>
                  <a:cubicBezTo>
                    <a:pt x="29" y="0"/>
                    <a:pt x="65" y="5"/>
                    <a:pt x="97" y="12"/>
                  </a:cubicBezTo>
                  <a:cubicBezTo>
                    <a:pt x="141" y="22"/>
                    <a:pt x="185" y="29"/>
                    <a:pt x="229" y="37"/>
                  </a:cubicBezTo>
                  <a:cubicBezTo>
                    <a:pt x="236" y="37"/>
                    <a:pt x="241" y="39"/>
                    <a:pt x="246" y="39"/>
                  </a:cubicBezTo>
                </a:path>
              </a:pathLst>
            </a:custGeom>
            <a:solidFill>
              <a:srgbClr val="15507A"/>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93" name="Freeform 347"/>
            <p:cNvSpPr>
              <a:spLocks noChangeArrowheads="1"/>
            </p:cNvSpPr>
            <p:nvPr/>
          </p:nvSpPr>
          <p:spPr bwMode="auto">
            <a:xfrm>
              <a:off x="19628407" y="5065738"/>
              <a:ext cx="203147" cy="1184968"/>
            </a:xfrm>
            <a:custGeom>
              <a:avLst/>
              <a:gdLst>
                <a:gd name="T0" fmla="*/ 185 w 218"/>
                <a:gd name="T1" fmla="*/ 34 h 1241"/>
                <a:gd name="T2" fmla="*/ 185 w 218"/>
                <a:gd name="T3" fmla="*/ 34 h 1241"/>
                <a:gd name="T4" fmla="*/ 205 w 218"/>
                <a:gd name="T5" fmla="*/ 112 h 1241"/>
                <a:gd name="T6" fmla="*/ 217 w 218"/>
                <a:gd name="T7" fmla="*/ 1133 h 1241"/>
                <a:gd name="T8" fmla="*/ 198 w 218"/>
                <a:gd name="T9" fmla="*/ 1213 h 1241"/>
                <a:gd name="T10" fmla="*/ 130 w 218"/>
                <a:gd name="T11" fmla="*/ 1223 h 1241"/>
                <a:gd name="T12" fmla="*/ 66 w 218"/>
                <a:gd name="T13" fmla="*/ 1235 h 1241"/>
                <a:gd name="T14" fmla="*/ 42 w 218"/>
                <a:gd name="T15" fmla="*/ 1240 h 1241"/>
                <a:gd name="T16" fmla="*/ 20 w 218"/>
                <a:gd name="T17" fmla="*/ 1160 h 1241"/>
                <a:gd name="T18" fmla="*/ 7 w 218"/>
                <a:gd name="T19" fmla="*/ 90 h 1241"/>
                <a:gd name="T20" fmla="*/ 17 w 218"/>
                <a:gd name="T21" fmla="*/ 17 h 1241"/>
                <a:gd name="T22" fmla="*/ 85 w 218"/>
                <a:gd name="T23" fmla="*/ 12 h 1241"/>
                <a:gd name="T24" fmla="*/ 185 w 218"/>
                <a:gd name="T25" fmla="*/ 34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 h="1241">
                  <a:moveTo>
                    <a:pt x="185" y="34"/>
                  </a:moveTo>
                  <a:lnTo>
                    <a:pt x="185" y="34"/>
                  </a:lnTo>
                  <a:cubicBezTo>
                    <a:pt x="195" y="36"/>
                    <a:pt x="205" y="68"/>
                    <a:pt x="205" y="112"/>
                  </a:cubicBezTo>
                  <a:cubicBezTo>
                    <a:pt x="217" y="1133"/>
                    <a:pt x="217" y="1133"/>
                    <a:pt x="217" y="1133"/>
                  </a:cubicBezTo>
                  <a:cubicBezTo>
                    <a:pt x="217" y="1176"/>
                    <a:pt x="210" y="1213"/>
                    <a:pt x="198" y="1213"/>
                  </a:cubicBezTo>
                  <a:cubicBezTo>
                    <a:pt x="176" y="1213"/>
                    <a:pt x="151" y="1220"/>
                    <a:pt x="130" y="1223"/>
                  </a:cubicBezTo>
                  <a:cubicBezTo>
                    <a:pt x="110" y="1228"/>
                    <a:pt x="88" y="1230"/>
                    <a:pt x="66" y="1235"/>
                  </a:cubicBezTo>
                  <a:cubicBezTo>
                    <a:pt x="59" y="1238"/>
                    <a:pt x="49" y="1240"/>
                    <a:pt x="42" y="1240"/>
                  </a:cubicBezTo>
                  <a:cubicBezTo>
                    <a:pt x="20" y="1235"/>
                    <a:pt x="20" y="1176"/>
                    <a:pt x="20" y="1160"/>
                  </a:cubicBezTo>
                  <a:cubicBezTo>
                    <a:pt x="20" y="1160"/>
                    <a:pt x="7" y="92"/>
                    <a:pt x="7" y="90"/>
                  </a:cubicBezTo>
                  <a:cubicBezTo>
                    <a:pt x="7" y="70"/>
                    <a:pt x="0" y="31"/>
                    <a:pt x="17" y="17"/>
                  </a:cubicBezTo>
                  <a:cubicBezTo>
                    <a:pt x="37" y="0"/>
                    <a:pt x="66" y="7"/>
                    <a:pt x="85" y="12"/>
                  </a:cubicBezTo>
                  <a:cubicBezTo>
                    <a:pt x="117" y="19"/>
                    <a:pt x="127" y="24"/>
                    <a:pt x="185" y="34"/>
                  </a:cubicBezTo>
                </a:path>
              </a:pathLst>
            </a:custGeom>
            <a:solidFill>
              <a:srgbClr val="EEEEE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94" name="Freeform 348"/>
            <p:cNvSpPr>
              <a:spLocks noChangeArrowheads="1"/>
            </p:cNvSpPr>
            <p:nvPr/>
          </p:nvSpPr>
          <p:spPr bwMode="auto">
            <a:xfrm>
              <a:off x="19903502" y="5006489"/>
              <a:ext cx="973413" cy="1282304"/>
            </a:xfrm>
            <a:custGeom>
              <a:avLst/>
              <a:gdLst>
                <a:gd name="T0" fmla="*/ 902 w 1019"/>
                <a:gd name="T1" fmla="*/ 0 h 1339"/>
                <a:gd name="T2" fmla="*/ 902 w 1019"/>
                <a:gd name="T3" fmla="*/ 0 h 1339"/>
                <a:gd name="T4" fmla="*/ 1006 w 1019"/>
                <a:gd name="T5" fmla="*/ 88 h 1339"/>
                <a:gd name="T6" fmla="*/ 1018 w 1019"/>
                <a:gd name="T7" fmla="*/ 1238 h 1339"/>
                <a:gd name="T8" fmla="*/ 916 w 1019"/>
                <a:gd name="T9" fmla="*/ 1328 h 1339"/>
                <a:gd name="T10" fmla="*/ 119 w 1019"/>
                <a:gd name="T11" fmla="*/ 1338 h 1339"/>
                <a:gd name="T12" fmla="*/ 14 w 1019"/>
                <a:gd name="T13" fmla="*/ 1250 h 1339"/>
                <a:gd name="T14" fmla="*/ 2 w 1019"/>
                <a:gd name="T15" fmla="*/ 100 h 1339"/>
                <a:gd name="T16" fmla="*/ 102 w 1019"/>
                <a:gd name="T17" fmla="*/ 10 h 1339"/>
                <a:gd name="T18" fmla="*/ 902 w 1019"/>
                <a:gd name="T19" fmla="*/ 0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9" h="1339">
                  <a:moveTo>
                    <a:pt x="902" y="0"/>
                  </a:moveTo>
                  <a:lnTo>
                    <a:pt x="902" y="0"/>
                  </a:lnTo>
                  <a:cubicBezTo>
                    <a:pt x="958" y="0"/>
                    <a:pt x="1004" y="39"/>
                    <a:pt x="1006" y="88"/>
                  </a:cubicBezTo>
                  <a:cubicBezTo>
                    <a:pt x="1018" y="1238"/>
                    <a:pt x="1018" y="1238"/>
                    <a:pt x="1018" y="1238"/>
                  </a:cubicBezTo>
                  <a:cubicBezTo>
                    <a:pt x="1018" y="1289"/>
                    <a:pt x="975" y="1328"/>
                    <a:pt x="916" y="1328"/>
                  </a:cubicBezTo>
                  <a:cubicBezTo>
                    <a:pt x="119" y="1338"/>
                    <a:pt x="119" y="1338"/>
                    <a:pt x="119" y="1338"/>
                  </a:cubicBezTo>
                  <a:cubicBezTo>
                    <a:pt x="61" y="1338"/>
                    <a:pt x="14" y="1299"/>
                    <a:pt x="14" y="1250"/>
                  </a:cubicBezTo>
                  <a:cubicBezTo>
                    <a:pt x="2" y="100"/>
                    <a:pt x="2" y="100"/>
                    <a:pt x="2" y="100"/>
                  </a:cubicBezTo>
                  <a:cubicBezTo>
                    <a:pt x="0" y="49"/>
                    <a:pt x="46" y="10"/>
                    <a:pt x="102" y="10"/>
                  </a:cubicBezTo>
                  <a:lnTo>
                    <a:pt x="902" y="0"/>
                  </a:lnTo>
                </a:path>
              </a:pathLst>
            </a:custGeom>
            <a:solidFill>
              <a:srgbClr val="013348"/>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95" name="Freeform 349"/>
            <p:cNvSpPr>
              <a:spLocks noChangeArrowheads="1"/>
            </p:cNvSpPr>
            <p:nvPr/>
          </p:nvSpPr>
          <p:spPr bwMode="auto">
            <a:xfrm>
              <a:off x="19873876" y="5006489"/>
              <a:ext cx="973413" cy="1282304"/>
            </a:xfrm>
            <a:custGeom>
              <a:avLst/>
              <a:gdLst>
                <a:gd name="T0" fmla="*/ 901 w 1019"/>
                <a:gd name="T1" fmla="*/ 0 h 1341"/>
                <a:gd name="T2" fmla="*/ 901 w 1019"/>
                <a:gd name="T3" fmla="*/ 0 h 1341"/>
                <a:gd name="T4" fmla="*/ 1004 w 1019"/>
                <a:gd name="T5" fmla="*/ 88 h 1341"/>
                <a:gd name="T6" fmla="*/ 1016 w 1019"/>
                <a:gd name="T7" fmla="*/ 1240 h 1341"/>
                <a:gd name="T8" fmla="*/ 916 w 1019"/>
                <a:gd name="T9" fmla="*/ 1331 h 1341"/>
                <a:gd name="T10" fmla="*/ 117 w 1019"/>
                <a:gd name="T11" fmla="*/ 1338 h 1341"/>
                <a:gd name="T12" fmla="*/ 14 w 1019"/>
                <a:gd name="T13" fmla="*/ 1250 h 1341"/>
                <a:gd name="T14" fmla="*/ 0 w 1019"/>
                <a:gd name="T15" fmla="*/ 100 h 1341"/>
                <a:gd name="T16" fmla="*/ 102 w 1019"/>
                <a:gd name="T17" fmla="*/ 10 h 1341"/>
                <a:gd name="T18" fmla="*/ 901 w 1019"/>
                <a:gd name="T19" fmla="*/ 0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9" h="1341">
                  <a:moveTo>
                    <a:pt x="901" y="0"/>
                  </a:moveTo>
                  <a:lnTo>
                    <a:pt x="901" y="0"/>
                  </a:lnTo>
                  <a:cubicBezTo>
                    <a:pt x="957" y="0"/>
                    <a:pt x="1004" y="39"/>
                    <a:pt x="1004" y="88"/>
                  </a:cubicBezTo>
                  <a:cubicBezTo>
                    <a:pt x="1016" y="1240"/>
                    <a:pt x="1016" y="1240"/>
                    <a:pt x="1016" y="1240"/>
                  </a:cubicBezTo>
                  <a:cubicBezTo>
                    <a:pt x="1018" y="1289"/>
                    <a:pt x="972" y="1328"/>
                    <a:pt x="916" y="1331"/>
                  </a:cubicBezTo>
                  <a:cubicBezTo>
                    <a:pt x="117" y="1338"/>
                    <a:pt x="117" y="1338"/>
                    <a:pt x="117" y="1338"/>
                  </a:cubicBezTo>
                  <a:cubicBezTo>
                    <a:pt x="60" y="1340"/>
                    <a:pt x="14" y="1299"/>
                    <a:pt x="14" y="1250"/>
                  </a:cubicBezTo>
                  <a:cubicBezTo>
                    <a:pt x="0" y="100"/>
                    <a:pt x="0" y="100"/>
                    <a:pt x="0" y="100"/>
                  </a:cubicBezTo>
                  <a:cubicBezTo>
                    <a:pt x="0" y="51"/>
                    <a:pt x="46" y="10"/>
                    <a:pt x="102" y="10"/>
                  </a:cubicBezTo>
                  <a:lnTo>
                    <a:pt x="901" y="0"/>
                  </a:lnTo>
                </a:path>
              </a:pathLst>
            </a:custGeom>
            <a:solidFill>
              <a:srgbClr val="15507A"/>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96" name="Freeform 350"/>
            <p:cNvSpPr>
              <a:spLocks noChangeArrowheads="1"/>
            </p:cNvSpPr>
            <p:nvPr/>
          </p:nvSpPr>
          <p:spPr bwMode="auto">
            <a:xfrm>
              <a:off x="19950057" y="5074202"/>
              <a:ext cx="571351" cy="1125719"/>
            </a:xfrm>
            <a:custGeom>
              <a:avLst/>
              <a:gdLst>
                <a:gd name="T0" fmla="*/ 525 w 599"/>
                <a:gd name="T1" fmla="*/ 0 h 1176"/>
                <a:gd name="T2" fmla="*/ 525 w 599"/>
                <a:gd name="T3" fmla="*/ 0 h 1176"/>
                <a:gd name="T4" fmla="*/ 585 w 599"/>
                <a:gd name="T5" fmla="*/ 78 h 1176"/>
                <a:gd name="T6" fmla="*/ 595 w 599"/>
                <a:gd name="T7" fmla="*/ 1089 h 1176"/>
                <a:gd name="T8" fmla="*/ 537 w 599"/>
                <a:gd name="T9" fmla="*/ 1167 h 1176"/>
                <a:gd name="T10" fmla="*/ 73 w 599"/>
                <a:gd name="T11" fmla="*/ 1175 h 1176"/>
                <a:gd name="T12" fmla="*/ 13 w 599"/>
                <a:gd name="T13" fmla="*/ 1097 h 1176"/>
                <a:gd name="T14" fmla="*/ 3 w 599"/>
                <a:gd name="T15" fmla="*/ 83 h 1176"/>
                <a:gd name="T16" fmla="*/ 61 w 599"/>
                <a:gd name="T17" fmla="*/ 5 h 1176"/>
                <a:gd name="T18" fmla="*/ 525 w 599"/>
                <a:gd name="T19" fmla="*/ 0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1176">
                  <a:moveTo>
                    <a:pt x="525" y="0"/>
                  </a:moveTo>
                  <a:lnTo>
                    <a:pt x="525" y="0"/>
                  </a:lnTo>
                  <a:cubicBezTo>
                    <a:pt x="556" y="0"/>
                    <a:pt x="583" y="34"/>
                    <a:pt x="585" y="78"/>
                  </a:cubicBezTo>
                  <a:cubicBezTo>
                    <a:pt x="595" y="1089"/>
                    <a:pt x="595" y="1089"/>
                    <a:pt x="595" y="1089"/>
                  </a:cubicBezTo>
                  <a:cubicBezTo>
                    <a:pt x="598" y="1134"/>
                    <a:pt x="571" y="1167"/>
                    <a:pt x="537" y="1167"/>
                  </a:cubicBezTo>
                  <a:cubicBezTo>
                    <a:pt x="73" y="1175"/>
                    <a:pt x="73" y="1175"/>
                    <a:pt x="73" y="1175"/>
                  </a:cubicBezTo>
                  <a:cubicBezTo>
                    <a:pt x="42" y="1175"/>
                    <a:pt x="15" y="1141"/>
                    <a:pt x="13" y="1097"/>
                  </a:cubicBezTo>
                  <a:cubicBezTo>
                    <a:pt x="3" y="83"/>
                    <a:pt x="3" y="83"/>
                    <a:pt x="3" y="83"/>
                  </a:cubicBezTo>
                  <a:cubicBezTo>
                    <a:pt x="0" y="42"/>
                    <a:pt x="28" y="5"/>
                    <a:pt x="61" y="5"/>
                  </a:cubicBezTo>
                  <a:lnTo>
                    <a:pt x="525" y="0"/>
                  </a:lnTo>
                </a:path>
              </a:pathLst>
            </a:custGeom>
            <a:solidFill>
              <a:srgbClr val="013348"/>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97" name="Freeform 351"/>
            <p:cNvSpPr>
              <a:spLocks noChangeArrowheads="1"/>
            </p:cNvSpPr>
            <p:nvPr/>
          </p:nvSpPr>
          <p:spPr bwMode="auto">
            <a:xfrm>
              <a:off x="20563730" y="5522797"/>
              <a:ext cx="224308" cy="236994"/>
            </a:xfrm>
            <a:custGeom>
              <a:avLst/>
              <a:gdLst>
                <a:gd name="T0" fmla="*/ 212 w 240"/>
                <a:gd name="T1" fmla="*/ 0 h 252"/>
                <a:gd name="T2" fmla="*/ 212 w 240"/>
                <a:gd name="T3" fmla="*/ 0 h 252"/>
                <a:gd name="T4" fmla="*/ 236 w 240"/>
                <a:gd name="T5" fmla="*/ 17 h 252"/>
                <a:gd name="T6" fmla="*/ 239 w 240"/>
                <a:gd name="T7" fmla="*/ 231 h 252"/>
                <a:gd name="T8" fmla="*/ 215 w 240"/>
                <a:gd name="T9" fmla="*/ 248 h 252"/>
                <a:gd name="T10" fmla="*/ 27 w 240"/>
                <a:gd name="T11" fmla="*/ 251 h 252"/>
                <a:gd name="T12" fmla="*/ 2 w 240"/>
                <a:gd name="T13" fmla="*/ 233 h 252"/>
                <a:gd name="T14" fmla="*/ 0 w 240"/>
                <a:gd name="T15" fmla="*/ 19 h 252"/>
                <a:gd name="T16" fmla="*/ 24 w 240"/>
                <a:gd name="T17" fmla="*/ 2 h 252"/>
                <a:gd name="T18" fmla="*/ 212 w 240"/>
                <a:gd name="T1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252">
                  <a:moveTo>
                    <a:pt x="212" y="0"/>
                  </a:moveTo>
                  <a:lnTo>
                    <a:pt x="212" y="0"/>
                  </a:lnTo>
                  <a:cubicBezTo>
                    <a:pt x="224" y="0"/>
                    <a:pt x="236" y="7"/>
                    <a:pt x="236" y="17"/>
                  </a:cubicBezTo>
                  <a:cubicBezTo>
                    <a:pt x="239" y="231"/>
                    <a:pt x="239" y="231"/>
                    <a:pt x="239" y="231"/>
                  </a:cubicBezTo>
                  <a:cubicBezTo>
                    <a:pt x="239" y="241"/>
                    <a:pt x="227" y="248"/>
                    <a:pt x="215" y="248"/>
                  </a:cubicBezTo>
                  <a:cubicBezTo>
                    <a:pt x="27" y="251"/>
                    <a:pt x="27" y="251"/>
                    <a:pt x="27" y="251"/>
                  </a:cubicBezTo>
                  <a:cubicBezTo>
                    <a:pt x="15" y="251"/>
                    <a:pt x="2" y="243"/>
                    <a:pt x="2" y="233"/>
                  </a:cubicBezTo>
                  <a:cubicBezTo>
                    <a:pt x="0" y="19"/>
                    <a:pt x="0" y="19"/>
                    <a:pt x="0" y="19"/>
                  </a:cubicBezTo>
                  <a:cubicBezTo>
                    <a:pt x="0" y="9"/>
                    <a:pt x="12" y="2"/>
                    <a:pt x="24" y="2"/>
                  </a:cubicBezTo>
                  <a:lnTo>
                    <a:pt x="212" y="0"/>
                  </a:lnTo>
                </a:path>
              </a:pathLst>
            </a:custGeom>
            <a:solidFill>
              <a:srgbClr val="387395"/>
            </a:solidFill>
            <a:ln>
              <a:noFill/>
            </a:ln>
            <a:effectLst/>
            <a:extLst>
              <a:ext uri="{91240B29-F687-4f45-9708-019B960494DF}">
                <a14:hiddenLine xmlns="" xmlns:a14="http://schemas.microsoft.com/office/drawing/2010/main" w="9525" cap="flat">
                  <a:solidFill>
                    <a:srgbClr val="B2B3B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98" name="Freeform 352"/>
            <p:cNvSpPr>
              <a:spLocks noChangeArrowheads="1"/>
            </p:cNvSpPr>
            <p:nvPr/>
          </p:nvSpPr>
          <p:spPr bwMode="auto">
            <a:xfrm>
              <a:off x="20563730" y="5522797"/>
              <a:ext cx="224308" cy="236994"/>
            </a:xfrm>
            <a:custGeom>
              <a:avLst/>
              <a:gdLst>
                <a:gd name="T0" fmla="*/ 212 w 240"/>
                <a:gd name="T1" fmla="*/ 0 h 252"/>
                <a:gd name="T2" fmla="*/ 212 w 240"/>
                <a:gd name="T3" fmla="*/ 0 h 252"/>
                <a:gd name="T4" fmla="*/ 236 w 240"/>
                <a:gd name="T5" fmla="*/ 17 h 252"/>
                <a:gd name="T6" fmla="*/ 239 w 240"/>
                <a:gd name="T7" fmla="*/ 231 h 252"/>
                <a:gd name="T8" fmla="*/ 215 w 240"/>
                <a:gd name="T9" fmla="*/ 248 h 252"/>
                <a:gd name="T10" fmla="*/ 27 w 240"/>
                <a:gd name="T11" fmla="*/ 251 h 252"/>
                <a:gd name="T12" fmla="*/ 2 w 240"/>
                <a:gd name="T13" fmla="*/ 233 h 252"/>
                <a:gd name="T14" fmla="*/ 0 w 240"/>
                <a:gd name="T15" fmla="*/ 19 h 252"/>
                <a:gd name="T16" fmla="*/ 24 w 240"/>
                <a:gd name="T17" fmla="*/ 2 h 252"/>
                <a:gd name="T18" fmla="*/ 212 w 240"/>
                <a:gd name="T1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252">
                  <a:moveTo>
                    <a:pt x="212" y="0"/>
                  </a:moveTo>
                  <a:lnTo>
                    <a:pt x="212" y="0"/>
                  </a:lnTo>
                  <a:cubicBezTo>
                    <a:pt x="224" y="0"/>
                    <a:pt x="236" y="7"/>
                    <a:pt x="236" y="17"/>
                  </a:cubicBezTo>
                  <a:cubicBezTo>
                    <a:pt x="239" y="231"/>
                    <a:pt x="239" y="231"/>
                    <a:pt x="239" y="231"/>
                  </a:cubicBezTo>
                  <a:cubicBezTo>
                    <a:pt x="239" y="241"/>
                    <a:pt x="227" y="248"/>
                    <a:pt x="215" y="248"/>
                  </a:cubicBezTo>
                  <a:cubicBezTo>
                    <a:pt x="27" y="251"/>
                    <a:pt x="27" y="251"/>
                    <a:pt x="27" y="251"/>
                  </a:cubicBezTo>
                  <a:cubicBezTo>
                    <a:pt x="15" y="251"/>
                    <a:pt x="2" y="243"/>
                    <a:pt x="2" y="233"/>
                  </a:cubicBezTo>
                  <a:cubicBezTo>
                    <a:pt x="0" y="19"/>
                    <a:pt x="0" y="19"/>
                    <a:pt x="0" y="19"/>
                  </a:cubicBezTo>
                  <a:cubicBezTo>
                    <a:pt x="0" y="9"/>
                    <a:pt x="12" y="2"/>
                    <a:pt x="24" y="2"/>
                  </a:cubicBezTo>
                  <a:lnTo>
                    <a:pt x="212" y="0"/>
                  </a:lnTo>
                </a:path>
              </a:pathLst>
            </a:custGeom>
            <a:noFill/>
            <a:ln w="5760" cap="flat">
              <a:solidFill>
                <a:srgbClr val="326798"/>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999" name="Freeform 353"/>
            <p:cNvSpPr>
              <a:spLocks noChangeArrowheads="1"/>
            </p:cNvSpPr>
            <p:nvPr/>
          </p:nvSpPr>
          <p:spPr bwMode="auto">
            <a:xfrm>
              <a:off x="20555266" y="5531261"/>
              <a:ext cx="224308" cy="236994"/>
            </a:xfrm>
            <a:custGeom>
              <a:avLst/>
              <a:gdLst>
                <a:gd name="T0" fmla="*/ 212 w 240"/>
                <a:gd name="T1" fmla="*/ 0 h 252"/>
                <a:gd name="T2" fmla="*/ 212 w 240"/>
                <a:gd name="T3" fmla="*/ 0 h 252"/>
                <a:gd name="T4" fmla="*/ 234 w 240"/>
                <a:gd name="T5" fmla="*/ 17 h 252"/>
                <a:gd name="T6" fmla="*/ 236 w 240"/>
                <a:gd name="T7" fmla="*/ 234 h 252"/>
                <a:gd name="T8" fmla="*/ 214 w 240"/>
                <a:gd name="T9" fmla="*/ 249 h 252"/>
                <a:gd name="T10" fmla="*/ 26 w 240"/>
                <a:gd name="T11" fmla="*/ 251 h 252"/>
                <a:gd name="T12" fmla="*/ 2 w 240"/>
                <a:gd name="T13" fmla="*/ 236 h 252"/>
                <a:gd name="T14" fmla="*/ 0 w 240"/>
                <a:gd name="T15" fmla="*/ 20 h 252"/>
                <a:gd name="T16" fmla="*/ 24 w 240"/>
                <a:gd name="T17" fmla="*/ 2 h 252"/>
                <a:gd name="T18" fmla="*/ 212 w 240"/>
                <a:gd name="T1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252">
                  <a:moveTo>
                    <a:pt x="212" y="0"/>
                  </a:moveTo>
                  <a:lnTo>
                    <a:pt x="212" y="0"/>
                  </a:lnTo>
                  <a:cubicBezTo>
                    <a:pt x="224" y="0"/>
                    <a:pt x="234" y="7"/>
                    <a:pt x="234" y="17"/>
                  </a:cubicBezTo>
                  <a:cubicBezTo>
                    <a:pt x="236" y="234"/>
                    <a:pt x="236" y="234"/>
                    <a:pt x="236" y="234"/>
                  </a:cubicBezTo>
                  <a:cubicBezTo>
                    <a:pt x="239" y="241"/>
                    <a:pt x="226" y="249"/>
                    <a:pt x="214" y="249"/>
                  </a:cubicBezTo>
                  <a:cubicBezTo>
                    <a:pt x="26" y="251"/>
                    <a:pt x="26" y="251"/>
                    <a:pt x="26" y="251"/>
                  </a:cubicBezTo>
                  <a:cubicBezTo>
                    <a:pt x="14" y="251"/>
                    <a:pt x="2" y="244"/>
                    <a:pt x="2" y="236"/>
                  </a:cubicBezTo>
                  <a:cubicBezTo>
                    <a:pt x="0" y="20"/>
                    <a:pt x="0" y="20"/>
                    <a:pt x="0" y="20"/>
                  </a:cubicBezTo>
                  <a:cubicBezTo>
                    <a:pt x="0" y="10"/>
                    <a:pt x="9" y="2"/>
                    <a:pt x="24" y="2"/>
                  </a:cubicBezTo>
                  <a:lnTo>
                    <a:pt x="212" y="0"/>
                  </a:lnTo>
                </a:path>
              </a:pathLst>
            </a:custGeom>
            <a:solidFill>
              <a:srgbClr val="013348"/>
            </a:solidFill>
            <a:ln>
              <a:noFill/>
            </a:ln>
            <a:effectLst/>
            <a:extLst>
              <a:ext uri="{91240B29-F687-4f45-9708-019B960494DF}">
                <a14:hiddenLine xmlns="" xmlns:a14="http://schemas.microsoft.com/office/drawing/2010/main" w="9525" cap="flat">
                  <a:solidFill>
                    <a:srgbClr val="326798"/>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00" name="Freeform 354"/>
            <p:cNvSpPr>
              <a:spLocks noChangeArrowheads="1"/>
            </p:cNvSpPr>
            <p:nvPr/>
          </p:nvSpPr>
          <p:spPr bwMode="auto">
            <a:xfrm>
              <a:off x="20347886" y="5141914"/>
              <a:ext cx="131199" cy="131193"/>
            </a:xfrm>
            <a:custGeom>
              <a:avLst/>
              <a:gdLst>
                <a:gd name="T0" fmla="*/ 136 w 142"/>
                <a:gd name="T1" fmla="*/ 0 h 142"/>
                <a:gd name="T2" fmla="*/ 136 w 142"/>
                <a:gd name="T3" fmla="*/ 0 h 142"/>
                <a:gd name="T4" fmla="*/ 141 w 142"/>
                <a:gd name="T5" fmla="*/ 4 h 142"/>
                <a:gd name="T6" fmla="*/ 141 w 142"/>
                <a:gd name="T7" fmla="*/ 133 h 142"/>
                <a:gd name="T8" fmla="*/ 139 w 142"/>
                <a:gd name="T9" fmla="*/ 138 h 142"/>
                <a:gd name="T10" fmla="*/ 7 w 142"/>
                <a:gd name="T11" fmla="*/ 141 h 142"/>
                <a:gd name="T12" fmla="*/ 2 w 142"/>
                <a:gd name="T13" fmla="*/ 136 h 142"/>
                <a:gd name="T14" fmla="*/ 0 w 142"/>
                <a:gd name="T15" fmla="*/ 7 h 142"/>
                <a:gd name="T16" fmla="*/ 5 w 142"/>
                <a:gd name="T17" fmla="*/ 2 h 142"/>
                <a:gd name="T18" fmla="*/ 136 w 142"/>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2">
                  <a:moveTo>
                    <a:pt x="136" y="0"/>
                  </a:moveTo>
                  <a:lnTo>
                    <a:pt x="136" y="0"/>
                  </a:lnTo>
                  <a:cubicBezTo>
                    <a:pt x="139" y="0"/>
                    <a:pt x="141" y="2"/>
                    <a:pt x="141" y="4"/>
                  </a:cubicBezTo>
                  <a:cubicBezTo>
                    <a:pt x="141" y="133"/>
                    <a:pt x="141" y="133"/>
                    <a:pt x="141" y="133"/>
                  </a:cubicBezTo>
                  <a:cubicBezTo>
                    <a:pt x="141" y="136"/>
                    <a:pt x="141" y="138"/>
                    <a:pt x="139" y="138"/>
                  </a:cubicBezTo>
                  <a:cubicBezTo>
                    <a:pt x="7" y="141"/>
                    <a:pt x="7" y="141"/>
                    <a:pt x="7" y="141"/>
                  </a:cubicBezTo>
                  <a:cubicBezTo>
                    <a:pt x="5" y="141"/>
                    <a:pt x="2" y="138"/>
                    <a:pt x="2" y="136"/>
                  </a:cubicBezTo>
                  <a:cubicBezTo>
                    <a:pt x="0" y="7"/>
                    <a:pt x="0" y="7"/>
                    <a:pt x="0" y="7"/>
                  </a:cubicBezTo>
                  <a:cubicBezTo>
                    <a:pt x="0" y="4"/>
                    <a:pt x="2" y="2"/>
                    <a:pt x="5" y="2"/>
                  </a:cubicBezTo>
                  <a:lnTo>
                    <a:pt x="136" y="0"/>
                  </a:lnTo>
                </a:path>
              </a:pathLst>
            </a:custGeom>
            <a:solidFill>
              <a:srgbClr val="5B93B1"/>
            </a:solidFill>
            <a:ln>
              <a:noFill/>
            </a:ln>
            <a:effectLst/>
            <a:extLst>
              <a:ext uri="{91240B29-F687-4f45-9708-019B960494DF}">
                <a14:hiddenLine xmlns="" xmlns:a14="http://schemas.microsoft.com/office/drawing/2010/main" w="9525" cap="flat">
                  <a:solidFill>
                    <a:srgbClr val="326798"/>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01" name="Freeform 355"/>
            <p:cNvSpPr>
              <a:spLocks noChangeArrowheads="1"/>
            </p:cNvSpPr>
            <p:nvPr/>
          </p:nvSpPr>
          <p:spPr bwMode="auto">
            <a:xfrm>
              <a:off x="20347886" y="5141914"/>
              <a:ext cx="131199" cy="131193"/>
            </a:xfrm>
            <a:custGeom>
              <a:avLst/>
              <a:gdLst>
                <a:gd name="T0" fmla="*/ 136 w 142"/>
                <a:gd name="T1" fmla="*/ 0 h 142"/>
                <a:gd name="T2" fmla="*/ 136 w 142"/>
                <a:gd name="T3" fmla="*/ 0 h 142"/>
                <a:gd name="T4" fmla="*/ 141 w 142"/>
                <a:gd name="T5" fmla="*/ 4 h 142"/>
                <a:gd name="T6" fmla="*/ 141 w 142"/>
                <a:gd name="T7" fmla="*/ 133 h 142"/>
                <a:gd name="T8" fmla="*/ 139 w 142"/>
                <a:gd name="T9" fmla="*/ 138 h 142"/>
                <a:gd name="T10" fmla="*/ 7 w 142"/>
                <a:gd name="T11" fmla="*/ 141 h 142"/>
                <a:gd name="T12" fmla="*/ 2 w 142"/>
                <a:gd name="T13" fmla="*/ 136 h 142"/>
                <a:gd name="T14" fmla="*/ 0 w 142"/>
                <a:gd name="T15" fmla="*/ 7 h 142"/>
                <a:gd name="T16" fmla="*/ 5 w 142"/>
                <a:gd name="T17" fmla="*/ 2 h 142"/>
                <a:gd name="T18" fmla="*/ 136 w 142"/>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2">
                  <a:moveTo>
                    <a:pt x="136" y="0"/>
                  </a:moveTo>
                  <a:lnTo>
                    <a:pt x="136" y="0"/>
                  </a:lnTo>
                  <a:cubicBezTo>
                    <a:pt x="139" y="0"/>
                    <a:pt x="141" y="2"/>
                    <a:pt x="141" y="4"/>
                  </a:cubicBezTo>
                  <a:cubicBezTo>
                    <a:pt x="141" y="133"/>
                    <a:pt x="141" y="133"/>
                    <a:pt x="141" y="133"/>
                  </a:cubicBezTo>
                  <a:cubicBezTo>
                    <a:pt x="141" y="136"/>
                    <a:pt x="141" y="138"/>
                    <a:pt x="139" y="138"/>
                  </a:cubicBezTo>
                  <a:cubicBezTo>
                    <a:pt x="7" y="141"/>
                    <a:pt x="7" y="141"/>
                    <a:pt x="7" y="141"/>
                  </a:cubicBezTo>
                  <a:cubicBezTo>
                    <a:pt x="5" y="141"/>
                    <a:pt x="2" y="138"/>
                    <a:pt x="2" y="136"/>
                  </a:cubicBezTo>
                  <a:cubicBezTo>
                    <a:pt x="0" y="7"/>
                    <a:pt x="0" y="7"/>
                    <a:pt x="0" y="7"/>
                  </a:cubicBezTo>
                  <a:cubicBezTo>
                    <a:pt x="0" y="4"/>
                    <a:pt x="2" y="2"/>
                    <a:pt x="5" y="2"/>
                  </a:cubicBezTo>
                  <a:lnTo>
                    <a:pt x="136" y="0"/>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02" name="Freeform 356"/>
            <p:cNvSpPr>
              <a:spLocks noChangeArrowheads="1"/>
            </p:cNvSpPr>
            <p:nvPr/>
          </p:nvSpPr>
          <p:spPr bwMode="auto">
            <a:xfrm>
              <a:off x="20347886" y="5315427"/>
              <a:ext cx="131199" cy="131193"/>
            </a:xfrm>
            <a:custGeom>
              <a:avLst/>
              <a:gdLst>
                <a:gd name="T0" fmla="*/ 137 w 142"/>
                <a:gd name="T1" fmla="*/ 0 h 140"/>
                <a:gd name="T2" fmla="*/ 137 w 142"/>
                <a:gd name="T3" fmla="*/ 0 h 140"/>
                <a:gd name="T4" fmla="*/ 141 w 142"/>
                <a:gd name="T5" fmla="*/ 5 h 140"/>
                <a:gd name="T6" fmla="*/ 141 w 142"/>
                <a:gd name="T7" fmla="*/ 134 h 140"/>
                <a:gd name="T8" fmla="*/ 137 w 142"/>
                <a:gd name="T9" fmla="*/ 136 h 140"/>
                <a:gd name="T10" fmla="*/ 5 w 142"/>
                <a:gd name="T11" fmla="*/ 139 h 140"/>
                <a:gd name="T12" fmla="*/ 0 w 142"/>
                <a:gd name="T13" fmla="*/ 134 h 140"/>
                <a:gd name="T14" fmla="*/ 0 w 142"/>
                <a:gd name="T15" fmla="*/ 5 h 140"/>
                <a:gd name="T16" fmla="*/ 5 w 142"/>
                <a:gd name="T17" fmla="*/ 0 h 140"/>
                <a:gd name="T18" fmla="*/ 137 w 142"/>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0">
                  <a:moveTo>
                    <a:pt x="137" y="0"/>
                  </a:moveTo>
                  <a:lnTo>
                    <a:pt x="137" y="0"/>
                  </a:lnTo>
                  <a:cubicBezTo>
                    <a:pt x="139" y="0"/>
                    <a:pt x="141" y="2"/>
                    <a:pt x="141" y="5"/>
                  </a:cubicBezTo>
                  <a:cubicBezTo>
                    <a:pt x="141" y="134"/>
                    <a:pt x="141" y="134"/>
                    <a:pt x="141" y="134"/>
                  </a:cubicBezTo>
                  <a:cubicBezTo>
                    <a:pt x="141" y="136"/>
                    <a:pt x="139" y="136"/>
                    <a:pt x="137" y="136"/>
                  </a:cubicBezTo>
                  <a:cubicBezTo>
                    <a:pt x="5" y="139"/>
                    <a:pt x="5" y="139"/>
                    <a:pt x="5" y="139"/>
                  </a:cubicBezTo>
                  <a:cubicBezTo>
                    <a:pt x="3" y="139"/>
                    <a:pt x="0" y="136"/>
                    <a:pt x="0" y="134"/>
                  </a:cubicBezTo>
                  <a:cubicBezTo>
                    <a:pt x="0" y="5"/>
                    <a:pt x="0" y="5"/>
                    <a:pt x="0" y="5"/>
                  </a:cubicBezTo>
                  <a:cubicBezTo>
                    <a:pt x="0" y="2"/>
                    <a:pt x="3" y="0"/>
                    <a:pt x="5" y="0"/>
                  </a:cubicBezTo>
                  <a:lnTo>
                    <a:pt x="137" y="0"/>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03" name="Freeform 357"/>
            <p:cNvSpPr>
              <a:spLocks noChangeArrowheads="1"/>
            </p:cNvSpPr>
            <p:nvPr/>
          </p:nvSpPr>
          <p:spPr bwMode="auto">
            <a:xfrm>
              <a:off x="20347886" y="5315427"/>
              <a:ext cx="131199" cy="131193"/>
            </a:xfrm>
            <a:custGeom>
              <a:avLst/>
              <a:gdLst>
                <a:gd name="T0" fmla="*/ 137 w 142"/>
                <a:gd name="T1" fmla="*/ 0 h 140"/>
                <a:gd name="T2" fmla="*/ 137 w 142"/>
                <a:gd name="T3" fmla="*/ 0 h 140"/>
                <a:gd name="T4" fmla="*/ 141 w 142"/>
                <a:gd name="T5" fmla="*/ 5 h 140"/>
                <a:gd name="T6" fmla="*/ 141 w 142"/>
                <a:gd name="T7" fmla="*/ 134 h 140"/>
                <a:gd name="T8" fmla="*/ 137 w 142"/>
                <a:gd name="T9" fmla="*/ 136 h 140"/>
                <a:gd name="T10" fmla="*/ 5 w 142"/>
                <a:gd name="T11" fmla="*/ 139 h 140"/>
                <a:gd name="T12" fmla="*/ 0 w 142"/>
                <a:gd name="T13" fmla="*/ 134 h 140"/>
                <a:gd name="T14" fmla="*/ 0 w 142"/>
                <a:gd name="T15" fmla="*/ 5 h 140"/>
                <a:gd name="T16" fmla="*/ 5 w 142"/>
                <a:gd name="T17" fmla="*/ 0 h 140"/>
                <a:gd name="T18" fmla="*/ 137 w 142"/>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0">
                  <a:moveTo>
                    <a:pt x="137" y="0"/>
                  </a:moveTo>
                  <a:lnTo>
                    <a:pt x="137" y="0"/>
                  </a:lnTo>
                  <a:cubicBezTo>
                    <a:pt x="139" y="0"/>
                    <a:pt x="141" y="2"/>
                    <a:pt x="141" y="5"/>
                  </a:cubicBezTo>
                  <a:cubicBezTo>
                    <a:pt x="141" y="134"/>
                    <a:pt x="141" y="134"/>
                    <a:pt x="141" y="134"/>
                  </a:cubicBezTo>
                  <a:cubicBezTo>
                    <a:pt x="141" y="136"/>
                    <a:pt x="139" y="136"/>
                    <a:pt x="137" y="136"/>
                  </a:cubicBezTo>
                  <a:cubicBezTo>
                    <a:pt x="5" y="139"/>
                    <a:pt x="5" y="139"/>
                    <a:pt x="5" y="139"/>
                  </a:cubicBezTo>
                  <a:cubicBezTo>
                    <a:pt x="3" y="139"/>
                    <a:pt x="0" y="136"/>
                    <a:pt x="0" y="134"/>
                  </a:cubicBezTo>
                  <a:cubicBezTo>
                    <a:pt x="0" y="5"/>
                    <a:pt x="0" y="5"/>
                    <a:pt x="0" y="5"/>
                  </a:cubicBezTo>
                  <a:cubicBezTo>
                    <a:pt x="0" y="2"/>
                    <a:pt x="3" y="0"/>
                    <a:pt x="5" y="0"/>
                  </a:cubicBezTo>
                  <a:lnTo>
                    <a:pt x="137" y="0"/>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04" name="Freeform 358"/>
            <p:cNvSpPr>
              <a:spLocks noChangeArrowheads="1"/>
            </p:cNvSpPr>
            <p:nvPr/>
          </p:nvSpPr>
          <p:spPr bwMode="auto">
            <a:xfrm>
              <a:off x="20352118" y="5484708"/>
              <a:ext cx="131199" cy="131193"/>
            </a:xfrm>
            <a:custGeom>
              <a:avLst/>
              <a:gdLst>
                <a:gd name="T0" fmla="*/ 136 w 142"/>
                <a:gd name="T1" fmla="*/ 0 h 142"/>
                <a:gd name="T2" fmla="*/ 136 w 142"/>
                <a:gd name="T3" fmla="*/ 0 h 142"/>
                <a:gd name="T4" fmla="*/ 141 w 142"/>
                <a:gd name="T5" fmla="*/ 5 h 142"/>
                <a:gd name="T6" fmla="*/ 141 w 142"/>
                <a:gd name="T7" fmla="*/ 134 h 142"/>
                <a:gd name="T8" fmla="*/ 136 w 142"/>
                <a:gd name="T9" fmla="*/ 139 h 142"/>
                <a:gd name="T10" fmla="*/ 5 w 142"/>
                <a:gd name="T11" fmla="*/ 141 h 142"/>
                <a:gd name="T12" fmla="*/ 0 w 142"/>
                <a:gd name="T13" fmla="*/ 136 h 142"/>
                <a:gd name="T14" fmla="*/ 0 w 142"/>
                <a:gd name="T15" fmla="*/ 7 h 142"/>
                <a:gd name="T16" fmla="*/ 5 w 142"/>
                <a:gd name="T17" fmla="*/ 2 h 142"/>
                <a:gd name="T18" fmla="*/ 136 w 142"/>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2">
                  <a:moveTo>
                    <a:pt x="136" y="0"/>
                  </a:moveTo>
                  <a:lnTo>
                    <a:pt x="136" y="0"/>
                  </a:lnTo>
                  <a:cubicBezTo>
                    <a:pt x="138" y="0"/>
                    <a:pt x="141" y="2"/>
                    <a:pt x="141" y="5"/>
                  </a:cubicBezTo>
                  <a:cubicBezTo>
                    <a:pt x="141" y="134"/>
                    <a:pt x="141" y="134"/>
                    <a:pt x="141" y="134"/>
                  </a:cubicBezTo>
                  <a:cubicBezTo>
                    <a:pt x="141" y="136"/>
                    <a:pt x="138" y="139"/>
                    <a:pt x="136" y="139"/>
                  </a:cubicBezTo>
                  <a:cubicBezTo>
                    <a:pt x="5" y="141"/>
                    <a:pt x="5" y="141"/>
                    <a:pt x="5" y="141"/>
                  </a:cubicBezTo>
                  <a:cubicBezTo>
                    <a:pt x="2" y="141"/>
                    <a:pt x="0" y="139"/>
                    <a:pt x="0" y="136"/>
                  </a:cubicBezTo>
                  <a:cubicBezTo>
                    <a:pt x="0" y="7"/>
                    <a:pt x="0" y="7"/>
                    <a:pt x="0" y="7"/>
                  </a:cubicBezTo>
                  <a:cubicBezTo>
                    <a:pt x="0" y="5"/>
                    <a:pt x="2" y="2"/>
                    <a:pt x="5" y="2"/>
                  </a:cubicBezTo>
                  <a:lnTo>
                    <a:pt x="136" y="0"/>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05" name="Freeform 359"/>
            <p:cNvSpPr>
              <a:spLocks noChangeArrowheads="1"/>
            </p:cNvSpPr>
            <p:nvPr/>
          </p:nvSpPr>
          <p:spPr bwMode="auto">
            <a:xfrm>
              <a:off x="20352118" y="5484708"/>
              <a:ext cx="131199" cy="131193"/>
            </a:xfrm>
            <a:custGeom>
              <a:avLst/>
              <a:gdLst>
                <a:gd name="T0" fmla="*/ 136 w 142"/>
                <a:gd name="T1" fmla="*/ 0 h 142"/>
                <a:gd name="T2" fmla="*/ 136 w 142"/>
                <a:gd name="T3" fmla="*/ 0 h 142"/>
                <a:gd name="T4" fmla="*/ 141 w 142"/>
                <a:gd name="T5" fmla="*/ 5 h 142"/>
                <a:gd name="T6" fmla="*/ 141 w 142"/>
                <a:gd name="T7" fmla="*/ 134 h 142"/>
                <a:gd name="T8" fmla="*/ 136 w 142"/>
                <a:gd name="T9" fmla="*/ 139 h 142"/>
                <a:gd name="T10" fmla="*/ 5 w 142"/>
                <a:gd name="T11" fmla="*/ 141 h 142"/>
                <a:gd name="T12" fmla="*/ 0 w 142"/>
                <a:gd name="T13" fmla="*/ 136 h 142"/>
                <a:gd name="T14" fmla="*/ 0 w 142"/>
                <a:gd name="T15" fmla="*/ 7 h 142"/>
                <a:gd name="T16" fmla="*/ 5 w 142"/>
                <a:gd name="T17" fmla="*/ 2 h 142"/>
                <a:gd name="T18" fmla="*/ 136 w 142"/>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2">
                  <a:moveTo>
                    <a:pt x="136" y="0"/>
                  </a:moveTo>
                  <a:lnTo>
                    <a:pt x="136" y="0"/>
                  </a:lnTo>
                  <a:cubicBezTo>
                    <a:pt x="138" y="0"/>
                    <a:pt x="141" y="2"/>
                    <a:pt x="141" y="5"/>
                  </a:cubicBezTo>
                  <a:cubicBezTo>
                    <a:pt x="141" y="134"/>
                    <a:pt x="141" y="134"/>
                    <a:pt x="141" y="134"/>
                  </a:cubicBezTo>
                  <a:cubicBezTo>
                    <a:pt x="141" y="136"/>
                    <a:pt x="138" y="139"/>
                    <a:pt x="136" y="139"/>
                  </a:cubicBezTo>
                  <a:cubicBezTo>
                    <a:pt x="5" y="141"/>
                    <a:pt x="5" y="141"/>
                    <a:pt x="5" y="141"/>
                  </a:cubicBezTo>
                  <a:cubicBezTo>
                    <a:pt x="2" y="141"/>
                    <a:pt x="0" y="139"/>
                    <a:pt x="0" y="136"/>
                  </a:cubicBezTo>
                  <a:cubicBezTo>
                    <a:pt x="0" y="7"/>
                    <a:pt x="0" y="7"/>
                    <a:pt x="0" y="7"/>
                  </a:cubicBezTo>
                  <a:cubicBezTo>
                    <a:pt x="0" y="5"/>
                    <a:pt x="2" y="2"/>
                    <a:pt x="5" y="2"/>
                  </a:cubicBezTo>
                  <a:lnTo>
                    <a:pt x="136" y="0"/>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06" name="Freeform 360"/>
            <p:cNvSpPr>
              <a:spLocks noChangeArrowheads="1"/>
            </p:cNvSpPr>
            <p:nvPr/>
          </p:nvSpPr>
          <p:spPr bwMode="auto">
            <a:xfrm>
              <a:off x="20352118" y="5658222"/>
              <a:ext cx="131199" cy="131193"/>
            </a:xfrm>
            <a:custGeom>
              <a:avLst/>
              <a:gdLst>
                <a:gd name="T0" fmla="*/ 134 w 142"/>
                <a:gd name="T1" fmla="*/ 0 h 140"/>
                <a:gd name="T2" fmla="*/ 134 w 142"/>
                <a:gd name="T3" fmla="*/ 0 h 140"/>
                <a:gd name="T4" fmla="*/ 139 w 142"/>
                <a:gd name="T5" fmla="*/ 5 h 140"/>
                <a:gd name="T6" fmla="*/ 141 w 142"/>
                <a:gd name="T7" fmla="*/ 134 h 140"/>
                <a:gd name="T8" fmla="*/ 136 w 142"/>
                <a:gd name="T9" fmla="*/ 137 h 140"/>
                <a:gd name="T10" fmla="*/ 5 w 142"/>
                <a:gd name="T11" fmla="*/ 139 h 140"/>
                <a:gd name="T12" fmla="*/ 0 w 142"/>
                <a:gd name="T13" fmla="*/ 134 h 140"/>
                <a:gd name="T14" fmla="*/ 0 w 142"/>
                <a:gd name="T15" fmla="*/ 5 h 140"/>
                <a:gd name="T16" fmla="*/ 3 w 142"/>
                <a:gd name="T17" fmla="*/ 0 h 140"/>
                <a:gd name="T18" fmla="*/ 134 w 142"/>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0">
                  <a:moveTo>
                    <a:pt x="134" y="0"/>
                  </a:moveTo>
                  <a:lnTo>
                    <a:pt x="134" y="0"/>
                  </a:lnTo>
                  <a:cubicBezTo>
                    <a:pt x="139" y="0"/>
                    <a:pt x="139" y="2"/>
                    <a:pt x="139" y="5"/>
                  </a:cubicBezTo>
                  <a:cubicBezTo>
                    <a:pt x="141" y="134"/>
                    <a:pt x="141" y="134"/>
                    <a:pt x="141" y="134"/>
                  </a:cubicBezTo>
                  <a:cubicBezTo>
                    <a:pt x="141" y="137"/>
                    <a:pt x="139" y="137"/>
                    <a:pt x="136" y="137"/>
                  </a:cubicBezTo>
                  <a:cubicBezTo>
                    <a:pt x="5" y="139"/>
                    <a:pt x="5" y="139"/>
                    <a:pt x="5" y="139"/>
                  </a:cubicBezTo>
                  <a:cubicBezTo>
                    <a:pt x="3" y="139"/>
                    <a:pt x="0" y="137"/>
                    <a:pt x="0" y="134"/>
                  </a:cubicBezTo>
                  <a:cubicBezTo>
                    <a:pt x="0" y="5"/>
                    <a:pt x="0" y="5"/>
                    <a:pt x="0" y="5"/>
                  </a:cubicBezTo>
                  <a:cubicBezTo>
                    <a:pt x="0" y="2"/>
                    <a:pt x="0" y="0"/>
                    <a:pt x="3" y="0"/>
                  </a:cubicBezTo>
                  <a:lnTo>
                    <a:pt x="134" y="0"/>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07" name="Freeform 361"/>
            <p:cNvSpPr>
              <a:spLocks noChangeArrowheads="1"/>
            </p:cNvSpPr>
            <p:nvPr/>
          </p:nvSpPr>
          <p:spPr bwMode="auto">
            <a:xfrm>
              <a:off x="20352118" y="5658222"/>
              <a:ext cx="131199" cy="131193"/>
            </a:xfrm>
            <a:custGeom>
              <a:avLst/>
              <a:gdLst>
                <a:gd name="T0" fmla="*/ 134 w 142"/>
                <a:gd name="T1" fmla="*/ 0 h 140"/>
                <a:gd name="T2" fmla="*/ 134 w 142"/>
                <a:gd name="T3" fmla="*/ 0 h 140"/>
                <a:gd name="T4" fmla="*/ 139 w 142"/>
                <a:gd name="T5" fmla="*/ 5 h 140"/>
                <a:gd name="T6" fmla="*/ 141 w 142"/>
                <a:gd name="T7" fmla="*/ 134 h 140"/>
                <a:gd name="T8" fmla="*/ 136 w 142"/>
                <a:gd name="T9" fmla="*/ 137 h 140"/>
                <a:gd name="T10" fmla="*/ 5 w 142"/>
                <a:gd name="T11" fmla="*/ 139 h 140"/>
                <a:gd name="T12" fmla="*/ 0 w 142"/>
                <a:gd name="T13" fmla="*/ 134 h 140"/>
                <a:gd name="T14" fmla="*/ 0 w 142"/>
                <a:gd name="T15" fmla="*/ 5 h 140"/>
                <a:gd name="T16" fmla="*/ 3 w 142"/>
                <a:gd name="T17" fmla="*/ 0 h 140"/>
                <a:gd name="T18" fmla="*/ 134 w 142"/>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0">
                  <a:moveTo>
                    <a:pt x="134" y="0"/>
                  </a:moveTo>
                  <a:lnTo>
                    <a:pt x="134" y="0"/>
                  </a:lnTo>
                  <a:cubicBezTo>
                    <a:pt x="139" y="0"/>
                    <a:pt x="139" y="2"/>
                    <a:pt x="139" y="5"/>
                  </a:cubicBezTo>
                  <a:cubicBezTo>
                    <a:pt x="141" y="134"/>
                    <a:pt x="141" y="134"/>
                    <a:pt x="141" y="134"/>
                  </a:cubicBezTo>
                  <a:cubicBezTo>
                    <a:pt x="141" y="137"/>
                    <a:pt x="139" y="137"/>
                    <a:pt x="136" y="137"/>
                  </a:cubicBezTo>
                  <a:cubicBezTo>
                    <a:pt x="5" y="139"/>
                    <a:pt x="5" y="139"/>
                    <a:pt x="5" y="139"/>
                  </a:cubicBezTo>
                  <a:cubicBezTo>
                    <a:pt x="3" y="139"/>
                    <a:pt x="0" y="137"/>
                    <a:pt x="0" y="134"/>
                  </a:cubicBezTo>
                  <a:cubicBezTo>
                    <a:pt x="0" y="5"/>
                    <a:pt x="0" y="5"/>
                    <a:pt x="0" y="5"/>
                  </a:cubicBezTo>
                  <a:cubicBezTo>
                    <a:pt x="0" y="2"/>
                    <a:pt x="0" y="0"/>
                    <a:pt x="3" y="0"/>
                  </a:cubicBezTo>
                  <a:lnTo>
                    <a:pt x="134" y="0"/>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08" name="Freeform 362"/>
            <p:cNvSpPr>
              <a:spLocks noChangeArrowheads="1"/>
            </p:cNvSpPr>
            <p:nvPr/>
          </p:nvSpPr>
          <p:spPr bwMode="auto">
            <a:xfrm>
              <a:off x="20352118" y="5827503"/>
              <a:ext cx="135431" cy="131193"/>
            </a:xfrm>
            <a:custGeom>
              <a:avLst/>
              <a:gdLst>
                <a:gd name="T0" fmla="*/ 136 w 145"/>
                <a:gd name="T1" fmla="*/ 0 h 142"/>
                <a:gd name="T2" fmla="*/ 136 w 145"/>
                <a:gd name="T3" fmla="*/ 0 h 142"/>
                <a:gd name="T4" fmla="*/ 141 w 145"/>
                <a:gd name="T5" fmla="*/ 5 h 142"/>
                <a:gd name="T6" fmla="*/ 144 w 145"/>
                <a:gd name="T7" fmla="*/ 134 h 142"/>
                <a:gd name="T8" fmla="*/ 139 w 145"/>
                <a:gd name="T9" fmla="*/ 139 h 142"/>
                <a:gd name="T10" fmla="*/ 8 w 145"/>
                <a:gd name="T11" fmla="*/ 141 h 142"/>
                <a:gd name="T12" fmla="*/ 3 w 145"/>
                <a:gd name="T13" fmla="*/ 136 h 142"/>
                <a:gd name="T14" fmla="*/ 0 w 145"/>
                <a:gd name="T15" fmla="*/ 7 h 142"/>
                <a:gd name="T16" fmla="*/ 5 w 145"/>
                <a:gd name="T17" fmla="*/ 2 h 142"/>
                <a:gd name="T18" fmla="*/ 136 w 145"/>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2">
                  <a:moveTo>
                    <a:pt x="136" y="0"/>
                  </a:moveTo>
                  <a:lnTo>
                    <a:pt x="136" y="0"/>
                  </a:lnTo>
                  <a:cubicBezTo>
                    <a:pt x="139" y="0"/>
                    <a:pt x="141" y="2"/>
                    <a:pt x="141" y="5"/>
                  </a:cubicBezTo>
                  <a:cubicBezTo>
                    <a:pt x="144" y="134"/>
                    <a:pt x="144" y="134"/>
                    <a:pt x="144" y="134"/>
                  </a:cubicBezTo>
                  <a:cubicBezTo>
                    <a:pt x="144" y="136"/>
                    <a:pt x="141" y="139"/>
                    <a:pt x="139" y="139"/>
                  </a:cubicBezTo>
                  <a:cubicBezTo>
                    <a:pt x="8" y="141"/>
                    <a:pt x="8" y="141"/>
                    <a:pt x="8" y="141"/>
                  </a:cubicBezTo>
                  <a:cubicBezTo>
                    <a:pt x="5" y="141"/>
                    <a:pt x="3" y="139"/>
                    <a:pt x="3" y="136"/>
                  </a:cubicBezTo>
                  <a:cubicBezTo>
                    <a:pt x="0" y="7"/>
                    <a:pt x="0" y="7"/>
                    <a:pt x="0" y="7"/>
                  </a:cubicBezTo>
                  <a:cubicBezTo>
                    <a:pt x="0" y="5"/>
                    <a:pt x="3" y="2"/>
                    <a:pt x="5" y="2"/>
                  </a:cubicBezTo>
                  <a:lnTo>
                    <a:pt x="136" y="0"/>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09" name="Freeform 363"/>
            <p:cNvSpPr>
              <a:spLocks noChangeArrowheads="1"/>
            </p:cNvSpPr>
            <p:nvPr/>
          </p:nvSpPr>
          <p:spPr bwMode="auto">
            <a:xfrm>
              <a:off x="20352118" y="5827503"/>
              <a:ext cx="135431" cy="131193"/>
            </a:xfrm>
            <a:custGeom>
              <a:avLst/>
              <a:gdLst>
                <a:gd name="T0" fmla="*/ 136 w 145"/>
                <a:gd name="T1" fmla="*/ 0 h 142"/>
                <a:gd name="T2" fmla="*/ 136 w 145"/>
                <a:gd name="T3" fmla="*/ 0 h 142"/>
                <a:gd name="T4" fmla="*/ 141 w 145"/>
                <a:gd name="T5" fmla="*/ 5 h 142"/>
                <a:gd name="T6" fmla="*/ 144 w 145"/>
                <a:gd name="T7" fmla="*/ 134 h 142"/>
                <a:gd name="T8" fmla="*/ 139 w 145"/>
                <a:gd name="T9" fmla="*/ 139 h 142"/>
                <a:gd name="T10" fmla="*/ 8 w 145"/>
                <a:gd name="T11" fmla="*/ 141 h 142"/>
                <a:gd name="T12" fmla="*/ 3 w 145"/>
                <a:gd name="T13" fmla="*/ 136 h 142"/>
                <a:gd name="T14" fmla="*/ 0 w 145"/>
                <a:gd name="T15" fmla="*/ 7 h 142"/>
                <a:gd name="T16" fmla="*/ 5 w 145"/>
                <a:gd name="T17" fmla="*/ 2 h 142"/>
                <a:gd name="T18" fmla="*/ 136 w 145"/>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2">
                  <a:moveTo>
                    <a:pt x="136" y="0"/>
                  </a:moveTo>
                  <a:lnTo>
                    <a:pt x="136" y="0"/>
                  </a:lnTo>
                  <a:cubicBezTo>
                    <a:pt x="139" y="0"/>
                    <a:pt x="141" y="2"/>
                    <a:pt x="141" y="5"/>
                  </a:cubicBezTo>
                  <a:cubicBezTo>
                    <a:pt x="144" y="134"/>
                    <a:pt x="144" y="134"/>
                    <a:pt x="144" y="134"/>
                  </a:cubicBezTo>
                  <a:cubicBezTo>
                    <a:pt x="144" y="136"/>
                    <a:pt x="141" y="139"/>
                    <a:pt x="139" y="139"/>
                  </a:cubicBezTo>
                  <a:cubicBezTo>
                    <a:pt x="8" y="141"/>
                    <a:pt x="8" y="141"/>
                    <a:pt x="8" y="141"/>
                  </a:cubicBezTo>
                  <a:cubicBezTo>
                    <a:pt x="5" y="141"/>
                    <a:pt x="3" y="139"/>
                    <a:pt x="3" y="136"/>
                  </a:cubicBezTo>
                  <a:cubicBezTo>
                    <a:pt x="0" y="7"/>
                    <a:pt x="0" y="7"/>
                    <a:pt x="0" y="7"/>
                  </a:cubicBezTo>
                  <a:cubicBezTo>
                    <a:pt x="0" y="5"/>
                    <a:pt x="3" y="2"/>
                    <a:pt x="5" y="2"/>
                  </a:cubicBezTo>
                  <a:lnTo>
                    <a:pt x="136" y="0"/>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10" name="Freeform 364"/>
            <p:cNvSpPr>
              <a:spLocks noChangeArrowheads="1"/>
            </p:cNvSpPr>
            <p:nvPr/>
          </p:nvSpPr>
          <p:spPr bwMode="auto">
            <a:xfrm>
              <a:off x="20356351" y="6001016"/>
              <a:ext cx="135431" cy="131193"/>
            </a:xfrm>
            <a:custGeom>
              <a:avLst/>
              <a:gdLst>
                <a:gd name="T0" fmla="*/ 136 w 144"/>
                <a:gd name="T1" fmla="*/ 0 h 140"/>
                <a:gd name="T2" fmla="*/ 136 w 144"/>
                <a:gd name="T3" fmla="*/ 0 h 140"/>
                <a:gd name="T4" fmla="*/ 141 w 144"/>
                <a:gd name="T5" fmla="*/ 5 h 140"/>
                <a:gd name="T6" fmla="*/ 143 w 144"/>
                <a:gd name="T7" fmla="*/ 134 h 140"/>
                <a:gd name="T8" fmla="*/ 138 w 144"/>
                <a:gd name="T9" fmla="*/ 137 h 140"/>
                <a:gd name="T10" fmla="*/ 7 w 144"/>
                <a:gd name="T11" fmla="*/ 139 h 140"/>
                <a:gd name="T12" fmla="*/ 2 w 144"/>
                <a:gd name="T13" fmla="*/ 134 h 140"/>
                <a:gd name="T14" fmla="*/ 0 w 144"/>
                <a:gd name="T15" fmla="*/ 5 h 140"/>
                <a:gd name="T16" fmla="*/ 5 w 144"/>
                <a:gd name="T17" fmla="*/ 0 h 140"/>
                <a:gd name="T18" fmla="*/ 136 w 144"/>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0">
                  <a:moveTo>
                    <a:pt x="136" y="0"/>
                  </a:moveTo>
                  <a:lnTo>
                    <a:pt x="136" y="0"/>
                  </a:lnTo>
                  <a:cubicBezTo>
                    <a:pt x="138" y="0"/>
                    <a:pt x="141" y="3"/>
                    <a:pt x="141" y="5"/>
                  </a:cubicBezTo>
                  <a:cubicBezTo>
                    <a:pt x="143" y="134"/>
                    <a:pt x="143" y="134"/>
                    <a:pt x="143" y="134"/>
                  </a:cubicBezTo>
                  <a:cubicBezTo>
                    <a:pt x="143" y="137"/>
                    <a:pt x="141" y="137"/>
                    <a:pt x="138" y="137"/>
                  </a:cubicBezTo>
                  <a:cubicBezTo>
                    <a:pt x="7" y="139"/>
                    <a:pt x="7" y="139"/>
                    <a:pt x="7" y="139"/>
                  </a:cubicBezTo>
                  <a:cubicBezTo>
                    <a:pt x="5" y="139"/>
                    <a:pt x="2" y="137"/>
                    <a:pt x="2" y="134"/>
                  </a:cubicBezTo>
                  <a:cubicBezTo>
                    <a:pt x="0" y="5"/>
                    <a:pt x="0" y="5"/>
                    <a:pt x="0" y="5"/>
                  </a:cubicBezTo>
                  <a:cubicBezTo>
                    <a:pt x="0" y="3"/>
                    <a:pt x="2" y="0"/>
                    <a:pt x="5" y="0"/>
                  </a:cubicBezTo>
                  <a:lnTo>
                    <a:pt x="136" y="0"/>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11" name="Freeform 365"/>
            <p:cNvSpPr>
              <a:spLocks noChangeArrowheads="1"/>
            </p:cNvSpPr>
            <p:nvPr/>
          </p:nvSpPr>
          <p:spPr bwMode="auto">
            <a:xfrm>
              <a:off x="20356351" y="6001016"/>
              <a:ext cx="135431" cy="131193"/>
            </a:xfrm>
            <a:custGeom>
              <a:avLst/>
              <a:gdLst>
                <a:gd name="T0" fmla="*/ 136 w 144"/>
                <a:gd name="T1" fmla="*/ 0 h 140"/>
                <a:gd name="T2" fmla="*/ 136 w 144"/>
                <a:gd name="T3" fmla="*/ 0 h 140"/>
                <a:gd name="T4" fmla="*/ 141 w 144"/>
                <a:gd name="T5" fmla="*/ 5 h 140"/>
                <a:gd name="T6" fmla="*/ 143 w 144"/>
                <a:gd name="T7" fmla="*/ 134 h 140"/>
                <a:gd name="T8" fmla="*/ 138 w 144"/>
                <a:gd name="T9" fmla="*/ 137 h 140"/>
                <a:gd name="T10" fmla="*/ 7 w 144"/>
                <a:gd name="T11" fmla="*/ 139 h 140"/>
                <a:gd name="T12" fmla="*/ 2 w 144"/>
                <a:gd name="T13" fmla="*/ 134 h 140"/>
                <a:gd name="T14" fmla="*/ 0 w 144"/>
                <a:gd name="T15" fmla="*/ 5 h 140"/>
                <a:gd name="T16" fmla="*/ 5 w 144"/>
                <a:gd name="T17" fmla="*/ 0 h 140"/>
                <a:gd name="T18" fmla="*/ 136 w 144"/>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0">
                  <a:moveTo>
                    <a:pt x="136" y="0"/>
                  </a:moveTo>
                  <a:lnTo>
                    <a:pt x="136" y="0"/>
                  </a:lnTo>
                  <a:cubicBezTo>
                    <a:pt x="138" y="0"/>
                    <a:pt x="141" y="3"/>
                    <a:pt x="141" y="5"/>
                  </a:cubicBezTo>
                  <a:cubicBezTo>
                    <a:pt x="143" y="134"/>
                    <a:pt x="143" y="134"/>
                    <a:pt x="143" y="134"/>
                  </a:cubicBezTo>
                  <a:cubicBezTo>
                    <a:pt x="143" y="137"/>
                    <a:pt x="141" y="137"/>
                    <a:pt x="138" y="137"/>
                  </a:cubicBezTo>
                  <a:cubicBezTo>
                    <a:pt x="7" y="139"/>
                    <a:pt x="7" y="139"/>
                    <a:pt x="7" y="139"/>
                  </a:cubicBezTo>
                  <a:cubicBezTo>
                    <a:pt x="5" y="139"/>
                    <a:pt x="2" y="137"/>
                    <a:pt x="2" y="134"/>
                  </a:cubicBezTo>
                  <a:cubicBezTo>
                    <a:pt x="0" y="5"/>
                    <a:pt x="0" y="5"/>
                    <a:pt x="0" y="5"/>
                  </a:cubicBezTo>
                  <a:cubicBezTo>
                    <a:pt x="0" y="3"/>
                    <a:pt x="2" y="0"/>
                    <a:pt x="5" y="0"/>
                  </a:cubicBezTo>
                  <a:lnTo>
                    <a:pt x="136" y="0"/>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12" name="Freeform 366"/>
            <p:cNvSpPr>
              <a:spLocks noChangeArrowheads="1"/>
            </p:cNvSpPr>
            <p:nvPr/>
          </p:nvSpPr>
          <p:spPr bwMode="auto">
            <a:xfrm>
              <a:off x="20182829" y="5146146"/>
              <a:ext cx="131199" cy="131193"/>
            </a:xfrm>
            <a:custGeom>
              <a:avLst/>
              <a:gdLst>
                <a:gd name="T0" fmla="*/ 136 w 142"/>
                <a:gd name="T1" fmla="*/ 0 h 140"/>
                <a:gd name="T2" fmla="*/ 136 w 142"/>
                <a:gd name="T3" fmla="*/ 0 h 140"/>
                <a:gd name="T4" fmla="*/ 141 w 142"/>
                <a:gd name="T5" fmla="*/ 5 h 140"/>
                <a:gd name="T6" fmla="*/ 141 w 142"/>
                <a:gd name="T7" fmla="*/ 134 h 140"/>
                <a:gd name="T8" fmla="*/ 139 w 142"/>
                <a:gd name="T9" fmla="*/ 139 h 140"/>
                <a:gd name="T10" fmla="*/ 7 w 142"/>
                <a:gd name="T11" fmla="*/ 139 h 140"/>
                <a:gd name="T12" fmla="*/ 2 w 142"/>
                <a:gd name="T13" fmla="*/ 136 h 140"/>
                <a:gd name="T14" fmla="*/ 0 w 142"/>
                <a:gd name="T15" fmla="*/ 7 h 140"/>
                <a:gd name="T16" fmla="*/ 5 w 142"/>
                <a:gd name="T17" fmla="*/ 2 h 140"/>
                <a:gd name="T18" fmla="*/ 136 w 142"/>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0">
                  <a:moveTo>
                    <a:pt x="136" y="0"/>
                  </a:moveTo>
                  <a:lnTo>
                    <a:pt x="136" y="0"/>
                  </a:lnTo>
                  <a:cubicBezTo>
                    <a:pt x="139" y="0"/>
                    <a:pt x="141" y="2"/>
                    <a:pt x="141" y="5"/>
                  </a:cubicBezTo>
                  <a:cubicBezTo>
                    <a:pt x="141" y="134"/>
                    <a:pt x="141" y="134"/>
                    <a:pt x="141" y="134"/>
                  </a:cubicBezTo>
                  <a:cubicBezTo>
                    <a:pt x="141" y="136"/>
                    <a:pt x="141" y="139"/>
                    <a:pt x="139" y="139"/>
                  </a:cubicBezTo>
                  <a:cubicBezTo>
                    <a:pt x="7" y="139"/>
                    <a:pt x="7" y="139"/>
                    <a:pt x="7" y="139"/>
                  </a:cubicBezTo>
                  <a:cubicBezTo>
                    <a:pt x="5" y="139"/>
                    <a:pt x="2" y="139"/>
                    <a:pt x="2" y="136"/>
                  </a:cubicBezTo>
                  <a:cubicBezTo>
                    <a:pt x="0" y="7"/>
                    <a:pt x="0" y="7"/>
                    <a:pt x="0" y="7"/>
                  </a:cubicBezTo>
                  <a:cubicBezTo>
                    <a:pt x="0" y="5"/>
                    <a:pt x="2" y="2"/>
                    <a:pt x="5" y="2"/>
                  </a:cubicBezTo>
                  <a:lnTo>
                    <a:pt x="136" y="0"/>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13" name="Freeform 367"/>
            <p:cNvSpPr>
              <a:spLocks noChangeArrowheads="1"/>
            </p:cNvSpPr>
            <p:nvPr/>
          </p:nvSpPr>
          <p:spPr bwMode="auto">
            <a:xfrm>
              <a:off x="20182829" y="5146146"/>
              <a:ext cx="131199" cy="131193"/>
            </a:xfrm>
            <a:custGeom>
              <a:avLst/>
              <a:gdLst>
                <a:gd name="T0" fmla="*/ 136 w 142"/>
                <a:gd name="T1" fmla="*/ 0 h 140"/>
                <a:gd name="T2" fmla="*/ 136 w 142"/>
                <a:gd name="T3" fmla="*/ 0 h 140"/>
                <a:gd name="T4" fmla="*/ 141 w 142"/>
                <a:gd name="T5" fmla="*/ 5 h 140"/>
                <a:gd name="T6" fmla="*/ 141 w 142"/>
                <a:gd name="T7" fmla="*/ 134 h 140"/>
                <a:gd name="T8" fmla="*/ 139 w 142"/>
                <a:gd name="T9" fmla="*/ 139 h 140"/>
                <a:gd name="T10" fmla="*/ 7 w 142"/>
                <a:gd name="T11" fmla="*/ 139 h 140"/>
                <a:gd name="T12" fmla="*/ 2 w 142"/>
                <a:gd name="T13" fmla="*/ 136 h 140"/>
                <a:gd name="T14" fmla="*/ 0 w 142"/>
                <a:gd name="T15" fmla="*/ 7 h 140"/>
                <a:gd name="T16" fmla="*/ 5 w 142"/>
                <a:gd name="T17" fmla="*/ 2 h 140"/>
                <a:gd name="T18" fmla="*/ 136 w 142"/>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0">
                  <a:moveTo>
                    <a:pt x="136" y="0"/>
                  </a:moveTo>
                  <a:lnTo>
                    <a:pt x="136" y="0"/>
                  </a:lnTo>
                  <a:cubicBezTo>
                    <a:pt x="139" y="0"/>
                    <a:pt x="141" y="2"/>
                    <a:pt x="141" y="5"/>
                  </a:cubicBezTo>
                  <a:cubicBezTo>
                    <a:pt x="141" y="134"/>
                    <a:pt x="141" y="134"/>
                    <a:pt x="141" y="134"/>
                  </a:cubicBezTo>
                  <a:cubicBezTo>
                    <a:pt x="141" y="136"/>
                    <a:pt x="141" y="139"/>
                    <a:pt x="139" y="139"/>
                  </a:cubicBezTo>
                  <a:cubicBezTo>
                    <a:pt x="7" y="139"/>
                    <a:pt x="7" y="139"/>
                    <a:pt x="7" y="139"/>
                  </a:cubicBezTo>
                  <a:cubicBezTo>
                    <a:pt x="5" y="139"/>
                    <a:pt x="2" y="139"/>
                    <a:pt x="2" y="136"/>
                  </a:cubicBezTo>
                  <a:cubicBezTo>
                    <a:pt x="0" y="7"/>
                    <a:pt x="0" y="7"/>
                    <a:pt x="0" y="7"/>
                  </a:cubicBezTo>
                  <a:cubicBezTo>
                    <a:pt x="0" y="5"/>
                    <a:pt x="2" y="2"/>
                    <a:pt x="5" y="2"/>
                  </a:cubicBezTo>
                  <a:lnTo>
                    <a:pt x="136" y="0"/>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14" name="Freeform 368"/>
            <p:cNvSpPr>
              <a:spLocks noChangeArrowheads="1"/>
            </p:cNvSpPr>
            <p:nvPr/>
          </p:nvSpPr>
          <p:spPr bwMode="auto">
            <a:xfrm>
              <a:off x="20182829" y="5315427"/>
              <a:ext cx="131199" cy="131193"/>
            </a:xfrm>
            <a:custGeom>
              <a:avLst/>
              <a:gdLst>
                <a:gd name="T0" fmla="*/ 137 w 142"/>
                <a:gd name="T1" fmla="*/ 0 h 140"/>
                <a:gd name="T2" fmla="*/ 137 w 142"/>
                <a:gd name="T3" fmla="*/ 0 h 140"/>
                <a:gd name="T4" fmla="*/ 141 w 142"/>
                <a:gd name="T5" fmla="*/ 3 h 140"/>
                <a:gd name="T6" fmla="*/ 141 w 142"/>
                <a:gd name="T7" fmla="*/ 132 h 140"/>
                <a:gd name="T8" fmla="*/ 137 w 142"/>
                <a:gd name="T9" fmla="*/ 137 h 140"/>
                <a:gd name="T10" fmla="*/ 5 w 142"/>
                <a:gd name="T11" fmla="*/ 139 h 140"/>
                <a:gd name="T12" fmla="*/ 0 w 142"/>
                <a:gd name="T13" fmla="*/ 134 h 140"/>
                <a:gd name="T14" fmla="*/ 0 w 142"/>
                <a:gd name="T15" fmla="*/ 5 h 140"/>
                <a:gd name="T16" fmla="*/ 5 w 142"/>
                <a:gd name="T17" fmla="*/ 0 h 140"/>
                <a:gd name="T18" fmla="*/ 137 w 142"/>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0">
                  <a:moveTo>
                    <a:pt x="137" y="0"/>
                  </a:moveTo>
                  <a:lnTo>
                    <a:pt x="137" y="0"/>
                  </a:lnTo>
                  <a:cubicBezTo>
                    <a:pt x="139" y="0"/>
                    <a:pt x="141" y="0"/>
                    <a:pt x="141" y="3"/>
                  </a:cubicBezTo>
                  <a:cubicBezTo>
                    <a:pt x="141" y="132"/>
                    <a:pt x="141" y="132"/>
                    <a:pt x="141" y="132"/>
                  </a:cubicBezTo>
                  <a:cubicBezTo>
                    <a:pt x="141" y="134"/>
                    <a:pt x="139" y="137"/>
                    <a:pt x="137" y="137"/>
                  </a:cubicBezTo>
                  <a:cubicBezTo>
                    <a:pt x="5" y="139"/>
                    <a:pt x="5" y="139"/>
                    <a:pt x="5" y="139"/>
                  </a:cubicBezTo>
                  <a:cubicBezTo>
                    <a:pt x="3" y="139"/>
                    <a:pt x="0" y="137"/>
                    <a:pt x="0" y="134"/>
                  </a:cubicBezTo>
                  <a:cubicBezTo>
                    <a:pt x="0" y="5"/>
                    <a:pt x="0" y="5"/>
                    <a:pt x="0" y="5"/>
                  </a:cubicBezTo>
                  <a:cubicBezTo>
                    <a:pt x="0" y="3"/>
                    <a:pt x="3" y="0"/>
                    <a:pt x="5" y="0"/>
                  </a:cubicBezTo>
                  <a:lnTo>
                    <a:pt x="137" y="0"/>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15" name="Freeform 369"/>
            <p:cNvSpPr>
              <a:spLocks noChangeArrowheads="1"/>
            </p:cNvSpPr>
            <p:nvPr/>
          </p:nvSpPr>
          <p:spPr bwMode="auto">
            <a:xfrm>
              <a:off x="20182829" y="5315427"/>
              <a:ext cx="131199" cy="131193"/>
            </a:xfrm>
            <a:custGeom>
              <a:avLst/>
              <a:gdLst>
                <a:gd name="T0" fmla="*/ 137 w 142"/>
                <a:gd name="T1" fmla="*/ 0 h 140"/>
                <a:gd name="T2" fmla="*/ 137 w 142"/>
                <a:gd name="T3" fmla="*/ 0 h 140"/>
                <a:gd name="T4" fmla="*/ 141 w 142"/>
                <a:gd name="T5" fmla="*/ 3 h 140"/>
                <a:gd name="T6" fmla="*/ 141 w 142"/>
                <a:gd name="T7" fmla="*/ 132 h 140"/>
                <a:gd name="T8" fmla="*/ 137 w 142"/>
                <a:gd name="T9" fmla="*/ 137 h 140"/>
                <a:gd name="T10" fmla="*/ 5 w 142"/>
                <a:gd name="T11" fmla="*/ 139 h 140"/>
                <a:gd name="T12" fmla="*/ 0 w 142"/>
                <a:gd name="T13" fmla="*/ 134 h 140"/>
                <a:gd name="T14" fmla="*/ 0 w 142"/>
                <a:gd name="T15" fmla="*/ 5 h 140"/>
                <a:gd name="T16" fmla="*/ 5 w 142"/>
                <a:gd name="T17" fmla="*/ 0 h 140"/>
                <a:gd name="T18" fmla="*/ 137 w 142"/>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0">
                  <a:moveTo>
                    <a:pt x="137" y="0"/>
                  </a:moveTo>
                  <a:lnTo>
                    <a:pt x="137" y="0"/>
                  </a:lnTo>
                  <a:cubicBezTo>
                    <a:pt x="139" y="0"/>
                    <a:pt x="141" y="0"/>
                    <a:pt x="141" y="3"/>
                  </a:cubicBezTo>
                  <a:cubicBezTo>
                    <a:pt x="141" y="132"/>
                    <a:pt x="141" y="132"/>
                    <a:pt x="141" y="132"/>
                  </a:cubicBezTo>
                  <a:cubicBezTo>
                    <a:pt x="141" y="134"/>
                    <a:pt x="139" y="137"/>
                    <a:pt x="137" y="137"/>
                  </a:cubicBezTo>
                  <a:cubicBezTo>
                    <a:pt x="5" y="139"/>
                    <a:pt x="5" y="139"/>
                    <a:pt x="5" y="139"/>
                  </a:cubicBezTo>
                  <a:cubicBezTo>
                    <a:pt x="3" y="139"/>
                    <a:pt x="0" y="137"/>
                    <a:pt x="0" y="134"/>
                  </a:cubicBezTo>
                  <a:cubicBezTo>
                    <a:pt x="0" y="5"/>
                    <a:pt x="0" y="5"/>
                    <a:pt x="0" y="5"/>
                  </a:cubicBezTo>
                  <a:cubicBezTo>
                    <a:pt x="0" y="3"/>
                    <a:pt x="3" y="0"/>
                    <a:pt x="5" y="0"/>
                  </a:cubicBezTo>
                  <a:lnTo>
                    <a:pt x="137" y="0"/>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16" name="Freeform 370"/>
            <p:cNvSpPr>
              <a:spLocks noChangeArrowheads="1"/>
            </p:cNvSpPr>
            <p:nvPr/>
          </p:nvSpPr>
          <p:spPr bwMode="auto">
            <a:xfrm>
              <a:off x="20187061" y="5488940"/>
              <a:ext cx="131199" cy="131193"/>
            </a:xfrm>
            <a:custGeom>
              <a:avLst/>
              <a:gdLst>
                <a:gd name="T0" fmla="*/ 136 w 142"/>
                <a:gd name="T1" fmla="*/ 0 h 140"/>
                <a:gd name="T2" fmla="*/ 136 w 142"/>
                <a:gd name="T3" fmla="*/ 0 h 140"/>
                <a:gd name="T4" fmla="*/ 141 w 142"/>
                <a:gd name="T5" fmla="*/ 5 h 140"/>
                <a:gd name="T6" fmla="*/ 141 w 142"/>
                <a:gd name="T7" fmla="*/ 134 h 140"/>
                <a:gd name="T8" fmla="*/ 136 w 142"/>
                <a:gd name="T9" fmla="*/ 139 h 140"/>
                <a:gd name="T10" fmla="*/ 5 w 142"/>
                <a:gd name="T11" fmla="*/ 139 h 140"/>
                <a:gd name="T12" fmla="*/ 0 w 142"/>
                <a:gd name="T13" fmla="*/ 137 h 140"/>
                <a:gd name="T14" fmla="*/ 0 w 142"/>
                <a:gd name="T15" fmla="*/ 7 h 140"/>
                <a:gd name="T16" fmla="*/ 5 w 142"/>
                <a:gd name="T17" fmla="*/ 3 h 140"/>
                <a:gd name="T18" fmla="*/ 136 w 142"/>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0">
                  <a:moveTo>
                    <a:pt x="136" y="0"/>
                  </a:moveTo>
                  <a:lnTo>
                    <a:pt x="136" y="0"/>
                  </a:lnTo>
                  <a:cubicBezTo>
                    <a:pt x="138" y="0"/>
                    <a:pt x="138" y="3"/>
                    <a:pt x="141" y="5"/>
                  </a:cubicBezTo>
                  <a:cubicBezTo>
                    <a:pt x="141" y="134"/>
                    <a:pt x="141" y="134"/>
                    <a:pt x="141" y="134"/>
                  </a:cubicBezTo>
                  <a:cubicBezTo>
                    <a:pt x="141" y="137"/>
                    <a:pt x="138" y="139"/>
                    <a:pt x="136" y="139"/>
                  </a:cubicBezTo>
                  <a:cubicBezTo>
                    <a:pt x="5" y="139"/>
                    <a:pt x="5" y="139"/>
                    <a:pt x="5" y="139"/>
                  </a:cubicBezTo>
                  <a:cubicBezTo>
                    <a:pt x="2" y="139"/>
                    <a:pt x="0" y="139"/>
                    <a:pt x="0" y="137"/>
                  </a:cubicBezTo>
                  <a:cubicBezTo>
                    <a:pt x="0" y="7"/>
                    <a:pt x="0" y="7"/>
                    <a:pt x="0" y="7"/>
                  </a:cubicBezTo>
                  <a:cubicBezTo>
                    <a:pt x="0" y="5"/>
                    <a:pt x="2" y="3"/>
                    <a:pt x="5" y="3"/>
                  </a:cubicBezTo>
                  <a:lnTo>
                    <a:pt x="136" y="0"/>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17" name="Freeform 371"/>
            <p:cNvSpPr>
              <a:spLocks noChangeArrowheads="1"/>
            </p:cNvSpPr>
            <p:nvPr/>
          </p:nvSpPr>
          <p:spPr bwMode="auto">
            <a:xfrm>
              <a:off x="20187061" y="5488940"/>
              <a:ext cx="131199" cy="131193"/>
            </a:xfrm>
            <a:custGeom>
              <a:avLst/>
              <a:gdLst>
                <a:gd name="T0" fmla="*/ 136 w 142"/>
                <a:gd name="T1" fmla="*/ 0 h 140"/>
                <a:gd name="T2" fmla="*/ 136 w 142"/>
                <a:gd name="T3" fmla="*/ 0 h 140"/>
                <a:gd name="T4" fmla="*/ 141 w 142"/>
                <a:gd name="T5" fmla="*/ 5 h 140"/>
                <a:gd name="T6" fmla="*/ 141 w 142"/>
                <a:gd name="T7" fmla="*/ 134 h 140"/>
                <a:gd name="T8" fmla="*/ 136 w 142"/>
                <a:gd name="T9" fmla="*/ 139 h 140"/>
                <a:gd name="T10" fmla="*/ 5 w 142"/>
                <a:gd name="T11" fmla="*/ 139 h 140"/>
                <a:gd name="T12" fmla="*/ 0 w 142"/>
                <a:gd name="T13" fmla="*/ 137 h 140"/>
                <a:gd name="T14" fmla="*/ 0 w 142"/>
                <a:gd name="T15" fmla="*/ 7 h 140"/>
                <a:gd name="T16" fmla="*/ 5 w 142"/>
                <a:gd name="T17" fmla="*/ 3 h 140"/>
                <a:gd name="T18" fmla="*/ 136 w 142"/>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0">
                  <a:moveTo>
                    <a:pt x="136" y="0"/>
                  </a:moveTo>
                  <a:lnTo>
                    <a:pt x="136" y="0"/>
                  </a:lnTo>
                  <a:cubicBezTo>
                    <a:pt x="138" y="0"/>
                    <a:pt x="138" y="3"/>
                    <a:pt x="141" y="5"/>
                  </a:cubicBezTo>
                  <a:cubicBezTo>
                    <a:pt x="141" y="134"/>
                    <a:pt x="141" y="134"/>
                    <a:pt x="141" y="134"/>
                  </a:cubicBezTo>
                  <a:cubicBezTo>
                    <a:pt x="141" y="137"/>
                    <a:pt x="138" y="139"/>
                    <a:pt x="136" y="139"/>
                  </a:cubicBezTo>
                  <a:cubicBezTo>
                    <a:pt x="5" y="139"/>
                    <a:pt x="5" y="139"/>
                    <a:pt x="5" y="139"/>
                  </a:cubicBezTo>
                  <a:cubicBezTo>
                    <a:pt x="2" y="139"/>
                    <a:pt x="0" y="139"/>
                    <a:pt x="0" y="137"/>
                  </a:cubicBezTo>
                  <a:cubicBezTo>
                    <a:pt x="0" y="7"/>
                    <a:pt x="0" y="7"/>
                    <a:pt x="0" y="7"/>
                  </a:cubicBezTo>
                  <a:cubicBezTo>
                    <a:pt x="0" y="5"/>
                    <a:pt x="2" y="3"/>
                    <a:pt x="5" y="3"/>
                  </a:cubicBezTo>
                  <a:lnTo>
                    <a:pt x="136" y="0"/>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18" name="Freeform 372"/>
            <p:cNvSpPr>
              <a:spLocks noChangeArrowheads="1"/>
            </p:cNvSpPr>
            <p:nvPr/>
          </p:nvSpPr>
          <p:spPr bwMode="auto">
            <a:xfrm>
              <a:off x="20187061" y="5662454"/>
              <a:ext cx="131199" cy="131193"/>
            </a:xfrm>
            <a:custGeom>
              <a:avLst/>
              <a:gdLst>
                <a:gd name="T0" fmla="*/ 134 w 142"/>
                <a:gd name="T1" fmla="*/ 0 h 140"/>
                <a:gd name="T2" fmla="*/ 134 w 142"/>
                <a:gd name="T3" fmla="*/ 0 h 140"/>
                <a:gd name="T4" fmla="*/ 139 w 142"/>
                <a:gd name="T5" fmla="*/ 3 h 140"/>
                <a:gd name="T6" fmla="*/ 141 w 142"/>
                <a:gd name="T7" fmla="*/ 132 h 140"/>
                <a:gd name="T8" fmla="*/ 136 w 142"/>
                <a:gd name="T9" fmla="*/ 137 h 140"/>
                <a:gd name="T10" fmla="*/ 5 w 142"/>
                <a:gd name="T11" fmla="*/ 139 h 140"/>
                <a:gd name="T12" fmla="*/ 0 w 142"/>
                <a:gd name="T13" fmla="*/ 135 h 140"/>
                <a:gd name="T14" fmla="*/ 0 w 142"/>
                <a:gd name="T15" fmla="*/ 5 h 140"/>
                <a:gd name="T16" fmla="*/ 3 w 142"/>
                <a:gd name="T17" fmla="*/ 0 h 140"/>
                <a:gd name="T18" fmla="*/ 134 w 142"/>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0">
                  <a:moveTo>
                    <a:pt x="134" y="0"/>
                  </a:moveTo>
                  <a:lnTo>
                    <a:pt x="134" y="0"/>
                  </a:lnTo>
                  <a:cubicBezTo>
                    <a:pt x="136" y="0"/>
                    <a:pt x="139" y="0"/>
                    <a:pt x="139" y="3"/>
                  </a:cubicBezTo>
                  <a:cubicBezTo>
                    <a:pt x="141" y="132"/>
                    <a:pt x="141" y="132"/>
                    <a:pt x="141" y="132"/>
                  </a:cubicBezTo>
                  <a:cubicBezTo>
                    <a:pt x="141" y="135"/>
                    <a:pt x="139" y="137"/>
                    <a:pt x="136" y="137"/>
                  </a:cubicBezTo>
                  <a:cubicBezTo>
                    <a:pt x="5" y="139"/>
                    <a:pt x="5" y="139"/>
                    <a:pt x="5" y="139"/>
                  </a:cubicBezTo>
                  <a:cubicBezTo>
                    <a:pt x="3" y="139"/>
                    <a:pt x="0" y="137"/>
                    <a:pt x="0" y="135"/>
                  </a:cubicBezTo>
                  <a:cubicBezTo>
                    <a:pt x="0" y="5"/>
                    <a:pt x="0" y="5"/>
                    <a:pt x="0" y="5"/>
                  </a:cubicBezTo>
                  <a:cubicBezTo>
                    <a:pt x="0" y="3"/>
                    <a:pt x="0" y="0"/>
                    <a:pt x="3" y="0"/>
                  </a:cubicBezTo>
                  <a:lnTo>
                    <a:pt x="134" y="0"/>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19" name="Freeform 373"/>
            <p:cNvSpPr>
              <a:spLocks noChangeArrowheads="1"/>
            </p:cNvSpPr>
            <p:nvPr/>
          </p:nvSpPr>
          <p:spPr bwMode="auto">
            <a:xfrm>
              <a:off x="20187061" y="5662454"/>
              <a:ext cx="131199" cy="131193"/>
            </a:xfrm>
            <a:custGeom>
              <a:avLst/>
              <a:gdLst>
                <a:gd name="T0" fmla="*/ 134 w 142"/>
                <a:gd name="T1" fmla="*/ 0 h 140"/>
                <a:gd name="T2" fmla="*/ 134 w 142"/>
                <a:gd name="T3" fmla="*/ 0 h 140"/>
                <a:gd name="T4" fmla="*/ 139 w 142"/>
                <a:gd name="T5" fmla="*/ 3 h 140"/>
                <a:gd name="T6" fmla="*/ 141 w 142"/>
                <a:gd name="T7" fmla="*/ 132 h 140"/>
                <a:gd name="T8" fmla="*/ 136 w 142"/>
                <a:gd name="T9" fmla="*/ 137 h 140"/>
                <a:gd name="T10" fmla="*/ 5 w 142"/>
                <a:gd name="T11" fmla="*/ 139 h 140"/>
                <a:gd name="T12" fmla="*/ 0 w 142"/>
                <a:gd name="T13" fmla="*/ 135 h 140"/>
                <a:gd name="T14" fmla="*/ 0 w 142"/>
                <a:gd name="T15" fmla="*/ 5 h 140"/>
                <a:gd name="T16" fmla="*/ 3 w 142"/>
                <a:gd name="T17" fmla="*/ 0 h 140"/>
                <a:gd name="T18" fmla="*/ 134 w 142"/>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0">
                  <a:moveTo>
                    <a:pt x="134" y="0"/>
                  </a:moveTo>
                  <a:lnTo>
                    <a:pt x="134" y="0"/>
                  </a:lnTo>
                  <a:cubicBezTo>
                    <a:pt x="136" y="0"/>
                    <a:pt x="139" y="0"/>
                    <a:pt x="139" y="3"/>
                  </a:cubicBezTo>
                  <a:cubicBezTo>
                    <a:pt x="141" y="132"/>
                    <a:pt x="141" y="132"/>
                    <a:pt x="141" y="132"/>
                  </a:cubicBezTo>
                  <a:cubicBezTo>
                    <a:pt x="141" y="135"/>
                    <a:pt x="139" y="137"/>
                    <a:pt x="136" y="137"/>
                  </a:cubicBezTo>
                  <a:cubicBezTo>
                    <a:pt x="5" y="139"/>
                    <a:pt x="5" y="139"/>
                    <a:pt x="5" y="139"/>
                  </a:cubicBezTo>
                  <a:cubicBezTo>
                    <a:pt x="3" y="139"/>
                    <a:pt x="0" y="137"/>
                    <a:pt x="0" y="135"/>
                  </a:cubicBezTo>
                  <a:cubicBezTo>
                    <a:pt x="0" y="5"/>
                    <a:pt x="0" y="5"/>
                    <a:pt x="0" y="5"/>
                  </a:cubicBezTo>
                  <a:cubicBezTo>
                    <a:pt x="0" y="3"/>
                    <a:pt x="0" y="0"/>
                    <a:pt x="3" y="0"/>
                  </a:cubicBezTo>
                  <a:lnTo>
                    <a:pt x="134" y="0"/>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20" name="Freeform 374"/>
            <p:cNvSpPr>
              <a:spLocks noChangeArrowheads="1"/>
            </p:cNvSpPr>
            <p:nvPr/>
          </p:nvSpPr>
          <p:spPr bwMode="auto">
            <a:xfrm>
              <a:off x="20187061" y="5831735"/>
              <a:ext cx="135431" cy="131193"/>
            </a:xfrm>
            <a:custGeom>
              <a:avLst/>
              <a:gdLst>
                <a:gd name="T0" fmla="*/ 136 w 145"/>
                <a:gd name="T1" fmla="*/ 0 h 140"/>
                <a:gd name="T2" fmla="*/ 136 w 145"/>
                <a:gd name="T3" fmla="*/ 0 h 140"/>
                <a:gd name="T4" fmla="*/ 141 w 145"/>
                <a:gd name="T5" fmla="*/ 5 h 140"/>
                <a:gd name="T6" fmla="*/ 144 w 145"/>
                <a:gd name="T7" fmla="*/ 134 h 140"/>
                <a:gd name="T8" fmla="*/ 139 w 145"/>
                <a:gd name="T9" fmla="*/ 139 h 140"/>
                <a:gd name="T10" fmla="*/ 7 w 145"/>
                <a:gd name="T11" fmla="*/ 139 h 140"/>
                <a:gd name="T12" fmla="*/ 3 w 145"/>
                <a:gd name="T13" fmla="*/ 137 h 140"/>
                <a:gd name="T14" fmla="*/ 0 w 145"/>
                <a:gd name="T15" fmla="*/ 8 h 140"/>
                <a:gd name="T16" fmla="*/ 5 w 145"/>
                <a:gd name="T17" fmla="*/ 3 h 140"/>
                <a:gd name="T18" fmla="*/ 136 w 145"/>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0">
                  <a:moveTo>
                    <a:pt x="136" y="0"/>
                  </a:moveTo>
                  <a:lnTo>
                    <a:pt x="136" y="0"/>
                  </a:lnTo>
                  <a:cubicBezTo>
                    <a:pt x="139" y="0"/>
                    <a:pt x="141" y="3"/>
                    <a:pt x="141" y="5"/>
                  </a:cubicBezTo>
                  <a:cubicBezTo>
                    <a:pt x="144" y="134"/>
                    <a:pt x="144" y="134"/>
                    <a:pt x="144" y="134"/>
                  </a:cubicBezTo>
                  <a:cubicBezTo>
                    <a:pt x="144" y="137"/>
                    <a:pt x="141" y="139"/>
                    <a:pt x="139" y="139"/>
                  </a:cubicBezTo>
                  <a:cubicBezTo>
                    <a:pt x="7" y="139"/>
                    <a:pt x="7" y="139"/>
                    <a:pt x="7" y="139"/>
                  </a:cubicBezTo>
                  <a:cubicBezTo>
                    <a:pt x="5" y="139"/>
                    <a:pt x="3" y="139"/>
                    <a:pt x="3" y="137"/>
                  </a:cubicBezTo>
                  <a:cubicBezTo>
                    <a:pt x="0" y="8"/>
                    <a:pt x="0" y="8"/>
                    <a:pt x="0" y="8"/>
                  </a:cubicBezTo>
                  <a:cubicBezTo>
                    <a:pt x="0" y="5"/>
                    <a:pt x="3" y="3"/>
                    <a:pt x="5" y="3"/>
                  </a:cubicBezTo>
                  <a:lnTo>
                    <a:pt x="136" y="0"/>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21" name="Freeform 375"/>
            <p:cNvSpPr>
              <a:spLocks noChangeArrowheads="1"/>
            </p:cNvSpPr>
            <p:nvPr/>
          </p:nvSpPr>
          <p:spPr bwMode="auto">
            <a:xfrm>
              <a:off x="20187061" y="5831735"/>
              <a:ext cx="135431" cy="131193"/>
            </a:xfrm>
            <a:custGeom>
              <a:avLst/>
              <a:gdLst>
                <a:gd name="T0" fmla="*/ 136 w 145"/>
                <a:gd name="T1" fmla="*/ 0 h 140"/>
                <a:gd name="T2" fmla="*/ 136 w 145"/>
                <a:gd name="T3" fmla="*/ 0 h 140"/>
                <a:gd name="T4" fmla="*/ 141 w 145"/>
                <a:gd name="T5" fmla="*/ 5 h 140"/>
                <a:gd name="T6" fmla="*/ 144 w 145"/>
                <a:gd name="T7" fmla="*/ 134 h 140"/>
                <a:gd name="T8" fmla="*/ 139 w 145"/>
                <a:gd name="T9" fmla="*/ 139 h 140"/>
                <a:gd name="T10" fmla="*/ 7 w 145"/>
                <a:gd name="T11" fmla="*/ 139 h 140"/>
                <a:gd name="T12" fmla="*/ 3 w 145"/>
                <a:gd name="T13" fmla="*/ 137 h 140"/>
                <a:gd name="T14" fmla="*/ 0 w 145"/>
                <a:gd name="T15" fmla="*/ 8 h 140"/>
                <a:gd name="T16" fmla="*/ 5 w 145"/>
                <a:gd name="T17" fmla="*/ 3 h 140"/>
                <a:gd name="T18" fmla="*/ 136 w 145"/>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0">
                  <a:moveTo>
                    <a:pt x="136" y="0"/>
                  </a:moveTo>
                  <a:lnTo>
                    <a:pt x="136" y="0"/>
                  </a:lnTo>
                  <a:cubicBezTo>
                    <a:pt x="139" y="0"/>
                    <a:pt x="141" y="3"/>
                    <a:pt x="141" y="5"/>
                  </a:cubicBezTo>
                  <a:cubicBezTo>
                    <a:pt x="144" y="134"/>
                    <a:pt x="144" y="134"/>
                    <a:pt x="144" y="134"/>
                  </a:cubicBezTo>
                  <a:cubicBezTo>
                    <a:pt x="144" y="137"/>
                    <a:pt x="141" y="139"/>
                    <a:pt x="139" y="139"/>
                  </a:cubicBezTo>
                  <a:cubicBezTo>
                    <a:pt x="7" y="139"/>
                    <a:pt x="7" y="139"/>
                    <a:pt x="7" y="139"/>
                  </a:cubicBezTo>
                  <a:cubicBezTo>
                    <a:pt x="5" y="139"/>
                    <a:pt x="3" y="139"/>
                    <a:pt x="3" y="137"/>
                  </a:cubicBezTo>
                  <a:cubicBezTo>
                    <a:pt x="0" y="8"/>
                    <a:pt x="0" y="8"/>
                    <a:pt x="0" y="8"/>
                  </a:cubicBezTo>
                  <a:cubicBezTo>
                    <a:pt x="0" y="5"/>
                    <a:pt x="3" y="3"/>
                    <a:pt x="5" y="3"/>
                  </a:cubicBezTo>
                  <a:lnTo>
                    <a:pt x="136" y="0"/>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22" name="Freeform 376"/>
            <p:cNvSpPr>
              <a:spLocks noChangeArrowheads="1"/>
            </p:cNvSpPr>
            <p:nvPr/>
          </p:nvSpPr>
          <p:spPr bwMode="auto">
            <a:xfrm>
              <a:off x="20191294" y="6001016"/>
              <a:ext cx="135431" cy="131193"/>
            </a:xfrm>
            <a:custGeom>
              <a:avLst/>
              <a:gdLst>
                <a:gd name="T0" fmla="*/ 136 w 144"/>
                <a:gd name="T1" fmla="*/ 3 h 142"/>
                <a:gd name="T2" fmla="*/ 136 w 144"/>
                <a:gd name="T3" fmla="*/ 3 h 142"/>
                <a:gd name="T4" fmla="*/ 141 w 144"/>
                <a:gd name="T5" fmla="*/ 5 h 142"/>
                <a:gd name="T6" fmla="*/ 143 w 144"/>
                <a:gd name="T7" fmla="*/ 134 h 142"/>
                <a:gd name="T8" fmla="*/ 138 w 144"/>
                <a:gd name="T9" fmla="*/ 139 h 142"/>
                <a:gd name="T10" fmla="*/ 7 w 144"/>
                <a:gd name="T11" fmla="*/ 141 h 142"/>
                <a:gd name="T12" fmla="*/ 2 w 144"/>
                <a:gd name="T13" fmla="*/ 137 h 142"/>
                <a:gd name="T14" fmla="*/ 0 w 144"/>
                <a:gd name="T15" fmla="*/ 8 h 142"/>
                <a:gd name="T16" fmla="*/ 4 w 144"/>
                <a:gd name="T17" fmla="*/ 3 h 142"/>
                <a:gd name="T18" fmla="*/ 136 w 144"/>
                <a:gd name="T19" fmla="*/ 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2">
                  <a:moveTo>
                    <a:pt x="136" y="3"/>
                  </a:moveTo>
                  <a:lnTo>
                    <a:pt x="136" y="3"/>
                  </a:lnTo>
                  <a:cubicBezTo>
                    <a:pt x="138" y="0"/>
                    <a:pt x="141" y="3"/>
                    <a:pt x="141" y="5"/>
                  </a:cubicBezTo>
                  <a:cubicBezTo>
                    <a:pt x="143" y="134"/>
                    <a:pt x="143" y="134"/>
                    <a:pt x="143" y="134"/>
                  </a:cubicBezTo>
                  <a:cubicBezTo>
                    <a:pt x="143" y="137"/>
                    <a:pt x="141" y="139"/>
                    <a:pt x="138" y="139"/>
                  </a:cubicBezTo>
                  <a:cubicBezTo>
                    <a:pt x="7" y="141"/>
                    <a:pt x="7" y="141"/>
                    <a:pt x="7" y="141"/>
                  </a:cubicBezTo>
                  <a:cubicBezTo>
                    <a:pt x="4" y="141"/>
                    <a:pt x="2" y="139"/>
                    <a:pt x="2" y="137"/>
                  </a:cubicBezTo>
                  <a:cubicBezTo>
                    <a:pt x="0" y="8"/>
                    <a:pt x="0" y="8"/>
                    <a:pt x="0" y="8"/>
                  </a:cubicBezTo>
                  <a:cubicBezTo>
                    <a:pt x="0" y="5"/>
                    <a:pt x="2" y="3"/>
                    <a:pt x="4" y="3"/>
                  </a:cubicBezTo>
                  <a:lnTo>
                    <a:pt x="136" y="3"/>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23" name="Freeform 377"/>
            <p:cNvSpPr>
              <a:spLocks noChangeArrowheads="1"/>
            </p:cNvSpPr>
            <p:nvPr/>
          </p:nvSpPr>
          <p:spPr bwMode="auto">
            <a:xfrm>
              <a:off x="20191294" y="6001016"/>
              <a:ext cx="135431" cy="131193"/>
            </a:xfrm>
            <a:custGeom>
              <a:avLst/>
              <a:gdLst>
                <a:gd name="T0" fmla="*/ 136 w 144"/>
                <a:gd name="T1" fmla="*/ 3 h 142"/>
                <a:gd name="T2" fmla="*/ 136 w 144"/>
                <a:gd name="T3" fmla="*/ 3 h 142"/>
                <a:gd name="T4" fmla="*/ 141 w 144"/>
                <a:gd name="T5" fmla="*/ 5 h 142"/>
                <a:gd name="T6" fmla="*/ 143 w 144"/>
                <a:gd name="T7" fmla="*/ 134 h 142"/>
                <a:gd name="T8" fmla="*/ 138 w 144"/>
                <a:gd name="T9" fmla="*/ 139 h 142"/>
                <a:gd name="T10" fmla="*/ 7 w 144"/>
                <a:gd name="T11" fmla="*/ 141 h 142"/>
                <a:gd name="T12" fmla="*/ 2 w 144"/>
                <a:gd name="T13" fmla="*/ 137 h 142"/>
                <a:gd name="T14" fmla="*/ 0 w 144"/>
                <a:gd name="T15" fmla="*/ 8 h 142"/>
                <a:gd name="T16" fmla="*/ 4 w 144"/>
                <a:gd name="T17" fmla="*/ 3 h 142"/>
                <a:gd name="T18" fmla="*/ 136 w 144"/>
                <a:gd name="T19" fmla="*/ 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2">
                  <a:moveTo>
                    <a:pt x="136" y="3"/>
                  </a:moveTo>
                  <a:lnTo>
                    <a:pt x="136" y="3"/>
                  </a:lnTo>
                  <a:cubicBezTo>
                    <a:pt x="138" y="0"/>
                    <a:pt x="141" y="3"/>
                    <a:pt x="141" y="5"/>
                  </a:cubicBezTo>
                  <a:cubicBezTo>
                    <a:pt x="143" y="134"/>
                    <a:pt x="143" y="134"/>
                    <a:pt x="143" y="134"/>
                  </a:cubicBezTo>
                  <a:cubicBezTo>
                    <a:pt x="143" y="137"/>
                    <a:pt x="141" y="139"/>
                    <a:pt x="138" y="139"/>
                  </a:cubicBezTo>
                  <a:cubicBezTo>
                    <a:pt x="7" y="141"/>
                    <a:pt x="7" y="141"/>
                    <a:pt x="7" y="141"/>
                  </a:cubicBezTo>
                  <a:cubicBezTo>
                    <a:pt x="4" y="141"/>
                    <a:pt x="2" y="139"/>
                    <a:pt x="2" y="137"/>
                  </a:cubicBezTo>
                  <a:cubicBezTo>
                    <a:pt x="0" y="8"/>
                    <a:pt x="0" y="8"/>
                    <a:pt x="0" y="8"/>
                  </a:cubicBezTo>
                  <a:cubicBezTo>
                    <a:pt x="0" y="5"/>
                    <a:pt x="2" y="3"/>
                    <a:pt x="4" y="3"/>
                  </a:cubicBezTo>
                  <a:lnTo>
                    <a:pt x="136" y="3"/>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24" name="Freeform 378"/>
            <p:cNvSpPr>
              <a:spLocks noChangeArrowheads="1"/>
            </p:cNvSpPr>
            <p:nvPr/>
          </p:nvSpPr>
          <p:spPr bwMode="auto">
            <a:xfrm>
              <a:off x="20013540" y="5146146"/>
              <a:ext cx="131199" cy="131193"/>
            </a:xfrm>
            <a:custGeom>
              <a:avLst/>
              <a:gdLst>
                <a:gd name="T0" fmla="*/ 136 w 142"/>
                <a:gd name="T1" fmla="*/ 0 h 140"/>
                <a:gd name="T2" fmla="*/ 136 w 142"/>
                <a:gd name="T3" fmla="*/ 0 h 140"/>
                <a:gd name="T4" fmla="*/ 141 w 142"/>
                <a:gd name="T5" fmla="*/ 5 h 140"/>
                <a:gd name="T6" fmla="*/ 141 w 142"/>
                <a:gd name="T7" fmla="*/ 134 h 140"/>
                <a:gd name="T8" fmla="*/ 136 w 142"/>
                <a:gd name="T9" fmla="*/ 139 h 140"/>
                <a:gd name="T10" fmla="*/ 4 w 142"/>
                <a:gd name="T11" fmla="*/ 139 h 140"/>
                <a:gd name="T12" fmla="*/ 2 w 142"/>
                <a:gd name="T13" fmla="*/ 134 h 140"/>
                <a:gd name="T14" fmla="*/ 0 w 142"/>
                <a:gd name="T15" fmla="*/ 5 h 140"/>
                <a:gd name="T16" fmla="*/ 4 w 142"/>
                <a:gd name="T17" fmla="*/ 0 h 140"/>
                <a:gd name="T18" fmla="*/ 136 w 142"/>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0">
                  <a:moveTo>
                    <a:pt x="136" y="0"/>
                  </a:moveTo>
                  <a:lnTo>
                    <a:pt x="136" y="0"/>
                  </a:lnTo>
                  <a:cubicBezTo>
                    <a:pt x="139" y="0"/>
                    <a:pt x="141" y="3"/>
                    <a:pt x="141" y="5"/>
                  </a:cubicBezTo>
                  <a:cubicBezTo>
                    <a:pt x="141" y="134"/>
                    <a:pt x="141" y="134"/>
                    <a:pt x="141" y="134"/>
                  </a:cubicBezTo>
                  <a:cubicBezTo>
                    <a:pt x="141" y="137"/>
                    <a:pt x="141" y="139"/>
                    <a:pt x="136" y="139"/>
                  </a:cubicBezTo>
                  <a:cubicBezTo>
                    <a:pt x="4" y="139"/>
                    <a:pt x="4" y="139"/>
                    <a:pt x="4" y="139"/>
                  </a:cubicBezTo>
                  <a:cubicBezTo>
                    <a:pt x="2" y="139"/>
                    <a:pt x="2" y="137"/>
                    <a:pt x="2" y="134"/>
                  </a:cubicBezTo>
                  <a:cubicBezTo>
                    <a:pt x="0" y="5"/>
                    <a:pt x="0" y="5"/>
                    <a:pt x="0" y="5"/>
                  </a:cubicBezTo>
                  <a:cubicBezTo>
                    <a:pt x="0" y="3"/>
                    <a:pt x="2" y="3"/>
                    <a:pt x="4" y="0"/>
                  </a:cubicBezTo>
                  <a:lnTo>
                    <a:pt x="136" y="0"/>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25" name="Freeform 379"/>
            <p:cNvSpPr>
              <a:spLocks noChangeArrowheads="1"/>
            </p:cNvSpPr>
            <p:nvPr/>
          </p:nvSpPr>
          <p:spPr bwMode="auto">
            <a:xfrm>
              <a:off x="20013540" y="5146146"/>
              <a:ext cx="131199" cy="131193"/>
            </a:xfrm>
            <a:custGeom>
              <a:avLst/>
              <a:gdLst>
                <a:gd name="T0" fmla="*/ 136 w 142"/>
                <a:gd name="T1" fmla="*/ 0 h 140"/>
                <a:gd name="T2" fmla="*/ 136 w 142"/>
                <a:gd name="T3" fmla="*/ 0 h 140"/>
                <a:gd name="T4" fmla="*/ 141 w 142"/>
                <a:gd name="T5" fmla="*/ 5 h 140"/>
                <a:gd name="T6" fmla="*/ 141 w 142"/>
                <a:gd name="T7" fmla="*/ 134 h 140"/>
                <a:gd name="T8" fmla="*/ 136 w 142"/>
                <a:gd name="T9" fmla="*/ 139 h 140"/>
                <a:gd name="T10" fmla="*/ 4 w 142"/>
                <a:gd name="T11" fmla="*/ 139 h 140"/>
                <a:gd name="T12" fmla="*/ 2 w 142"/>
                <a:gd name="T13" fmla="*/ 134 h 140"/>
                <a:gd name="T14" fmla="*/ 0 w 142"/>
                <a:gd name="T15" fmla="*/ 5 h 140"/>
                <a:gd name="T16" fmla="*/ 4 w 142"/>
                <a:gd name="T17" fmla="*/ 0 h 140"/>
                <a:gd name="T18" fmla="*/ 136 w 142"/>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0">
                  <a:moveTo>
                    <a:pt x="136" y="0"/>
                  </a:moveTo>
                  <a:lnTo>
                    <a:pt x="136" y="0"/>
                  </a:lnTo>
                  <a:cubicBezTo>
                    <a:pt x="139" y="0"/>
                    <a:pt x="141" y="3"/>
                    <a:pt x="141" y="5"/>
                  </a:cubicBezTo>
                  <a:cubicBezTo>
                    <a:pt x="141" y="134"/>
                    <a:pt x="141" y="134"/>
                    <a:pt x="141" y="134"/>
                  </a:cubicBezTo>
                  <a:cubicBezTo>
                    <a:pt x="141" y="137"/>
                    <a:pt x="141" y="139"/>
                    <a:pt x="136" y="139"/>
                  </a:cubicBezTo>
                  <a:cubicBezTo>
                    <a:pt x="4" y="139"/>
                    <a:pt x="4" y="139"/>
                    <a:pt x="4" y="139"/>
                  </a:cubicBezTo>
                  <a:cubicBezTo>
                    <a:pt x="2" y="139"/>
                    <a:pt x="2" y="137"/>
                    <a:pt x="2" y="134"/>
                  </a:cubicBezTo>
                  <a:cubicBezTo>
                    <a:pt x="0" y="5"/>
                    <a:pt x="0" y="5"/>
                    <a:pt x="0" y="5"/>
                  </a:cubicBezTo>
                  <a:cubicBezTo>
                    <a:pt x="0" y="3"/>
                    <a:pt x="2" y="3"/>
                    <a:pt x="4" y="0"/>
                  </a:cubicBezTo>
                  <a:lnTo>
                    <a:pt x="136" y="0"/>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26" name="Freeform 380"/>
            <p:cNvSpPr>
              <a:spLocks noChangeArrowheads="1"/>
            </p:cNvSpPr>
            <p:nvPr/>
          </p:nvSpPr>
          <p:spPr bwMode="auto">
            <a:xfrm>
              <a:off x="20017772" y="5315427"/>
              <a:ext cx="131199" cy="131193"/>
            </a:xfrm>
            <a:custGeom>
              <a:avLst/>
              <a:gdLst>
                <a:gd name="T0" fmla="*/ 137 w 143"/>
                <a:gd name="T1" fmla="*/ 0 h 143"/>
                <a:gd name="T2" fmla="*/ 137 w 143"/>
                <a:gd name="T3" fmla="*/ 0 h 143"/>
                <a:gd name="T4" fmla="*/ 142 w 143"/>
                <a:gd name="T5" fmla="*/ 5 h 143"/>
                <a:gd name="T6" fmla="*/ 142 w 143"/>
                <a:gd name="T7" fmla="*/ 134 h 143"/>
                <a:gd name="T8" fmla="*/ 137 w 143"/>
                <a:gd name="T9" fmla="*/ 139 h 143"/>
                <a:gd name="T10" fmla="*/ 5 w 143"/>
                <a:gd name="T11" fmla="*/ 142 h 143"/>
                <a:gd name="T12" fmla="*/ 0 w 143"/>
                <a:gd name="T13" fmla="*/ 137 h 143"/>
                <a:gd name="T14" fmla="*/ 0 w 143"/>
                <a:gd name="T15" fmla="*/ 8 h 143"/>
                <a:gd name="T16" fmla="*/ 5 w 143"/>
                <a:gd name="T17" fmla="*/ 3 h 143"/>
                <a:gd name="T18" fmla="*/ 137 w 143"/>
                <a:gd name="T1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3">
                  <a:moveTo>
                    <a:pt x="137" y="0"/>
                  </a:moveTo>
                  <a:lnTo>
                    <a:pt x="137" y="0"/>
                  </a:lnTo>
                  <a:cubicBezTo>
                    <a:pt x="139" y="0"/>
                    <a:pt x="142" y="3"/>
                    <a:pt x="142" y="5"/>
                  </a:cubicBezTo>
                  <a:cubicBezTo>
                    <a:pt x="142" y="134"/>
                    <a:pt x="142" y="134"/>
                    <a:pt x="142" y="134"/>
                  </a:cubicBezTo>
                  <a:cubicBezTo>
                    <a:pt x="142" y="137"/>
                    <a:pt x="139" y="139"/>
                    <a:pt x="137" y="139"/>
                  </a:cubicBezTo>
                  <a:cubicBezTo>
                    <a:pt x="5" y="142"/>
                    <a:pt x="5" y="142"/>
                    <a:pt x="5" y="142"/>
                  </a:cubicBezTo>
                  <a:cubicBezTo>
                    <a:pt x="2" y="142"/>
                    <a:pt x="0" y="139"/>
                    <a:pt x="0" y="137"/>
                  </a:cubicBezTo>
                  <a:cubicBezTo>
                    <a:pt x="0" y="8"/>
                    <a:pt x="0" y="8"/>
                    <a:pt x="0" y="8"/>
                  </a:cubicBezTo>
                  <a:cubicBezTo>
                    <a:pt x="0" y="5"/>
                    <a:pt x="2" y="3"/>
                    <a:pt x="5" y="3"/>
                  </a:cubicBezTo>
                  <a:lnTo>
                    <a:pt x="137" y="0"/>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27" name="Freeform 381"/>
            <p:cNvSpPr>
              <a:spLocks noChangeArrowheads="1"/>
            </p:cNvSpPr>
            <p:nvPr/>
          </p:nvSpPr>
          <p:spPr bwMode="auto">
            <a:xfrm>
              <a:off x="20017772" y="5315427"/>
              <a:ext cx="131199" cy="131193"/>
            </a:xfrm>
            <a:custGeom>
              <a:avLst/>
              <a:gdLst>
                <a:gd name="T0" fmla="*/ 137 w 143"/>
                <a:gd name="T1" fmla="*/ 0 h 143"/>
                <a:gd name="T2" fmla="*/ 137 w 143"/>
                <a:gd name="T3" fmla="*/ 0 h 143"/>
                <a:gd name="T4" fmla="*/ 142 w 143"/>
                <a:gd name="T5" fmla="*/ 5 h 143"/>
                <a:gd name="T6" fmla="*/ 142 w 143"/>
                <a:gd name="T7" fmla="*/ 134 h 143"/>
                <a:gd name="T8" fmla="*/ 137 w 143"/>
                <a:gd name="T9" fmla="*/ 139 h 143"/>
                <a:gd name="T10" fmla="*/ 5 w 143"/>
                <a:gd name="T11" fmla="*/ 142 h 143"/>
                <a:gd name="T12" fmla="*/ 0 w 143"/>
                <a:gd name="T13" fmla="*/ 137 h 143"/>
                <a:gd name="T14" fmla="*/ 0 w 143"/>
                <a:gd name="T15" fmla="*/ 8 h 143"/>
                <a:gd name="T16" fmla="*/ 5 w 143"/>
                <a:gd name="T17" fmla="*/ 3 h 143"/>
                <a:gd name="T18" fmla="*/ 137 w 143"/>
                <a:gd name="T1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3">
                  <a:moveTo>
                    <a:pt x="137" y="0"/>
                  </a:moveTo>
                  <a:lnTo>
                    <a:pt x="137" y="0"/>
                  </a:lnTo>
                  <a:cubicBezTo>
                    <a:pt x="139" y="0"/>
                    <a:pt x="142" y="3"/>
                    <a:pt x="142" y="5"/>
                  </a:cubicBezTo>
                  <a:cubicBezTo>
                    <a:pt x="142" y="134"/>
                    <a:pt x="142" y="134"/>
                    <a:pt x="142" y="134"/>
                  </a:cubicBezTo>
                  <a:cubicBezTo>
                    <a:pt x="142" y="137"/>
                    <a:pt x="139" y="139"/>
                    <a:pt x="137" y="139"/>
                  </a:cubicBezTo>
                  <a:cubicBezTo>
                    <a:pt x="5" y="142"/>
                    <a:pt x="5" y="142"/>
                    <a:pt x="5" y="142"/>
                  </a:cubicBezTo>
                  <a:cubicBezTo>
                    <a:pt x="2" y="142"/>
                    <a:pt x="0" y="139"/>
                    <a:pt x="0" y="137"/>
                  </a:cubicBezTo>
                  <a:cubicBezTo>
                    <a:pt x="0" y="8"/>
                    <a:pt x="0" y="8"/>
                    <a:pt x="0" y="8"/>
                  </a:cubicBezTo>
                  <a:cubicBezTo>
                    <a:pt x="0" y="5"/>
                    <a:pt x="2" y="3"/>
                    <a:pt x="5" y="3"/>
                  </a:cubicBezTo>
                  <a:lnTo>
                    <a:pt x="137" y="0"/>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28" name="Freeform 382"/>
            <p:cNvSpPr>
              <a:spLocks noChangeArrowheads="1"/>
            </p:cNvSpPr>
            <p:nvPr/>
          </p:nvSpPr>
          <p:spPr bwMode="auto">
            <a:xfrm>
              <a:off x="20017772" y="5488940"/>
              <a:ext cx="131199" cy="131193"/>
            </a:xfrm>
            <a:custGeom>
              <a:avLst/>
              <a:gdLst>
                <a:gd name="T0" fmla="*/ 137 w 143"/>
                <a:gd name="T1" fmla="*/ 0 h 140"/>
                <a:gd name="T2" fmla="*/ 137 w 143"/>
                <a:gd name="T3" fmla="*/ 0 h 140"/>
                <a:gd name="T4" fmla="*/ 140 w 143"/>
                <a:gd name="T5" fmla="*/ 4 h 140"/>
                <a:gd name="T6" fmla="*/ 142 w 143"/>
                <a:gd name="T7" fmla="*/ 134 h 140"/>
                <a:gd name="T8" fmla="*/ 137 w 143"/>
                <a:gd name="T9" fmla="*/ 139 h 140"/>
                <a:gd name="T10" fmla="*/ 5 w 143"/>
                <a:gd name="T11" fmla="*/ 139 h 140"/>
                <a:gd name="T12" fmla="*/ 0 w 143"/>
                <a:gd name="T13" fmla="*/ 134 h 140"/>
                <a:gd name="T14" fmla="*/ 0 w 143"/>
                <a:gd name="T15" fmla="*/ 4 h 140"/>
                <a:gd name="T16" fmla="*/ 3 w 143"/>
                <a:gd name="T17" fmla="*/ 0 h 140"/>
                <a:gd name="T18" fmla="*/ 137 w 143"/>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0">
                  <a:moveTo>
                    <a:pt x="137" y="0"/>
                  </a:moveTo>
                  <a:lnTo>
                    <a:pt x="137" y="0"/>
                  </a:lnTo>
                  <a:cubicBezTo>
                    <a:pt x="140" y="0"/>
                    <a:pt x="140" y="2"/>
                    <a:pt x="140" y="4"/>
                  </a:cubicBezTo>
                  <a:cubicBezTo>
                    <a:pt x="142" y="134"/>
                    <a:pt x="142" y="134"/>
                    <a:pt x="142" y="134"/>
                  </a:cubicBezTo>
                  <a:cubicBezTo>
                    <a:pt x="142" y="136"/>
                    <a:pt x="140" y="139"/>
                    <a:pt x="137" y="139"/>
                  </a:cubicBezTo>
                  <a:cubicBezTo>
                    <a:pt x="5" y="139"/>
                    <a:pt x="5" y="139"/>
                    <a:pt x="5" y="139"/>
                  </a:cubicBezTo>
                  <a:cubicBezTo>
                    <a:pt x="3" y="139"/>
                    <a:pt x="0" y="136"/>
                    <a:pt x="0" y="134"/>
                  </a:cubicBezTo>
                  <a:cubicBezTo>
                    <a:pt x="0" y="4"/>
                    <a:pt x="0" y="4"/>
                    <a:pt x="0" y="4"/>
                  </a:cubicBezTo>
                  <a:cubicBezTo>
                    <a:pt x="0" y="2"/>
                    <a:pt x="0" y="0"/>
                    <a:pt x="3" y="0"/>
                  </a:cubicBezTo>
                  <a:lnTo>
                    <a:pt x="137" y="0"/>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29" name="Freeform 383"/>
            <p:cNvSpPr>
              <a:spLocks noChangeArrowheads="1"/>
            </p:cNvSpPr>
            <p:nvPr/>
          </p:nvSpPr>
          <p:spPr bwMode="auto">
            <a:xfrm>
              <a:off x="20017772" y="5488940"/>
              <a:ext cx="131199" cy="131193"/>
            </a:xfrm>
            <a:custGeom>
              <a:avLst/>
              <a:gdLst>
                <a:gd name="T0" fmla="*/ 137 w 143"/>
                <a:gd name="T1" fmla="*/ 0 h 140"/>
                <a:gd name="T2" fmla="*/ 137 w 143"/>
                <a:gd name="T3" fmla="*/ 0 h 140"/>
                <a:gd name="T4" fmla="*/ 140 w 143"/>
                <a:gd name="T5" fmla="*/ 4 h 140"/>
                <a:gd name="T6" fmla="*/ 142 w 143"/>
                <a:gd name="T7" fmla="*/ 134 h 140"/>
                <a:gd name="T8" fmla="*/ 137 w 143"/>
                <a:gd name="T9" fmla="*/ 139 h 140"/>
                <a:gd name="T10" fmla="*/ 5 w 143"/>
                <a:gd name="T11" fmla="*/ 139 h 140"/>
                <a:gd name="T12" fmla="*/ 0 w 143"/>
                <a:gd name="T13" fmla="*/ 134 h 140"/>
                <a:gd name="T14" fmla="*/ 0 w 143"/>
                <a:gd name="T15" fmla="*/ 4 h 140"/>
                <a:gd name="T16" fmla="*/ 3 w 143"/>
                <a:gd name="T17" fmla="*/ 0 h 140"/>
                <a:gd name="T18" fmla="*/ 137 w 143"/>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0">
                  <a:moveTo>
                    <a:pt x="137" y="0"/>
                  </a:moveTo>
                  <a:lnTo>
                    <a:pt x="137" y="0"/>
                  </a:lnTo>
                  <a:cubicBezTo>
                    <a:pt x="140" y="0"/>
                    <a:pt x="140" y="2"/>
                    <a:pt x="140" y="4"/>
                  </a:cubicBezTo>
                  <a:cubicBezTo>
                    <a:pt x="142" y="134"/>
                    <a:pt x="142" y="134"/>
                    <a:pt x="142" y="134"/>
                  </a:cubicBezTo>
                  <a:cubicBezTo>
                    <a:pt x="142" y="136"/>
                    <a:pt x="140" y="139"/>
                    <a:pt x="137" y="139"/>
                  </a:cubicBezTo>
                  <a:cubicBezTo>
                    <a:pt x="5" y="139"/>
                    <a:pt x="5" y="139"/>
                    <a:pt x="5" y="139"/>
                  </a:cubicBezTo>
                  <a:cubicBezTo>
                    <a:pt x="3" y="139"/>
                    <a:pt x="0" y="136"/>
                    <a:pt x="0" y="134"/>
                  </a:cubicBezTo>
                  <a:cubicBezTo>
                    <a:pt x="0" y="4"/>
                    <a:pt x="0" y="4"/>
                    <a:pt x="0" y="4"/>
                  </a:cubicBezTo>
                  <a:cubicBezTo>
                    <a:pt x="0" y="2"/>
                    <a:pt x="0" y="0"/>
                    <a:pt x="3" y="0"/>
                  </a:cubicBezTo>
                  <a:lnTo>
                    <a:pt x="137" y="0"/>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30" name="Freeform 384"/>
            <p:cNvSpPr>
              <a:spLocks noChangeArrowheads="1"/>
            </p:cNvSpPr>
            <p:nvPr/>
          </p:nvSpPr>
          <p:spPr bwMode="auto">
            <a:xfrm>
              <a:off x="20017772" y="5662454"/>
              <a:ext cx="135431" cy="131193"/>
            </a:xfrm>
            <a:custGeom>
              <a:avLst/>
              <a:gdLst>
                <a:gd name="T0" fmla="*/ 137 w 145"/>
                <a:gd name="T1" fmla="*/ 0 h 143"/>
                <a:gd name="T2" fmla="*/ 137 w 145"/>
                <a:gd name="T3" fmla="*/ 0 h 143"/>
                <a:gd name="T4" fmla="*/ 142 w 145"/>
                <a:gd name="T5" fmla="*/ 5 h 143"/>
                <a:gd name="T6" fmla="*/ 144 w 145"/>
                <a:gd name="T7" fmla="*/ 135 h 143"/>
                <a:gd name="T8" fmla="*/ 140 w 145"/>
                <a:gd name="T9" fmla="*/ 139 h 143"/>
                <a:gd name="T10" fmla="*/ 8 w 145"/>
                <a:gd name="T11" fmla="*/ 142 h 143"/>
                <a:gd name="T12" fmla="*/ 3 w 145"/>
                <a:gd name="T13" fmla="*/ 137 h 143"/>
                <a:gd name="T14" fmla="*/ 0 w 145"/>
                <a:gd name="T15" fmla="*/ 8 h 143"/>
                <a:gd name="T16" fmla="*/ 5 w 145"/>
                <a:gd name="T17" fmla="*/ 3 h 143"/>
                <a:gd name="T18" fmla="*/ 137 w 145"/>
                <a:gd name="T1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3">
                  <a:moveTo>
                    <a:pt x="137" y="0"/>
                  </a:moveTo>
                  <a:lnTo>
                    <a:pt x="137" y="0"/>
                  </a:lnTo>
                  <a:cubicBezTo>
                    <a:pt x="140" y="0"/>
                    <a:pt x="142" y="3"/>
                    <a:pt x="142" y="5"/>
                  </a:cubicBezTo>
                  <a:cubicBezTo>
                    <a:pt x="144" y="135"/>
                    <a:pt x="144" y="135"/>
                    <a:pt x="144" y="135"/>
                  </a:cubicBezTo>
                  <a:cubicBezTo>
                    <a:pt x="144" y="137"/>
                    <a:pt x="142" y="139"/>
                    <a:pt x="140" y="139"/>
                  </a:cubicBezTo>
                  <a:cubicBezTo>
                    <a:pt x="8" y="142"/>
                    <a:pt x="8" y="142"/>
                    <a:pt x="8" y="142"/>
                  </a:cubicBezTo>
                  <a:cubicBezTo>
                    <a:pt x="5" y="142"/>
                    <a:pt x="3" y="139"/>
                    <a:pt x="3" y="137"/>
                  </a:cubicBezTo>
                  <a:cubicBezTo>
                    <a:pt x="0" y="8"/>
                    <a:pt x="0" y="8"/>
                    <a:pt x="0" y="8"/>
                  </a:cubicBezTo>
                  <a:cubicBezTo>
                    <a:pt x="0" y="5"/>
                    <a:pt x="3" y="3"/>
                    <a:pt x="5" y="3"/>
                  </a:cubicBezTo>
                  <a:lnTo>
                    <a:pt x="137" y="0"/>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31" name="Freeform 385"/>
            <p:cNvSpPr>
              <a:spLocks noChangeArrowheads="1"/>
            </p:cNvSpPr>
            <p:nvPr/>
          </p:nvSpPr>
          <p:spPr bwMode="auto">
            <a:xfrm>
              <a:off x="20017772" y="5662454"/>
              <a:ext cx="135431" cy="131193"/>
            </a:xfrm>
            <a:custGeom>
              <a:avLst/>
              <a:gdLst>
                <a:gd name="T0" fmla="*/ 137 w 145"/>
                <a:gd name="T1" fmla="*/ 0 h 143"/>
                <a:gd name="T2" fmla="*/ 137 w 145"/>
                <a:gd name="T3" fmla="*/ 0 h 143"/>
                <a:gd name="T4" fmla="*/ 142 w 145"/>
                <a:gd name="T5" fmla="*/ 5 h 143"/>
                <a:gd name="T6" fmla="*/ 144 w 145"/>
                <a:gd name="T7" fmla="*/ 135 h 143"/>
                <a:gd name="T8" fmla="*/ 140 w 145"/>
                <a:gd name="T9" fmla="*/ 139 h 143"/>
                <a:gd name="T10" fmla="*/ 8 w 145"/>
                <a:gd name="T11" fmla="*/ 142 h 143"/>
                <a:gd name="T12" fmla="*/ 3 w 145"/>
                <a:gd name="T13" fmla="*/ 137 h 143"/>
                <a:gd name="T14" fmla="*/ 0 w 145"/>
                <a:gd name="T15" fmla="*/ 8 h 143"/>
                <a:gd name="T16" fmla="*/ 5 w 145"/>
                <a:gd name="T17" fmla="*/ 3 h 143"/>
                <a:gd name="T18" fmla="*/ 137 w 145"/>
                <a:gd name="T1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3">
                  <a:moveTo>
                    <a:pt x="137" y="0"/>
                  </a:moveTo>
                  <a:lnTo>
                    <a:pt x="137" y="0"/>
                  </a:lnTo>
                  <a:cubicBezTo>
                    <a:pt x="140" y="0"/>
                    <a:pt x="142" y="3"/>
                    <a:pt x="142" y="5"/>
                  </a:cubicBezTo>
                  <a:cubicBezTo>
                    <a:pt x="144" y="135"/>
                    <a:pt x="144" y="135"/>
                    <a:pt x="144" y="135"/>
                  </a:cubicBezTo>
                  <a:cubicBezTo>
                    <a:pt x="144" y="137"/>
                    <a:pt x="142" y="139"/>
                    <a:pt x="140" y="139"/>
                  </a:cubicBezTo>
                  <a:cubicBezTo>
                    <a:pt x="8" y="142"/>
                    <a:pt x="8" y="142"/>
                    <a:pt x="8" y="142"/>
                  </a:cubicBezTo>
                  <a:cubicBezTo>
                    <a:pt x="5" y="142"/>
                    <a:pt x="3" y="139"/>
                    <a:pt x="3" y="137"/>
                  </a:cubicBezTo>
                  <a:cubicBezTo>
                    <a:pt x="0" y="8"/>
                    <a:pt x="0" y="8"/>
                    <a:pt x="0" y="8"/>
                  </a:cubicBezTo>
                  <a:cubicBezTo>
                    <a:pt x="0" y="5"/>
                    <a:pt x="3" y="3"/>
                    <a:pt x="5" y="3"/>
                  </a:cubicBezTo>
                  <a:lnTo>
                    <a:pt x="137" y="0"/>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32" name="Freeform 386"/>
            <p:cNvSpPr>
              <a:spLocks noChangeArrowheads="1"/>
            </p:cNvSpPr>
            <p:nvPr/>
          </p:nvSpPr>
          <p:spPr bwMode="auto">
            <a:xfrm>
              <a:off x="20022004" y="5835967"/>
              <a:ext cx="135431" cy="131193"/>
            </a:xfrm>
            <a:custGeom>
              <a:avLst/>
              <a:gdLst>
                <a:gd name="T0" fmla="*/ 137 w 145"/>
                <a:gd name="T1" fmla="*/ 0 h 140"/>
                <a:gd name="T2" fmla="*/ 137 w 145"/>
                <a:gd name="T3" fmla="*/ 0 h 140"/>
                <a:gd name="T4" fmla="*/ 141 w 145"/>
                <a:gd name="T5" fmla="*/ 5 h 140"/>
                <a:gd name="T6" fmla="*/ 144 w 145"/>
                <a:gd name="T7" fmla="*/ 134 h 140"/>
                <a:gd name="T8" fmla="*/ 139 w 145"/>
                <a:gd name="T9" fmla="*/ 139 h 140"/>
                <a:gd name="T10" fmla="*/ 7 w 145"/>
                <a:gd name="T11" fmla="*/ 139 h 140"/>
                <a:gd name="T12" fmla="*/ 2 w 145"/>
                <a:gd name="T13" fmla="*/ 134 h 140"/>
                <a:gd name="T14" fmla="*/ 0 w 145"/>
                <a:gd name="T15" fmla="*/ 5 h 140"/>
                <a:gd name="T16" fmla="*/ 5 w 145"/>
                <a:gd name="T17" fmla="*/ 0 h 140"/>
                <a:gd name="T18" fmla="*/ 137 w 145"/>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0">
                  <a:moveTo>
                    <a:pt x="137" y="0"/>
                  </a:moveTo>
                  <a:lnTo>
                    <a:pt x="137" y="0"/>
                  </a:lnTo>
                  <a:cubicBezTo>
                    <a:pt x="139" y="0"/>
                    <a:pt x="141" y="2"/>
                    <a:pt x="141" y="5"/>
                  </a:cubicBezTo>
                  <a:cubicBezTo>
                    <a:pt x="144" y="134"/>
                    <a:pt x="144" y="134"/>
                    <a:pt x="144" y="134"/>
                  </a:cubicBezTo>
                  <a:cubicBezTo>
                    <a:pt x="144" y="136"/>
                    <a:pt x="141" y="139"/>
                    <a:pt x="139" y="139"/>
                  </a:cubicBezTo>
                  <a:cubicBezTo>
                    <a:pt x="7" y="139"/>
                    <a:pt x="7" y="139"/>
                    <a:pt x="7" y="139"/>
                  </a:cubicBezTo>
                  <a:cubicBezTo>
                    <a:pt x="5" y="139"/>
                    <a:pt x="2" y="136"/>
                    <a:pt x="2" y="134"/>
                  </a:cubicBezTo>
                  <a:cubicBezTo>
                    <a:pt x="0" y="5"/>
                    <a:pt x="0" y="5"/>
                    <a:pt x="0" y="5"/>
                  </a:cubicBezTo>
                  <a:cubicBezTo>
                    <a:pt x="0" y="2"/>
                    <a:pt x="2" y="0"/>
                    <a:pt x="5" y="0"/>
                  </a:cubicBezTo>
                  <a:lnTo>
                    <a:pt x="137" y="0"/>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33" name="Freeform 387"/>
            <p:cNvSpPr>
              <a:spLocks noChangeArrowheads="1"/>
            </p:cNvSpPr>
            <p:nvPr/>
          </p:nvSpPr>
          <p:spPr bwMode="auto">
            <a:xfrm>
              <a:off x="20022004" y="5835967"/>
              <a:ext cx="135431" cy="131193"/>
            </a:xfrm>
            <a:custGeom>
              <a:avLst/>
              <a:gdLst>
                <a:gd name="T0" fmla="*/ 137 w 145"/>
                <a:gd name="T1" fmla="*/ 0 h 140"/>
                <a:gd name="T2" fmla="*/ 137 w 145"/>
                <a:gd name="T3" fmla="*/ 0 h 140"/>
                <a:gd name="T4" fmla="*/ 141 w 145"/>
                <a:gd name="T5" fmla="*/ 5 h 140"/>
                <a:gd name="T6" fmla="*/ 144 w 145"/>
                <a:gd name="T7" fmla="*/ 134 h 140"/>
                <a:gd name="T8" fmla="*/ 139 w 145"/>
                <a:gd name="T9" fmla="*/ 139 h 140"/>
                <a:gd name="T10" fmla="*/ 7 w 145"/>
                <a:gd name="T11" fmla="*/ 139 h 140"/>
                <a:gd name="T12" fmla="*/ 2 w 145"/>
                <a:gd name="T13" fmla="*/ 134 h 140"/>
                <a:gd name="T14" fmla="*/ 0 w 145"/>
                <a:gd name="T15" fmla="*/ 5 h 140"/>
                <a:gd name="T16" fmla="*/ 5 w 145"/>
                <a:gd name="T17" fmla="*/ 0 h 140"/>
                <a:gd name="T18" fmla="*/ 137 w 145"/>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0">
                  <a:moveTo>
                    <a:pt x="137" y="0"/>
                  </a:moveTo>
                  <a:lnTo>
                    <a:pt x="137" y="0"/>
                  </a:lnTo>
                  <a:cubicBezTo>
                    <a:pt x="139" y="0"/>
                    <a:pt x="141" y="2"/>
                    <a:pt x="141" y="5"/>
                  </a:cubicBezTo>
                  <a:cubicBezTo>
                    <a:pt x="144" y="134"/>
                    <a:pt x="144" y="134"/>
                    <a:pt x="144" y="134"/>
                  </a:cubicBezTo>
                  <a:cubicBezTo>
                    <a:pt x="144" y="136"/>
                    <a:pt x="141" y="139"/>
                    <a:pt x="139" y="139"/>
                  </a:cubicBezTo>
                  <a:cubicBezTo>
                    <a:pt x="7" y="139"/>
                    <a:pt x="7" y="139"/>
                    <a:pt x="7" y="139"/>
                  </a:cubicBezTo>
                  <a:cubicBezTo>
                    <a:pt x="5" y="139"/>
                    <a:pt x="2" y="136"/>
                    <a:pt x="2" y="134"/>
                  </a:cubicBezTo>
                  <a:cubicBezTo>
                    <a:pt x="0" y="5"/>
                    <a:pt x="0" y="5"/>
                    <a:pt x="0" y="5"/>
                  </a:cubicBezTo>
                  <a:cubicBezTo>
                    <a:pt x="0" y="2"/>
                    <a:pt x="2" y="0"/>
                    <a:pt x="5" y="0"/>
                  </a:cubicBezTo>
                  <a:lnTo>
                    <a:pt x="137" y="0"/>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34" name="Freeform 388"/>
            <p:cNvSpPr>
              <a:spLocks noChangeArrowheads="1"/>
            </p:cNvSpPr>
            <p:nvPr/>
          </p:nvSpPr>
          <p:spPr bwMode="auto">
            <a:xfrm>
              <a:off x="20022004" y="6005248"/>
              <a:ext cx="135431" cy="131193"/>
            </a:xfrm>
            <a:custGeom>
              <a:avLst/>
              <a:gdLst>
                <a:gd name="T0" fmla="*/ 137 w 145"/>
                <a:gd name="T1" fmla="*/ 0 h 142"/>
                <a:gd name="T2" fmla="*/ 137 w 145"/>
                <a:gd name="T3" fmla="*/ 0 h 142"/>
                <a:gd name="T4" fmla="*/ 142 w 145"/>
                <a:gd name="T5" fmla="*/ 5 h 142"/>
                <a:gd name="T6" fmla="*/ 144 w 145"/>
                <a:gd name="T7" fmla="*/ 134 h 142"/>
                <a:gd name="T8" fmla="*/ 139 w 145"/>
                <a:gd name="T9" fmla="*/ 138 h 142"/>
                <a:gd name="T10" fmla="*/ 8 w 145"/>
                <a:gd name="T11" fmla="*/ 141 h 142"/>
                <a:gd name="T12" fmla="*/ 3 w 145"/>
                <a:gd name="T13" fmla="*/ 136 h 142"/>
                <a:gd name="T14" fmla="*/ 0 w 145"/>
                <a:gd name="T15" fmla="*/ 7 h 142"/>
                <a:gd name="T16" fmla="*/ 5 w 145"/>
                <a:gd name="T17" fmla="*/ 2 h 142"/>
                <a:gd name="T18" fmla="*/ 137 w 145"/>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2">
                  <a:moveTo>
                    <a:pt x="137" y="0"/>
                  </a:moveTo>
                  <a:lnTo>
                    <a:pt x="137" y="0"/>
                  </a:lnTo>
                  <a:cubicBezTo>
                    <a:pt x="139" y="0"/>
                    <a:pt x="142" y="2"/>
                    <a:pt x="142" y="5"/>
                  </a:cubicBezTo>
                  <a:cubicBezTo>
                    <a:pt x="144" y="134"/>
                    <a:pt x="144" y="134"/>
                    <a:pt x="144" y="134"/>
                  </a:cubicBezTo>
                  <a:cubicBezTo>
                    <a:pt x="144" y="136"/>
                    <a:pt x="142" y="138"/>
                    <a:pt x="139" y="138"/>
                  </a:cubicBezTo>
                  <a:cubicBezTo>
                    <a:pt x="8" y="141"/>
                    <a:pt x="8" y="141"/>
                    <a:pt x="8" y="141"/>
                  </a:cubicBezTo>
                  <a:cubicBezTo>
                    <a:pt x="5" y="141"/>
                    <a:pt x="3" y="138"/>
                    <a:pt x="3" y="136"/>
                  </a:cubicBezTo>
                  <a:cubicBezTo>
                    <a:pt x="0" y="7"/>
                    <a:pt x="0" y="7"/>
                    <a:pt x="0" y="7"/>
                  </a:cubicBezTo>
                  <a:cubicBezTo>
                    <a:pt x="0" y="5"/>
                    <a:pt x="3" y="2"/>
                    <a:pt x="5" y="2"/>
                  </a:cubicBezTo>
                  <a:lnTo>
                    <a:pt x="137" y="0"/>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35" name="Freeform 389"/>
            <p:cNvSpPr>
              <a:spLocks noChangeArrowheads="1"/>
            </p:cNvSpPr>
            <p:nvPr/>
          </p:nvSpPr>
          <p:spPr bwMode="auto">
            <a:xfrm>
              <a:off x="20022004" y="6005248"/>
              <a:ext cx="135431" cy="131193"/>
            </a:xfrm>
            <a:custGeom>
              <a:avLst/>
              <a:gdLst>
                <a:gd name="T0" fmla="*/ 137 w 145"/>
                <a:gd name="T1" fmla="*/ 0 h 142"/>
                <a:gd name="T2" fmla="*/ 137 w 145"/>
                <a:gd name="T3" fmla="*/ 0 h 142"/>
                <a:gd name="T4" fmla="*/ 142 w 145"/>
                <a:gd name="T5" fmla="*/ 5 h 142"/>
                <a:gd name="T6" fmla="*/ 144 w 145"/>
                <a:gd name="T7" fmla="*/ 134 h 142"/>
                <a:gd name="T8" fmla="*/ 139 w 145"/>
                <a:gd name="T9" fmla="*/ 138 h 142"/>
                <a:gd name="T10" fmla="*/ 8 w 145"/>
                <a:gd name="T11" fmla="*/ 141 h 142"/>
                <a:gd name="T12" fmla="*/ 3 w 145"/>
                <a:gd name="T13" fmla="*/ 136 h 142"/>
                <a:gd name="T14" fmla="*/ 0 w 145"/>
                <a:gd name="T15" fmla="*/ 7 h 142"/>
                <a:gd name="T16" fmla="*/ 5 w 145"/>
                <a:gd name="T17" fmla="*/ 2 h 142"/>
                <a:gd name="T18" fmla="*/ 137 w 145"/>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2">
                  <a:moveTo>
                    <a:pt x="137" y="0"/>
                  </a:moveTo>
                  <a:lnTo>
                    <a:pt x="137" y="0"/>
                  </a:lnTo>
                  <a:cubicBezTo>
                    <a:pt x="139" y="0"/>
                    <a:pt x="142" y="2"/>
                    <a:pt x="142" y="5"/>
                  </a:cubicBezTo>
                  <a:cubicBezTo>
                    <a:pt x="144" y="134"/>
                    <a:pt x="144" y="134"/>
                    <a:pt x="144" y="134"/>
                  </a:cubicBezTo>
                  <a:cubicBezTo>
                    <a:pt x="144" y="136"/>
                    <a:pt x="142" y="138"/>
                    <a:pt x="139" y="138"/>
                  </a:cubicBezTo>
                  <a:cubicBezTo>
                    <a:pt x="8" y="141"/>
                    <a:pt x="8" y="141"/>
                    <a:pt x="8" y="141"/>
                  </a:cubicBezTo>
                  <a:cubicBezTo>
                    <a:pt x="5" y="141"/>
                    <a:pt x="3" y="138"/>
                    <a:pt x="3" y="136"/>
                  </a:cubicBezTo>
                  <a:cubicBezTo>
                    <a:pt x="0" y="7"/>
                    <a:pt x="0" y="7"/>
                    <a:pt x="0" y="7"/>
                  </a:cubicBezTo>
                  <a:cubicBezTo>
                    <a:pt x="0" y="5"/>
                    <a:pt x="3" y="2"/>
                    <a:pt x="5" y="2"/>
                  </a:cubicBezTo>
                  <a:lnTo>
                    <a:pt x="137" y="0"/>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36" name="Freeform 390"/>
            <p:cNvSpPr>
              <a:spLocks noChangeArrowheads="1"/>
            </p:cNvSpPr>
            <p:nvPr/>
          </p:nvSpPr>
          <p:spPr bwMode="auto">
            <a:xfrm>
              <a:off x="20339422" y="5150378"/>
              <a:ext cx="131199" cy="131193"/>
            </a:xfrm>
            <a:custGeom>
              <a:avLst/>
              <a:gdLst>
                <a:gd name="T0" fmla="*/ 137 w 143"/>
                <a:gd name="T1" fmla="*/ 0 h 142"/>
                <a:gd name="T2" fmla="*/ 137 w 143"/>
                <a:gd name="T3" fmla="*/ 0 h 142"/>
                <a:gd name="T4" fmla="*/ 142 w 143"/>
                <a:gd name="T5" fmla="*/ 5 h 142"/>
                <a:gd name="T6" fmla="*/ 142 w 143"/>
                <a:gd name="T7" fmla="*/ 134 h 142"/>
                <a:gd name="T8" fmla="*/ 137 w 143"/>
                <a:gd name="T9" fmla="*/ 139 h 142"/>
                <a:gd name="T10" fmla="*/ 5 w 143"/>
                <a:gd name="T11" fmla="*/ 141 h 142"/>
                <a:gd name="T12" fmla="*/ 3 w 143"/>
                <a:gd name="T13" fmla="*/ 136 h 142"/>
                <a:gd name="T14" fmla="*/ 0 w 143"/>
                <a:gd name="T15" fmla="*/ 7 h 142"/>
                <a:gd name="T16" fmla="*/ 5 w 143"/>
                <a:gd name="T17" fmla="*/ 2 h 142"/>
                <a:gd name="T18" fmla="*/ 137 w 143"/>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2">
                  <a:moveTo>
                    <a:pt x="137" y="0"/>
                  </a:moveTo>
                  <a:lnTo>
                    <a:pt x="137" y="0"/>
                  </a:lnTo>
                  <a:cubicBezTo>
                    <a:pt x="139" y="0"/>
                    <a:pt x="142" y="2"/>
                    <a:pt x="142" y="5"/>
                  </a:cubicBezTo>
                  <a:cubicBezTo>
                    <a:pt x="142" y="134"/>
                    <a:pt x="142" y="134"/>
                    <a:pt x="142" y="134"/>
                  </a:cubicBezTo>
                  <a:cubicBezTo>
                    <a:pt x="142" y="136"/>
                    <a:pt x="142" y="139"/>
                    <a:pt x="137" y="139"/>
                  </a:cubicBezTo>
                  <a:cubicBezTo>
                    <a:pt x="5" y="141"/>
                    <a:pt x="5" y="141"/>
                    <a:pt x="5" y="141"/>
                  </a:cubicBezTo>
                  <a:cubicBezTo>
                    <a:pt x="3" y="141"/>
                    <a:pt x="3" y="139"/>
                    <a:pt x="3" y="136"/>
                  </a:cubicBezTo>
                  <a:cubicBezTo>
                    <a:pt x="0" y="7"/>
                    <a:pt x="0" y="7"/>
                    <a:pt x="0" y="7"/>
                  </a:cubicBezTo>
                  <a:cubicBezTo>
                    <a:pt x="0" y="5"/>
                    <a:pt x="3" y="2"/>
                    <a:pt x="5" y="2"/>
                  </a:cubicBezTo>
                  <a:lnTo>
                    <a:pt x="137" y="0"/>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37" name="Freeform 391"/>
            <p:cNvSpPr>
              <a:spLocks noChangeArrowheads="1"/>
            </p:cNvSpPr>
            <p:nvPr/>
          </p:nvSpPr>
          <p:spPr bwMode="auto">
            <a:xfrm>
              <a:off x="20343654" y="5319659"/>
              <a:ext cx="131199" cy="131193"/>
            </a:xfrm>
            <a:custGeom>
              <a:avLst/>
              <a:gdLst>
                <a:gd name="T0" fmla="*/ 136 w 142"/>
                <a:gd name="T1" fmla="*/ 0 h 140"/>
                <a:gd name="T2" fmla="*/ 136 w 142"/>
                <a:gd name="T3" fmla="*/ 0 h 140"/>
                <a:gd name="T4" fmla="*/ 141 w 142"/>
                <a:gd name="T5" fmla="*/ 5 h 140"/>
                <a:gd name="T6" fmla="*/ 141 w 142"/>
                <a:gd name="T7" fmla="*/ 134 h 140"/>
                <a:gd name="T8" fmla="*/ 136 w 142"/>
                <a:gd name="T9" fmla="*/ 139 h 140"/>
                <a:gd name="T10" fmla="*/ 5 w 142"/>
                <a:gd name="T11" fmla="*/ 139 h 140"/>
                <a:gd name="T12" fmla="*/ 0 w 142"/>
                <a:gd name="T13" fmla="*/ 134 h 140"/>
                <a:gd name="T14" fmla="*/ 0 w 142"/>
                <a:gd name="T15" fmla="*/ 5 h 140"/>
                <a:gd name="T16" fmla="*/ 5 w 142"/>
                <a:gd name="T17" fmla="*/ 0 h 140"/>
                <a:gd name="T18" fmla="*/ 136 w 142"/>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0">
                  <a:moveTo>
                    <a:pt x="136" y="0"/>
                  </a:moveTo>
                  <a:lnTo>
                    <a:pt x="136" y="0"/>
                  </a:lnTo>
                  <a:cubicBezTo>
                    <a:pt x="139" y="0"/>
                    <a:pt x="141" y="3"/>
                    <a:pt x="141" y="5"/>
                  </a:cubicBezTo>
                  <a:cubicBezTo>
                    <a:pt x="141" y="134"/>
                    <a:pt x="141" y="134"/>
                    <a:pt x="141" y="134"/>
                  </a:cubicBezTo>
                  <a:cubicBezTo>
                    <a:pt x="141" y="137"/>
                    <a:pt x="139" y="139"/>
                    <a:pt x="136" y="139"/>
                  </a:cubicBezTo>
                  <a:cubicBezTo>
                    <a:pt x="5" y="139"/>
                    <a:pt x="5" y="139"/>
                    <a:pt x="5" y="139"/>
                  </a:cubicBezTo>
                  <a:cubicBezTo>
                    <a:pt x="2" y="139"/>
                    <a:pt x="0" y="137"/>
                    <a:pt x="0" y="134"/>
                  </a:cubicBezTo>
                  <a:cubicBezTo>
                    <a:pt x="0" y="5"/>
                    <a:pt x="0" y="5"/>
                    <a:pt x="0" y="5"/>
                  </a:cubicBezTo>
                  <a:cubicBezTo>
                    <a:pt x="0" y="3"/>
                    <a:pt x="2" y="3"/>
                    <a:pt x="5" y="0"/>
                  </a:cubicBezTo>
                  <a:lnTo>
                    <a:pt x="136" y="0"/>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38" name="Freeform 392"/>
            <p:cNvSpPr>
              <a:spLocks noChangeArrowheads="1"/>
            </p:cNvSpPr>
            <p:nvPr/>
          </p:nvSpPr>
          <p:spPr bwMode="auto">
            <a:xfrm>
              <a:off x="20343654" y="5493172"/>
              <a:ext cx="131199" cy="131193"/>
            </a:xfrm>
            <a:custGeom>
              <a:avLst/>
              <a:gdLst>
                <a:gd name="T0" fmla="*/ 134 w 143"/>
                <a:gd name="T1" fmla="*/ 0 h 143"/>
                <a:gd name="T2" fmla="*/ 134 w 143"/>
                <a:gd name="T3" fmla="*/ 0 h 143"/>
                <a:gd name="T4" fmla="*/ 139 w 143"/>
                <a:gd name="T5" fmla="*/ 5 h 143"/>
                <a:gd name="T6" fmla="*/ 142 w 143"/>
                <a:gd name="T7" fmla="*/ 134 h 143"/>
                <a:gd name="T8" fmla="*/ 137 w 143"/>
                <a:gd name="T9" fmla="*/ 139 h 143"/>
                <a:gd name="T10" fmla="*/ 5 w 143"/>
                <a:gd name="T11" fmla="*/ 142 h 143"/>
                <a:gd name="T12" fmla="*/ 0 w 143"/>
                <a:gd name="T13" fmla="*/ 137 h 143"/>
                <a:gd name="T14" fmla="*/ 0 w 143"/>
                <a:gd name="T15" fmla="*/ 7 h 143"/>
                <a:gd name="T16" fmla="*/ 5 w 143"/>
                <a:gd name="T17" fmla="*/ 2 h 143"/>
                <a:gd name="T18" fmla="*/ 134 w 143"/>
                <a:gd name="T1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3">
                  <a:moveTo>
                    <a:pt x="134" y="0"/>
                  </a:moveTo>
                  <a:lnTo>
                    <a:pt x="134" y="0"/>
                  </a:lnTo>
                  <a:cubicBezTo>
                    <a:pt x="139" y="0"/>
                    <a:pt x="139" y="2"/>
                    <a:pt x="139" y="5"/>
                  </a:cubicBezTo>
                  <a:cubicBezTo>
                    <a:pt x="142" y="134"/>
                    <a:pt x="142" y="134"/>
                    <a:pt x="142" y="134"/>
                  </a:cubicBezTo>
                  <a:cubicBezTo>
                    <a:pt x="142" y="137"/>
                    <a:pt x="139" y="139"/>
                    <a:pt x="137" y="139"/>
                  </a:cubicBezTo>
                  <a:cubicBezTo>
                    <a:pt x="5" y="142"/>
                    <a:pt x="5" y="142"/>
                    <a:pt x="5" y="142"/>
                  </a:cubicBezTo>
                  <a:cubicBezTo>
                    <a:pt x="3" y="142"/>
                    <a:pt x="0" y="139"/>
                    <a:pt x="0" y="137"/>
                  </a:cubicBezTo>
                  <a:cubicBezTo>
                    <a:pt x="0" y="7"/>
                    <a:pt x="0" y="7"/>
                    <a:pt x="0" y="7"/>
                  </a:cubicBezTo>
                  <a:cubicBezTo>
                    <a:pt x="0" y="5"/>
                    <a:pt x="0" y="2"/>
                    <a:pt x="5" y="2"/>
                  </a:cubicBezTo>
                  <a:lnTo>
                    <a:pt x="134" y="0"/>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39" name="Freeform 393"/>
            <p:cNvSpPr>
              <a:spLocks noChangeArrowheads="1"/>
            </p:cNvSpPr>
            <p:nvPr/>
          </p:nvSpPr>
          <p:spPr bwMode="auto">
            <a:xfrm>
              <a:off x="20343654" y="5666686"/>
              <a:ext cx="135431" cy="131193"/>
            </a:xfrm>
            <a:custGeom>
              <a:avLst/>
              <a:gdLst>
                <a:gd name="T0" fmla="*/ 137 w 145"/>
                <a:gd name="T1" fmla="*/ 0 h 140"/>
                <a:gd name="T2" fmla="*/ 137 w 145"/>
                <a:gd name="T3" fmla="*/ 0 h 140"/>
                <a:gd name="T4" fmla="*/ 142 w 145"/>
                <a:gd name="T5" fmla="*/ 5 h 140"/>
                <a:gd name="T6" fmla="*/ 144 w 145"/>
                <a:gd name="T7" fmla="*/ 134 h 140"/>
                <a:gd name="T8" fmla="*/ 139 w 145"/>
                <a:gd name="T9" fmla="*/ 139 h 140"/>
                <a:gd name="T10" fmla="*/ 8 w 145"/>
                <a:gd name="T11" fmla="*/ 139 h 140"/>
                <a:gd name="T12" fmla="*/ 3 w 145"/>
                <a:gd name="T13" fmla="*/ 134 h 140"/>
                <a:gd name="T14" fmla="*/ 0 w 145"/>
                <a:gd name="T15" fmla="*/ 5 h 140"/>
                <a:gd name="T16" fmla="*/ 5 w 145"/>
                <a:gd name="T17" fmla="*/ 0 h 140"/>
                <a:gd name="T18" fmla="*/ 137 w 145"/>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0">
                  <a:moveTo>
                    <a:pt x="137" y="0"/>
                  </a:moveTo>
                  <a:lnTo>
                    <a:pt x="137" y="0"/>
                  </a:lnTo>
                  <a:cubicBezTo>
                    <a:pt x="139" y="0"/>
                    <a:pt x="142" y="3"/>
                    <a:pt x="142" y="5"/>
                  </a:cubicBezTo>
                  <a:cubicBezTo>
                    <a:pt x="144" y="134"/>
                    <a:pt x="144" y="134"/>
                    <a:pt x="144" y="134"/>
                  </a:cubicBezTo>
                  <a:cubicBezTo>
                    <a:pt x="144" y="137"/>
                    <a:pt x="142" y="139"/>
                    <a:pt x="139" y="139"/>
                  </a:cubicBezTo>
                  <a:cubicBezTo>
                    <a:pt x="8" y="139"/>
                    <a:pt x="8" y="139"/>
                    <a:pt x="8" y="139"/>
                  </a:cubicBezTo>
                  <a:cubicBezTo>
                    <a:pt x="5" y="139"/>
                    <a:pt x="3" y="137"/>
                    <a:pt x="3" y="134"/>
                  </a:cubicBezTo>
                  <a:cubicBezTo>
                    <a:pt x="0" y="5"/>
                    <a:pt x="0" y="5"/>
                    <a:pt x="0" y="5"/>
                  </a:cubicBezTo>
                  <a:cubicBezTo>
                    <a:pt x="0" y="3"/>
                    <a:pt x="3" y="0"/>
                    <a:pt x="5" y="0"/>
                  </a:cubicBezTo>
                  <a:lnTo>
                    <a:pt x="137" y="0"/>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40" name="Freeform 394"/>
            <p:cNvSpPr>
              <a:spLocks noChangeArrowheads="1"/>
            </p:cNvSpPr>
            <p:nvPr/>
          </p:nvSpPr>
          <p:spPr bwMode="auto">
            <a:xfrm>
              <a:off x="20347886" y="5835967"/>
              <a:ext cx="135431" cy="131193"/>
            </a:xfrm>
            <a:custGeom>
              <a:avLst/>
              <a:gdLst>
                <a:gd name="T0" fmla="*/ 136 w 144"/>
                <a:gd name="T1" fmla="*/ 0 h 142"/>
                <a:gd name="T2" fmla="*/ 136 w 144"/>
                <a:gd name="T3" fmla="*/ 0 h 142"/>
                <a:gd name="T4" fmla="*/ 141 w 144"/>
                <a:gd name="T5" fmla="*/ 5 h 142"/>
                <a:gd name="T6" fmla="*/ 143 w 144"/>
                <a:gd name="T7" fmla="*/ 134 h 142"/>
                <a:gd name="T8" fmla="*/ 139 w 144"/>
                <a:gd name="T9" fmla="*/ 139 h 142"/>
                <a:gd name="T10" fmla="*/ 7 w 144"/>
                <a:gd name="T11" fmla="*/ 141 h 142"/>
                <a:gd name="T12" fmla="*/ 2 w 144"/>
                <a:gd name="T13" fmla="*/ 137 h 142"/>
                <a:gd name="T14" fmla="*/ 0 w 144"/>
                <a:gd name="T15" fmla="*/ 8 h 142"/>
                <a:gd name="T16" fmla="*/ 5 w 144"/>
                <a:gd name="T17" fmla="*/ 3 h 142"/>
                <a:gd name="T18" fmla="*/ 136 w 144"/>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2">
                  <a:moveTo>
                    <a:pt x="136" y="0"/>
                  </a:moveTo>
                  <a:lnTo>
                    <a:pt x="136" y="0"/>
                  </a:lnTo>
                  <a:cubicBezTo>
                    <a:pt x="139" y="0"/>
                    <a:pt x="141" y="3"/>
                    <a:pt x="141" y="5"/>
                  </a:cubicBezTo>
                  <a:cubicBezTo>
                    <a:pt x="143" y="134"/>
                    <a:pt x="143" y="134"/>
                    <a:pt x="143" y="134"/>
                  </a:cubicBezTo>
                  <a:cubicBezTo>
                    <a:pt x="143" y="137"/>
                    <a:pt x="141" y="139"/>
                    <a:pt x="139" y="139"/>
                  </a:cubicBezTo>
                  <a:cubicBezTo>
                    <a:pt x="7" y="141"/>
                    <a:pt x="7" y="141"/>
                    <a:pt x="7" y="141"/>
                  </a:cubicBezTo>
                  <a:cubicBezTo>
                    <a:pt x="5" y="141"/>
                    <a:pt x="2" y="139"/>
                    <a:pt x="2" y="137"/>
                  </a:cubicBezTo>
                  <a:cubicBezTo>
                    <a:pt x="0" y="8"/>
                    <a:pt x="0" y="8"/>
                    <a:pt x="0" y="8"/>
                  </a:cubicBezTo>
                  <a:cubicBezTo>
                    <a:pt x="0" y="5"/>
                    <a:pt x="2" y="3"/>
                    <a:pt x="5" y="3"/>
                  </a:cubicBezTo>
                  <a:lnTo>
                    <a:pt x="136" y="0"/>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41" name="Freeform 395"/>
            <p:cNvSpPr>
              <a:spLocks noChangeArrowheads="1"/>
            </p:cNvSpPr>
            <p:nvPr/>
          </p:nvSpPr>
          <p:spPr bwMode="auto">
            <a:xfrm>
              <a:off x="20347886" y="6009480"/>
              <a:ext cx="135431" cy="131193"/>
            </a:xfrm>
            <a:custGeom>
              <a:avLst/>
              <a:gdLst>
                <a:gd name="T0" fmla="*/ 137 w 145"/>
                <a:gd name="T1" fmla="*/ 0 h 139"/>
                <a:gd name="T2" fmla="*/ 137 w 145"/>
                <a:gd name="T3" fmla="*/ 0 h 139"/>
                <a:gd name="T4" fmla="*/ 141 w 145"/>
                <a:gd name="T5" fmla="*/ 5 h 139"/>
                <a:gd name="T6" fmla="*/ 144 w 145"/>
                <a:gd name="T7" fmla="*/ 133 h 139"/>
                <a:gd name="T8" fmla="*/ 139 w 145"/>
                <a:gd name="T9" fmla="*/ 138 h 139"/>
                <a:gd name="T10" fmla="*/ 8 w 145"/>
                <a:gd name="T11" fmla="*/ 138 h 139"/>
                <a:gd name="T12" fmla="*/ 3 w 145"/>
                <a:gd name="T13" fmla="*/ 133 h 139"/>
                <a:gd name="T14" fmla="*/ 0 w 145"/>
                <a:gd name="T15" fmla="*/ 5 h 139"/>
                <a:gd name="T16" fmla="*/ 5 w 145"/>
                <a:gd name="T17" fmla="*/ 0 h 139"/>
                <a:gd name="T18" fmla="*/ 137 w 145"/>
                <a:gd name="T1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39">
                  <a:moveTo>
                    <a:pt x="137" y="0"/>
                  </a:moveTo>
                  <a:lnTo>
                    <a:pt x="137" y="0"/>
                  </a:lnTo>
                  <a:cubicBezTo>
                    <a:pt x="139" y="0"/>
                    <a:pt x="141" y="2"/>
                    <a:pt x="141" y="5"/>
                  </a:cubicBezTo>
                  <a:cubicBezTo>
                    <a:pt x="144" y="133"/>
                    <a:pt x="144" y="133"/>
                    <a:pt x="144" y="133"/>
                  </a:cubicBezTo>
                  <a:cubicBezTo>
                    <a:pt x="144" y="136"/>
                    <a:pt x="141" y="138"/>
                    <a:pt x="139" y="138"/>
                  </a:cubicBezTo>
                  <a:cubicBezTo>
                    <a:pt x="8" y="138"/>
                    <a:pt x="8" y="138"/>
                    <a:pt x="8" y="138"/>
                  </a:cubicBezTo>
                  <a:cubicBezTo>
                    <a:pt x="5" y="138"/>
                    <a:pt x="3" y="136"/>
                    <a:pt x="3" y="133"/>
                  </a:cubicBezTo>
                  <a:cubicBezTo>
                    <a:pt x="0" y="5"/>
                    <a:pt x="0" y="5"/>
                    <a:pt x="0" y="5"/>
                  </a:cubicBezTo>
                  <a:cubicBezTo>
                    <a:pt x="0" y="2"/>
                    <a:pt x="3" y="0"/>
                    <a:pt x="5" y="0"/>
                  </a:cubicBezTo>
                  <a:lnTo>
                    <a:pt x="137" y="0"/>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42" name="Freeform 396"/>
            <p:cNvSpPr>
              <a:spLocks noChangeArrowheads="1"/>
            </p:cNvSpPr>
            <p:nvPr/>
          </p:nvSpPr>
          <p:spPr bwMode="auto">
            <a:xfrm>
              <a:off x="20174365" y="5150378"/>
              <a:ext cx="131199" cy="131193"/>
            </a:xfrm>
            <a:custGeom>
              <a:avLst/>
              <a:gdLst>
                <a:gd name="T0" fmla="*/ 137 w 143"/>
                <a:gd name="T1" fmla="*/ 0 h 142"/>
                <a:gd name="T2" fmla="*/ 137 w 143"/>
                <a:gd name="T3" fmla="*/ 0 h 142"/>
                <a:gd name="T4" fmla="*/ 142 w 143"/>
                <a:gd name="T5" fmla="*/ 5 h 142"/>
                <a:gd name="T6" fmla="*/ 142 w 143"/>
                <a:gd name="T7" fmla="*/ 134 h 142"/>
                <a:gd name="T8" fmla="*/ 137 w 143"/>
                <a:gd name="T9" fmla="*/ 139 h 142"/>
                <a:gd name="T10" fmla="*/ 5 w 143"/>
                <a:gd name="T11" fmla="*/ 141 h 142"/>
                <a:gd name="T12" fmla="*/ 0 w 143"/>
                <a:gd name="T13" fmla="*/ 137 h 142"/>
                <a:gd name="T14" fmla="*/ 0 w 143"/>
                <a:gd name="T15" fmla="*/ 8 h 142"/>
                <a:gd name="T16" fmla="*/ 5 w 143"/>
                <a:gd name="T17" fmla="*/ 3 h 142"/>
                <a:gd name="T18" fmla="*/ 137 w 143"/>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2">
                  <a:moveTo>
                    <a:pt x="137" y="0"/>
                  </a:moveTo>
                  <a:lnTo>
                    <a:pt x="137" y="0"/>
                  </a:lnTo>
                  <a:cubicBezTo>
                    <a:pt x="139" y="0"/>
                    <a:pt x="142" y="3"/>
                    <a:pt x="142" y="5"/>
                  </a:cubicBezTo>
                  <a:cubicBezTo>
                    <a:pt x="142" y="134"/>
                    <a:pt x="142" y="134"/>
                    <a:pt x="142" y="134"/>
                  </a:cubicBezTo>
                  <a:cubicBezTo>
                    <a:pt x="142" y="137"/>
                    <a:pt x="139" y="139"/>
                    <a:pt x="137" y="139"/>
                  </a:cubicBezTo>
                  <a:cubicBezTo>
                    <a:pt x="5" y="141"/>
                    <a:pt x="5" y="141"/>
                    <a:pt x="5" y="141"/>
                  </a:cubicBezTo>
                  <a:cubicBezTo>
                    <a:pt x="3" y="141"/>
                    <a:pt x="3" y="139"/>
                    <a:pt x="0" y="137"/>
                  </a:cubicBezTo>
                  <a:cubicBezTo>
                    <a:pt x="0" y="8"/>
                    <a:pt x="0" y="8"/>
                    <a:pt x="0" y="8"/>
                  </a:cubicBezTo>
                  <a:cubicBezTo>
                    <a:pt x="0" y="5"/>
                    <a:pt x="3" y="3"/>
                    <a:pt x="5" y="3"/>
                  </a:cubicBezTo>
                  <a:lnTo>
                    <a:pt x="137" y="0"/>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43" name="Freeform 397"/>
            <p:cNvSpPr>
              <a:spLocks noChangeArrowheads="1"/>
            </p:cNvSpPr>
            <p:nvPr/>
          </p:nvSpPr>
          <p:spPr bwMode="auto">
            <a:xfrm>
              <a:off x="20174365" y="5323891"/>
              <a:ext cx="131199" cy="131193"/>
            </a:xfrm>
            <a:custGeom>
              <a:avLst/>
              <a:gdLst>
                <a:gd name="T0" fmla="*/ 136 w 142"/>
                <a:gd name="T1" fmla="*/ 0 h 140"/>
                <a:gd name="T2" fmla="*/ 136 w 142"/>
                <a:gd name="T3" fmla="*/ 0 h 140"/>
                <a:gd name="T4" fmla="*/ 141 w 142"/>
                <a:gd name="T5" fmla="*/ 5 h 140"/>
                <a:gd name="T6" fmla="*/ 141 w 142"/>
                <a:gd name="T7" fmla="*/ 134 h 140"/>
                <a:gd name="T8" fmla="*/ 136 w 142"/>
                <a:gd name="T9" fmla="*/ 136 h 140"/>
                <a:gd name="T10" fmla="*/ 5 w 142"/>
                <a:gd name="T11" fmla="*/ 139 h 140"/>
                <a:gd name="T12" fmla="*/ 0 w 142"/>
                <a:gd name="T13" fmla="*/ 134 h 140"/>
                <a:gd name="T14" fmla="*/ 0 w 142"/>
                <a:gd name="T15" fmla="*/ 5 h 140"/>
                <a:gd name="T16" fmla="*/ 5 w 142"/>
                <a:gd name="T17" fmla="*/ 0 h 140"/>
                <a:gd name="T18" fmla="*/ 136 w 142"/>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0">
                  <a:moveTo>
                    <a:pt x="136" y="0"/>
                  </a:moveTo>
                  <a:lnTo>
                    <a:pt x="136" y="0"/>
                  </a:lnTo>
                  <a:cubicBezTo>
                    <a:pt x="139" y="0"/>
                    <a:pt x="141" y="0"/>
                    <a:pt x="141" y="5"/>
                  </a:cubicBezTo>
                  <a:cubicBezTo>
                    <a:pt x="141" y="134"/>
                    <a:pt x="141" y="134"/>
                    <a:pt x="141" y="134"/>
                  </a:cubicBezTo>
                  <a:cubicBezTo>
                    <a:pt x="141" y="136"/>
                    <a:pt x="139" y="136"/>
                    <a:pt x="136" y="136"/>
                  </a:cubicBezTo>
                  <a:cubicBezTo>
                    <a:pt x="5" y="139"/>
                    <a:pt x="5" y="139"/>
                    <a:pt x="5" y="139"/>
                  </a:cubicBezTo>
                  <a:cubicBezTo>
                    <a:pt x="2" y="139"/>
                    <a:pt x="0" y="136"/>
                    <a:pt x="0" y="134"/>
                  </a:cubicBezTo>
                  <a:cubicBezTo>
                    <a:pt x="0" y="5"/>
                    <a:pt x="0" y="5"/>
                    <a:pt x="0" y="5"/>
                  </a:cubicBezTo>
                  <a:cubicBezTo>
                    <a:pt x="0" y="2"/>
                    <a:pt x="2" y="0"/>
                    <a:pt x="5" y="0"/>
                  </a:cubicBezTo>
                  <a:lnTo>
                    <a:pt x="136" y="0"/>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44" name="Freeform 398"/>
            <p:cNvSpPr>
              <a:spLocks noChangeArrowheads="1"/>
            </p:cNvSpPr>
            <p:nvPr/>
          </p:nvSpPr>
          <p:spPr bwMode="auto">
            <a:xfrm>
              <a:off x="20178597" y="5493172"/>
              <a:ext cx="131199" cy="131193"/>
            </a:xfrm>
            <a:custGeom>
              <a:avLst/>
              <a:gdLst>
                <a:gd name="T0" fmla="*/ 134 w 143"/>
                <a:gd name="T1" fmla="*/ 0 h 143"/>
                <a:gd name="T2" fmla="*/ 134 w 143"/>
                <a:gd name="T3" fmla="*/ 0 h 143"/>
                <a:gd name="T4" fmla="*/ 139 w 143"/>
                <a:gd name="T5" fmla="*/ 5 h 143"/>
                <a:gd name="T6" fmla="*/ 142 w 143"/>
                <a:gd name="T7" fmla="*/ 135 h 143"/>
                <a:gd name="T8" fmla="*/ 137 w 143"/>
                <a:gd name="T9" fmla="*/ 140 h 143"/>
                <a:gd name="T10" fmla="*/ 5 w 143"/>
                <a:gd name="T11" fmla="*/ 142 h 143"/>
                <a:gd name="T12" fmla="*/ 0 w 143"/>
                <a:gd name="T13" fmla="*/ 137 h 143"/>
                <a:gd name="T14" fmla="*/ 0 w 143"/>
                <a:gd name="T15" fmla="*/ 8 h 143"/>
                <a:gd name="T16" fmla="*/ 3 w 143"/>
                <a:gd name="T17" fmla="*/ 3 h 143"/>
                <a:gd name="T18" fmla="*/ 134 w 143"/>
                <a:gd name="T1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3">
                  <a:moveTo>
                    <a:pt x="134" y="0"/>
                  </a:moveTo>
                  <a:lnTo>
                    <a:pt x="134" y="0"/>
                  </a:lnTo>
                  <a:cubicBezTo>
                    <a:pt x="139" y="0"/>
                    <a:pt x="139" y="3"/>
                    <a:pt x="139" y="5"/>
                  </a:cubicBezTo>
                  <a:cubicBezTo>
                    <a:pt x="142" y="135"/>
                    <a:pt x="142" y="135"/>
                    <a:pt x="142" y="135"/>
                  </a:cubicBezTo>
                  <a:cubicBezTo>
                    <a:pt x="142" y="137"/>
                    <a:pt x="139" y="140"/>
                    <a:pt x="137" y="140"/>
                  </a:cubicBezTo>
                  <a:cubicBezTo>
                    <a:pt x="5" y="142"/>
                    <a:pt x="5" y="142"/>
                    <a:pt x="5" y="142"/>
                  </a:cubicBezTo>
                  <a:cubicBezTo>
                    <a:pt x="3" y="142"/>
                    <a:pt x="0" y="140"/>
                    <a:pt x="0" y="137"/>
                  </a:cubicBezTo>
                  <a:cubicBezTo>
                    <a:pt x="0" y="8"/>
                    <a:pt x="0" y="8"/>
                    <a:pt x="0" y="8"/>
                  </a:cubicBezTo>
                  <a:cubicBezTo>
                    <a:pt x="0" y="5"/>
                    <a:pt x="0" y="3"/>
                    <a:pt x="3" y="3"/>
                  </a:cubicBezTo>
                  <a:lnTo>
                    <a:pt x="134" y="0"/>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45" name="Freeform 399"/>
            <p:cNvSpPr>
              <a:spLocks noChangeArrowheads="1"/>
            </p:cNvSpPr>
            <p:nvPr/>
          </p:nvSpPr>
          <p:spPr bwMode="auto">
            <a:xfrm>
              <a:off x="20178597" y="5666686"/>
              <a:ext cx="135431" cy="131193"/>
            </a:xfrm>
            <a:custGeom>
              <a:avLst/>
              <a:gdLst>
                <a:gd name="T0" fmla="*/ 137 w 145"/>
                <a:gd name="T1" fmla="*/ 0 h 140"/>
                <a:gd name="T2" fmla="*/ 137 w 145"/>
                <a:gd name="T3" fmla="*/ 0 h 140"/>
                <a:gd name="T4" fmla="*/ 142 w 145"/>
                <a:gd name="T5" fmla="*/ 5 h 140"/>
                <a:gd name="T6" fmla="*/ 144 w 145"/>
                <a:gd name="T7" fmla="*/ 131 h 140"/>
                <a:gd name="T8" fmla="*/ 139 w 145"/>
                <a:gd name="T9" fmla="*/ 136 h 140"/>
                <a:gd name="T10" fmla="*/ 8 w 145"/>
                <a:gd name="T11" fmla="*/ 139 h 140"/>
                <a:gd name="T12" fmla="*/ 3 w 145"/>
                <a:gd name="T13" fmla="*/ 134 h 140"/>
                <a:gd name="T14" fmla="*/ 0 w 145"/>
                <a:gd name="T15" fmla="*/ 5 h 140"/>
                <a:gd name="T16" fmla="*/ 5 w 145"/>
                <a:gd name="T17" fmla="*/ 0 h 140"/>
                <a:gd name="T18" fmla="*/ 137 w 145"/>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0">
                  <a:moveTo>
                    <a:pt x="137" y="0"/>
                  </a:moveTo>
                  <a:lnTo>
                    <a:pt x="137" y="0"/>
                  </a:lnTo>
                  <a:cubicBezTo>
                    <a:pt x="139" y="0"/>
                    <a:pt x="142" y="0"/>
                    <a:pt x="142" y="5"/>
                  </a:cubicBezTo>
                  <a:cubicBezTo>
                    <a:pt x="144" y="131"/>
                    <a:pt x="144" y="131"/>
                    <a:pt x="144" y="131"/>
                  </a:cubicBezTo>
                  <a:cubicBezTo>
                    <a:pt x="144" y="136"/>
                    <a:pt x="142" y="136"/>
                    <a:pt x="139" y="136"/>
                  </a:cubicBezTo>
                  <a:cubicBezTo>
                    <a:pt x="8" y="139"/>
                    <a:pt x="8" y="139"/>
                    <a:pt x="8" y="139"/>
                  </a:cubicBezTo>
                  <a:cubicBezTo>
                    <a:pt x="5" y="139"/>
                    <a:pt x="3" y="136"/>
                    <a:pt x="3" y="134"/>
                  </a:cubicBezTo>
                  <a:cubicBezTo>
                    <a:pt x="0" y="5"/>
                    <a:pt x="0" y="5"/>
                    <a:pt x="0" y="5"/>
                  </a:cubicBezTo>
                  <a:cubicBezTo>
                    <a:pt x="0" y="2"/>
                    <a:pt x="3" y="0"/>
                    <a:pt x="5" y="0"/>
                  </a:cubicBezTo>
                  <a:lnTo>
                    <a:pt x="137" y="0"/>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46" name="Freeform 400"/>
            <p:cNvSpPr>
              <a:spLocks noChangeArrowheads="1"/>
            </p:cNvSpPr>
            <p:nvPr/>
          </p:nvSpPr>
          <p:spPr bwMode="auto">
            <a:xfrm>
              <a:off x="20182829" y="5840199"/>
              <a:ext cx="135431" cy="131193"/>
            </a:xfrm>
            <a:custGeom>
              <a:avLst/>
              <a:gdLst>
                <a:gd name="T0" fmla="*/ 136 w 144"/>
                <a:gd name="T1" fmla="*/ 0 h 142"/>
                <a:gd name="T2" fmla="*/ 136 w 144"/>
                <a:gd name="T3" fmla="*/ 0 h 142"/>
                <a:gd name="T4" fmla="*/ 141 w 144"/>
                <a:gd name="T5" fmla="*/ 5 h 142"/>
                <a:gd name="T6" fmla="*/ 143 w 144"/>
                <a:gd name="T7" fmla="*/ 134 h 142"/>
                <a:gd name="T8" fmla="*/ 139 w 144"/>
                <a:gd name="T9" fmla="*/ 138 h 142"/>
                <a:gd name="T10" fmla="*/ 7 w 144"/>
                <a:gd name="T11" fmla="*/ 141 h 142"/>
                <a:gd name="T12" fmla="*/ 2 w 144"/>
                <a:gd name="T13" fmla="*/ 136 h 142"/>
                <a:gd name="T14" fmla="*/ 0 w 144"/>
                <a:gd name="T15" fmla="*/ 7 h 142"/>
                <a:gd name="T16" fmla="*/ 5 w 144"/>
                <a:gd name="T17" fmla="*/ 2 h 142"/>
                <a:gd name="T18" fmla="*/ 136 w 144"/>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2">
                  <a:moveTo>
                    <a:pt x="136" y="0"/>
                  </a:moveTo>
                  <a:lnTo>
                    <a:pt x="136" y="0"/>
                  </a:lnTo>
                  <a:cubicBezTo>
                    <a:pt x="139" y="0"/>
                    <a:pt x="141" y="2"/>
                    <a:pt x="141" y="5"/>
                  </a:cubicBezTo>
                  <a:cubicBezTo>
                    <a:pt x="143" y="134"/>
                    <a:pt x="143" y="134"/>
                    <a:pt x="143" y="134"/>
                  </a:cubicBezTo>
                  <a:cubicBezTo>
                    <a:pt x="143" y="136"/>
                    <a:pt x="141" y="138"/>
                    <a:pt x="139" y="138"/>
                  </a:cubicBezTo>
                  <a:cubicBezTo>
                    <a:pt x="7" y="141"/>
                    <a:pt x="7" y="141"/>
                    <a:pt x="7" y="141"/>
                  </a:cubicBezTo>
                  <a:cubicBezTo>
                    <a:pt x="5" y="141"/>
                    <a:pt x="2" y="138"/>
                    <a:pt x="2" y="136"/>
                  </a:cubicBezTo>
                  <a:cubicBezTo>
                    <a:pt x="0" y="7"/>
                    <a:pt x="0" y="7"/>
                    <a:pt x="0" y="7"/>
                  </a:cubicBezTo>
                  <a:cubicBezTo>
                    <a:pt x="0" y="5"/>
                    <a:pt x="2" y="2"/>
                    <a:pt x="5" y="2"/>
                  </a:cubicBezTo>
                  <a:lnTo>
                    <a:pt x="136" y="0"/>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47" name="Freeform 401"/>
            <p:cNvSpPr>
              <a:spLocks noChangeArrowheads="1"/>
            </p:cNvSpPr>
            <p:nvPr/>
          </p:nvSpPr>
          <p:spPr bwMode="auto">
            <a:xfrm>
              <a:off x="20182829" y="6013712"/>
              <a:ext cx="135431" cy="131193"/>
            </a:xfrm>
            <a:custGeom>
              <a:avLst/>
              <a:gdLst>
                <a:gd name="T0" fmla="*/ 137 w 145"/>
                <a:gd name="T1" fmla="*/ 0 h 140"/>
                <a:gd name="T2" fmla="*/ 137 w 145"/>
                <a:gd name="T3" fmla="*/ 0 h 140"/>
                <a:gd name="T4" fmla="*/ 141 w 145"/>
                <a:gd name="T5" fmla="*/ 3 h 140"/>
                <a:gd name="T6" fmla="*/ 144 w 145"/>
                <a:gd name="T7" fmla="*/ 131 h 140"/>
                <a:gd name="T8" fmla="*/ 139 w 145"/>
                <a:gd name="T9" fmla="*/ 136 h 140"/>
                <a:gd name="T10" fmla="*/ 8 w 145"/>
                <a:gd name="T11" fmla="*/ 139 h 140"/>
                <a:gd name="T12" fmla="*/ 3 w 145"/>
                <a:gd name="T13" fmla="*/ 134 h 140"/>
                <a:gd name="T14" fmla="*/ 0 w 145"/>
                <a:gd name="T15" fmla="*/ 5 h 140"/>
                <a:gd name="T16" fmla="*/ 5 w 145"/>
                <a:gd name="T17" fmla="*/ 0 h 140"/>
                <a:gd name="T18" fmla="*/ 137 w 145"/>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0">
                  <a:moveTo>
                    <a:pt x="137" y="0"/>
                  </a:moveTo>
                  <a:lnTo>
                    <a:pt x="137" y="0"/>
                  </a:lnTo>
                  <a:cubicBezTo>
                    <a:pt x="139" y="0"/>
                    <a:pt x="141" y="0"/>
                    <a:pt x="141" y="3"/>
                  </a:cubicBezTo>
                  <a:cubicBezTo>
                    <a:pt x="144" y="131"/>
                    <a:pt x="144" y="131"/>
                    <a:pt x="144" y="131"/>
                  </a:cubicBezTo>
                  <a:cubicBezTo>
                    <a:pt x="144" y="136"/>
                    <a:pt x="141" y="136"/>
                    <a:pt x="139" y="136"/>
                  </a:cubicBezTo>
                  <a:cubicBezTo>
                    <a:pt x="8" y="139"/>
                    <a:pt x="8" y="139"/>
                    <a:pt x="8" y="139"/>
                  </a:cubicBezTo>
                  <a:cubicBezTo>
                    <a:pt x="5" y="139"/>
                    <a:pt x="3" y="136"/>
                    <a:pt x="3" y="134"/>
                  </a:cubicBezTo>
                  <a:cubicBezTo>
                    <a:pt x="0" y="5"/>
                    <a:pt x="0" y="5"/>
                    <a:pt x="0" y="5"/>
                  </a:cubicBezTo>
                  <a:cubicBezTo>
                    <a:pt x="0" y="3"/>
                    <a:pt x="3" y="0"/>
                    <a:pt x="5" y="0"/>
                  </a:cubicBezTo>
                  <a:lnTo>
                    <a:pt x="137" y="0"/>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48" name="Freeform 402"/>
            <p:cNvSpPr>
              <a:spLocks noChangeArrowheads="1"/>
            </p:cNvSpPr>
            <p:nvPr/>
          </p:nvSpPr>
          <p:spPr bwMode="auto">
            <a:xfrm>
              <a:off x="20009308" y="5154610"/>
              <a:ext cx="131199" cy="131193"/>
            </a:xfrm>
            <a:custGeom>
              <a:avLst/>
              <a:gdLst>
                <a:gd name="T0" fmla="*/ 137 w 143"/>
                <a:gd name="T1" fmla="*/ 0 h 139"/>
                <a:gd name="T2" fmla="*/ 137 w 143"/>
                <a:gd name="T3" fmla="*/ 0 h 139"/>
                <a:gd name="T4" fmla="*/ 142 w 143"/>
                <a:gd name="T5" fmla="*/ 5 h 139"/>
                <a:gd name="T6" fmla="*/ 142 w 143"/>
                <a:gd name="T7" fmla="*/ 134 h 139"/>
                <a:gd name="T8" fmla="*/ 137 w 143"/>
                <a:gd name="T9" fmla="*/ 138 h 139"/>
                <a:gd name="T10" fmla="*/ 5 w 143"/>
                <a:gd name="T11" fmla="*/ 138 h 139"/>
                <a:gd name="T12" fmla="*/ 0 w 143"/>
                <a:gd name="T13" fmla="*/ 136 h 139"/>
                <a:gd name="T14" fmla="*/ 0 w 143"/>
                <a:gd name="T15" fmla="*/ 7 h 139"/>
                <a:gd name="T16" fmla="*/ 5 w 143"/>
                <a:gd name="T17" fmla="*/ 2 h 139"/>
                <a:gd name="T18" fmla="*/ 137 w 143"/>
                <a:gd name="T1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39">
                  <a:moveTo>
                    <a:pt x="137" y="0"/>
                  </a:moveTo>
                  <a:lnTo>
                    <a:pt x="137" y="0"/>
                  </a:lnTo>
                  <a:cubicBezTo>
                    <a:pt x="140" y="0"/>
                    <a:pt x="142" y="2"/>
                    <a:pt x="142" y="5"/>
                  </a:cubicBezTo>
                  <a:cubicBezTo>
                    <a:pt x="142" y="134"/>
                    <a:pt x="142" y="134"/>
                    <a:pt x="142" y="134"/>
                  </a:cubicBezTo>
                  <a:cubicBezTo>
                    <a:pt x="142" y="136"/>
                    <a:pt x="140" y="138"/>
                    <a:pt x="137" y="138"/>
                  </a:cubicBezTo>
                  <a:cubicBezTo>
                    <a:pt x="5" y="138"/>
                    <a:pt x="5" y="138"/>
                    <a:pt x="5" y="138"/>
                  </a:cubicBezTo>
                  <a:cubicBezTo>
                    <a:pt x="3" y="138"/>
                    <a:pt x="0" y="138"/>
                    <a:pt x="0" y="136"/>
                  </a:cubicBezTo>
                  <a:cubicBezTo>
                    <a:pt x="0" y="7"/>
                    <a:pt x="0" y="7"/>
                    <a:pt x="0" y="7"/>
                  </a:cubicBezTo>
                  <a:cubicBezTo>
                    <a:pt x="0" y="2"/>
                    <a:pt x="3" y="2"/>
                    <a:pt x="5" y="2"/>
                  </a:cubicBezTo>
                  <a:lnTo>
                    <a:pt x="137" y="0"/>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49" name="Freeform 403"/>
            <p:cNvSpPr>
              <a:spLocks noChangeArrowheads="1"/>
            </p:cNvSpPr>
            <p:nvPr/>
          </p:nvSpPr>
          <p:spPr bwMode="auto">
            <a:xfrm>
              <a:off x="20009308" y="5323891"/>
              <a:ext cx="131199" cy="131193"/>
            </a:xfrm>
            <a:custGeom>
              <a:avLst/>
              <a:gdLst>
                <a:gd name="T0" fmla="*/ 137 w 142"/>
                <a:gd name="T1" fmla="*/ 0 h 142"/>
                <a:gd name="T2" fmla="*/ 137 w 142"/>
                <a:gd name="T3" fmla="*/ 0 h 142"/>
                <a:gd name="T4" fmla="*/ 141 w 142"/>
                <a:gd name="T5" fmla="*/ 5 h 142"/>
                <a:gd name="T6" fmla="*/ 141 w 142"/>
                <a:gd name="T7" fmla="*/ 134 h 142"/>
                <a:gd name="T8" fmla="*/ 137 w 142"/>
                <a:gd name="T9" fmla="*/ 139 h 142"/>
                <a:gd name="T10" fmla="*/ 5 w 142"/>
                <a:gd name="T11" fmla="*/ 141 h 142"/>
                <a:gd name="T12" fmla="*/ 0 w 142"/>
                <a:gd name="T13" fmla="*/ 136 h 142"/>
                <a:gd name="T14" fmla="*/ 0 w 142"/>
                <a:gd name="T15" fmla="*/ 7 h 142"/>
                <a:gd name="T16" fmla="*/ 5 w 142"/>
                <a:gd name="T17" fmla="*/ 2 h 142"/>
                <a:gd name="T18" fmla="*/ 137 w 142"/>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2">
                  <a:moveTo>
                    <a:pt x="137" y="0"/>
                  </a:moveTo>
                  <a:lnTo>
                    <a:pt x="137" y="0"/>
                  </a:lnTo>
                  <a:cubicBezTo>
                    <a:pt x="139" y="0"/>
                    <a:pt x="139" y="2"/>
                    <a:pt x="141" y="5"/>
                  </a:cubicBezTo>
                  <a:cubicBezTo>
                    <a:pt x="141" y="134"/>
                    <a:pt x="141" y="134"/>
                    <a:pt x="141" y="134"/>
                  </a:cubicBezTo>
                  <a:cubicBezTo>
                    <a:pt x="141" y="136"/>
                    <a:pt x="139" y="139"/>
                    <a:pt x="137" y="139"/>
                  </a:cubicBezTo>
                  <a:cubicBezTo>
                    <a:pt x="5" y="141"/>
                    <a:pt x="5" y="141"/>
                    <a:pt x="5" y="141"/>
                  </a:cubicBezTo>
                  <a:cubicBezTo>
                    <a:pt x="2" y="141"/>
                    <a:pt x="0" y="139"/>
                    <a:pt x="0" y="136"/>
                  </a:cubicBezTo>
                  <a:cubicBezTo>
                    <a:pt x="0" y="7"/>
                    <a:pt x="0" y="7"/>
                    <a:pt x="0" y="7"/>
                  </a:cubicBezTo>
                  <a:cubicBezTo>
                    <a:pt x="0" y="5"/>
                    <a:pt x="0" y="2"/>
                    <a:pt x="5" y="2"/>
                  </a:cubicBezTo>
                  <a:lnTo>
                    <a:pt x="137" y="0"/>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50" name="Freeform 404"/>
            <p:cNvSpPr>
              <a:spLocks noChangeArrowheads="1"/>
            </p:cNvSpPr>
            <p:nvPr/>
          </p:nvSpPr>
          <p:spPr bwMode="auto">
            <a:xfrm>
              <a:off x="20009308" y="5497404"/>
              <a:ext cx="135431" cy="131193"/>
            </a:xfrm>
            <a:custGeom>
              <a:avLst/>
              <a:gdLst>
                <a:gd name="T0" fmla="*/ 137 w 145"/>
                <a:gd name="T1" fmla="*/ 0 h 140"/>
                <a:gd name="T2" fmla="*/ 137 w 145"/>
                <a:gd name="T3" fmla="*/ 0 h 140"/>
                <a:gd name="T4" fmla="*/ 141 w 145"/>
                <a:gd name="T5" fmla="*/ 5 h 140"/>
                <a:gd name="T6" fmla="*/ 144 w 145"/>
                <a:gd name="T7" fmla="*/ 134 h 140"/>
                <a:gd name="T8" fmla="*/ 139 w 145"/>
                <a:gd name="T9" fmla="*/ 139 h 140"/>
                <a:gd name="T10" fmla="*/ 7 w 145"/>
                <a:gd name="T11" fmla="*/ 139 h 140"/>
                <a:gd name="T12" fmla="*/ 2 w 145"/>
                <a:gd name="T13" fmla="*/ 134 h 140"/>
                <a:gd name="T14" fmla="*/ 0 w 145"/>
                <a:gd name="T15" fmla="*/ 5 h 140"/>
                <a:gd name="T16" fmla="*/ 5 w 145"/>
                <a:gd name="T17" fmla="*/ 2 h 140"/>
                <a:gd name="T18" fmla="*/ 137 w 145"/>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0">
                  <a:moveTo>
                    <a:pt x="137" y="0"/>
                  </a:moveTo>
                  <a:lnTo>
                    <a:pt x="137" y="0"/>
                  </a:lnTo>
                  <a:cubicBezTo>
                    <a:pt x="139" y="0"/>
                    <a:pt x="141" y="2"/>
                    <a:pt x="141" y="5"/>
                  </a:cubicBezTo>
                  <a:cubicBezTo>
                    <a:pt x="144" y="134"/>
                    <a:pt x="144" y="134"/>
                    <a:pt x="144" y="134"/>
                  </a:cubicBezTo>
                  <a:cubicBezTo>
                    <a:pt x="144" y="137"/>
                    <a:pt x="141" y="139"/>
                    <a:pt x="139" y="139"/>
                  </a:cubicBezTo>
                  <a:cubicBezTo>
                    <a:pt x="7" y="139"/>
                    <a:pt x="7" y="139"/>
                    <a:pt x="7" y="139"/>
                  </a:cubicBezTo>
                  <a:cubicBezTo>
                    <a:pt x="5" y="139"/>
                    <a:pt x="2" y="139"/>
                    <a:pt x="2" y="134"/>
                  </a:cubicBezTo>
                  <a:cubicBezTo>
                    <a:pt x="0" y="5"/>
                    <a:pt x="0" y="5"/>
                    <a:pt x="0" y="5"/>
                  </a:cubicBezTo>
                  <a:cubicBezTo>
                    <a:pt x="0" y="2"/>
                    <a:pt x="2" y="2"/>
                    <a:pt x="5" y="2"/>
                  </a:cubicBezTo>
                  <a:lnTo>
                    <a:pt x="137" y="0"/>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51" name="Freeform 405"/>
            <p:cNvSpPr>
              <a:spLocks noChangeArrowheads="1"/>
            </p:cNvSpPr>
            <p:nvPr/>
          </p:nvSpPr>
          <p:spPr bwMode="auto">
            <a:xfrm>
              <a:off x="20013540" y="5666686"/>
              <a:ext cx="135431" cy="131193"/>
            </a:xfrm>
            <a:custGeom>
              <a:avLst/>
              <a:gdLst>
                <a:gd name="T0" fmla="*/ 137 w 145"/>
                <a:gd name="T1" fmla="*/ 0 h 142"/>
                <a:gd name="T2" fmla="*/ 137 w 145"/>
                <a:gd name="T3" fmla="*/ 0 h 142"/>
                <a:gd name="T4" fmla="*/ 142 w 145"/>
                <a:gd name="T5" fmla="*/ 5 h 142"/>
                <a:gd name="T6" fmla="*/ 144 w 145"/>
                <a:gd name="T7" fmla="*/ 134 h 142"/>
                <a:gd name="T8" fmla="*/ 139 w 145"/>
                <a:gd name="T9" fmla="*/ 139 h 142"/>
                <a:gd name="T10" fmla="*/ 7 w 145"/>
                <a:gd name="T11" fmla="*/ 141 h 142"/>
                <a:gd name="T12" fmla="*/ 3 w 145"/>
                <a:gd name="T13" fmla="*/ 136 h 142"/>
                <a:gd name="T14" fmla="*/ 0 w 145"/>
                <a:gd name="T15" fmla="*/ 7 h 142"/>
                <a:gd name="T16" fmla="*/ 5 w 145"/>
                <a:gd name="T17" fmla="*/ 2 h 142"/>
                <a:gd name="T18" fmla="*/ 137 w 145"/>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2">
                  <a:moveTo>
                    <a:pt x="137" y="0"/>
                  </a:moveTo>
                  <a:lnTo>
                    <a:pt x="137" y="0"/>
                  </a:lnTo>
                  <a:cubicBezTo>
                    <a:pt x="139" y="0"/>
                    <a:pt x="142" y="2"/>
                    <a:pt x="142" y="5"/>
                  </a:cubicBezTo>
                  <a:cubicBezTo>
                    <a:pt x="144" y="134"/>
                    <a:pt x="144" y="134"/>
                    <a:pt x="144" y="134"/>
                  </a:cubicBezTo>
                  <a:cubicBezTo>
                    <a:pt x="144" y="136"/>
                    <a:pt x="142" y="139"/>
                    <a:pt x="139" y="139"/>
                  </a:cubicBezTo>
                  <a:cubicBezTo>
                    <a:pt x="7" y="141"/>
                    <a:pt x="7" y="141"/>
                    <a:pt x="7" y="141"/>
                  </a:cubicBezTo>
                  <a:cubicBezTo>
                    <a:pt x="5" y="141"/>
                    <a:pt x="3" y="139"/>
                    <a:pt x="3" y="136"/>
                  </a:cubicBezTo>
                  <a:cubicBezTo>
                    <a:pt x="0" y="7"/>
                    <a:pt x="0" y="7"/>
                    <a:pt x="0" y="7"/>
                  </a:cubicBezTo>
                  <a:cubicBezTo>
                    <a:pt x="0" y="5"/>
                    <a:pt x="3" y="2"/>
                    <a:pt x="5" y="2"/>
                  </a:cubicBezTo>
                  <a:lnTo>
                    <a:pt x="137" y="0"/>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52" name="Freeform 406"/>
            <p:cNvSpPr>
              <a:spLocks noChangeArrowheads="1"/>
            </p:cNvSpPr>
            <p:nvPr/>
          </p:nvSpPr>
          <p:spPr bwMode="auto">
            <a:xfrm>
              <a:off x="20013540" y="5840199"/>
              <a:ext cx="135431" cy="131193"/>
            </a:xfrm>
            <a:custGeom>
              <a:avLst/>
              <a:gdLst>
                <a:gd name="T0" fmla="*/ 136 w 145"/>
                <a:gd name="T1" fmla="*/ 0 h 140"/>
                <a:gd name="T2" fmla="*/ 136 w 145"/>
                <a:gd name="T3" fmla="*/ 0 h 140"/>
                <a:gd name="T4" fmla="*/ 141 w 145"/>
                <a:gd name="T5" fmla="*/ 5 h 140"/>
                <a:gd name="T6" fmla="*/ 144 w 145"/>
                <a:gd name="T7" fmla="*/ 134 h 140"/>
                <a:gd name="T8" fmla="*/ 139 w 145"/>
                <a:gd name="T9" fmla="*/ 139 h 140"/>
                <a:gd name="T10" fmla="*/ 7 w 145"/>
                <a:gd name="T11" fmla="*/ 139 h 140"/>
                <a:gd name="T12" fmla="*/ 2 w 145"/>
                <a:gd name="T13" fmla="*/ 134 h 140"/>
                <a:gd name="T14" fmla="*/ 0 w 145"/>
                <a:gd name="T15" fmla="*/ 5 h 140"/>
                <a:gd name="T16" fmla="*/ 4 w 145"/>
                <a:gd name="T17" fmla="*/ 3 h 140"/>
                <a:gd name="T18" fmla="*/ 136 w 145"/>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0">
                  <a:moveTo>
                    <a:pt x="136" y="0"/>
                  </a:moveTo>
                  <a:lnTo>
                    <a:pt x="136" y="0"/>
                  </a:lnTo>
                  <a:cubicBezTo>
                    <a:pt x="139" y="0"/>
                    <a:pt x="141" y="3"/>
                    <a:pt x="141" y="5"/>
                  </a:cubicBezTo>
                  <a:cubicBezTo>
                    <a:pt x="144" y="134"/>
                    <a:pt x="144" y="134"/>
                    <a:pt x="144" y="134"/>
                  </a:cubicBezTo>
                  <a:cubicBezTo>
                    <a:pt x="144" y="136"/>
                    <a:pt x="141" y="139"/>
                    <a:pt x="139" y="139"/>
                  </a:cubicBezTo>
                  <a:cubicBezTo>
                    <a:pt x="7" y="139"/>
                    <a:pt x="7" y="139"/>
                    <a:pt x="7" y="139"/>
                  </a:cubicBezTo>
                  <a:cubicBezTo>
                    <a:pt x="4" y="139"/>
                    <a:pt x="2" y="136"/>
                    <a:pt x="2" y="134"/>
                  </a:cubicBezTo>
                  <a:cubicBezTo>
                    <a:pt x="0" y="5"/>
                    <a:pt x="0" y="5"/>
                    <a:pt x="0" y="5"/>
                  </a:cubicBezTo>
                  <a:cubicBezTo>
                    <a:pt x="0" y="3"/>
                    <a:pt x="2" y="3"/>
                    <a:pt x="4" y="3"/>
                  </a:cubicBezTo>
                  <a:lnTo>
                    <a:pt x="136" y="0"/>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53" name="Freeform 407"/>
            <p:cNvSpPr>
              <a:spLocks noChangeArrowheads="1"/>
            </p:cNvSpPr>
            <p:nvPr/>
          </p:nvSpPr>
          <p:spPr bwMode="auto">
            <a:xfrm>
              <a:off x="20017772" y="6013712"/>
              <a:ext cx="131199" cy="131193"/>
            </a:xfrm>
            <a:custGeom>
              <a:avLst/>
              <a:gdLst>
                <a:gd name="T0" fmla="*/ 137 w 143"/>
                <a:gd name="T1" fmla="*/ 0 h 142"/>
                <a:gd name="T2" fmla="*/ 137 w 143"/>
                <a:gd name="T3" fmla="*/ 0 h 142"/>
                <a:gd name="T4" fmla="*/ 142 w 143"/>
                <a:gd name="T5" fmla="*/ 5 h 142"/>
                <a:gd name="T6" fmla="*/ 142 w 143"/>
                <a:gd name="T7" fmla="*/ 134 h 142"/>
                <a:gd name="T8" fmla="*/ 139 w 143"/>
                <a:gd name="T9" fmla="*/ 139 h 142"/>
                <a:gd name="T10" fmla="*/ 7 w 143"/>
                <a:gd name="T11" fmla="*/ 141 h 142"/>
                <a:gd name="T12" fmla="*/ 2 w 143"/>
                <a:gd name="T13" fmla="*/ 136 h 142"/>
                <a:gd name="T14" fmla="*/ 0 w 143"/>
                <a:gd name="T15" fmla="*/ 8 h 142"/>
                <a:gd name="T16" fmla="*/ 5 w 143"/>
                <a:gd name="T17" fmla="*/ 3 h 142"/>
                <a:gd name="T18" fmla="*/ 137 w 143"/>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2">
                  <a:moveTo>
                    <a:pt x="137" y="0"/>
                  </a:moveTo>
                  <a:lnTo>
                    <a:pt x="137" y="0"/>
                  </a:lnTo>
                  <a:cubicBezTo>
                    <a:pt x="139" y="0"/>
                    <a:pt x="142" y="3"/>
                    <a:pt x="142" y="5"/>
                  </a:cubicBezTo>
                  <a:cubicBezTo>
                    <a:pt x="142" y="134"/>
                    <a:pt x="142" y="134"/>
                    <a:pt x="142" y="134"/>
                  </a:cubicBezTo>
                  <a:cubicBezTo>
                    <a:pt x="142" y="136"/>
                    <a:pt x="142" y="139"/>
                    <a:pt x="139" y="139"/>
                  </a:cubicBezTo>
                  <a:cubicBezTo>
                    <a:pt x="7" y="141"/>
                    <a:pt x="7" y="141"/>
                    <a:pt x="7" y="141"/>
                  </a:cubicBezTo>
                  <a:cubicBezTo>
                    <a:pt x="2" y="141"/>
                    <a:pt x="2" y="139"/>
                    <a:pt x="2" y="136"/>
                  </a:cubicBezTo>
                  <a:cubicBezTo>
                    <a:pt x="0" y="8"/>
                    <a:pt x="0" y="8"/>
                    <a:pt x="0" y="8"/>
                  </a:cubicBezTo>
                  <a:cubicBezTo>
                    <a:pt x="0" y="5"/>
                    <a:pt x="2" y="3"/>
                    <a:pt x="5" y="3"/>
                  </a:cubicBezTo>
                  <a:lnTo>
                    <a:pt x="137" y="0"/>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54" name="Freeform 408"/>
            <p:cNvSpPr>
              <a:spLocks noChangeArrowheads="1"/>
            </p:cNvSpPr>
            <p:nvPr/>
          </p:nvSpPr>
          <p:spPr bwMode="auto">
            <a:xfrm>
              <a:off x="22036546" y="5184234"/>
              <a:ext cx="338578" cy="859102"/>
            </a:xfrm>
            <a:custGeom>
              <a:avLst/>
              <a:gdLst>
                <a:gd name="T0" fmla="*/ 3 w 357"/>
                <a:gd name="T1" fmla="*/ 0 h 900"/>
                <a:gd name="T2" fmla="*/ 3 w 357"/>
                <a:gd name="T3" fmla="*/ 0 h 900"/>
                <a:gd name="T4" fmla="*/ 0 w 357"/>
                <a:gd name="T5" fmla="*/ 899 h 900"/>
                <a:gd name="T6" fmla="*/ 3 w 357"/>
                <a:gd name="T7" fmla="*/ 0 h 900"/>
              </a:gdLst>
              <a:ahLst/>
              <a:cxnLst>
                <a:cxn ang="0">
                  <a:pos x="T0" y="T1"/>
                </a:cxn>
                <a:cxn ang="0">
                  <a:pos x="T2" y="T3"/>
                </a:cxn>
                <a:cxn ang="0">
                  <a:pos x="T4" y="T5"/>
                </a:cxn>
                <a:cxn ang="0">
                  <a:pos x="T6" y="T7"/>
                </a:cxn>
              </a:cxnLst>
              <a:rect l="0" t="0" r="r" b="b"/>
              <a:pathLst>
                <a:path w="357" h="900">
                  <a:moveTo>
                    <a:pt x="3" y="0"/>
                  </a:moveTo>
                  <a:lnTo>
                    <a:pt x="3" y="0"/>
                  </a:lnTo>
                  <a:cubicBezTo>
                    <a:pt x="3" y="0"/>
                    <a:pt x="356" y="359"/>
                    <a:pt x="0" y="899"/>
                  </a:cubicBezTo>
                  <a:lnTo>
                    <a:pt x="3" y="0"/>
                  </a:lnTo>
                </a:path>
              </a:pathLst>
            </a:custGeom>
            <a:solidFill>
              <a:srgbClr val="E9632C"/>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55" name="Freeform 409"/>
            <p:cNvSpPr>
              <a:spLocks noChangeArrowheads="1"/>
            </p:cNvSpPr>
            <p:nvPr/>
          </p:nvSpPr>
          <p:spPr bwMode="auto">
            <a:xfrm>
              <a:off x="20440995" y="5687846"/>
              <a:ext cx="482474" cy="211601"/>
            </a:xfrm>
            <a:custGeom>
              <a:avLst/>
              <a:gdLst>
                <a:gd name="T0" fmla="*/ 164 w 506"/>
                <a:gd name="T1" fmla="*/ 221 h 227"/>
                <a:gd name="T2" fmla="*/ 164 w 506"/>
                <a:gd name="T3" fmla="*/ 221 h 227"/>
                <a:gd name="T4" fmla="*/ 127 w 506"/>
                <a:gd name="T5" fmla="*/ 216 h 227"/>
                <a:gd name="T6" fmla="*/ 108 w 506"/>
                <a:gd name="T7" fmla="*/ 192 h 227"/>
                <a:gd name="T8" fmla="*/ 122 w 506"/>
                <a:gd name="T9" fmla="*/ 170 h 227"/>
                <a:gd name="T10" fmla="*/ 166 w 506"/>
                <a:gd name="T11" fmla="*/ 163 h 227"/>
                <a:gd name="T12" fmla="*/ 190 w 506"/>
                <a:gd name="T13" fmla="*/ 153 h 227"/>
                <a:gd name="T14" fmla="*/ 164 w 506"/>
                <a:gd name="T15" fmla="*/ 146 h 227"/>
                <a:gd name="T16" fmla="*/ 127 w 506"/>
                <a:gd name="T17" fmla="*/ 143 h 227"/>
                <a:gd name="T18" fmla="*/ 51 w 506"/>
                <a:gd name="T19" fmla="*/ 143 h 227"/>
                <a:gd name="T20" fmla="*/ 34 w 506"/>
                <a:gd name="T21" fmla="*/ 143 h 227"/>
                <a:gd name="T22" fmla="*/ 0 w 506"/>
                <a:gd name="T23" fmla="*/ 114 h 227"/>
                <a:gd name="T24" fmla="*/ 34 w 506"/>
                <a:gd name="T25" fmla="*/ 85 h 227"/>
                <a:gd name="T26" fmla="*/ 212 w 506"/>
                <a:gd name="T27" fmla="*/ 88 h 227"/>
                <a:gd name="T28" fmla="*/ 266 w 506"/>
                <a:gd name="T29" fmla="*/ 88 h 227"/>
                <a:gd name="T30" fmla="*/ 346 w 506"/>
                <a:gd name="T31" fmla="*/ 88 h 227"/>
                <a:gd name="T32" fmla="*/ 325 w 506"/>
                <a:gd name="T33" fmla="*/ 70 h 227"/>
                <a:gd name="T34" fmla="*/ 320 w 506"/>
                <a:gd name="T35" fmla="*/ 65 h 227"/>
                <a:gd name="T36" fmla="*/ 293 w 506"/>
                <a:gd name="T37" fmla="*/ 63 h 227"/>
                <a:gd name="T38" fmla="*/ 215 w 506"/>
                <a:gd name="T39" fmla="*/ 53 h 227"/>
                <a:gd name="T40" fmla="*/ 176 w 506"/>
                <a:gd name="T41" fmla="*/ 31 h 227"/>
                <a:gd name="T42" fmla="*/ 193 w 506"/>
                <a:gd name="T43" fmla="*/ 0 h 227"/>
                <a:gd name="T44" fmla="*/ 346 w 506"/>
                <a:gd name="T45" fmla="*/ 0 h 227"/>
                <a:gd name="T46" fmla="*/ 346 w 506"/>
                <a:gd name="T47" fmla="*/ 0 h 227"/>
                <a:gd name="T48" fmla="*/ 371 w 506"/>
                <a:gd name="T49" fmla="*/ 7 h 227"/>
                <a:gd name="T50" fmla="*/ 412 w 506"/>
                <a:gd name="T51" fmla="*/ 39 h 227"/>
                <a:gd name="T52" fmla="*/ 485 w 506"/>
                <a:gd name="T53" fmla="*/ 90 h 227"/>
                <a:gd name="T54" fmla="*/ 502 w 506"/>
                <a:gd name="T55" fmla="*/ 124 h 227"/>
                <a:gd name="T56" fmla="*/ 505 w 506"/>
                <a:gd name="T57" fmla="*/ 185 h 227"/>
                <a:gd name="T58" fmla="*/ 505 w 506"/>
                <a:gd name="T59" fmla="*/ 224 h 227"/>
                <a:gd name="T60" fmla="*/ 505 w 506"/>
                <a:gd name="T61" fmla="*/ 226 h 227"/>
                <a:gd name="T62" fmla="*/ 186 w 506"/>
                <a:gd name="T63" fmla="*/ 226 h 227"/>
                <a:gd name="T64" fmla="*/ 164 w 506"/>
                <a:gd name="T6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6" h="227">
                  <a:moveTo>
                    <a:pt x="164" y="221"/>
                  </a:moveTo>
                  <a:lnTo>
                    <a:pt x="164" y="221"/>
                  </a:lnTo>
                  <a:cubicBezTo>
                    <a:pt x="151" y="221"/>
                    <a:pt x="139" y="221"/>
                    <a:pt x="127" y="216"/>
                  </a:cubicBezTo>
                  <a:cubicBezTo>
                    <a:pt x="117" y="212"/>
                    <a:pt x="108" y="204"/>
                    <a:pt x="108" y="192"/>
                  </a:cubicBezTo>
                  <a:cubicBezTo>
                    <a:pt x="108" y="183"/>
                    <a:pt x="115" y="175"/>
                    <a:pt x="122" y="170"/>
                  </a:cubicBezTo>
                  <a:cubicBezTo>
                    <a:pt x="134" y="161"/>
                    <a:pt x="151" y="163"/>
                    <a:pt x="166" y="163"/>
                  </a:cubicBezTo>
                  <a:cubicBezTo>
                    <a:pt x="174" y="163"/>
                    <a:pt x="193" y="166"/>
                    <a:pt x="190" y="153"/>
                  </a:cubicBezTo>
                  <a:cubicBezTo>
                    <a:pt x="190" y="141"/>
                    <a:pt x="174" y="146"/>
                    <a:pt x="164" y="146"/>
                  </a:cubicBezTo>
                  <a:cubicBezTo>
                    <a:pt x="151" y="143"/>
                    <a:pt x="139" y="143"/>
                    <a:pt x="127" y="143"/>
                  </a:cubicBezTo>
                  <a:cubicBezTo>
                    <a:pt x="103" y="146"/>
                    <a:pt x="78" y="146"/>
                    <a:pt x="51" y="143"/>
                  </a:cubicBezTo>
                  <a:cubicBezTo>
                    <a:pt x="46" y="143"/>
                    <a:pt x="42" y="143"/>
                    <a:pt x="34" y="143"/>
                  </a:cubicBezTo>
                  <a:cubicBezTo>
                    <a:pt x="15" y="143"/>
                    <a:pt x="0" y="131"/>
                    <a:pt x="0" y="114"/>
                  </a:cubicBezTo>
                  <a:cubicBezTo>
                    <a:pt x="0" y="100"/>
                    <a:pt x="15" y="85"/>
                    <a:pt x="34" y="85"/>
                  </a:cubicBezTo>
                  <a:cubicBezTo>
                    <a:pt x="212" y="88"/>
                    <a:pt x="212" y="88"/>
                    <a:pt x="212" y="88"/>
                  </a:cubicBezTo>
                  <a:cubicBezTo>
                    <a:pt x="224" y="85"/>
                    <a:pt x="242" y="85"/>
                    <a:pt x="266" y="88"/>
                  </a:cubicBezTo>
                  <a:cubicBezTo>
                    <a:pt x="346" y="88"/>
                    <a:pt x="346" y="88"/>
                    <a:pt x="346" y="88"/>
                  </a:cubicBezTo>
                  <a:cubicBezTo>
                    <a:pt x="325" y="70"/>
                    <a:pt x="325" y="70"/>
                    <a:pt x="325" y="70"/>
                  </a:cubicBezTo>
                  <a:cubicBezTo>
                    <a:pt x="322" y="68"/>
                    <a:pt x="322" y="68"/>
                    <a:pt x="320" y="65"/>
                  </a:cubicBezTo>
                  <a:cubicBezTo>
                    <a:pt x="310" y="65"/>
                    <a:pt x="302" y="63"/>
                    <a:pt x="293" y="63"/>
                  </a:cubicBezTo>
                  <a:cubicBezTo>
                    <a:pt x="266" y="60"/>
                    <a:pt x="242" y="58"/>
                    <a:pt x="215" y="53"/>
                  </a:cubicBezTo>
                  <a:cubicBezTo>
                    <a:pt x="200" y="51"/>
                    <a:pt x="183" y="46"/>
                    <a:pt x="176" y="31"/>
                  </a:cubicBezTo>
                  <a:cubicBezTo>
                    <a:pt x="171" y="19"/>
                    <a:pt x="176" y="0"/>
                    <a:pt x="193" y="0"/>
                  </a:cubicBezTo>
                  <a:cubicBezTo>
                    <a:pt x="346" y="0"/>
                    <a:pt x="346" y="0"/>
                    <a:pt x="346" y="0"/>
                  </a:cubicBezTo>
                  <a:lnTo>
                    <a:pt x="346" y="0"/>
                  </a:lnTo>
                  <a:cubicBezTo>
                    <a:pt x="356" y="0"/>
                    <a:pt x="363" y="2"/>
                    <a:pt x="371" y="7"/>
                  </a:cubicBezTo>
                  <a:cubicBezTo>
                    <a:pt x="385" y="17"/>
                    <a:pt x="400" y="27"/>
                    <a:pt x="412" y="39"/>
                  </a:cubicBezTo>
                  <a:cubicBezTo>
                    <a:pt x="437" y="56"/>
                    <a:pt x="461" y="73"/>
                    <a:pt x="485" y="90"/>
                  </a:cubicBezTo>
                  <a:cubicBezTo>
                    <a:pt x="498" y="100"/>
                    <a:pt x="502" y="109"/>
                    <a:pt x="502" y="124"/>
                  </a:cubicBezTo>
                  <a:cubicBezTo>
                    <a:pt x="505" y="143"/>
                    <a:pt x="505" y="163"/>
                    <a:pt x="505" y="185"/>
                  </a:cubicBezTo>
                  <a:cubicBezTo>
                    <a:pt x="505" y="197"/>
                    <a:pt x="505" y="212"/>
                    <a:pt x="505" y="224"/>
                  </a:cubicBezTo>
                  <a:lnTo>
                    <a:pt x="505" y="226"/>
                  </a:lnTo>
                  <a:cubicBezTo>
                    <a:pt x="186" y="226"/>
                    <a:pt x="186" y="226"/>
                    <a:pt x="186" y="226"/>
                  </a:cubicBezTo>
                  <a:cubicBezTo>
                    <a:pt x="181" y="221"/>
                    <a:pt x="169" y="221"/>
                    <a:pt x="164" y="221"/>
                  </a:cubicBezTo>
                </a:path>
              </a:pathLst>
            </a:custGeom>
            <a:solidFill>
              <a:srgbClr val="EEEEE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57" name="Freeform 410"/>
            <p:cNvSpPr>
              <a:spLocks noChangeArrowheads="1"/>
            </p:cNvSpPr>
            <p:nvPr/>
          </p:nvSpPr>
          <p:spPr bwMode="auto">
            <a:xfrm>
              <a:off x="20563730" y="5907911"/>
              <a:ext cx="355507" cy="139657"/>
            </a:xfrm>
            <a:custGeom>
              <a:avLst/>
              <a:gdLst>
                <a:gd name="T0" fmla="*/ 376 w 377"/>
                <a:gd name="T1" fmla="*/ 88 h 150"/>
                <a:gd name="T2" fmla="*/ 376 w 377"/>
                <a:gd name="T3" fmla="*/ 88 h 150"/>
                <a:gd name="T4" fmla="*/ 300 w 377"/>
                <a:gd name="T5" fmla="*/ 149 h 150"/>
                <a:gd name="T6" fmla="*/ 193 w 377"/>
                <a:gd name="T7" fmla="*/ 149 h 150"/>
                <a:gd name="T8" fmla="*/ 144 w 377"/>
                <a:gd name="T9" fmla="*/ 149 h 150"/>
                <a:gd name="T10" fmla="*/ 95 w 377"/>
                <a:gd name="T11" fmla="*/ 149 h 150"/>
                <a:gd name="T12" fmla="*/ 61 w 377"/>
                <a:gd name="T13" fmla="*/ 149 h 150"/>
                <a:gd name="T14" fmla="*/ 47 w 377"/>
                <a:gd name="T15" fmla="*/ 149 h 150"/>
                <a:gd name="T16" fmla="*/ 35 w 377"/>
                <a:gd name="T17" fmla="*/ 144 h 150"/>
                <a:gd name="T18" fmla="*/ 22 w 377"/>
                <a:gd name="T19" fmla="*/ 120 h 150"/>
                <a:gd name="T20" fmla="*/ 32 w 377"/>
                <a:gd name="T21" fmla="*/ 98 h 150"/>
                <a:gd name="T22" fmla="*/ 59 w 377"/>
                <a:gd name="T23" fmla="*/ 86 h 150"/>
                <a:gd name="T24" fmla="*/ 49 w 377"/>
                <a:gd name="T25" fmla="*/ 71 h 150"/>
                <a:gd name="T26" fmla="*/ 17 w 377"/>
                <a:gd name="T27" fmla="*/ 66 h 150"/>
                <a:gd name="T28" fmla="*/ 0 w 377"/>
                <a:gd name="T29" fmla="*/ 42 h 150"/>
                <a:gd name="T30" fmla="*/ 15 w 377"/>
                <a:gd name="T31" fmla="*/ 20 h 150"/>
                <a:gd name="T32" fmla="*/ 35 w 377"/>
                <a:gd name="T33" fmla="*/ 15 h 150"/>
                <a:gd name="T34" fmla="*/ 54 w 377"/>
                <a:gd name="T35" fmla="*/ 8 h 150"/>
                <a:gd name="T36" fmla="*/ 57 w 377"/>
                <a:gd name="T37" fmla="*/ 0 h 150"/>
                <a:gd name="T38" fmla="*/ 376 w 377"/>
                <a:gd name="T39" fmla="*/ 0 h 150"/>
                <a:gd name="T40" fmla="*/ 376 w 377"/>
                <a:gd name="T41" fmla="*/ 73 h 150"/>
                <a:gd name="T42" fmla="*/ 376 w 377"/>
                <a:gd name="T43" fmla="*/ 8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7" h="150">
                  <a:moveTo>
                    <a:pt x="376" y="88"/>
                  </a:moveTo>
                  <a:lnTo>
                    <a:pt x="376" y="88"/>
                  </a:lnTo>
                  <a:cubicBezTo>
                    <a:pt x="376" y="122"/>
                    <a:pt x="342" y="149"/>
                    <a:pt x="300" y="149"/>
                  </a:cubicBezTo>
                  <a:cubicBezTo>
                    <a:pt x="264" y="149"/>
                    <a:pt x="230" y="149"/>
                    <a:pt x="193" y="149"/>
                  </a:cubicBezTo>
                  <a:cubicBezTo>
                    <a:pt x="176" y="149"/>
                    <a:pt x="159" y="149"/>
                    <a:pt x="144" y="149"/>
                  </a:cubicBezTo>
                  <a:cubicBezTo>
                    <a:pt x="127" y="149"/>
                    <a:pt x="110" y="149"/>
                    <a:pt x="95" y="149"/>
                  </a:cubicBezTo>
                  <a:cubicBezTo>
                    <a:pt x="83" y="149"/>
                    <a:pt x="73" y="149"/>
                    <a:pt x="61" y="149"/>
                  </a:cubicBezTo>
                  <a:cubicBezTo>
                    <a:pt x="57" y="149"/>
                    <a:pt x="52" y="149"/>
                    <a:pt x="47" y="149"/>
                  </a:cubicBezTo>
                  <a:cubicBezTo>
                    <a:pt x="42" y="149"/>
                    <a:pt x="37" y="146"/>
                    <a:pt x="35" y="144"/>
                  </a:cubicBezTo>
                  <a:cubicBezTo>
                    <a:pt x="27" y="139"/>
                    <a:pt x="22" y="130"/>
                    <a:pt x="22" y="120"/>
                  </a:cubicBezTo>
                  <a:cubicBezTo>
                    <a:pt x="22" y="110"/>
                    <a:pt x="25" y="103"/>
                    <a:pt x="32" y="98"/>
                  </a:cubicBezTo>
                  <a:cubicBezTo>
                    <a:pt x="40" y="93"/>
                    <a:pt x="54" y="93"/>
                    <a:pt x="59" y="86"/>
                  </a:cubicBezTo>
                  <a:cubicBezTo>
                    <a:pt x="64" y="76"/>
                    <a:pt x="57" y="73"/>
                    <a:pt x="49" y="71"/>
                  </a:cubicBezTo>
                  <a:cubicBezTo>
                    <a:pt x="37" y="71"/>
                    <a:pt x="27" y="73"/>
                    <a:pt x="17" y="66"/>
                  </a:cubicBezTo>
                  <a:cubicBezTo>
                    <a:pt x="10" y="61"/>
                    <a:pt x="0" y="52"/>
                    <a:pt x="0" y="42"/>
                  </a:cubicBezTo>
                  <a:cubicBezTo>
                    <a:pt x="0" y="32"/>
                    <a:pt x="8" y="25"/>
                    <a:pt x="15" y="20"/>
                  </a:cubicBezTo>
                  <a:cubicBezTo>
                    <a:pt x="22" y="15"/>
                    <a:pt x="27" y="15"/>
                    <a:pt x="35" y="15"/>
                  </a:cubicBezTo>
                  <a:cubicBezTo>
                    <a:pt x="42" y="13"/>
                    <a:pt x="49" y="13"/>
                    <a:pt x="54" y="8"/>
                  </a:cubicBezTo>
                  <a:cubicBezTo>
                    <a:pt x="59" y="5"/>
                    <a:pt x="59" y="3"/>
                    <a:pt x="57" y="0"/>
                  </a:cubicBezTo>
                  <a:cubicBezTo>
                    <a:pt x="376" y="0"/>
                    <a:pt x="376" y="0"/>
                    <a:pt x="376" y="0"/>
                  </a:cubicBezTo>
                  <a:cubicBezTo>
                    <a:pt x="376" y="25"/>
                    <a:pt x="376" y="49"/>
                    <a:pt x="376" y="73"/>
                  </a:cubicBezTo>
                  <a:lnTo>
                    <a:pt x="376" y="88"/>
                  </a:lnTo>
                </a:path>
              </a:pathLst>
            </a:custGeom>
            <a:solidFill>
              <a:srgbClr val="FFFFFF"/>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59" name="Freeform 411"/>
            <p:cNvSpPr>
              <a:spLocks noChangeArrowheads="1"/>
            </p:cNvSpPr>
            <p:nvPr/>
          </p:nvSpPr>
          <p:spPr bwMode="auto">
            <a:xfrm>
              <a:off x="20288635" y="5180002"/>
              <a:ext cx="495171" cy="148121"/>
            </a:xfrm>
            <a:custGeom>
              <a:avLst/>
              <a:gdLst>
                <a:gd name="T0" fmla="*/ 202 w 520"/>
                <a:gd name="T1" fmla="*/ 149 h 157"/>
                <a:gd name="T2" fmla="*/ 202 w 520"/>
                <a:gd name="T3" fmla="*/ 149 h 157"/>
                <a:gd name="T4" fmla="*/ 202 w 520"/>
                <a:gd name="T5" fmla="*/ 144 h 157"/>
                <a:gd name="T6" fmla="*/ 197 w 520"/>
                <a:gd name="T7" fmla="*/ 137 h 157"/>
                <a:gd name="T8" fmla="*/ 36 w 520"/>
                <a:gd name="T9" fmla="*/ 137 h 157"/>
                <a:gd name="T10" fmla="*/ 0 w 520"/>
                <a:gd name="T11" fmla="*/ 107 h 157"/>
                <a:gd name="T12" fmla="*/ 36 w 520"/>
                <a:gd name="T13" fmla="*/ 78 h 157"/>
                <a:gd name="T14" fmla="*/ 195 w 520"/>
                <a:gd name="T15" fmla="*/ 78 h 157"/>
                <a:gd name="T16" fmla="*/ 195 w 520"/>
                <a:gd name="T17" fmla="*/ 59 h 157"/>
                <a:gd name="T18" fmla="*/ 83 w 520"/>
                <a:gd name="T19" fmla="*/ 59 h 157"/>
                <a:gd name="T20" fmla="*/ 53 w 520"/>
                <a:gd name="T21" fmla="*/ 29 h 157"/>
                <a:gd name="T22" fmla="*/ 83 w 520"/>
                <a:gd name="T23" fmla="*/ 0 h 157"/>
                <a:gd name="T24" fmla="*/ 256 w 520"/>
                <a:gd name="T25" fmla="*/ 0 h 157"/>
                <a:gd name="T26" fmla="*/ 441 w 520"/>
                <a:gd name="T27" fmla="*/ 2 h 157"/>
                <a:gd name="T28" fmla="*/ 517 w 520"/>
                <a:gd name="T29" fmla="*/ 63 h 157"/>
                <a:gd name="T30" fmla="*/ 519 w 520"/>
                <a:gd name="T31" fmla="*/ 156 h 157"/>
                <a:gd name="T32" fmla="*/ 197 w 520"/>
                <a:gd name="T33" fmla="*/ 154 h 157"/>
                <a:gd name="T34" fmla="*/ 202 w 520"/>
                <a:gd name="T35" fmla="*/ 14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0" h="157">
                  <a:moveTo>
                    <a:pt x="202" y="149"/>
                  </a:moveTo>
                  <a:lnTo>
                    <a:pt x="202" y="149"/>
                  </a:lnTo>
                  <a:cubicBezTo>
                    <a:pt x="202" y="144"/>
                    <a:pt x="202" y="144"/>
                    <a:pt x="202" y="144"/>
                  </a:cubicBezTo>
                  <a:cubicBezTo>
                    <a:pt x="200" y="139"/>
                    <a:pt x="197" y="137"/>
                    <a:pt x="197" y="137"/>
                  </a:cubicBezTo>
                  <a:cubicBezTo>
                    <a:pt x="36" y="137"/>
                    <a:pt x="36" y="137"/>
                    <a:pt x="36" y="137"/>
                  </a:cubicBezTo>
                  <a:cubicBezTo>
                    <a:pt x="17" y="137"/>
                    <a:pt x="0" y="124"/>
                    <a:pt x="0" y="107"/>
                  </a:cubicBezTo>
                  <a:cubicBezTo>
                    <a:pt x="0" y="92"/>
                    <a:pt x="17" y="78"/>
                    <a:pt x="36" y="78"/>
                  </a:cubicBezTo>
                  <a:cubicBezTo>
                    <a:pt x="195" y="78"/>
                    <a:pt x="195" y="78"/>
                    <a:pt x="195" y="78"/>
                  </a:cubicBezTo>
                  <a:cubicBezTo>
                    <a:pt x="207" y="71"/>
                    <a:pt x="195" y="59"/>
                    <a:pt x="195" y="59"/>
                  </a:cubicBezTo>
                  <a:cubicBezTo>
                    <a:pt x="83" y="59"/>
                    <a:pt x="83" y="59"/>
                    <a:pt x="83" y="59"/>
                  </a:cubicBezTo>
                  <a:cubicBezTo>
                    <a:pt x="68" y="59"/>
                    <a:pt x="53" y="46"/>
                    <a:pt x="53" y="29"/>
                  </a:cubicBezTo>
                  <a:cubicBezTo>
                    <a:pt x="53" y="14"/>
                    <a:pt x="68" y="0"/>
                    <a:pt x="83" y="0"/>
                  </a:cubicBezTo>
                  <a:cubicBezTo>
                    <a:pt x="256" y="0"/>
                    <a:pt x="256" y="0"/>
                    <a:pt x="256" y="0"/>
                  </a:cubicBezTo>
                  <a:cubicBezTo>
                    <a:pt x="258" y="0"/>
                    <a:pt x="441" y="2"/>
                    <a:pt x="441" y="2"/>
                  </a:cubicBezTo>
                  <a:cubicBezTo>
                    <a:pt x="483" y="2"/>
                    <a:pt x="514" y="29"/>
                    <a:pt x="517" y="63"/>
                  </a:cubicBezTo>
                  <a:cubicBezTo>
                    <a:pt x="519" y="107"/>
                    <a:pt x="519" y="129"/>
                    <a:pt x="519" y="156"/>
                  </a:cubicBezTo>
                  <a:cubicBezTo>
                    <a:pt x="197" y="154"/>
                    <a:pt x="197" y="154"/>
                    <a:pt x="197" y="154"/>
                  </a:cubicBezTo>
                  <a:cubicBezTo>
                    <a:pt x="200" y="154"/>
                    <a:pt x="202" y="151"/>
                    <a:pt x="202" y="149"/>
                  </a:cubicBezTo>
                </a:path>
              </a:pathLst>
            </a:custGeom>
            <a:solidFill>
              <a:srgbClr val="FFFFFF"/>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60" name="Freeform 412"/>
            <p:cNvSpPr>
              <a:spLocks noChangeArrowheads="1"/>
            </p:cNvSpPr>
            <p:nvPr/>
          </p:nvSpPr>
          <p:spPr bwMode="auto">
            <a:xfrm>
              <a:off x="20237848" y="5328123"/>
              <a:ext cx="545958" cy="211601"/>
            </a:xfrm>
            <a:custGeom>
              <a:avLst/>
              <a:gdLst>
                <a:gd name="T0" fmla="*/ 253 w 573"/>
                <a:gd name="T1" fmla="*/ 224 h 225"/>
                <a:gd name="T2" fmla="*/ 253 w 573"/>
                <a:gd name="T3" fmla="*/ 224 h 225"/>
                <a:gd name="T4" fmla="*/ 239 w 573"/>
                <a:gd name="T5" fmla="*/ 192 h 225"/>
                <a:gd name="T6" fmla="*/ 278 w 573"/>
                <a:gd name="T7" fmla="*/ 170 h 225"/>
                <a:gd name="T8" fmla="*/ 353 w 573"/>
                <a:gd name="T9" fmla="*/ 160 h 225"/>
                <a:gd name="T10" fmla="*/ 378 w 573"/>
                <a:gd name="T11" fmla="*/ 156 h 225"/>
                <a:gd name="T12" fmla="*/ 387 w 573"/>
                <a:gd name="T13" fmla="*/ 153 h 225"/>
                <a:gd name="T14" fmla="*/ 409 w 573"/>
                <a:gd name="T15" fmla="*/ 136 h 225"/>
                <a:gd name="T16" fmla="*/ 329 w 573"/>
                <a:gd name="T17" fmla="*/ 136 h 225"/>
                <a:gd name="T18" fmla="*/ 273 w 573"/>
                <a:gd name="T19" fmla="*/ 136 h 225"/>
                <a:gd name="T20" fmla="*/ 97 w 573"/>
                <a:gd name="T21" fmla="*/ 136 h 225"/>
                <a:gd name="T22" fmla="*/ 61 w 573"/>
                <a:gd name="T23" fmla="*/ 107 h 225"/>
                <a:gd name="T24" fmla="*/ 97 w 573"/>
                <a:gd name="T25" fmla="*/ 78 h 225"/>
                <a:gd name="T26" fmla="*/ 248 w 573"/>
                <a:gd name="T27" fmla="*/ 78 h 225"/>
                <a:gd name="T28" fmla="*/ 253 w 573"/>
                <a:gd name="T29" fmla="*/ 70 h 225"/>
                <a:gd name="T30" fmla="*/ 253 w 573"/>
                <a:gd name="T31" fmla="*/ 65 h 225"/>
                <a:gd name="T32" fmla="*/ 248 w 573"/>
                <a:gd name="T33" fmla="*/ 61 h 225"/>
                <a:gd name="T34" fmla="*/ 41 w 573"/>
                <a:gd name="T35" fmla="*/ 61 h 225"/>
                <a:gd name="T36" fmla="*/ 0 w 573"/>
                <a:gd name="T37" fmla="*/ 31 h 225"/>
                <a:gd name="T38" fmla="*/ 41 w 573"/>
                <a:gd name="T39" fmla="*/ 2 h 225"/>
                <a:gd name="T40" fmla="*/ 248 w 573"/>
                <a:gd name="T41" fmla="*/ 2 h 225"/>
                <a:gd name="T42" fmla="*/ 248 w 573"/>
                <a:gd name="T43" fmla="*/ 0 h 225"/>
                <a:gd name="T44" fmla="*/ 570 w 573"/>
                <a:gd name="T45" fmla="*/ 2 h 225"/>
                <a:gd name="T46" fmla="*/ 570 w 573"/>
                <a:gd name="T47" fmla="*/ 29 h 225"/>
                <a:gd name="T48" fmla="*/ 558 w 573"/>
                <a:gd name="T49" fmla="*/ 116 h 225"/>
                <a:gd name="T50" fmla="*/ 492 w 573"/>
                <a:gd name="T51" fmla="*/ 172 h 225"/>
                <a:gd name="T52" fmla="*/ 443 w 573"/>
                <a:gd name="T53" fmla="*/ 209 h 225"/>
                <a:gd name="T54" fmla="*/ 433 w 573"/>
                <a:gd name="T55" fmla="*/ 216 h 225"/>
                <a:gd name="T56" fmla="*/ 407 w 573"/>
                <a:gd name="T57" fmla="*/ 224 h 225"/>
                <a:gd name="T58" fmla="*/ 407 w 573"/>
                <a:gd name="T59" fmla="*/ 224 h 225"/>
                <a:gd name="T60" fmla="*/ 253 w 573"/>
                <a:gd name="T61" fmla="*/ 22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73" h="225">
                  <a:moveTo>
                    <a:pt x="253" y="224"/>
                  </a:moveTo>
                  <a:lnTo>
                    <a:pt x="253" y="224"/>
                  </a:lnTo>
                  <a:cubicBezTo>
                    <a:pt x="236" y="224"/>
                    <a:pt x="234" y="204"/>
                    <a:pt x="239" y="192"/>
                  </a:cubicBezTo>
                  <a:cubicBezTo>
                    <a:pt x="246" y="177"/>
                    <a:pt x="263" y="172"/>
                    <a:pt x="278" y="170"/>
                  </a:cubicBezTo>
                  <a:cubicBezTo>
                    <a:pt x="302" y="165"/>
                    <a:pt x="329" y="163"/>
                    <a:pt x="353" y="160"/>
                  </a:cubicBezTo>
                  <a:cubicBezTo>
                    <a:pt x="363" y="158"/>
                    <a:pt x="368" y="158"/>
                    <a:pt x="378" y="156"/>
                  </a:cubicBezTo>
                  <a:cubicBezTo>
                    <a:pt x="380" y="156"/>
                    <a:pt x="385" y="153"/>
                    <a:pt x="387" y="153"/>
                  </a:cubicBezTo>
                  <a:cubicBezTo>
                    <a:pt x="409" y="136"/>
                    <a:pt x="409" y="136"/>
                    <a:pt x="409" y="136"/>
                  </a:cubicBezTo>
                  <a:cubicBezTo>
                    <a:pt x="329" y="136"/>
                    <a:pt x="329" y="136"/>
                    <a:pt x="329" y="136"/>
                  </a:cubicBezTo>
                  <a:cubicBezTo>
                    <a:pt x="305" y="138"/>
                    <a:pt x="287" y="138"/>
                    <a:pt x="273" y="136"/>
                  </a:cubicBezTo>
                  <a:cubicBezTo>
                    <a:pt x="97" y="136"/>
                    <a:pt x="97" y="136"/>
                    <a:pt x="97" y="136"/>
                  </a:cubicBezTo>
                  <a:cubicBezTo>
                    <a:pt x="78" y="136"/>
                    <a:pt x="61" y="124"/>
                    <a:pt x="61" y="107"/>
                  </a:cubicBezTo>
                  <a:cubicBezTo>
                    <a:pt x="61" y="90"/>
                    <a:pt x="78" y="78"/>
                    <a:pt x="97" y="78"/>
                  </a:cubicBezTo>
                  <a:cubicBezTo>
                    <a:pt x="248" y="78"/>
                    <a:pt x="248" y="78"/>
                    <a:pt x="248" y="78"/>
                  </a:cubicBezTo>
                  <a:cubicBezTo>
                    <a:pt x="251" y="75"/>
                    <a:pt x="253" y="73"/>
                    <a:pt x="253" y="70"/>
                  </a:cubicBezTo>
                  <a:cubicBezTo>
                    <a:pt x="253" y="65"/>
                    <a:pt x="253" y="65"/>
                    <a:pt x="253" y="65"/>
                  </a:cubicBezTo>
                  <a:cubicBezTo>
                    <a:pt x="251" y="63"/>
                    <a:pt x="248" y="61"/>
                    <a:pt x="248" y="61"/>
                  </a:cubicBezTo>
                  <a:cubicBezTo>
                    <a:pt x="41" y="61"/>
                    <a:pt x="41" y="61"/>
                    <a:pt x="41" y="61"/>
                  </a:cubicBezTo>
                  <a:cubicBezTo>
                    <a:pt x="19" y="61"/>
                    <a:pt x="0" y="46"/>
                    <a:pt x="0" y="31"/>
                  </a:cubicBezTo>
                  <a:cubicBezTo>
                    <a:pt x="0" y="14"/>
                    <a:pt x="19" y="2"/>
                    <a:pt x="41" y="2"/>
                  </a:cubicBezTo>
                  <a:cubicBezTo>
                    <a:pt x="248" y="2"/>
                    <a:pt x="248" y="2"/>
                    <a:pt x="248" y="2"/>
                  </a:cubicBezTo>
                  <a:cubicBezTo>
                    <a:pt x="248" y="2"/>
                    <a:pt x="248" y="2"/>
                    <a:pt x="248" y="0"/>
                  </a:cubicBezTo>
                  <a:cubicBezTo>
                    <a:pt x="570" y="2"/>
                    <a:pt x="570" y="2"/>
                    <a:pt x="570" y="2"/>
                  </a:cubicBezTo>
                  <a:cubicBezTo>
                    <a:pt x="570" y="9"/>
                    <a:pt x="570" y="19"/>
                    <a:pt x="570" y="29"/>
                  </a:cubicBezTo>
                  <a:cubicBezTo>
                    <a:pt x="570" y="56"/>
                    <a:pt x="572" y="90"/>
                    <a:pt x="558" y="116"/>
                  </a:cubicBezTo>
                  <a:cubicBezTo>
                    <a:pt x="546" y="143"/>
                    <a:pt x="514" y="156"/>
                    <a:pt x="492" y="172"/>
                  </a:cubicBezTo>
                  <a:cubicBezTo>
                    <a:pt x="475" y="185"/>
                    <a:pt x="461" y="197"/>
                    <a:pt x="443" y="209"/>
                  </a:cubicBezTo>
                  <a:cubicBezTo>
                    <a:pt x="441" y="211"/>
                    <a:pt x="436" y="214"/>
                    <a:pt x="433" y="216"/>
                  </a:cubicBezTo>
                  <a:cubicBezTo>
                    <a:pt x="426" y="221"/>
                    <a:pt x="416" y="224"/>
                    <a:pt x="407" y="224"/>
                  </a:cubicBezTo>
                  <a:lnTo>
                    <a:pt x="407" y="224"/>
                  </a:lnTo>
                  <a:lnTo>
                    <a:pt x="253" y="224"/>
                  </a:lnTo>
                </a:path>
              </a:pathLst>
            </a:custGeom>
            <a:solidFill>
              <a:srgbClr val="EEEEE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63" name="Freeform 413"/>
            <p:cNvSpPr>
              <a:spLocks noChangeArrowheads="1"/>
            </p:cNvSpPr>
            <p:nvPr/>
          </p:nvSpPr>
          <p:spPr bwMode="auto">
            <a:xfrm>
              <a:off x="20851522" y="5180002"/>
              <a:ext cx="1185025" cy="135425"/>
            </a:xfrm>
            <a:custGeom>
              <a:avLst/>
              <a:gdLst>
                <a:gd name="T0" fmla="*/ 1233 w 1237"/>
                <a:gd name="T1" fmla="*/ 146 h 147"/>
                <a:gd name="T2" fmla="*/ 1233 w 1237"/>
                <a:gd name="T3" fmla="*/ 146 h 147"/>
                <a:gd name="T4" fmla="*/ 0 w 1237"/>
                <a:gd name="T5" fmla="*/ 144 h 147"/>
                <a:gd name="T6" fmla="*/ 0 w 1237"/>
                <a:gd name="T7" fmla="*/ 10 h 147"/>
                <a:gd name="T8" fmla="*/ 8 w 1237"/>
                <a:gd name="T9" fmla="*/ 0 h 147"/>
                <a:gd name="T10" fmla="*/ 1236 w 1237"/>
                <a:gd name="T11" fmla="*/ 2 h 147"/>
                <a:gd name="T12" fmla="*/ 1233 w 1237"/>
                <a:gd name="T13" fmla="*/ 146 h 147"/>
              </a:gdLst>
              <a:ahLst/>
              <a:cxnLst>
                <a:cxn ang="0">
                  <a:pos x="T0" y="T1"/>
                </a:cxn>
                <a:cxn ang="0">
                  <a:pos x="T2" y="T3"/>
                </a:cxn>
                <a:cxn ang="0">
                  <a:pos x="T4" y="T5"/>
                </a:cxn>
                <a:cxn ang="0">
                  <a:pos x="T6" y="T7"/>
                </a:cxn>
                <a:cxn ang="0">
                  <a:pos x="T8" y="T9"/>
                </a:cxn>
                <a:cxn ang="0">
                  <a:pos x="T10" y="T11"/>
                </a:cxn>
                <a:cxn ang="0">
                  <a:pos x="T12" y="T13"/>
                </a:cxn>
              </a:cxnLst>
              <a:rect l="0" t="0" r="r" b="b"/>
              <a:pathLst>
                <a:path w="1237" h="147">
                  <a:moveTo>
                    <a:pt x="1233" y="146"/>
                  </a:moveTo>
                  <a:lnTo>
                    <a:pt x="1233" y="146"/>
                  </a:lnTo>
                  <a:cubicBezTo>
                    <a:pt x="0" y="144"/>
                    <a:pt x="0" y="144"/>
                    <a:pt x="0" y="144"/>
                  </a:cubicBezTo>
                  <a:cubicBezTo>
                    <a:pt x="0" y="10"/>
                    <a:pt x="0" y="10"/>
                    <a:pt x="0" y="10"/>
                  </a:cubicBezTo>
                  <a:cubicBezTo>
                    <a:pt x="0" y="5"/>
                    <a:pt x="3" y="0"/>
                    <a:pt x="8" y="0"/>
                  </a:cubicBezTo>
                  <a:cubicBezTo>
                    <a:pt x="1236" y="2"/>
                    <a:pt x="1236" y="2"/>
                    <a:pt x="1236" y="2"/>
                  </a:cubicBezTo>
                  <a:lnTo>
                    <a:pt x="1233" y="146"/>
                  </a:lnTo>
                </a:path>
              </a:pathLst>
            </a:custGeom>
            <a:solidFill>
              <a:srgbClr val="E9632C"/>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64" name="Freeform 414"/>
            <p:cNvSpPr>
              <a:spLocks noChangeArrowheads="1"/>
            </p:cNvSpPr>
            <p:nvPr/>
          </p:nvSpPr>
          <p:spPr bwMode="auto">
            <a:xfrm>
              <a:off x="20851522" y="5319659"/>
              <a:ext cx="1180792" cy="135425"/>
            </a:xfrm>
            <a:custGeom>
              <a:avLst/>
              <a:gdLst>
                <a:gd name="T0" fmla="*/ 1233 w 1234"/>
                <a:gd name="T1" fmla="*/ 146 h 147"/>
                <a:gd name="T2" fmla="*/ 1233 w 1234"/>
                <a:gd name="T3" fmla="*/ 146 h 147"/>
                <a:gd name="T4" fmla="*/ 8 w 1234"/>
                <a:gd name="T5" fmla="*/ 144 h 147"/>
                <a:gd name="T6" fmla="*/ 0 w 1234"/>
                <a:gd name="T7" fmla="*/ 134 h 147"/>
                <a:gd name="T8" fmla="*/ 0 w 1234"/>
                <a:gd name="T9" fmla="*/ 0 h 147"/>
                <a:gd name="T10" fmla="*/ 1233 w 1234"/>
                <a:gd name="T11" fmla="*/ 2 h 147"/>
                <a:gd name="T12" fmla="*/ 1233 w 1234"/>
                <a:gd name="T13" fmla="*/ 146 h 147"/>
              </a:gdLst>
              <a:ahLst/>
              <a:cxnLst>
                <a:cxn ang="0">
                  <a:pos x="T0" y="T1"/>
                </a:cxn>
                <a:cxn ang="0">
                  <a:pos x="T2" y="T3"/>
                </a:cxn>
                <a:cxn ang="0">
                  <a:pos x="T4" y="T5"/>
                </a:cxn>
                <a:cxn ang="0">
                  <a:pos x="T6" y="T7"/>
                </a:cxn>
                <a:cxn ang="0">
                  <a:pos x="T8" y="T9"/>
                </a:cxn>
                <a:cxn ang="0">
                  <a:pos x="T10" y="T11"/>
                </a:cxn>
                <a:cxn ang="0">
                  <a:pos x="T12" y="T13"/>
                </a:cxn>
              </a:cxnLst>
              <a:rect l="0" t="0" r="r" b="b"/>
              <a:pathLst>
                <a:path w="1234" h="147">
                  <a:moveTo>
                    <a:pt x="1233" y="146"/>
                  </a:moveTo>
                  <a:lnTo>
                    <a:pt x="1233" y="146"/>
                  </a:lnTo>
                  <a:cubicBezTo>
                    <a:pt x="8" y="144"/>
                    <a:pt x="8" y="144"/>
                    <a:pt x="8" y="144"/>
                  </a:cubicBezTo>
                  <a:cubicBezTo>
                    <a:pt x="3" y="144"/>
                    <a:pt x="0" y="139"/>
                    <a:pt x="0" y="134"/>
                  </a:cubicBezTo>
                  <a:cubicBezTo>
                    <a:pt x="0" y="0"/>
                    <a:pt x="0" y="0"/>
                    <a:pt x="0" y="0"/>
                  </a:cubicBezTo>
                  <a:cubicBezTo>
                    <a:pt x="1233" y="2"/>
                    <a:pt x="1233" y="2"/>
                    <a:pt x="1233" y="2"/>
                  </a:cubicBezTo>
                  <a:lnTo>
                    <a:pt x="1233" y="146"/>
                  </a:lnTo>
                </a:path>
              </a:pathLst>
            </a:custGeom>
            <a:solidFill>
              <a:srgbClr val="D94A26"/>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65" name="Freeform 415"/>
            <p:cNvSpPr>
              <a:spLocks noChangeArrowheads="1"/>
            </p:cNvSpPr>
            <p:nvPr/>
          </p:nvSpPr>
          <p:spPr bwMode="auto">
            <a:xfrm>
              <a:off x="20986953" y="5768254"/>
              <a:ext cx="1045361" cy="135425"/>
            </a:xfrm>
            <a:custGeom>
              <a:avLst/>
              <a:gdLst>
                <a:gd name="T0" fmla="*/ 1091 w 1092"/>
                <a:gd name="T1" fmla="*/ 146 h 147"/>
                <a:gd name="T2" fmla="*/ 1091 w 1092"/>
                <a:gd name="T3" fmla="*/ 146 h 147"/>
                <a:gd name="T4" fmla="*/ 0 w 1092"/>
                <a:gd name="T5" fmla="*/ 143 h 147"/>
                <a:gd name="T6" fmla="*/ 0 w 1092"/>
                <a:gd name="T7" fmla="*/ 9 h 147"/>
                <a:gd name="T8" fmla="*/ 9 w 1092"/>
                <a:gd name="T9" fmla="*/ 0 h 147"/>
                <a:gd name="T10" fmla="*/ 1091 w 1092"/>
                <a:gd name="T11" fmla="*/ 2 h 147"/>
                <a:gd name="T12" fmla="*/ 1091 w 1092"/>
                <a:gd name="T13" fmla="*/ 146 h 147"/>
              </a:gdLst>
              <a:ahLst/>
              <a:cxnLst>
                <a:cxn ang="0">
                  <a:pos x="T0" y="T1"/>
                </a:cxn>
                <a:cxn ang="0">
                  <a:pos x="T2" y="T3"/>
                </a:cxn>
                <a:cxn ang="0">
                  <a:pos x="T4" y="T5"/>
                </a:cxn>
                <a:cxn ang="0">
                  <a:pos x="T6" y="T7"/>
                </a:cxn>
                <a:cxn ang="0">
                  <a:pos x="T8" y="T9"/>
                </a:cxn>
                <a:cxn ang="0">
                  <a:pos x="T10" y="T11"/>
                </a:cxn>
                <a:cxn ang="0">
                  <a:pos x="T12" y="T13"/>
                </a:cxn>
              </a:cxnLst>
              <a:rect l="0" t="0" r="r" b="b"/>
              <a:pathLst>
                <a:path w="1092" h="147">
                  <a:moveTo>
                    <a:pt x="1091" y="146"/>
                  </a:moveTo>
                  <a:lnTo>
                    <a:pt x="1091" y="146"/>
                  </a:lnTo>
                  <a:cubicBezTo>
                    <a:pt x="0" y="143"/>
                    <a:pt x="0" y="143"/>
                    <a:pt x="0" y="143"/>
                  </a:cubicBezTo>
                  <a:cubicBezTo>
                    <a:pt x="0" y="9"/>
                    <a:pt x="0" y="9"/>
                    <a:pt x="0" y="9"/>
                  </a:cubicBezTo>
                  <a:cubicBezTo>
                    <a:pt x="0" y="5"/>
                    <a:pt x="5" y="0"/>
                    <a:pt x="9" y="0"/>
                  </a:cubicBezTo>
                  <a:cubicBezTo>
                    <a:pt x="1091" y="2"/>
                    <a:pt x="1091" y="2"/>
                    <a:pt x="1091" y="2"/>
                  </a:cubicBezTo>
                  <a:lnTo>
                    <a:pt x="1091" y="146"/>
                  </a:lnTo>
                </a:path>
              </a:pathLst>
            </a:custGeom>
            <a:solidFill>
              <a:srgbClr val="D94A26"/>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66" name="Freeform 416"/>
            <p:cNvSpPr>
              <a:spLocks noChangeArrowheads="1"/>
            </p:cNvSpPr>
            <p:nvPr/>
          </p:nvSpPr>
          <p:spPr bwMode="auto">
            <a:xfrm>
              <a:off x="20986953" y="5907911"/>
              <a:ext cx="1045361" cy="135425"/>
            </a:xfrm>
            <a:custGeom>
              <a:avLst/>
              <a:gdLst>
                <a:gd name="T0" fmla="*/ 1091 w 1092"/>
                <a:gd name="T1" fmla="*/ 146 h 147"/>
                <a:gd name="T2" fmla="*/ 1091 w 1092"/>
                <a:gd name="T3" fmla="*/ 146 h 147"/>
                <a:gd name="T4" fmla="*/ 9 w 1092"/>
                <a:gd name="T5" fmla="*/ 144 h 147"/>
                <a:gd name="T6" fmla="*/ 0 w 1092"/>
                <a:gd name="T7" fmla="*/ 134 h 147"/>
                <a:gd name="T8" fmla="*/ 0 w 1092"/>
                <a:gd name="T9" fmla="*/ 0 h 147"/>
                <a:gd name="T10" fmla="*/ 1091 w 1092"/>
                <a:gd name="T11" fmla="*/ 3 h 147"/>
                <a:gd name="T12" fmla="*/ 1091 w 1092"/>
                <a:gd name="T13" fmla="*/ 146 h 147"/>
              </a:gdLst>
              <a:ahLst/>
              <a:cxnLst>
                <a:cxn ang="0">
                  <a:pos x="T0" y="T1"/>
                </a:cxn>
                <a:cxn ang="0">
                  <a:pos x="T2" y="T3"/>
                </a:cxn>
                <a:cxn ang="0">
                  <a:pos x="T4" y="T5"/>
                </a:cxn>
                <a:cxn ang="0">
                  <a:pos x="T6" y="T7"/>
                </a:cxn>
                <a:cxn ang="0">
                  <a:pos x="T8" y="T9"/>
                </a:cxn>
                <a:cxn ang="0">
                  <a:pos x="T10" y="T11"/>
                </a:cxn>
                <a:cxn ang="0">
                  <a:pos x="T12" y="T13"/>
                </a:cxn>
              </a:cxnLst>
              <a:rect l="0" t="0" r="r" b="b"/>
              <a:pathLst>
                <a:path w="1092" h="147">
                  <a:moveTo>
                    <a:pt x="1091" y="146"/>
                  </a:moveTo>
                  <a:lnTo>
                    <a:pt x="1091" y="146"/>
                  </a:lnTo>
                  <a:cubicBezTo>
                    <a:pt x="9" y="144"/>
                    <a:pt x="9" y="144"/>
                    <a:pt x="9" y="144"/>
                  </a:cubicBezTo>
                  <a:cubicBezTo>
                    <a:pt x="5" y="144"/>
                    <a:pt x="0" y="139"/>
                    <a:pt x="0" y="134"/>
                  </a:cubicBezTo>
                  <a:cubicBezTo>
                    <a:pt x="0" y="0"/>
                    <a:pt x="0" y="0"/>
                    <a:pt x="0" y="0"/>
                  </a:cubicBezTo>
                  <a:cubicBezTo>
                    <a:pt x="1091" y="3"/>
                    <a:pt x="1091" y="3"/>
                    <a:pt x="1091" y="3"/>
                  </a:cubicBezTo>
                  <a:lnTo>
                    <a:pt x="1091" y="146"/>
                  </a:lnTo>
                </a:path>
              </a:pathLst>
            </a:custGeom>
            <a:solidFill>
              <a:srgbClr val="E9632C"/>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67" name="Freeform 417"/>
            <p:cNvSpPr>
              <a:spLocks noChangeArrowheads="1"/>
            </p:cNvSpPr>
            <p:nvPr/>
          </p:nvSpPr>
          <p:spPr bwMode="auto">
            <a:xfrm>
              <a:off x="21537143" y="5387372"/>
              <a:ext cx="313185" cy="423203"/>
            </a:xfrm>
            <a:custGeom>
              <a:avLst/>
              <a:gdLst>
                <a:gd name="T0" fmla="*/ 117 w 330"/>
                <a:gd name="T1" fmla="*/ 38 h 444"/>
                <a:gd name="T2" fmla="*/ 117 w 330"/>
                <a:gd name="T3" fmla="*/ 38 h 444"/>
                <a:gd name="T4" fmla="*/ 97 w 330"/>
                <a:gd name="T5" fmla="*/ 443 h 444"/>
                <a:gd name="T6" fmla="*/ 329 w 330"/>
                <a:gd name="T7" fmla="*/ 411 h 444"/>
                <a:gd name="T8" fmla="*/ 326 w 330"/>
                <a:gd name="T9" fmla="*/ 0 h 444"/>
                <a:gd name="T10" fmla="*/ 117 w 330"/>
                <a:gd name="T11" fmla="*/ 38 h 444"/>
              </a:gdLst>
              <a:ahLst/>
              <a:cxnLst>
                <a:cxn ang="0">
                  <a:pos x="T0" y="T1"/>
                </a:cxn>
                <a:cxn ang="0">
                  <a:pos x="T2" y="T3"/>
                </a:cxn>
                <a:cxn ang="0">
                  <a:pos x="T4" y="T5"/>
                </a:cxn>
                <a:cxn ang="0">
                  <a:pos x="T6" y="T7"/>
                </a:cxn>
                <a:cxn ang="0">
                  <a:pos x="T8" y="T9"/>
                </a:cxn>
                <a:cxn ang="0">
                  <a:pos x="T10" y="T11"/>
                </a:cxn>
              </a:cxnLst>
              <a:rect l="0" t="0" r="r" b="b"/>
              <a:pathLst>
                <a:path w="330" h="444">
                  <a:moveTo>
                    <a:pt x="117" y="38"/>
                  </a:moveTo>
                  <a:lnTo>
                    <a:pt x="117" y="38"/>
                  </a:lnTo>
                  <a:cubicBezTo>
                    <a:pt x="117" y="38"/>
                    <a:pt x="0" y="148"/>
                    <a:pt x="97" y="443"/>
                  </a:cubicBezTo>
                  <a:cubicBezTo>
                    <a:pt x="329" y="411"/>
                    <a:pt x="329" y="411"/>
                    <a:pt x="329" y="411"/>
                  </a:cubicBezTo>
                  <a:cubicBezTo>
                    <a:pt x="326" y="0"/>
                    <a:pt x="326" y="0"/>
                    <a:pt x="326" y="0"/>
                  </a:cubicBezTo>
                  <a:lnTo>
                    <a:pt x="117" y="38"/>
                  </a:lnTo>
                </a:path>
              </a:pathLst>
            </a:custGeom>
            <a:solidFill>
              <a:srgbClr val="DB4226"/>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68" name="Freeform 418"/>
            <p:cNvSpPr>
              <a:spLocks noChangeArrowheads="1"/>
            </p:cNvSpPr>
            <p:nvPr/>
          </p:nvSpPr>
          <p:spPr bwMode="auto">
            <a:xfrm>
              <a:off x="21427105" y="5306963"/>
              <a:ext cx="431688" cy="575556"/>
            </a:xfrm>
            <a:custGeom>
              <a:avLst/>
              <a:gdLst>
                <a:gd name="T0" fmla="*/ 406 w 452"/>
                <a:gd name="T1" fmla="*/ 604 h 605"/>
                <a:gd name="T2" fmla="*/ 406 w 452"/>
                <a:gd name="T3" fmla="*/ 604 h 605"/>
                <a:gd name="T4" fmla="*/ 451 w 452"/>
                <a:gd name="T5" fmla="*/ 0 h 605"/>
                <a:gd name="T6" fmla="*/ 406 w 452"/>
                <a:gd name="T7" fmla="*/ 604 h 605"/>
              </a:gdLst>
              <a:ahLst/>
              <a:cxnLst>
                <a:cxn ang="0">
                  <a:pos x="T0" y="T1"/>
                </a:cxn>
                <a:cxn ang="0">
                  <a:pos x="T2" y="T3"/>
                </a:cxn>
                <a:cxn ang="0">
                  <a:pos x="T4" y="T5"/>
                </a:cxn>
                <a:cxn ang="0">
                  <a:pos x="T6" y="T7"/>
                </a:cxn>
              </a:cxnLst>
              <a:rect l="0" t="0" r="r" b="b"/>
              <a:pathLst>
                <a:path w="452" h="605">
                  <a:moveTo>
                    <a:pt x="406" y="604"/>
                  </a:moveTo>
                  <a:lnTo>
                    <a:pt x="406" y="604"/>
                  </a:lnTo>
                  <a:cubicBezTo>
                    <a:pt x="406" y="604"/>
                    <a:pt x="0" y="341"/>
                    <a:pt x="451" y="0"/>
                  </a:cubicBezTo>
                  <a:lnTo>
                    <a:pt x="406" y="604"/>
                  </a:lnTo>
                </a:path>
              </a:pathLst>
            </a:custGeom>
            <a:solidFill>
              <a:srgbClr val="EEEEE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69" name="Freeform 419"/>
            <p:cNvSpPr>
              <a:spLocks noChangeArrowheads="1"/>
            </p:cNvSpPr>
            <p:nvPr/>
          </p:nvSpPr>
          <p:spPr bwMode="auto">
            <a:xfrm>
              <a:off x="21638717" y="5497404"/>
              <a:ext cx="42322" cy="101569"/>
            </a:xfrm>
            <a:custGeom>
              <a:avLst/>
              <a:gdLst>
                <a:gd name="T0" fmla="*/ 17 w 50"/>
                <a:gd name="T1" fmla="*/ 108 h 109"/>
                <a:gd name="T2" fmla="*/ 17 w 50"/>
                <a:gd name="T3" fmla="*/ 108 h 109"/>
                <a:gd name="T4" fmla="*/ 5 w 50"/>
                <a:gd name="T5" fmla="*/ 49 h 109"/>
                <a:gd name="T6" fmla="*/ 49 w 50"/>
                <a:gd name="T7" fmla="*/ 0 h 109"/>
                <a:gd name="T8" fmla="*/ 17 w 50"/>
                <a:gd name="T9" fmla="*/ 108 h 109"/>
              </a:gdLst>
              <a:ahLst/>
              <a:cxnLst>
                <a:cxn ang="0">
                  <a:pos x="T0" y="T1"/>
                </a:cxn>
                <a:cxn ang="0">
                  <a:pos x="T2" y="T3"/>
                </a:cxn>
                <a:cxn ang="0">
                  <a:pos x="T4" y="T5"/>
                </a:cxn>
                <a:cxn ang="0">
                  <a:pos x="T6" y="T7"/>
                </a:cxn>
                <a:cxn ang="0">
                  <a:pos x="T8" y="T9"/>
                </a:cxn>
              </a:cxnLst>
              <a:rect l="0" t="0" r="r" b="b"/>
              <a:pathLst>
                <a:path w="50" h="109">
                  <a:moveTo>
                    <a:pt x="17" y="108"/>
                  </a:moveTo>
                  <a:lnTo>
                    <a:pt x="17" y="108"/>
                  </a:lnTo>
                  <a:cubicBezTo>
                    <a:pt x="17" y="108"/>
                    <a:pt x="0" y="69"/>
                    <a:pt x="5" y="49"/>
                  </a:cubicBezTo>
                  <a:cubicBezTo>
                    <a:pt x="5" y="49"/>
                    <a:pt x="3" y="39"/>
                    <a:pt x="49" y="0"/>
                  </a:cubicBezTo>
                  <a:lnTo>
                    <a:pt x="17" y="108"/>
                  </a:lnTo>
                </a:path>
              </a:pathLst>
            </a:custGeom>
            <a:solidFill>
              <a:srgbClr val="EEEEE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70" name="Freeform 420"/>
            <p:cNvSpPr>
              <a:spLocks noChangeArrowheads="1"/>
            </p:cNvSpPr>
            <p:nvPr/>
          </p:nvSpPr>
          <p:spPr bwMode="auto">
            <a:xfrm>
              <a:off x="21642949" y="5188466"/>
              <a:ext cx="774498" cy="765997"/>
            </a:xfrm>
            <a:custGeom>
              <a:avLst/>
              <a:gdLst>
                <a:gd name="T0" fmla="*/ 9 w 812"/>
                <a:gd name="T1" fmla="*/ 556 h 803"/>
                <a:gd name="T2" fmla="*/ 9 w 812"/>
                <a:gd name="T3" fmla="*/ 556 h 803"/>
                <a:gd name="T4" fmla="*/ 49 w 812"/>
                <a:gd name="T5" fmla="*/ 505 h 803"/>
                <a:gd name="T6" fmla="*/ 56 w 812"/>
                <a:gd name="T7" fmla="*/ 507 h 803"/>
                <a:gd name="T8" fmla="*/ 182 w 812"/>
                <a:gd name="T9" fmla="*/ 729 h 803"/>
                <a:gd name="T10" fmla="*/ 529 w 812"/>
                <a:gd name="T11" fmla="*/ 743 h 803"/>
                <a:gd name="T12" fmla="*/ 729 w 812"/>
                <a:gd name="T13" fmla="*/ 575 h 803"/>
                <a:gd name="T14" fmla="*/ 687 w 812"/>
                <a:gd name="T15" fmla="*/ 605 h 803"/>
                <a:gd name="T16" fmla="*/ 719 w 812"/>
                <a:gd name="T17" fmla="*/ 553 h 803"/>
                <a:gd name="T18" fmla="*/ 811 w 812"/>
                <a:gd name="T19" fmla="*/ 432 h 803"/>
                <a:gd name="T20" fmla="*/ 760 w 812"/>
                <a:gd name="T21" fmla="*/ 358 h 803"/>
                <a:gd name="T22" fmla="*/ 736 w 812"/>
                <a:gd name="T23" fmla="*/ 241 h 803"/>
                <a:gd name="T24" fmla="*/ 736 w 812"/>
                <a:gd name="T25" fmla="*/ 241 h 803"/>
                <a:gd name="T26" fmla="*/ 631 w 812"/>
                <a:gd name="T27" fmla="*/ 107 h 803"/>
                <a:gd name="T28" fmla="*/ 139 w 812"/>
                <a:gd name="T29" fmla="*/ 210 h 803"/>
                <a:gd name="T30" fmla="*/ 9 w 812"/>
                <a:gd name="T31" fmla="*/ 556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2" h="803">
                  <a:moveTo>
                    <a:pt x="9" y="556"/>
                  </a:moveTo>
                  <a:lnTo>
                    <a:pt x="9" y="556"/>
                  </a:lnTo>
                  <a:cubicBezTo>
                    <a:pt x="49" y="505"/>
                    <a:pt x="49" y="505"/>
                    <a:pt x="49" y="505"/>
                  </a:cubicBezTo>
                  <a:cubicBezTo>
                    <a:pt x="56" y="507"/>
                    <a:pt x="56" y="507"/>
                    <a:pt x="56" y="507"/>
                  </a:cubicBezTo>
                  <a:cubicBezTo>
                    <a:pt x="66" y="595"/>
                    <a:pt x="109" y="675"/>
                    <a:pt x="182" y="729"/>
                  </a:cubicBezTo>
                  <a:cubicBezTo>
                    <a:pt x="283" y="800"/>
                    <a:pt x="416" y="802"/>
                    <a:pt x="529" y="743"/>
                  </a:cubicBezTo>
                  <a:cubicBezTo>
                    <a:pt x="687" y="705"/>
                    <a:pt x="729" y="575"/>
                    <a:pt x="729" y="575"/>
                  </a:cubicBezTo>
                  <a:cubicBezTo>
                    <a:pt x="721" y="585"/>
                    <a:pt x="704" y="597"/>
                    <a:pt x="687" y="605"/>
                  </a:cubicBezTo>
                  <a:cubicBezTo>
                    <a:pt x="699" y="587"/>
                    <a:pt x="709" y="570"/>
                    <a:pt x="719" y="553"/>
                  </a:cubicBezTo>
                  <a:cubicBezTo>
                    <a:pt x="790" y="553"/>
                    <a:pt x="811" y="432"/>
                    <a:pt x="811" y="432"/>
                  </a:cubicBezTo>
                  <a:cubicBezTo>
                    <a:pt x="792" y="446"/>
                    <a:pt x="772" y="405"/>
                    <a:pt x="760" y="358"/>
                  </a:cubicBezTo>
                  <a:cubicBezTo>
                    <a:pt x="758" y="319"/>
                    <a:pt x="750" y="278"/>
                    <a:pt x="736" y="241"/>
                  </a:cubicBezTo>
                  <a:lnTo>
                    <a:pt x="736" y="241"/>
                  </a:lnTo>
                  <a:cubicBezTo>
                    <a:pt x="714" y="188"/>
                    <a:pt x="680" y="142"/>
                    <a:pt x="631" y="107"/>
                  </a:cubicBezTo>
                  <a:cubicBezTo>
                    <a:pt x="482" y="0"/>
                    <a:pt x="265" y="47"/>
                    <a:pt x="139" y="210"/>
                  </a:cubicBezTo>
                  <a:cubicBezTo>
                    <a:pt x="0" y="356"/>
                    <a:pt x="9" y="556"/>
                    <a:pt x="9" y="556"/>
                  </a:cubicBezTo>
                </a:path>
              </a:pathLst>
            </a:custGeom>
            <a:solidFill>
              <a:srgbClr val="8B613B"/>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71" name="Freeform 421"/>
            <p:cNvSpPr>
              <a:spLocks noChangeArrowheads="1"/>
            </p:cNvSpPr>
            <p:nvPr/>
          </p:nvSpPr>
          <p:spPr bwMode="auto">
            <a:xfrm>
              <a:off x="20919237" y="5768254"/>
              <a:ext cx="67716" cy="139657"/>
            </a:xfrm>
            <a:custGeom>
              <a:avLst/>
              <a:gdLst>
                <a:gd name="T0" fmla="*/ 0 w 77"/>
                <a:gd name="T1" fmla="*/ 22 h 149"/>
                <a:gd name="T2" fmla="*/ 0 w 77"/>
                <a:gd name="T3" fmla="*/ 22 h 149"/>
                <a:gd name="T4" fmla="*/ 12 w 77"/>
                <a:gd name="T5" fmla="*/ 0 h 149"/>
                <a:gd name="T6" fmla="*/ 63 w 77"/>
                <a:gd name="T7" fmla="*/ 0 h 149"/>
                <a:gd name="T8" fmla="*/ 76 w 77"/>
                <a:gd name="T9" fmla="*/ 22 h 149"/>
                <a:gd name="T10" fmla="*/ 76 w 77"/>
                <a:gd name="T11" fmla="*/ 148 h 149"/>
                <a:gd name="T12" fmla="*/ 0 w 77"/>
                <a:gd name="T13" fmla="*/ 148 h 149"/>
                <a:gd name="T14" fmla="*/ 0 w 77"/>
                <a:gd name="T15" fmla="*/ 22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49">
                  <a:moveTo>
                    <a:pt x="0" y="22"/>
                  </a:moveTo>
                  <a:lnTo>
                    <a:pt x="0" y="22"/>
                  </a:lnTo>
                  <a:cubicBezTo>
                    <a:pt x="0" y="9"/>
                    <a:pt x="5" y="0"/>
                    <a:pt x="12" y="0"/>
                  </a:cubicBezTo>
                  <a:cubicBezTo>
                    <a:pt x="63" y="0"/>
                    <a:pt x="63" y="0"/>
                    <a:pt x="63" y="0"/>
                  </a:cubicBezTo>
                  <a:cubicBezTo>
                    <a:pt x="71" y="0"/>
                    <a:pt x="76" y="9"/>
                    <a:pt x="76" y="22"/>
                  </a:cubicBezTo>
                  <a:cubicBezTo>
                    <a:pt x="76" y="148"/>
                    <a:pt x="76" y="148"/>
                    <a:pt x="76" y="148"/>
                  </a:cubicBezTo>
                  <a:cubicBezTo>
                    <a:pt x="0" y="148"/>
                    <a:pt x="0" y="148"/>
                    <a:pt x="0" y="148"/>
                  </a:cubicBezTo>
                  <a:lnTo>
                    <a:pt x="0" y="22"/>
                  </a:lnTo>
                </a:path>
              </a:pathLst>
            </a:custGeom>
            <a:solidFill>
              <a:srgbClr val="F5AE3E"/>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72" name="Freeform 422"/>
            <p:cNvSpPr>
              <a:spLocks noChangeArrowheads="1"/>
            </p:cNvSpPr>
            <p:nvPr/>
          </p:nvSpPr>
          <p:spPr bwMode="auto">
            <a:xfrm>
              <a:off x="20919237" y="5912143"/>
              <a:ext cx="67716" cy="139657"/>
            </a:xfrm>
            <a:custGeom>
              <a:avLst/>
              <a:gdLst>
                <a:gd name="T0" fmla="*/ 0 w 77"/>
                <a:gd name="T1" fmla="*/ 127 h 152"/>
                <a:gd name="T2" fmla="*/ 0 w 77"/>
                <a:gd name="T3" fmla="*/ 127 h 152"/>
                <a:gd name="T4" fmla="*/ 0 w 77"/>
                <a:gd name="T5" fmla="*/ 0 h 152"/>
                <a:gd name="T6" fmla="*/ 76 w 77"/>
                <a:gd name="T7" fmla="*/ 0 h 152"/>
                <a:gd name="T8" fmla="*/ 76 w 77"/>
                <a:gd name="T9" fmla="*/ 127 h 152"/>
                <a:gd name="T10" fmla="*/ 63 w 77"/>
                <a:gd name="T11" fmla="*/ 151 h 152"/>
                <a:gd name="T12" fmla="*/ 12 w 77"/>
                <a:gd name="T13" fmla="*/ 151 h 152"/>
                <a:gd name="T14" fmla="*/ 0 w 77"/>
                <a:gd name="T15" fmla="*/ 127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52">
                  <a:moveTo>
                    <a:pt x="0" y="127"/>
                  </a:moveTo>
                  <a:lnTo>
                    <a:pt x="0" y="127"/>
                  </a:lnTo>
                  <a:cubicBezTo>
                    <a:pt x="0" y="0"/>
                    <a:pt x="0" y="0"/>
                    <a:pt x="0" y="0"/>
                  </a:cubicBezTo>
                  <a:cubicBezTo>
                    <a:pt x="76" y="0"/>
                    <a:pt x="76" y="0"/>
                    <a:pt x="76" y="0"/>
                  </a:cubicBezTo>
                  <a:cubicBezTo>
                    <a:pt x="76" y="127"/>
                    <a:pt x="76" y="127"/>
                    <a:pt x="76" y="127"/>
                  </a:cubicBezTo>
                  <a:cubicBezTo>
                    <a:pt x="76" y="139"/>
                    <a:pt x="71" y="151"/>
                    <a:pt x="63" y="151"/>
                  </a:cubicBezTo>
                  <a:cubicBezTo>
                    <a:pt x="12" y="151"/>
                    <a:pt x="12" y="151"/>
                    <a:pt x="12" y="151"/>
                  </a:cubicBezTo>
                  <a:cubicBezTo>
                    <a:pt x="5" y="151"/>
                    <a:pt x="0" y="139"/>
                    <a:pt x="0" y="127"/>
                  </a:cubicBezTo>
                </a:path>
              </a:pathLst>
            </a:custGeom>
            <a:solidFill>
              <a:srgbClr val="FBC71A"/>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73" name="Freeform 423"/>
            <p:cNvSpPr>
              <a:spLocks noChangeArrowheads="1"/>
            </p:cNvSpPr>
            <p:nvPr/>
          </p:nvSpPr>
          <p:spPr bwMode="auto">
            <a:xfrm>
              <a:off x="20783806" y="5323891"/>
              <a:ext cx="67716" cy="139657"/>
            </a:xfrm>
            <a:custGeom>
              <a:avLst/>
              <a:gdLst>
                <a:gd name="T0" fmla="*/ 75 w 76"/>
                <a:gd name="T1" fmla="*/ 126 h 152"/>
                <a:gd name="T2" fmla="*/ 75 w 76"/>
                <a:gd name="T3" fmla="*/ 126 h 152"/>
                <a:gd name="T4" fmla="*/ 63 w 76"/>
                <a:gd name="T5" fmla="*/ 151 h 152"/>
                <a:gd name="T6" fmla="*/ 12 w 76"/>
                <a:gd name="T7" fmla="*/ 148 h 152"/>
                <a:gd name="T8" fmla="*/ 0 w 76"/>
                <a:gd name="T9" fmla="*/ 126 h 152"/>
                <a:gd name="T10" fmla="*/ 0 w 76"/>
                <a:gd name="T11" fmla="*/ 0 h 152"/>
                <a:gd name="T12" fmla="*/ 75 w 76"/>
                <a:gd name="T13" fmla="*/ 0 h 152"/>
                <a:gd name="T14" fmla="*/ 75 w 76"/>
                <a:gd name="T15" fmla="*/ 126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2">
                  <a:moveTo>
                    <a:pt x="75" y="126"/>
                  </a:moveTo>
                  <a:lnTo>
                    <a:pt x="75" y="126"/>
                  </a:lnTo>
                  <a:cubicBezTo>
                    <a:pt x="75" y="139"/>
                    <a:pt x="70" y="151"/>
                    <a:pt x="63" y="151"/>
                  </a:cubicBezTo>
                  <a:cubicBezTo>
                    <a:pt x="12" y="148"/>
                    <a:pt x="12" y="148"/>
                    <a:pt x="12" y="148"/>
                  </a:cubicBezTo>
                  <a:cubicBezTo>
                    <a:pt x="4" y="148"/>
                    <a:pt x="0" y="139"/>
                    <a:pt x="0" y="126"/>
                  </a:cubicBezTo>
                  <a:cubicBezTo>
                    <a:pt x="0" y="0"/>
                    <a:pt x="0" y="0"/>
                    <a:pt x="0" y="0"/>
                  </a:cubicBezTo>
                  <a:cubicBezTo>
                    <a:pt x="75" y="0"/>
                    <a:pt x="75" y="0"/>
                    <a:pt x="75" y="0"/>
                  </a:cubicBezTo>
                  <a:lnTo>
                    <a:pt x="75" y="126"/>
                  </a:lnTo>
                </a:path>
              </a:pathLst>
            </a:custGeom>
            <a:solidFill>
              <a:srgbClr val="F5AE3E"/>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74" name="Freeform 424"/>
            <p:cNvSpPr>
              <a:spLocks noChangeArrowheads="1"/>
            </p:cNvSpPr>
            <p:nvPr/>
          </p:nvSpPr>
          <p:spPr bwMode="auto">
            <a:xfrm>
              <a:off x="20783806" y="5180002"/>
              <a:ext cx="67716" cy="139657"/>
            </a:xfrm>
            <a:custGeom>
              <a:avLst/>
              <a:gdLst>
                <a:gd name="T0" fmla="*/ 12 w 76"/>
                <a:gd name="T1" fmla="*/ 0 h 152"/>
                <a:gd name="T2" fmla="*/ 12 w 76"/>
                <a:gd name="T3" fmla="*/ 0 h 152"/>
                <a:gd name="T4" fmla="*/ 63 w 76"/>
                <a:gd name="T5" fmla="*/ 0 h 152"/>
                <a:gd name="T6" fmla="*/ 75 w 76"/>
                <a:gd name="T7" fmla="*/ 24 h 152"/>
                <a:gd name="T8" fmla="*/ 75 w 76"/>
                <a:gd name="T9" fmla="*/ 151 h 152"/>
                <a:gd name="T10" fmla="*/ 0 w 76"/>
                <a:gd name="T11" fmla="*/ 151 h 152"/>
                <a:gd name="T12" fmla="*/ 0 w 76"/>
                <a:gd name="T13" fmla="*/ 24 h 152"/>
                <a:gd name="T14" fmla="*/ 12 w 76"/>
                <a:gd name="T15" fmla="*/ 0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2">
                  <a:moveTo>
                    <a:pt x="12" y="0"/>
                  </a:moveTo>
                  <a:lnTo>
                    <a:pt x="12" y="0"/>
                  </a:lnTo>
                  <a:cubicBezTo>
                    <a:pt x="63" y="0"/>
                    <a:pt x="63" y="0"/>
                    <a:pt x="63" y="0"/>
                  </a:cubicBezTo>
                  <a:cubicBezTo>
                    <a:pt x="70" y="0"/>
                    <a:pt x="75" y="12"/>
                    <a:pt x="75" y="24"/>
                  </a:cubicBezTo>
                  <a:cubicBezTo>
                    <a:pt x="75" y="151"/>
                    <a:pt x="75" y="151"/>
                    <a:pt x="75" y="151"/>
                  </a:cubicBezTo>
                  <a:cubicBezTo>
                    <a:pt x="0" y="151"/>
                    <a:pt x="0" y="151"/>
                    <a:pt x="0" y="151"/>
                  </a:cubicBezTo>
                  <a:cubicBezTo>
                    <a:pt x="0" y="24"/>
                    <a:pt x="0" y="24"/>
                    <a:pt x="0" y="24"/>
                  </a:cubicBezTo>
                  <a:cubicBezTo>
                    <a:pt x="0" y="12"/>
                    <a:pt x="4" y="0"/>
                    <a:pt x="12" y="0"/>
                  </a:cubicBezTo>
                </a:path>
              </a:pathLst>
            </a:custGeom>
            <a:solidFill>
              <a:srgbClr val="FBC71A"/>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75" name="Freeform 425"/>
            <p:cNvSpPr>
              <a:spLocks noChangeArrowheads="1"/>
            </p:cNvSpPr>
            <p:nvPr/>
          </p:nvSpPr>
          <p:spPr bwMode="auto">
            <a:xfrm>
              <a:off x="18337577" y="6301490"/>
              <a:ext cx="105806" cy="88873"/>
            </a:xfrm>
            <a:custGeom>
              <a:avLst/>
              <a:gdLst>
                <a:gd name="T0" fmla="*/ 114 w 115"/>
                <a:gd name="T1" fmla="*/ 46 h 96"/>
                <a:gd name="T2" fmla="*/ 114 w 115"/>
                <a:gd name="T3" fmla="*/ 46 h 96"/>
                <a:gd name="T4" fmla="*/ 71 w 115"/>
                <a:gd name="T5" fmla="*/ 95 h 96"/>
                <a:gd name="T6" fmla="*/ 44 w 115"/>
                <a:gd name="T7" fmla="*/ 95 h 96"/>
                <a:gd name="T8" fmla="*/ 3 w 115"/>
                <a:gd name="T9" fmla="*/ 48 h 96"/>
                <a:gd name="T10" fmla="*/ 44 w 115"/>
                <a:gd name="T11" fmla="*/ 0 h 96"/>
                <a:gd name="T12" fmla="*/ 71 w 115"/>
                <a:gd name="T13" fmla="*/ 0 h 96"/>
                <a:gd name="T14" fmla="*/ 114 w 115"/>
                <a:gd name="T15" fmla="*/ 4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96">
                  <a:moveTo>
                    <a:pt x="114" y="46"/>
                  </a:moveTo>
                  <a:lnTo>
                    <a:pt x="114" y="46"/>
                  </a:lnTo>
                  <a:cubicBezTo>
                    <a:pt x="114" y="73"/>
                    <a:pt x="95" y="95"/>
                    <a:pt x="71" y="95"/>
                  </a:cubicBezTo>
                  <a:cubicBezTo>
                    <a:pt x="44" y="95"/>
                    <a:pt x="44" y="95"/>
                    <a:pt x="44" y="95"/>
                  </a:cubicBezTo>
                  <a:cubicBezTo>
                    <a:pt x="22" y="95"/>
                    <a:pt x="3" y="73"/>
                    <a:pt x="3" y="48"/>
                  </a:cubicBezTo>
                  <a:cubicBezTo>
                    <a:pt x="0" y="22"/>
                    <a:pt x="20" y="0"/>
                    <a:pt x="44" y="0"/>
                  </a:cubicBezTo>
                  <a:cubicBezTo>
                    <a:pt x="71" y="0"/>
                    <a:pt x="71" y="0"/>
                    <a:pt x="71" y="0"/>
                  </a:cubicBezTo>
                  <a:cubicBezTo>
                    <a:pt x="95" y="0"/>
                    <a:pt x="114" y="22"/>
                    <a:pt x="114" y="46"/>
                  </a:cubicBezTo>
                </a:path>
              </a:pathLst>
            </a:custGeom>
            <a:solidFill>
              <a:srgbClr val="013348"/>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76" name="Freeform 426"/>
            <p:cNvSpPr>
              <a:spLocks noChangeArrowheads="1"/>
            </p:cNvSpPr>
            <p:nvPr/>
          </p:nvSpPr>
          <p:spPr bwMode="auto">
            <a:xfrm>
              <a:off x="18206378" y="6360738"/>
              <a:ext cx="1286598" cy="973366"/>
            </a:xfrm>
            <a:custGeom>
              <a:avLst/>
              <a:gdLst>
                <a:gd name="T0" fmla="*/ 1340 w 1343"/>
                <a:gd name="T1" fmla="*/ 902 h 1020"/>
                <a:gd name="T2" fmla="*/ 1340 w 1343"/>
                <a:gd name="T3" fmla="*/ 902 h 1020"/>
                <a:gd name="T4" fmla="*/ 1252 w 1343"/>
                <a:gd name="T5" fmla="*/ 1004 h 1020"/>
                <a:gd name="T6" fmla="*/ 102 w 1343"/>
                <a:gd name="T7" fmla="*/ 1019 h 1020"/>
                <a:gd name="T8" fmla="*/ 12 w 1343"/>
                <a:gd name="T9" fmla="*/ 916 h 1020"/>
                <a:gd name="T10" fmla="*/ 2 w 1343"/>
                <a:gd name="T11" fmla="*/ 120 h 1020"/>
                <a:gd name="T12" fmla="*/ 90 w 1343"/>
                <a:gd name="T13" fmla="*/ 15 h 1020"/>
                <a:gd name="T14" fmla="*/ 1240 w 1343"/>
                <a:gd name="T15" fmla="*/ 0 h 1020"/>
                <a:gd name="T16" fmla="*/ 1330 w 1343"/>
                <a:gd name="T17" fmla="*/ 102 h 1020"/>
                <a:gd name="T18" fmla="*/ 1340 w 1343"/>
                <a:gd name="T19" fmla="*/ 902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3" h="1020">
                  <a:moveTo>
                    <a:pt x="1340" y="902"/>
                  </a:moveTo>
                  <a:lnTo>
                    <a:pt x="1340" y="902"/>
                  </a:lnTo>
                  <a:cubicBezTo>
                    <a:pt x="1342" y="958"/>
                    <a:pt x="1301" y="1004"/>
                    <a:pt x="1252" y="1004"/>
                  </a:cubicBezTo>
                  <a:cubicBezTo>
                    <a:pt x="102" y="1019"/>
                    <a:pt x="102" y="1019"/>
                    <a:pt x="102" y="1019"/>
                  </a:cubicBezTo>
                  <a:cubicBezTo>
                    <a:pt x="53" y="1019"/>
                    <a:pt x="12" y="975"/>
                    <a:pt x="12" y="916"/>
                  </a:cubicBezTo>
                  <a:cubicBezTo>
                    <a:pt x="2" y="120"/>
                    <a:pt x="2" y="120"/>
                    <a:pt x="2" y="120"/>
                  </a:cubicBezTo>
                  <a:cubicBezTo>
                    <a:pt x="0" y="61"/>
                    <a:pt x="41" y="15"/>
                    <a:pt x="90" y="15"/>
                  </a:cubicBezTo>
                  <a:cubicBezTo>
                    <a:pt x="1240" y="0"/>
                    <a:pt x="1240" y="0"/>
                    <a:pt x="1240" y="0"/>
                  </a:cubicBezTo>
                  <a:cubicBezTo>
                    <a:pt x="1289" y="0"/>
                    <a:pt x="1330" y="47"/>
                    <a:pt x="1330" y="102"/>
                  </a:cubicBezTo>
                  <a:lnTo>
                    <a:pt x="1340" y="902"/>
                  </a:lnTo>
                </a:path>
              </a:pathLst>
            </a:custGeom>
            <a:solidFill>
              <a:srgbClr val="EEEEE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77" name="Freeform 427"/>
            <p:cNvSpPr>
              <a:spLocks noChangeArrowheads="1"/>
            </p:cNvSpPr>
            <p:nvPr/>
          </p:nvSpPr>
          <p:spPr bwMode="auto">
            <a:xfrm>
              <a:off x="18295254" y="6436915"/>
              <a:ext cx="1125773" cy="567092"/>
            </a:xfrm>
            <a:custGeom>
              <a:avLst/>
              <a:gdLst>
                <a:gd name="T0" fmla="*/ 1175 w 1176"/>
                <a:gd name="T1" fmla="*/ 522 h 596"/>
                <a:gd name="T2" fmla="*/ 1175 w 1176"/>
                <a:gd name="T3" fmla="*/ 522 h 596"/>
                <a:gd name="T4" fmla="*/ 1097 w 1176"/>
                <a:gd name="T5" fmla="*/ 583 h 596"/>
                <a:gd name="T6" fmla="*/ 85 w 1176"/>
                <a:gd name="T7" fmla="*/ 595 h 596"/>
                <a:gd name="T8" fmla="*/ 7 w 1176"/>
                <a:gd name="T9" fmla="*/ 537 h 596"/>
                <a:gd name="T10" fmla="*/ 0 w 1176"/>
                <a:gd name="T11" fmla="*/ 74 h 596"/>
                <a:gd name="T12" fmla="*/ 78 w 1176"/>
                <a:gd name="T13" fmla="*/ 13 h 596"/>
                <a:gd name="T14" fmla="*/ 1092 w 1176"/>
                <a:gd name="T15" fmla="*/ 0 h 596"/>
                <a:gd name="T16" fmla="*/ 1170 w 1176"/>
                <a:gd name="T17" fmla="*/ 59 h 596"/>
                <a:gd name="T18" fmla="*/ 1175 w 1176"/>
                <a:gd name="T19" fmla="*/ 522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6" h="596">
                  <a:moveTo>
                    <a:pt x="1175" y="522"/>
                  </a:moveTo>
                  <a:lnTo>
                    <a:pt x="1175" y="522"/>
                  </a:lnTo>
                  <a:cubicBezTo>
                    <a:pt x="1175" y="554"/>
                    <a:pt x="1140" y="583"/>
                    <a:pt x="1097" y="583"/>
                  </a:cubicBezTo>
                  <a:cubicBezTo>
                    <a:pt x="85" y="595"/>
                    <a:pt x="85" y="595"/>
                    <a:pt x="85" y="595"/>
                  </a:cubicBezTo>
                  <a:cubicBezTo>
                    <a:pt x="42" y="595"/>
                    <a:pt x="7" y="568"/>
                    <a:pt x="7" y="537"/>
                  </a:cubicBezTo>
                  <a:cubicBezTo>
                    <a:pt x="0" y="74"/>
                    <a:pt x="0" y="74"/>
                    <a:pt x="0" y="74"/>
                  </a:cubicBezTo>
                  <a:cubicBezTo>
                    <a:pt x="0" y="40"/>
                    <a:pt x="34" y="13"/>
                    <a:pt x="78" y="13"/>
                  </a:cubicBezTo>
                  <a:cubicBezTo>
                    <a:pt x="1092" y="0"/>
                    <a:pt x="1092" y="0"/>
                    <a:pt x="1092" y="0"/>
                  </a:cubicBezTo>
                  <a:cubicBezTo>
                    <a:pt x="1133" y="0"/>
                    <a:pt x="1170" y="25"/>
                    <a:pt x="1170" y="59"/>
                  </a:cubicBezTo>
                  <a:lnTo>
                    <a:pt x="1175" y="522"/>
                  </a:lnTo>
                </a:path>
              </a:pathLst>
            </a:custGeom>
            <a:solidFill>
              <a:srgbClr val="013348"/>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78" name="Freeform 428"/>
            <p:cNvSpPr>
              <a:spLocks noChangeArrowheads="1"/>
            </p:cNvSpPr>
            <p:nvPr/>
          </p:nvSpPr>
          <p:spPr bwMode="auto">
            <a:xfrm>
              <a:off x="18710013" y="7042095"/>
              <a:ext cx="266631" cy="253922"/>
            </a:xfrm>
            <a:custGeom>
              <a:avLst/>
              <a:gdLst>
                <a:gd name="T0" fmla="*/ 283 w 284"/>
                <a:gd name="T1" fmla="*/ 237 h 269"/>
                <a:gd name="T2" fmla="*/ 283 w 284"/>
                <a:gd name="T3" fmla="*/ 237 h 269"/>
                <a:gd name="T4" fmla="*/ 264 w 284"/>
                <a:gd name="T5" fmla="*/ 263 h 269"/>
                <a:gd name="T6" fmla="*/ 22 w 284"/>
                <a:gd name="T7" fmla="*/ 268 h 269"/>
                <a:gd name="T8" fmla="*/ 3 w 284"/>
                <a:gd name="T9" fmla="*/ 242 h 269"/>
                <a:gd name="T10" fmla="*/ 0 w 284"/>
                <a:gd name="T11" fmla="*/ 32 h 269"/>
                <a:gd name="T12" fmla="*/ 18 w 284"/>
                <a:gd name="T13" fmla="*/ 5 h 269"/>
                <a:gd name="T14" fmla="*/ 261 w 284"/>
                <a:gd name="T15" fmla="*/ 0 h 269"/>
                <a:gd name="T16" fmla="*/ 278 w 284"/>
                <a:gd name="T17" fmla="*/ 27 h 269"/>
                <a:gd name="T18" fmla="*/ 283 w 284"/>
                <a:gd name="T19" fmla="*/ 23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269">
                  <a:moveTo>
                    <a:pt x="283" y="237"/>
                  </a:moveTo>
                  <a:lnTo>
                    <a:pt x="283" y="237"/>
                  </a:lnTo>
                  <a:cubicBezTo>
                    <a:pt x="283" y="251"/>
                    <a:pt x="273" y="263"/>
                    <a:pt x="264" y="263"/>
                  </a:cubicBezTo>
                  <a:cubicBezTo>
                    <a:pt x="22" y="268"/>
                    <a:pt x="22" y="268"/>
                    <a:pt x="22" y="268"/>
                  </a:cubicBezTo>
                  <a:cubicBezTo>
                    <a:pt x="10" y="268"/>
                    <a:pt x="3" y="256"/>
                    <a:pt x="3" y="242"/>
                  </a:cubicBezTo>
                  <a:cubicBezTo>
                    <a:pt x="0" y="32"/>
                    <a:pt x="0" y="32"/>
                    <a:pt x="0" y="32"/>
                  </a:cubicBezTo>
                  <a:cubicBezTo>
                    <a:pt x="0" y="17"/>
                    <a:pt x="8" y="5"/>
                    <a:pt x="18" y="5"/>
                  </a:cubicBezTo>
                  <a:cubicBezTo>
                    <a:pt x="261" y="0"/>
                    <a:pt x="261" y="0"/>
                    <a:pt x="261" y="0"/>
                  </a:cubicBezTo>
                  <a:cubicBezTo>
                    <a:pt x="271" y="0"/>
                    <a:pt x="278" y="12"/>
                    <a:pt x="278" y="27"/>
                  </a:cubicBezTo>
                  <a:lnTo>
                    <a:pt x="283" y="237"/>
                  </a:lnTo>
                </a:path>
              </a:pathLst>
            </a:custGeom>
            <a:solidFill>
              <a:srgbClr val="5E8193"/>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79" name="Freeform 429"/>
            <p:cNvSpPr>
              <a:spLocks noChangeArrowheads="1"/>
            </p:cNvSpPr>
            <p:nvPr/>
          </p:nvSpPr>
          <p:spPr bwMode="auto">
            <a:xfrm>
              <a:off x="19213648" y="6826261"/>
              <a:ext cx="131199" cy="135425"/>
            </a:xfrm>
            <a:custGeom>
              <a:avLst/>
              <a:gdLst>
                <a:gd name="T0" fmla="*/ 141 w 142"/>
                <a:gd name="T1" fmla="*/ 137 h 145"/>
                <a:gd name="T2" fmla="*/ 141 w 142"/>
                <a:gd name="T3" fmla="*/ 137 h 145"/>
                <a:gd name="T4" fmla="*/ 137 w 142"/>
                <a:gd name="T5" fmla="*/ 142 h 145"/>
                <a:gd name="T6" fmla="*/ 7 w 142"/>
                <a:gd name="T7" fmla="*/ 144 h 145"/>
                <a:gd name="T8" fmla="*/ 2 w 142"/>
                <a:gd name="T9" fmla="*/ 139 h 145"/>
                <a:gd name="T10" fmla="*/ 0 w 142"/>
                <a:gd name="T11" fmla="*/ 7 h 145"/>
                <a:gd name="T12" fmla="*/ 5 w 142"/>
                <a:gd name="T13" fmla="*/ 2 h 145"/>
                <a:gd name="T14" fmla="*/ 134 w 142"/>
                <a:gd name="T15" fmla="*/ 0 h 145"/>
                <a:gd name="T16" fmla="*/ 139 w 142"/>
                <a:gd name="T17" fmla="*/ 5 h 145"/>
                <a:gd name="T18" fmla="*/ 141 w 142"/>
                <a:gd name="T19" fmla="*/ 13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5">
                  <a:moveTo>
                    <a:pt x="141" y="137"/>
                  </a:moveTo>
                  <a:lnTo>
                    <a:pt x="141" y="137"/>
                  </a:lnTo>
                  <a:cubicBezTo>
                    <a:pt x="141" y="139"/>
                    <a:pt x="139" y="142"/>
                    <a:pt x="137" y="142"/>
                  </a:cubicBezTo>
                  <a:cubicBezTo>
                    <a:pt x="7" y="144"/>
                    <a:pt x="7" y="144"/>
                    <a:pt x="7" y="144"/>
                  </a:cubicBezTo>
                  <a:cubicBezTo>
                    <a:pt x="5" y="144"/>
                    <a:pt x="2" y="142"/>
                    <a:pt x="2" y="139"/>
                  </a:cubicBezTo>
                  <a:cubicBezTo>
                    <a:pt x="0" y="7"/>
                    <a:pt x="0" y="7"/>
                    <a:pt x="0" y="7"/>
                  </a:cubicBezTo>
                  <a:cubicBezTo>
                    <a:pt x="0" y="5"/>
                    <a:pt x="2" y="2"/>
                    <a:pt x="5" y="2"/>
                  </a:cubicBezTo>
                  <a:cubicBezTo>
                    <a:pt x="134" y="0"/>
                    <a:pt x="134" y="0"/>
                    <a:pt x="134" y="0"/>
                  </a:cubicBezTo>
                  <a:cubicBezTo>
                    <a:pt x="137" y="0"/>
                    <a:pt x="139" y="2"/>
                    <a:pt x="139" y="5"/>
                  </a:cubicBezTo>
                  <a:lnTo>
                    <a:pt x="141" y="137"/>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80" name="Freeform 430"/>
            <p:cNvSpPr>
              <a:spLocks noChangeArrowheads="1"/>
            </p:cNvSpPr>
            <p:nvPr/>
          </p:nvSpPr>
          <p:spPr bwMode="auto">
            <a:xfrm>
              <a:off x="19040127" y="6826261"/>
              <a:ext cx="131199" cy="131193"/>
            </a:xfrm>
            <a:custGeom>
              <a:avLst/>
              <a:gdLst>
                <a:gd name="T0" fmla="*/ 139 w 140"/>
                <a:gd name="T1" fmla="*/ 137 h 143"/>
                <a:gd name="T2" fmla="*/ 139 w 140"/>
                <a:gd name="T3" fmla="*/ 137 h 143"/>
                <a:gd name="T4" fmla="*/ 134 w 140"/>
                <a:gd name="T5" fmla="*/ 142 h 143"/>
                <a:gd name="T6" fmla="*/ 5 w 140"/>
                <a:gd name="T7" fmla="*/ 142 h 143"/>
                <a:gd name="T8" fmla="*/ 3 w 140"/>
                <a:gd name="T9" fmla="*/ 140 h 143"/>
                <a:gd name="T10" fmla="*/ 0 w 140"/>
                <a:gd name="T11" fmla="*/ 8 h 143"/>
                <a:gd name="T12" fmla="*/ 5 w 140"/>
                <a:gd name="T13" fmla="*/ 3 h 143"/>
                <a:gd name="T14" fmla="*/ 134 w 140"/>
                <a:gd name="T15" fmla="*/ 0 h 143"/>
                <a:gd name="T16" fmla="*/ 139 w 140"/>
                <a:gd name="T17" fmla="*/ 5 h 143"/>
                <a:gd name="T18" fmla="*/ 139 w 140"/>
                <a:gd name="T19"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139" y="137"/>
                  </a:moveTo>
                  <a:lnTo>
                    <a:pt x="139" y="137"/>
                  </a:lnTo>
                  <a:cubicBezTo>
                    <a:pt x="139" y="140"/>
                    <a:pt x="139" y="142"/>
                    <a:pt x="134" y="142"/>
                  </a:cubicBezTo>
                  <a:cubicBezTo>
                    <a:pt x="5" y="142"/>
                    <a:pt x="5" y="142"/>
                    <a:pt x="5" y="142"/>
                  </a:cubicBezTo>
                  <a:cubicBezTo>
                    <a:pt x="3" y="142"/>
                    <a:pt x="3" y="142"/>
                    <a:pt x="3" y="140"/>
                  </a:cubicBezTo>
                  <a:cubicBezTo>
                    <a:pt x="0" y="8"/>
                    <a:pt x="0" y="8"/>
                    <a:pt x="0" y="8"/>
                  </a:cubicBezTo>
                  <a:cubicBezTo>
                    <a:pt x="0" y="5"/>
                    <a:pt x="3" y="3"/>
                    <a:pt x="5" y="3"/>
                  </a:cubicBezTo>
                  <a:cubicBezTo>
                    <a:pt x="134" y="0"/>
                    <a:pt x="134" y="0"/>
                    <a:pt x="134" y="0"/>
                  </a:cubicBezTo>
                  <a:cubicBezTo>
                    <a:pt x="136" y="0"/>
                    <a:pt x="139" y="3"/>
                    <a:pt x="139" y="5"/>
                  </a:cubicBezTo>
                  <a:lnTo>
                    <a:pt x="139" y="137"/>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81" name="Freeform 431"/>
            <p:cNvSpPr>
              <a:spLocks noChangeArrowheads="1"/>
            </p:cNvSpPr>
            <p:nvPr/>
          </p:nvSpPr>
          <p:spPr bwMode="auto">
            <a:xfrm>
              <a:off x="18870838" y="6830493"/>
              <a:ext cx="131199" cy="131193"/>
            </a:xfrm>
            <a:custGeom>
              <a:avLst/>
              <a:gdLst>
                <a:gd name="T0" fmla="*/ 141 w 142"/>
                <a:gd name="T1" fmla="*/ 137 h 142"/>
                <a:gd name="T2" fmla="*/ 141 w 142"/>
                <a:gd name="T3" fmla="*/ 137 h 142"/>
                <a:gd name="T4" fmla="*/ 136 w 142"/>
                <a:gd name="T5" fmla="*/ 141 h 142"/>
                <a:gd name="T6" fmla="*/ 7 w 142"/>
                <a:gd name="T7" fmla="*/ 141 h 142"/>
                <a:gd name="T8" fmla="*/ 2 w 142"/>
                <a:gd name="T9" fmla="*/ 137 h 142"/>
                <a:gd name="T10" fmla="*/ 0 w 142"/>
                <a:gd name="T11" fmla="*/ 5 h 142"/>
                <a:gd name="T12" fmla="*/ 5 w 142"/>
                <a:gd name="T13" fmla="*/ 2 h 142"/>
                <a:gd name="T14" fmla="*/ 134 w 142"/>
                <a:gd name="T15" fmla="*/ 0 h 142"/>
                <a:gd name="T16" fmla="*/ 138 w 142"/>
                <a:gd name="T17" fmla="*/ 5 h 142"/>
                <a:gd name="T18" fmla="*/ 141 w 142"/>
                <a:gd name="T19" fmla="*/ 13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2">
                  <a:moveTo>
                    <a:pt x="141" y="137"/>
                  </a:moveTo>
                  <a:lnTo>
                    <a:pt x="141" y="137"/>
                  </a:lnTo>
                  <a:cubicBezTo>
                    <a:pt x="141" y="139"/>
                    <a:pt x="138" y="141"/>
                    <a:pt x="136" y="141"/>
                  </a:cubicBezTo>
                  <a:cubicBezTo>
                    <a:pt x="7" y="141"/>
                    <a:pt x="7" y="141"/>
                    <a:pt x="7" y="141"/>
                  </a:cubicBezTo>
                  <a:cubicBezTo>
                    <a:pt x="5" y="141"/>
                    <a:pt x="2" y="141"/>
                    <a:pt x="2" y="137"/>
                  </a:cubicBezTo>
                  <a:cubicBezTo>
                    <a:pt x="0" y="5"/>
                    <a:pt x="0" y="5"/>
                    <a:pt x="0" y="5"/>
                  </a:cubicBezTo>
                  <a:cubicBezTo>
                    <a:pt x="0" y="2"/>
                    <a:pt x="2" y="2"/>
                    <a:pt x="5" y="2"/>
                  </a:cubicBezTo>
                  <a:cubicBezTo>
                    <a:pt x="134" y="0"/>
                    <a:pt x="134" y="0"/>
                    <a:pt x="134" y="0"/>
                  </a:cubicBezTo>
                  <a:cubicBezTo>
                    <a:pt x="136" y="0"/>
                    <a:pt x="138" y="2"/>
                    <a:pt x="138" y="5"/>
                  </a:cubicBezTo>
                  <a:lnTo>
                    <a:pt x="141" y="137"/>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82" name="Freeform 432"/>
            <p:cNvSpPr>
              <a:spLocks noChangeArrowheads="1"/>
            </p:cNvSpPr>
            <p:nvPr/>
          </p:nvSpPr>
          <p:spPr bwMode="auto">
            <a:xfrm>
              <a:off x="18697316" y="6830493"/>
              <a:ext cx="131199" cy="131193"/>
            </a:xfrm>
            <a:custGeom>
              <a:avLst/>
              <a:gdLst>
                <a:gd name="T0" fmla="*/ 139 w 140"/>
                <a:gd name="T1" fmla="*/ 137 h 143"/>
                <a:gd name="T2" fmla="*/ 139 w 140"/>
                <a:gd name="T3" fmla="*/ 137 h 143"/>
                <a:gd name="T4" fmla="*/ 136 w 140"/>
                <a:gd name="T5" fmla="*/ 142 h 143"/>
                <a:gd name="T6" fmla="*/ 7 w 140"/>
                <a:gd name="T7" fmla="*/ 142 h 143"/>
                <a:gd name="T8" fmla="*/ 2 w 140"/>
                <a:gd name="T9" fmla="*/ 137 h 143"/>
                <a:gd name="T10" fmla="*/ 0 w 140"/>
                <a:gd name="T11" fmla="*/ 5 h 143"/>
                <a:gd name="T12" fmla="*/ 5 w 140"/>
                <a:gd name="T13" fmla="*/ 0 h 143"/>
                <a:gd name="T14" fmla="*/ 134 w 140"/>
                <a:gd name="T15" fmla="*/ 0 h 143"/>
                <a:gd name="T16" fmla="*/ 139 w 140"/>
                <a:gd name="T17" fmla="*/ 5 h 143"/>
                <a:gd name="T18" fmla="*/ 139 w 140"/>
                <a:gd name="T19"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139" y="137"/>
                  </a:moveTo>
                  <a:lnTo>
                    <a:pt x="139" y="137"/>
                  </a:lnTo>
                  <a:cubicBezTo>
                    <a:pt x="139" y="139"/>
                    <a:pt x="139" y="142"/>
                    <a:pt x="136" y="142"/>
                  </a:cubicBezTo>
                  <a:cubicBezTo>
                    <a:pt x="7" y="142"/>
                    <a:pt x="7" y="142"/>
                    <a:pt x="7" y="142"/>
                  </a:cubicBezTo>
                  <a:cubicBezTo>
                    <a:pt x="2" y="142"/>
                    <a:pt x="2" y="139"/>
                    <a:pt x="2" y="137"/>
                  </a:cubicBezTo>
                  <a:cubicBezTo>
                    <a:pt x="0" y="5"/>
                    <a:pt x="0" y="5"/>
                    <a:pt x="0" y="5"/>
                  </a:cubicBezTo>
                  <a:cubicBezTo>
                    <a:pt x="0" y="3"/>
                    <a:pt x="2" y="0"/>
                    <a:pt x="5" y="0"/>
                  </a:cubicBezTo>
                  <a:cubicBezTo>
                    <a:pt x="134" y="0"/>
                    <a:pt x="134" y="0"/>
                    <a:pt x="134" y="0"/>
                  </a:cubicBezTo>
                  <a:cubicBezTo>
                    <a:pt x="136" y="0"/>
                    <a:pt x="139" y="3"/>
                    <a:pt x="139" y="5"/>
                  </a:cubicBezTo>
                  <a:lnTo>
                    <a:pt x="139" y="137"/>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83" name="Freeform 433"/>
            <p:cNvSpPr>
              <a:spLocks noChangeArrowheads="1"/>
            </p:cNvSpPr>
            <p:nvPr/>
          </p:nvSpPr>
          <p:spPr bwMode="auto">
            <a:xfrm>
              <a:off x="18523795" y="6834725"/>
              <a:ext cx="131199" cy="131193"/>
            </a:xfrm>
            <a:custGeom>
              <a:avLst/>
              <a:gdLst>
                <a:gd name="T0" fmla="*/ 142 w 143"/>
                <a:gd name="T1" fmla="*/ 136 h 142"/>
                <a:gd name="T2" fmla="*/ 142 w 143"/>
                <a:gd name="T3" fmla="*/ 136 h 142"/>
                <a:gd name="T4" fmla="*/ 137 w 143"/>
                <a:gd name="T5" fmla="*/ 141 h 142"/>
                <a:gd name="T6" fmla="*/ 8 w 143"/>
                <a:gd name="T7" fmla="*/ 141 h 142"/>
                <a:gd name="T8" fmla="*/ 3 w 143"/>
                <a:gd name="T9" fmla="*/ 136 h 142"/>
                <a:gd name="T10" fmla="*/ 3 w 143"/>
                <a:gd name="T11" fmla="*/ 4 h 142"/>
                <a:gd name="T12" fmla="*/ 5 w 143"/>
                <a:gd name="T13" fmla="*/ 0 h 142"/>
                <a:gd name="T14" fmla="*/ 135 w 143"/>
                <a:gd name="T15" fmla="*/ 0 h 142"/>
                <a:gd name="T16" fmla="*/ 139 w 143"/>
                <a:gd name="T17" fmla="*/ 4 h 142"/>
                <a:gd name="T18" fmla="*/ 142 w 143"/>
                <a:gd name="T19"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2">
                  <a:moveTo>
                    <a:pt x="142" y="136"/>
                  </a:moveTo>
                  <a:lnTo>
                    <a:pt x="142" y="136"/>
                  </a:lnTo>
                  <a:cubicBezTo>
                    <a:pt x="142" y="139"/>
                    <a:pt x="139" y="141"/>
                    <a:pt x="137" y="141"/>
                  </a:cubicBezTo>
                  <a:cubicBezTo>
                    <a:pt x="8" y="141"/>
                    <a:pt x="8" y="141"/>
                    <a:pt x="8" y="141"/>
                  </a:cubicBezTo>
                  <a:cubicBezTo>
                    <a:pt x="5" y="141"/>
                    <a:pt x="3" y="139"/>
                    <a:pt x="3" y="136"/>
                  </a:cubicBezTo>
                  <a:cubicBezTo>
                    <a:pt x="3" y="4"/>
                    <a:pt x="3" y="4"/>
                    <a:pt x="3" y="4"/>
                  </a:cubicBezTo>
                  <a:cubicBezTo>
                    <a:pt x="0" y="2"/>
                    <a:pt x="3" y="0"/>
                    <a:pt x="5" y="0"/>
                  </a:cubicBezTo>
                  <a:cubicBezTo>
                    <a:pt x="135" y="0"/>
                    <a:pt x="135" y="0"/>
                    <a:pt x="135" y="0"/>
                  </a:cubicBezTo>
                  <a:cubicBezTo>
                    <a:pt x="137" y="0"/>
                    <a:pt x="139" y="2"/>
                    <a:pt x="139" y="4"/>
                  </a:cubicBezTo>
                  <a:lnTo>
                    <a:pt x="142" y="136"/>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84" name="Freeform 434"/>
            <p:cNvSpPr>
              <a:spLocks noChangeArrowheads="1"/>
            </p:cNvSpPr>
            <p:nvPr/>
          </p:nvSpPr>
          <p:spPr bwMode="auto">
            <a:xfrm>
              <a:off x="18354506" y="6838957"/>
              <a:ext cx="131199" cy="131193"/>
            </a:xfrm>
            <a:custGeom>
              <a:avLst/>
              <a:gdLst>
                <a:gd name="T0" fmla="*/ 139 w 140"/>
                <a:gd name="T1" fmla="*/ 134 h 143"/>
                <a:gd name="T2" fmla="*/ 139 w 140"/>
                <a:gd name="T3" fmla="*/ 134 h 143"/>
                <a:gd name="T4" fmla="*/ 136 w 140"/>
                <a:gd name="T5" fmla="*/ 139 h 143"/>
                <a:gd name="T6" fmla="*/ 7 w 140"/>
                <a:gd name="T7" fmla="*/ 142 h 143"/>
                <a:gd name="T8" fmla="*/ 2 w 140"/>
                <a:gd name="T9" fmla="*/ 137 h 143"/>
                <a:gd name="T10" fmla="*/ 0 w 140"/>
                <a:gd name="T11" fmla="*/ 5 h 143"/>
                <a:gd name="T12" fmla="*/ 4 w 140"/>
                <a:gd name="T13" fmla="*/ 0 h 143"/>
                <a:gd name="T14" fmla="*/ 134 w 140"/>
                <a:gd name="T15" fmla="*/ 0 h 143"/>
                <a:gd name="T16" fmla="*/ 139 w 140"/>
                <a:gd name="T17" fmla="*/ 2 h 143"/>
                <a:gd name="T18" fmla="*/ 139 w 140"/>
                <a:gd name="T19"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139" y="134"/>
                  </a:moveTo>
                  <a:lnTo>
                    <a:pt x="139" y="134"/>
                  </a:lnTo>
                  <a:cubicBezTo>
                    <a:pt x="139" y="139"/>
                    <a:pt x="139" y="139"/>
                    <a:pt x="136" y="139"/>
                  </a:cubicBezTo>
                  <a:cubicBezTo>
                    <a:pt x="7" y="142"/>
                    <a:pt x="7" y="142"/>
                    <a:pt x="7" y="142"/>
                  </a:cubicBezTo>
                  <a:cubicBezTo>
                    <a:pt x="4" y="142"/>
                    <a:pt x="2" y="139"/>
                    <a:pt x="2" y="137"/>
                  </a:cubicBezTo>
                  <a:cubicBezTo>
                    <a:pt x="0" y="5"/>
                    <a:pt x="0" y="5"/>
                    <a:pt x="0" y="5"/>
                  </a:cubicBezTo>
                  <a:cubicBezTo>
                    <a:pt x="0" y="2"/>
                    <a:pt x="2" y="0"/>
                    <a:pt x="4" y="0"/>
                  </a:cubicBezTo>
                  <a:cubicBezTo>
                    <a:pt x="134" y="0"/>
                    <a:pt x="134" y="0"/>
                    <a:pt x="134" y="0"/>
                  </a:cubicBezTo>
                  <a:cubicBezTo>
                    <a:pt x="136" y="0"/>
                    <a:pt x="139" y="0"/>
                    <a:pt x="139" y="2"/>
                  </a:cubicBezTo>
                  <a:lnTo>
                    <a:pt x="139" y="134"/>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85" name="Freeform 435"/>
            <p:cNvSpPr>
              <a:spLocks noChangeArrowheads="1"/>
            </p:cNvSpPr>
            <p:nvPr/>
          </p:nvSpPr>
          <p:spPr bwMode="auto">
            <a:xfrm>
              <a:off x="19213648" y="6661212"/>
              <a:ext cx="131199" cy="135425"/>
            </a:xfrm>
            <a:custGeom>
              <a:avLst/>
              <a:gdLst>
                <a:gd name="T0" fmla="*/ 139 w 140"/>
                <a:gd name="T1" fmla="*/ 137 h 145"/>
                <a:gd name="T2" fmla="*/ 139 w 140"/>
                <a:gd name="T3" fmla="*/ 137 h 145"/>
                <a:gd name="T4" fmla="*/ 134 w 140"/>
                <a:gd name="T5" fmla="*/ 142 h 145"/>
                <a:gd name="T6" fmla="*/ 5 w 140"/>
                <a:gd name="T7" fmla="*/ 144 h 145"/>
                <a:gd name="T8" fmla="*/ 0 w 140"/>
                <a:gd name="T9" fmla="*/ 139 h 145"/>
                <a:gd name="T10" fmla="*/ 0 w 140"/>
                <a:gd name="T11" fmla="*/ 7 h 145"/>
                <a:gd name="T12" fmla="*/ 2 w 140"/>
                <a:gd name="T13" fmla="*/ 2 h 145"/>
                <a:gd name="T14" fmla="*/ 132 w 140"/>
                <a:gd name="T15" fmla="*/ 0 h 145"/>
                <a:gd name="T16" fmla="*/ 137 w 140"/>
                <a:gd name="T17" fmla="*/ 5 h 145"/>
                <a:gd name="T18" fmla="*/ 139 w 140"/>
                <a:gd name="T19" fmla="*/ 13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5">
                  <a:moveTo>
                    <a:pt x="139" y="137"/>
                  </a:moveTo>
                  <a:lnTo>
                    <a:pt x="139" y="137"/>
                  </a:lnTo>
                  <a:cubicBezTo>
                    <a:pt x="139" y="139"/>
                    <a:pt x="137" y="142"/>
                    <a:pt x="134" y="142"/>
                  </a:cubicBezTo>
                  <a:cubicBezTo>
                    <a:pt x="5" y="144"/>
                    <a:pt x="5" y="144"/>
                    <a:pt x="5" y="144"/>
                  </a:cubicBezTo>
                  <a:cubicBezTo>
                    <a:pt x="2" y="144"/>
                    <a:pt x="0" y="142"/>
                    <a:pt x="0" y="139"/>
                  </a:cubicBezTo>
                  <a:cubicBezTo>
                    <a:pt x="0" y="7"/>
                    <a:pt x="0" y="7"/>
                    <a:pt x="0" y="7"/>
                  </a:cubicBezTo>
                  <a:cubicBezTo>
                    <a:pt x="0" y="5"/>
                    <a:pt x="0" y="2"/>
                    <a:pt x="2" y="2"/>
                  </a:cubicBezTo>
                  <a:cubicBezTo>
                    <a:pt x="132" y="0"/>
                    <a:pt x="132" y="0"/>
                    <a:pt x="132" y="0"/>
                  </a:cubicBezTo>
                  <a:cubicBezTo>
                    <a:pt x="134" y="0"/>
                    <a:pt x="137" y="2"/>
                    <a:pt x="137" y="5"/>
                  </a:cubicBezTo>
                  <a:lnTo>
                    <a:pt x="139" y="137"/>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86" name="Freeform 436"/>
            <p:cNvSpPr>
              <a:spLocks noChangeArrowheads="1"/>
            </p:cNvSpPr>
            <p:nvPr/>
          </p:nvSpPr>
          <p:spPr bwMode="auto">
            <a:xfrm>
              <a:off x="19040127" y="6661212"/>
              <a:ext cx="131199" cy="131193"/>
            </a:xfrm>
            <a:custGeom>
              <a:avLst/>
              <a:gdLst>
                <a:gd name="T0" fmla="*/ 138 w 142"/>
                <a:gd name="T1" fmla="*/ 137 h 143"/>
                <a:gd name="T2" fmla="*/ 138 w 142"/>
                <a:gd name="T3" fmla="*/ 137 h 143"/>
                <a:gd name="T4" fmla="*/ 136 w 142"/>
                <a:gd name="T5" fmla="*/ 142 h 143"/>
                <a:gd name="T6" fmla="*/ 7 w 142"/>
                <a:gd name="T7" fmla="*/ 142 h 143"/>
                <a:gd name="T8" fmla="*/ 2 w 142"/>
                <a:gd name="T9" fmla="*/ 140 h 143"/>
                <a:gd name="T10" fmla="*/ 0 w 142"/>
                <a:gd name="T11" fmla="*/ 8 h 143"/>
                <a:gd name="T12" fmla="*/ 5 w 142"/>
                <a:gd name="T13" fmla="*/ 3 h 143"/>
                <a:gd name="T14" fmla="*/ 134 w 142"/>
                <a:gd name="T15" fmla="*/ 0 h 143"/>
                <a:gd name="T16" fmla="*/ 138 w 142"/>
                <a:gd name="T17" fmla="*/ 5 h 143"/>
                <a:gd name="T18" fmla="*/ 138 w 142"/>
                <a:gd name="T19"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3">
                  <a:moveTo>
                    <a:pt x="138" y="137"/>
                  </a:moveTo>
                  <a:lnTo>
                    <a:pt x="138" y="137"/>
                  </a:lnTo>
                  <a:cubicBezTo>
                    <a:pt x="141" y="140"/>
                    <a:pt x="138" y="142"/>
                    <a:pt x="136" y="142"/>
                  </a:cubicBezTo>
                  <a:cubicBezTo>
                    <a:pt x="7" y="142"/>
                    <a:pt x="7" y="142"/>
                    <a:pt x="7" y="142"/>
                  </a:cubicBezTo>
                  <a:cubicBezTo>
                    <a:pt x="5" y="142"/>
                    <a:pt x="2" y="142"/>
                    <a:pt x="2" y="140"/>
                  </a:cubicBezTo>
                  <a:cubicBezTo>
                    <a:pt x="0" y="8"/>
                    <a:pt x="0" y="8"/>
                    <a:pt x="0" y="8"/>
                  </a:cubicBezTo>
                  <a:cubicBezTo>
                    <a:pt x="0" y="5"/>
                    <a:pt x="2" y="3"/>
                    <a:pt x="5" y="3"/>
                  </a:cubicBezTo>
                  <a:cubicBezTo>
                    <a:pt x="134" y="0"/>
                    <a:pt x="134" y="0"/>
                    <a:pt x="134" y="0"/>
                  </a:cubicBezTo>
                  <a:cubicBezTo>
                    <a:pt x="136" y="0"/>
                    <a:pt x="138" y="3"/>
                    <a:pt x="138" y="5"/>
                  </a:cubicBezTo>
                  <a:lnTo>
                    <a:pt x="138" y="137"/>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87" name="Freeform 437"/>
            <p:cNvSpPr>
              <a:spLocks noChangeArrowheads="1"/>
            </p:cNvSpPr>
            <p:nvPr/>
          </p:nvSpPr>
          <p:spPr bwMode="auto">
            <a:xfrm>
              <a:off x="18870838" y="6665444"/>
              <a:ext cx="131199" cy="131193"/>
            </a:xfrm>
            <a:custGeom>
              <a:avLst/>
              <a:gdLst>
                <a:gd name="T0" fmla="*/ 138 w 139"/>
                <a:gd name="T1" fmla="*/ 137 h 142"/>
                <a:gd name="T2" fmla="*/ 138 w 139"/>
                <a:gd name="T3" fmla="*/ 137 h 142"/>
                <a:gd name="T4" fmla="*/ 134 w 139"/>
                <a:gd name="T5" fmla="*/ 141 h 142"/>
                <a:gd name="T6" fmla="*/ 5 w 139"/>
                <a:gd name="T7" fmla="*/ 141 h 142"/>
                <a:gd name="T8" fmla="*/ 0 w 139"/>
                <a:gd name="T9" fmla="*/ 137 h 142"/>
                <a:gd name="T10" fmla="*/ 0 w 139"/>
                <a:gd name="T11" fmla="*/ 5 h 142"/>
                <a:gd name="T12" fmla="*/ 2 w 139"/>
                <a:gd name="T13" fmla="*/ 2 h 142"/>
                <a:gd name="T14" fmla="*/ 131 w 139"/>
                <a:gd name="T15" fmla="*/ 0 h 142"/>
                <a:gd name="T16" fmla="*/ 136 w 139"/>
                <a:gd name="T17" fmla="*/ 5 h 142"/>
                <a:gd name="T18" fmla="*/ 138 w 139"/>
                <a:gd name="T19" fmla="*/ 13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2">
                  <a:moveTo>
                    <a:pt x="138" y="137"/>
                  </a:moveTo>
                  <a:lnTo>
                    <a:pt x="138" y="137"/>
                  </a:lnTo>
                  <a:cubicBezTo>
                    <a:pt x="138" y="139"/>
                    <a:pt x="136" y="141"/>
                    <a:pt x="134" y="141"/>
                  </a:cubicBezTo>
                  <a:cubicBezTo>
                    <a:pt x="5" y="141"/>
                    <a:pt x="5" y="141"/>
                    <a:pt x="5" y="141"/>
                  </a:cubicBezTo>
                  <a:cubicBezTo>
                    <a:pt x="2" y="141"/>
                    <a:pt x="0" y="139"/>
                    <a:pt x="0" y="137"/>
                  </a:cubicBezTo>
                  <a:cubicBezTo>
                    <a:pt x="0" y="5"/>
                    <a:pt x="0" y="5"/>
                    <a:pt x="0" y="5"/>
                  </a:cubicBezTo>
                  <a:cubicBezTo>
                    <a:pt x="0" y="2"/>
                    <a:pt x="0" y="2"/>
                    <a:pt x="2" y="2"/>
                  </a:cubicBezTo>
                  <a:cubicBezTo>
                    <a:pt x="131" y="0"/>
                    <a:pt x="131" y="0"/>
                    <a:pt x="131" y="0"/>
                  </a:cubicBezTo>
                  <a:cubicBezTo>
                    <a:pt x="134" y="0"/>
                    <a:pt x="136" y="2"/>
                    <a:pt x="136" y="5"/>
                  </a:cubicBezTo>
                  <a:lnTo>
                    <a:pt x="138" y="137"/>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88" name="Freeform 438"/>
            <p:cNvSpPr>
              <a:spLocks noChangeArrowheads="1"/>
            </p:cNvSpPr>
            <p:nvPr/>
          </p:nvSpPr>
          <p:spPr bwMode="auto">
            <a:xfrm>
              <a:off x="18697316" y="6665444"/>
              <a:ext cx="131199" cy="131193"/>
            </a:xfrm>
            <a:custGeom>
              <a:avLst/>
              <a:gdLst>
                <a:gd name="T0" fmla="*/ 142 w 143"/>
                <a:gd name="T1" fmla="*/ 137 h 143"/>
                <a:gd name="T2" fmla="*/ 142 w 143"/>
                <a:gd name="T3" fmla="*/ 137 h 143"/>
                <a:gd name="T4" fmla="*/ 137 w 143"/>
                <a:gd name="T5" fmla="*/ 142 h 143"/>
                <a:gd name="T6" fmla="*/ 8 w 143"/>
                <a:gd name="T7" fmla="*/ 142 h 143"/>
                <a:gd name="T8" fmla="*/ 3 w 143"/>
                <a:gd name="T9" fmla="*/ 137 h 143"/>
                <a:gd name="T10" fmla="*/ 0 w 143"/>
                <a:gd name="T11" fmla="*/ 5 h 143"/>
                <a:gd name="T12" fmla="*/ 5 w 143"/>
                <a:gd name="T13" fmla="*/ 0 h 143"/>
                <a:gd name="T14" fmla="*/ 134 w 143"/>
                <a:gd name="T15" fmla="*/ 0 h 143"/>
                <a:gd name="T16" fmla="*/ 139 w 143"/>
                <a:gd name="T17" fmla="*/ 5 h 143"/>
                <a:gd name="T18" fmla="*/ 142 w 143"/>
                <a:gd name="T19"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3">
                  <a:moveTo>
                    <a:pt x="142" y="137"/>
                  </a:moveTo>
                  <a:lnTo>
                    <a:pt x="142" y="137"/>
                  </a:lnTo>
                  <a:cubicBezTo>
                    <a:pt x="142" y="139"/>
                    <a:pt x="139" y="142"/>
                    <a:pt x="137" y="142"/>
                  </a:cubicBezTo>
                  <a:cubicBezTo>
                    <a:pt x="8" y="142"/>
                    <a:pt x="8" y="142"/>
                    <a:pt x="8" y="142"/>
                  </a:cubicBezTo>
                  <a:cubicBezTo>
                    <a:pt x="5" y="142"/>
                    <a:pt x="3" y="139"/>
                    <a:pt x="3" y="137"/>
                  </a:cubicBezTo>
                  <a:cubicBezTo>
                    <a:pt x="0" y="5"/>
                    <a:pt x="0" y="5"/>
                    <a:pt x="0" y="5"/>
                  </a:cubicBezTo>
                  <a:cubicBezTo>
                    <a:pt x="0" y="3"/>
                    <a:pt x="3" y="0"/>
                    <a:pt x="5" y="0"/>
                  </a:cubicBezTo>
                  <a:cubicBezTo>
                    <a:pt x="134" y="0"/>
                    <a:pt x="134" y="0"/>
                    <a:pt x="134" y="0"/>
                  </a:cubicBezTo>
                  <a:cubicBezTo>
                    <a:pt x="137" y="0"/>
                    <a:pt x="139" y="3"/>
                    <a:pt x="139" y="5"/>
                  </a:cubicBezTo>
                  <a:lnTo>
                    <a:pt x="142" y="137"/>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89" name="Freeform 439"/>
            <p:cNvSpPr>
              <a:spLocks noChangeArrowheads="1"/>
            </p:cNvSpPr>
            <p:nvPr/>
          </p:nvSpPr>
          <p:spPr bwMode="auto">
            <a:xfrm>
              <a:off x="18523795" y="6669676"/>
              <a:ext cx="131199" cy="131193"/>
            </a:xfrm>
            <a:custGeom>
              <a:avLst/>
              <a:gdLst>
                <a:gd name="T0" fmla="*/ 139 w 140"/>
                <a:gd name="T1" fmla="*/ 136 h 142"/>
                <a:gd name="T2" fmla="*/ 139 w 140"/>
                <a:gd name="T3" fmla="*/ 136 h 142"/>
                <a:gd name="T4" fmla="*/ 135 w 140"/>
                <a:gd name="T5" fmla="*/ 139 h 142"/>
                <a:gd name="T6" fmla="*/ 5 w 140"/>
                <a:gd name="T7" fmla="*/ 141 h 142"/>
                <a:gd name="T8" fmla="*/ 0 w 140"/>
                <a:gd name="T9" fmla="*/ 136 h 142"/>
                <a:gd name="T10" fmla="*/ 0 w 140"/>
                <a:gd name="T11" fmla="*/ 4 h 142"/>
                <a:gd name="T12" fmla="*/ 3 w 140"/>
                <a:gd name="T13" fmla="*/ 0 h 142"/>
                <a:gd name="T14" fmla="*/ 132 w 140"/>
                <a:gd name="T15" fmla="*/ 0 h 142"/>
                <a:gd name="T16" fmla="*/ 137 w 140"/>
                <a:gd name="T17" fmla="*/ 4 h 142"/>
                <a:gd name="T18" fmla="*/ 139 w 140"/>
                <a:gd name="T19"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139" y="136"/>
                  </a:moveTo>
                  <a:lnTo>
                    <a:pt x="139" y="136"/>
                  </a:lnTo>
                  <a:cubicBezTo>
                    <a:pt x="139" y="139"/>
                    <a:pt x="137" y="139"/>
                    <a:pt x="135" y="139"/>
                  </a:cubicBezTo>
                  <a:cubicBezTo>
                    <a:pt x="5" y="141"/>
                    <a:pt x="5" y="141"/>
                    <a:pt x="5" y="141"/>
                  </a:cubicBezTo>
                  <a:cubicBezTo>
                    <a:pt x="3" y="141"/>
                    <a:pt x="0" y="139"/>
                    <a:pt x="0" y="136"/>
                  </a:cubicBezTo>
                  <a:cubicBezTo>
                    <a:pt x="0" y="4"/>
                    <a:pt x="0" y="4"/>
                    <a:pt x="0" y="4"/>
                  </a:cubicBezTo>
                  <a:cubicBezTo>
                    <a:pt x="0" y="2"/>
                    <a:pt x="0" y="0"/>
                    <a:pt x="3" y="0"/>
                  </a:cubicBezTo>
                  <a:cubicBezTo>
                    <a:pt x="132" y="0"/>
                    <a:pt x="132" y="0"/>
                    <a:pt x="132" y="0"/>
                  </a:cubicBezTo>
                  <a:cubicBezTo>
                    <a:pt x="135" y="0"/>
                    <a:pt x="137" y="0"/>
                    <a:pt x="137" y="4"/>
                  </a:cubicBezTo>
                  <a:lnTo>
                    <a:pt x="139" y="136"/>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90" name="Freeform 440"/>
            <p:cNvSpPr>
              <a:spLocks noChangeArrowheads="1"/>
            </p:cNvSpPr>
            <p:nvPr/>
          </p:nvSpPr>
          <p:spPr bwMode="auto">
            <a:xfrm>
              <a:off x="18350273" y="6669676"/>
              <a:ext cx="131199" cy="135425"/>
            </a:xfrm>
            <a:custGeom>
              <a:avLst/>
              <a:gdLst>
                <a:gd name="T0" fmla="*/ 142 w 143"/>
                <a:gd name="T1" fmla="*/ 136 h 145"/>
                <a:gd name="T2" fmla="*/ 142 w 143"/>
                <a:gd name="T3" fmla="*/ 136 h 145"/>
                <a:gd name="T4" fmla="*/ 137 w 143"/>
                <a:gd name="T5" fmla="*/ 141 h 145"/>
                <a:gd name="T6" fmla="*/ 7 w 143"/>
                <a:gd name="T7" fmla="*/ 144 h 145"/>
                <a:gd name="T8" fmla="*/ 3 w 143"/>
                <a:gd name="T9" fmla="*/ 139 h 145"/>
                <a:gd name="T10" fmla="*/ 0 w 143"/>
                <a:gd name="T11" fmla="*/ 7 h 145"/>
                <a:gd name="T12" fmla="*/ 5 w 143"/>
                <a:gd name="T13" fmla="*/ 2 h 145"/>
                <a:gd name="T14" fmla="*/ 134 w 143"/>
                <a:gd name="T15" fmla="*/ 2 h 145"/>
                <a:gd name="T16" fmla="*/ 139 w 143"/>
                <a:gd name="T17" fmla="*/ 4 h 145"/>
                <a:gd name="T18" fmla="*/ 142 w 143"/>
                <a:gd name="T19"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5">
                  <a:moveTo>
                    <a:pt x="142" y="136"/>
                  </a:moveTo>
                  <a:lnTo>
                    <a:pt x="142" y="136"/>
                  </a:lnTo>
                  <a:cubicBezTo>
                    <a:pt x="142" y="139"/>
                    <a:pt x="139" y="141"/>
                    <a:pt x="137" y="141"/>
                  </a:cubicBezTo>
                  <a:cubicBezTo>
                    <a:pt x="7" y="144"/>
                    <a:pt x="7" y="144"/>
                    <a:pt x="7" y="144"/>
                  </a:cubicBezTo>
                  <a:cubicBezTo>
                    <a:pt x="5" y="144"/>
                    <a:pt x="3" y="141"/>
                    <a:pt x="3" y="139"/>
                  </a:cubicBezTo>
                  <a:cubicBezTo>
                    <a:pt x="0" y="7"/>
                    <a:pt x="0" y="7"/>
                    <a:pt x="0" y="7"/>
                  </a:cubicBezTo>
                  <a:cubicBezTo>
                    <a:pt x="0" y="4"/>
                    <a:pt x="3" y="2"/>
                    <a:pt x="5" y="2"/>
                  </a:cubicBezTo>
                  <a:cubicBezTo>
                    <a:pt x="134" y="2"/>
                    <a:pt x="134" y="2"/>
                    <a:pt x="134" y="2"/>
                  </a:cubicBezTo>
                  <a:cubicBezTo>
                    <a:pt x="137" y="0"/>
                    <a:pt x="139" y="2"/>
                    <a:pt x="139" y="4"/>
                  </a:cubicBezTo>
                  <a:lnTo>
                    <a:pt x="142" y="136"/>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91" name="Freeform 441"/>
            <p:cNvSpPr>
              <a:spLocks noChangeArrowheads="1"/>
            </p:cNvSpPr>
            <p:nvPr/>
          </p:nvSpPr>
          <p:spPr bwMode="auto">
            <a:xfrm>
              <a:off x="19209416" y="6491931"/>
              <a:ext cx="131199" cy="131193"/>
            </a:xfrm>
            <a:custGeom>
              <a:avLst/>
              <a:gdLst>
                <a:gd name="T0" fmla="*/ 140 w 141"/>
                <a:gd name="T1" fmla="*/ 137 h 142"/>
                <a:gd name="T2" fmla="*/ 140 w 141"/>
                <a:gd name="T3" fmla="*/ 137 h 142"/>
                <a:gd name="T4" fmla="*/ 135 w 141"/>
                <a:gd name="T5" fmla="*/ 141 h 142"/>
                <a:gd name="T6" fmla="*/ 5 w 141"/>
                <a:gd name="T7" fmla="*/ 141 h 142"/>
                <a:gd name="T8" fmla="*/ 0 w 141"/>
                <a:gd name="T9" fmla="*/ 139 h 142"/>
                <a:gd name="T10" fmla="*/ 0 w 141"/>
                <a:gd name="T11" fmla="*/ 7 h 142"/>
                <a:gd name="T12" fmla="*/ 5 w 141"/>
                <a:gd name="T13" fmla="*/ 3 h 142"/>
                <a:gd name="T14" fmla="*/ 135 w 141"/>
                <a:gd name="T15" fmla="*/ 0 h 142"/>
                <a:gd name="T16" fmla="*/ 137 w 141"/>
                <a:gd name="T17" fmla="*/ 5 h 142"/>
                <a:gd name="T18" fmla="*/ 140 w 141"/>
                <a:gd name="T19" fmla="*/ 13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142">
                  <a:moveTo>
                    <a:pt x="140" y="137"/>
                  </a:moveTo>
                  <a:lnTo>
                    <a:pt x="140" y="137"/>
                  </a:lnTo>
                  <a:cubicBezTo>
                    <a:pt x="140" y="139"/>
                    <a:pt x="137" y="141"/>
                    <a:pt x="135" y="141"/>
                  </a:cubicBezTo>
                  <a:cubicBezTo>
                    <a:pt x="5" y="141"/>
                    <a:pt x="5" y="141"/>
                    <a:pt x="5" y="141"/>
                  </a:cubicBezTo>
                  <a:cubicBezTo>
                    <a:pt x="3" y="141"/>
                    <a:pt x="0" y="141"/>
                    <a:pt x="0" y="139"/>
                  </a:cubicBezTo>
                  <a:cubicBezTo>
                    <a:pt x="0" y="7"/>
                    <a:pt x="0" y="7"/>
                    <a:pt x="0" y="7"/>
                  </a:cubicBezTo>
                  <a:cubicBezTo>
                    <a:pt x="0" y="5"/>
                    <a:pt x="3" y="3"/>
                    <a:pt x="5" y="3"/>
                  </a:cubicBezTo>
                  <a:cubicBezTo>
                    <a:pt x="135" y="0"/>
                    <a:pt x="135" y="0"/>
                    <a:pt x="135" y="0"/>
                  </a:cubicBezTo>
                  <a:cubicBezTo>
                    <a:pt x="137" y="0"/>
                    <a:pt x="137" y="3"/>
                    <a:pt x="137" y="5"/>
                  </a:cubicBezTo>
                  <a:lnTo>
                    <a:pt x="140" y="137"/>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92" name="Freeform 442"/>
            <p:cNvSpPr>
              <a:spLocks noChangeArrowheads="1"/>
            </p:cNvSpPr>
            <p:nvPr/>
          </p:nvSpPr>
          <p:spPr bwMode="auto">
            <a:xfrm>
              <a:off x="19035895" y="6496163"/>
              <a:ext cx="131199" cy="131193"/>
            </a:xfrm>
            <a:custGeom>
              <a:avLst/>
              <a:gdLst>
                <a:gd name="T0" fmla="*/ 141 w 142"/>
                <a:gd name="T1" fmla="*/ 136 h 142"/>
                <a:gd name="T2" fmla="*/ 141 w 142"/>
                <a:gd name="T3" fmla="*/ 136 h 142"/>
                <a:gd name="T4" fmla="*/ 137 w 142"/>
                <a:gd name="T5" fmla="*/ 141 h 142"/>
                <a:gd name="T6" fmla="*/ 8 w 142"/>
                <a:gd name="T7" fmla="*/ 141 h 142"/>
                <a:gd name="T8" fmla="*/ 3 w 142"/>
                <a:gd name="T9" fmla="*/ 136 h 142"/>
                <a:gd name="T10" fmla="*/ 0 w 142"/>
                <a:gd name="T11" fmla="*/ 4 h 142"/>
                <a:gd name="T12" fmla="*/ 5 w 142"/>
                <a:gd name="T13" fmla="*/ 2 h 142"/>
                <a:gd name="T14" fmla="*/ 134 w 142"/>
                <a:gd name="T15" fmla="*/ 0 h 142"/>
                <a:gd name="T16" fmla="*/ 139 w 142"/>
                <a:gd name="T17" fmla="*/ 4 h 142"/>
                <a:gd name="T18" fmla="*/ 141 w 142"/>
                <a:gd name="T19"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2">
                  <a:moveTo>
                    <a:pt x="141" y="136"/>
                  </a:moveTo>
                  <a:lnTo>
                    <a:pt x="141" y="136"/>
                  </a:lnTo>
                  <a:cubicBezTo>
                    <a:pt x="141" y="138"/>
                    <a:pt x="139" y="141"/>
                    <a:pt x="137" y="141"/>
                  </a:cubicBezTo>
                  <a:cubicBezTo>
                    <a:pt x="8" y="141"/>
                    <a:pt x="8" y="141"/>
                    <a:pt x="8" y="141"/>
                  </a:cubicBezTo>
                  <a:cubicBezTo>
                    <a:pt x="5" y="141"/>
                    <a:pt x="3" y="141"/>
                    <a:pt x="3" y="136"/>
                  </a:cubicBezTo>
                  <a:cubicBezTo>
                    <a:pt x="0" y="4"/>
                    <a:pt x="0" y="4"/>
                    <a:pt x="0" y="4"/>
                  </a:cubicBezTo>
                  <a:cubicBezTo>
                    <a:pt x="0" y="2"/>
                    <a:pt x="3" y="2"/>
                    <a:pt x="5" y="2"/>
                  </a:cubicBezTo>
                  <a:cubicBezTo>
                    <a:pt x="134" y="0"/>
                    <a:pt x="134" y="0"/>
                    <a:pt x="134" y="0"/>
                  </a:cubicBezTo>
                  <a:cubicBezTo>
                    <a:pt x="137" y="0"/>
                    <a:pt x="139" y="2"/>
                    <a:pt x="139" y="4"/>
                  </a:cubicBezTo>
                  <a:lnTo>
                    <a:pt x="141" y="136"/>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93" name="Freeform 443"/>
            <p:cNvSpPr>
              <a:spLocks noChangeArrowheads="1"/>
            </p:cNvSpPr>
            <p:nvPr/>
          </p:nvSpPr>
          <p:spPr bwMode="auto">
            <a:xfrm>
              <a:off x="18866605" y="6500395"/>
              <a:ext cx="131199" cy="131193"/>
            </a:xfrm>
            <a:custGeom>
              <a:avLst/>
              <a:gdLst>
                <a:gd name="T0" fmla="*/ 139 w 140"/>
                <a:gd name="T1" fmla="*/ 136 h 142"/>
                <a:gd name="T2" fmla="*/ 139 w 140"/>
                <a:gd name="T3" fmla="*/ 136 h 142"/>
                <a:gd name="T4" fmla="*/ 134 w 140"/>
                <a:gd name="T5" fmla="*/ 141 h 142"/>
                <a:gd name="T6" fmla="*/ 5 w 140"/>
                <a:gd name="T7" fmla="*/ 141 h 142"/>
                <a:gd name="T8" fmla="*/ 0 w 140"/>
                <a:gd name="T9" fmla="*/ 136 h 142"/>
                <a:gd name="T10" fmla="*/ 0 w 140"/>
                <a:gd name="T11" fmla="*/ 5 h 142"/>
                <a:gd name="T12" fmla="*/ 5 w 140"/>
                <a:gd name="T13" fmla="*/ 0 h 142"/>
                <a:gd name="T14" fmla="*/ 134 w 140"/>
                <a:gd name="T15" fmla="*/ 0 h 142"/>
                <a:gd name="T16" fmla="*/ 139 w 140"/>
                <a:gd name="T17" fmla="*/ 5 h 142"/>
                <a:gd name="T18" fmla="*/ 139 w 140"/>
                <a:gd name="T19"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139" y="136"/>
                  </a:moveTo>
                  <a:lnTo>
                    <a:pt x="139" y="136"/>
                  </a:lnTo>
                  <a:cubicBezTo>
                    <a:pt x="139" y="139"/>
                    <a:pt x="137" y="141"/>
                    <a:pt x="134" y="141"/>
                  </a:cubicBezTo>
                  <a:cubicBezTo>
                    <a:pt x="5" y="141"/>
                    <a:pt x="5" y="141"/>
                    <a:pt x="5" y="141"/>
                  </a:cubicBezTo>
                  <a:cubicBezTo>
                    <a:pt x="3" y="141"/>
                    <a:pt x="0" y="139"/>
                    <a:pt x="0" y="136"/>
                  </a:cubicBezTo>
                  <a:cubicBezTo>
                    <a:pt x="0" y="5"/>
                    <a:pt x="0" y="5"/>
                    <a:pt x="0" y="5"/>
                  </a:cubicBezTo>
                  <a:cubicBezTo>
                    <a:pt x="0" y="2"/>
                    <a:pt x="3" y="0"/>
                    <a:pt x="5" y="0"/>
                  </a:cubicBezTo>
                  <a:cubicBezTo>
                    <a:pt x="134" y="0"/>
                    <a:pt x="134" y="0"/>
                    <a:pt x="134" y="0"/>
                  </a:cubicBezTo>
                  <a:cubicBezTo>
                    <a:pt x="137" y="0"/>
                    <a:pt x="137" y="2"/>
                    <a:pt x="139" y="5"/>
                  </a:cubicBezTo>
                  <a:lnTo>
                    <a:pt x="139" y="136"/>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94" name="Freeform 444"/>
            <p:cNvSpPr>
              <a:spLocks noChangeArrowheads="1"/>
            </p:cNvSpPr>
            <p:nvPr/>
          </p:nvSpPr>
          <p:spPr bwMode="auto">
            <a:xfrm>
              <a:off x="18693084" y="6500395"/>
              <a:ext cx="131199" cy="131193"/>
            </a:xfrm>
            <a:custGeom>
              <a:avLst/>
              <a:gdLst>
                <a:gd name="T0" fmla="*/ 141 w 142"/>
                <a:gd name="T1" fmla="*/ 137 h 143"/>
                <a:gd name="T2" fmla="*/ 141 w 142"/>
                <a:gd name="T3" fmla="*/ 137 h 143"/>
                <a:gd name="T4" fmla="*/ 136 w 142"/>
                <a:gd name="T5" fmla="*/ 142 h 143"/>
                <a:gd name="T6" fmla="*/ 7 w 142"/>
                <a:gd name="T7" fmla="*/ 142 h 143"/>
                <a:gd name="T8" fmla="*/ 2 w 142"/>
                <a:gd name="T9" fmla="*/ 137 h 143"/>
                <a:gd name="T10" fmla="*/ 0 w 142"/>
                <a:gd name="T11" fmla="*/ 5 h 143"/>
                <a:gd name="T12" fmla="*/ 5 w 142"/>
                <a:gd name="T13" fmla="*/ 0 h 143"/>
                <a:gd name="T14" fmla="*/ 134 w 142"/>
                <a:gd name="T15" fmla="*/ 0 h 143"/>
                <a:gd name="T16" fmla="*/ 139 w 142"/>
                <a:gd name="T17" fmla="*/ 5 h 143"/>
                <a:gd name="T18" fmla="*/ 141 w 142"/>
                <a:gd name="T19"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3">
                  <a:moveTo>
                    <a:pt x="141" y="137"/>
                  </a:moveTo>
                  <a:lnTo>
                    <a:pt x="141" y="137"/>
                  </a:lnTo>
                  <a:cubicBezTo>
                    <a:pt x="141" y="139"/>
                    <a:pt x="139" y="139"/>
                    <a:pt x="136" y="142"/>
                  </a:cubicBezTo>
                  <a:cubicBezTo>
                    <a:pt x="7" y="142"/>
                    <a:pt x="7" y="142"/>
                    <a:pt x="7" y="142"/>
                  </a:cubicBezTo>
                  <a:cubicBezTo>
                    <a:pt x="5" y="142"/>
                    <a:pt x="2" y="139"/>
                    <a:pt x="2" y="137"/>
                  </a:cubicBezTo>
                  <a:cubicBezTo>
                    <a:pt x="0" y="5"/>
                    <a:pt x="0" y="5"/>
                    <a:pt x="0" y="5"/>
                  </a:cubicBezTo>
                  <a:cubicBezTo>
                    <a:pt x="0" y="3"/>
                    <a:pt x="2" y="0"/>
                    <a:pt x="5" y="0"/>
                  </a:cubicBezTo>
                  <a:cubicBezTo>
                    <a:pt x="134" y="0"/>
                    <a:pt x="134" y="0"/>
                    <a:pt x="134" y="0"/>
                  </a:cubicBezTo>
                  <a:cubicBezTo>
                    <a:pt x="136" y="0"/>
                    <a:pt x="139" y="3"/>
                    <a:pt x="139" y="5"/>
                  </a:cubicBezTo>
                  <a:lnTo>
                    <a:pt x="141" y="137"/>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95" name="Freeform 445"/>
            <p:cNvSpPr>
              <a:spLocks noChangeArrowheads="1"/>
            </p:cNvSpPr>
            <p:nvPr/>
          </p:nvSpPr>
          <p:spPr bwMode="auto">
            <a:xfrm>
              <a:off x="18523795" y="6504627"/>
              <a:ext cx="131199" cy="131193"/>
            </a:xfrm>
            <a:custGeom>
              <a:avLst/>
              <a:gdLst>
                <a:gd name="T0" fmla="*/ 139 w 140"/>
                <a:gd name="T1" fmla="*/ 134 h 142"/>
                <a:gd name="T2" fmla="*/ 139 w 140"/>
                <a:gd name="T3" fmla="*/ 134 h 142"/>
                <a:gd name="T4" fmla="*/ 134 w 140"/>
                <a:gd name="T5" fmla="*/ 139 h 142"/>
                <a:gd name="T6" fmla="*/ 5 w 140"/>
                <a:gd name="T7" fmla="*/ 141 h 142"/>
                <a:gd name="T8" fmla="*/ 0 w 140"/>
                <a:gd name="T9" fmla="*/ 136 h 142"/>
                <a:gd name="T10" fmla="*/ 0 w 140"/>
                <a:gd name="T11" fmla="*/ 5 h 142"/>
                <a:gd name="T12" fmla="*/ 5 w 140"/>
                <a:gd name="T13" fmla="*/ 0 h 142"/>
                <a:gd name="T14" fmla="*/ 134 w 140"/>
                <a:gd name="T15" fmla="*/ 0 h 142"/>
                <a:gd name="T16" fmla="*/ 139 w 140"/>
                <a:gd name="T17" fmla="*/ 2 h 142"/>
                <a:gd name="T18" fmla="*/ 139 w 140"/>
                <a:gd name="T19" fmla="*/ 13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139" y="134"/>
                  </a:moveTo>
                  <a:lnTo>
                    <a:pt x="139" y="134"/>
                  </a:lnTo>
                  <a:cubicBezTo>
                    <a:pt x="139" y="139"/>
                    <a:pt x="137" y="139"/>
                    <a:pt x="134" y="139"/>
                  </a:cubicBezTo>
                  <a:cubicBezTo>
                    <a:pt x="5" y="141"/>
                    <a:pt x="5" y="141"/>
                    <a:pt x="5" y="141"/>
                  </a:cubicBezTo>
                  <a:cubicBezTo>
                    <a:pt x="2" y="141"/>
                    <a:pt x="0" y="139"/>
                    <a:pt x="0" y="136"/>
                  </a:cubicBezTo>
                  <a:cubicBezTo>
                    <a:pt x="0" y="5"/>
                    <a:pt x="0" y="5"/>
                    <a:pt x="0" y="5"/>
                  </a:cubicBezTo>
                  <a:cubicBezTo>
                    <a:pt x="0" y="2"/>
                    <a:pt x="2" y="0"/>
                    <a:pt x="5" y="0"/>
                  </a:cubicBezTo>
                  <a:cubicBezTo>
                    <a:pt x="134" y="0"/>
                    <a:pt x="134" y="0"/>
                    <a:pt x="134" y="0"/>
                  </a:cubicBezTo>
                  <a:cubicBezTo>
                    <a:pt x="137" y="0"/>
                    <a:pt x="137" y="0"/>
                    <a:pt x="139" y="2"/>
                  </a:cubicBezTo>
                  <a:lnTo>
                    <a:pt x="139" y="134"/>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96" name="Freeform 446"/>
            <p:cNvSpPr>
              <a:spLocks noChangeArrowheads="1"/>
            </p:cNvSpPr>
            <p:nvPr/>
          </p:nvSpPr>
          <p:spPr bwMode="auto">
            <a:xfrm>
              <a:off x="18350273" y="6504627"/>
              <a:ext cx="131199" cy="135425"/>
            </a:xfrm>
            <a:custGeom>
              <a:avLst/>
              <a:gdLst>
                <a:gd name="T0" fmla="*/ 141 w 142"/>
                <a:gd name="T1" fmla="*/ 136 h 145"/>
                <a:gd name="T2" fmla="*/ 141 w 142"/>
                <a:gd name="T3" fmla="*/ 136 h 145"/>
                <a:gd name="T4" fmla="*/ 136 w 142"/>
                <a:gd name="T5" fmla="*/ 141 h 145"/>
                <a:gd name="T6" fmla="*/ 7 w 142"/>
                <a:gd name="T7" fmla="*/ 144 h 145"/>
                <a:gd name="T8" fmla="*/ 2 w 142"/>
                <a:gd name="T9" fmla="*/ 139 h 145"/>
                <a:gd name="T10" fmla="*/ 0 w 142"/>
                <a:gd name="T11" fmla="*/ 7 h 145"/>
                <a:gd name="T12" fmla="*/ 5 w 142"/>
                <a:gd name="T13" fmla="*/ 2 h 145"/>
                <a:gd name="T14" fmla="*/ 134 w 142"/>
                <a:gd name="T15" fmla="*/ 0 h 145"/>
                <a:gd name="T16" fmla="*/ 139 w 142"/>
                <a:gd name="T17" fmla="*/ 5 h 145"/>
                <a:gd name="T18" fmla="*/ 141 w 142"/>
                <a:gd name="T19"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5">
                  <a:moveTo>
                    <a:pt x="141" y="136"/>
                  </a:moveTo>
                  <a:lnTo>
                    <a:pt x="141" y="136"/>
                  </a:lnTo>
                  <a:cubicBezTo>
                    <a:pt x="141" y="139"/>
                    <a:pt x="139" y="141"/>
                    <a:pt x="136" y="141"/>
                  </a:cubicBezTo>
                  <a:cubicBezTo>
                    <a:pt x="7" y="144"/>
                    <a:pt x="7" y="144"/>
                    <a:pt x="7" y="144"/>
                  </a:cubicBezTo>
                  <a:cubicBezTo>
                    <a:pt x="5" y="144"/>
                    <a:pt x="2" y="141"/>
                    <a:pt x="2" y="139"/>
                  </a:cubicBezTo>
                  <a:cubicBezTo>
                    <a:pt x="0" y="7"/>
                    <a:pt x="0" y="7"/>
                    <a:pt x="0" y="7"/>
                  </a:cubicBezTo>
                  <a:cubicBezTo>
                    <a:pt x="0" y="5"/>
                    <a:pt x="2" y="2"/>
                    <a:pt x="5" y="2"/>
                  </a:cubicBezTo>
                  <a:cubicBezTo>
                    <a:pt x="134" y="0"/>
                    <a:pt x="134" y="0"/>
                    <a:pt x="134" y="0"/>
                  </a:cubicBezTo>
                  <a:cubicBezTo>
                    <a:pt x="136" y="0"/>
                    <a:pt x="139" y="2"/>
                    <a:pt x="139" y="5"/>
                  </a:cubicBezTo>
                  <a:lnTo>
                    <a:pt x="141" y="136"/>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97" name="Freeform 447"/>
            <p:cNvSpPr>
              <a:spLocks noChangeArrowheads="1"/>
            </p:cNvSpPr>
            <p:nvPr/>
          </p:nvSpPr>
          <p:spPr bwMode="auto">
            <a:xfrm>
              <a:off x="18341809" y="6309954"/>
              <a:ext cx="105806" cy="88873"/>
            </a:xfrm>
            <a:custGeom>
              <a:avLst/>
              <a:gdLst>
                <a:gd name="T0" fmla="*/ 112 w 113"/>
                <a:gd name="T1" fmla="*/ 47 h 97"/>
                <a:gd name="T2" fmla="*/ 112 w 113"/>
                <a:gd name="T3" fmla="*/ 47 h 97"/>
                <a:gd name="T4" fmla="*/ 71 w 113"/>
                <a:gd name="T5" fmla="*/ 96 h 97"/>
                <a:gd name="T6" fmla="*/ 44 w 113"/>
                <a:gd name="T7" fmla="*/ 96 h 97"/>
                <a:gd name="T8" fmla="*/ 0 w 113"/>
                <a:gd name="T9" fmla="*/ 49 h 97"/>
                <a:gd name="T10" fmla="*/ 41 w 113"/>
                <a:gd name="T11" fmla="*/ 0 h 97"/>
                <a:gd name="T12" fmla="*/ 68 w 113"/>
                <a:gd name="T13" fmla="*/ 0 h 97"/>
                <a:gd name="T14" fmla="*/ 112 w 113"/>
                <a:gd name="T15" fmla="*/ 47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97">
                  <a:moveTo>
                    <a:pt x="112" y="47"/>
                  </a:moveTo>
                  <a:lnTo>
                    <a:pt x="112" y="47"/>
                  </a:lnTo>
                  <a:cubicBezTo>
                    <a:pt x="112" y="74"/>
                    <a:pt x="93" y="93"/>
                    <a:pt x="71" y="96"/>
                  </a:cubicBezTo>
                  <a:cubicBezTo>
                    <a:pt x="44" y="96"/>
                    <a:pt x="44" y="96"/>
                    <a:pt x="44" y="96"/>
                  </a:cubicBezTo>
                  <a:cubicBezTo>
                    <a:pt x="19" y="96"/>
                    <a:pt x="0" y="74"/>
                    <a:pt x="0" y="49"/>
                  </a:cubicBezTo>
                  <a:cubicBezTo>
                    <a:pt x="0" y="23"/>
                    <a:pt x="17" y="0"/>
                    <a:pt x="41" y="0"/>
                  </a:cubicBezTo>
                  <a:cubicBezTo>
                    <a:pt x="68" y="0"/>
                    <a:pt x="68" y="0"/>
                    <a:pt x="68" y="0"/>
                  </a:cubicBezTo>
                  <a:cubicBezTo>
                    <a:pt x="93" y="0"/>
                    <a:pt x="112" y="20"/>
                    <a:pt x="112" y="47"/>
                  </a:cubicBezTo>
                </a:path>
              </a:pathLst>
            </a:custGeom>
            <a:solidFill>
              <a:srgbClr val="013348"/>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98" name="Freeform 448"/>
            <p:cNvSpPr>
              <a:spLocks noChangeArrowheads="1"/>
            </p:cNvSpPr>
            <p:nvPr/>
          </p:nvSpPr>
          <p:spPr bwMode="auto">
            <a:xfrm>
              <a:off x="19222113" y="6301490"/>
              <a:ext cx="105806" cy="88873"/>
            </a:xfrm>
            <a:custGeom>
              <a:avLst/>
              <a:gdLst>
                <a:gd name="T0" fmla="*/ 114 w 115"/>
                <a:gd name="T1" fmla="*/ 46 h 96"/>
                <a:gd name="T2" fmla="*/ 114 w 115"/>
                <a:gd name="T3" fmla="*/ 46 h 96"/>
                <a:gd name="T4" fmla="*/ 70 w 115"/>
                <a:gd name="T5" fmla="*/ 95 h 96"/>
                <a:gd name="T6" fmla="*/ 44 w 115"/>
                <a:gd name="T7" fmla="*/ 95 h 96"/>
                <a:gd name="T8" fmla="*/ 0 w 115"/>
                <a:gd name="T9" fmla="*/ 49 h 96"/>
                <a:gd name="T10" fmla="*/ 44 w 115"/>
                <a:gd name="T11" fmla="*/ 0 h 96"/>
                <a:gd name="T12" fmla="*/ 70 w 115"/>
                <a:gd name="T13" fmla="*/ 0 h 96"/>
                <a:gd name="T14" fmla="*/ 114 w 115"/>
                <a:gd name="T15" fmla="*/ 4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96">
                  <a:moveTo>
                    <a:pt x="114" y="46"/>
                  </a:moveTo>
                  <a:lnTo>
                    <a:pt x="114" y="46"/>
                  </a:lnTo>
                  <a:cubicBezTo>
                    <a:pt x="114" y="73"/>
                    <a:pt x="95" y="93"/>
                    <a:pt x="70" y="95"/>
                  </a:cubicBezTo>
                  <a:cubicBezTo>
                    <a:pt x="44" y="95"/>
                    <a:pt x="44" y="95"/>
                    <a:pt x="44" y="95"/>
                  </a:cubicBezTo>
                  <a:cubicBezTo>
                    <a:pt x="21" y="95"/>
                    <a:pt x="2" y="73"/>
                    <a:pt x="0" y="49"/>
                  </a:cubicBezTo>
                  <a:cubicBezTo>
                    <a:pt x="0" y="22"/>
                    <a:pt x="19" y="0"/>
                    <a:pt x="44" y="0"/>
                  </a:cubicBezTo>
                  <a:cubicBezTo>
                    <a:pt x="70" y="0"/>
                    <a:pt x="70" y="0"/>
                    <a:pt x="70" y="0"/>
                  </a:cubicBezTo>
                  <a:cubicBezTo>
                    <a:pt x="95" y="0"/>
                    <a:pt x="112" y="20"/>
                    <a:pt x="114" y="46"/>
                  </a:cubicBezTo>
                </a:path>
              </a:pathLst>
            </a:custGeom>
            <a:solidFill>
              <a:srgbClr val="013348"/>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099" name="Freeform 449"/>
            <p:cNvSpPr>
              <a:spLocks noChangeArrowheads="1"/>
            </p:cNvSpPr>
            <p:nvPr/>
          </p:nvSpPr>
          <p:spPr bwMode="auto">
            <a:xfrm>
              <a:off x="18172520" y="6064496"/>
              <a:ext cx="1328920" cy="275082"/>
            </a:xfrm>
            <a:custGeom>
              <a:avLst/>
              <a:gdLst>
                <a:gd name="T0" fmla="*/ 1349 w 1390"/>
                <a:gd name="T1" fmla="*/ 246 h 291"/>
                <a:gd name="T2" fmla="*/ 1349 w 1390"/>
                <a:gd name="T3" fmla="*/ 246 h 291"/>
                <a:gd name="T4" fmla="*/ 1271 w 1390"/>
                <a:gd name="T5" fmla="*/ 276 h 291"/>
                <a:gd name="T6" fmla="*/ 119 w 1390"/>
                <a:gd name="T7" fmla="*/ 290 h 291"/>
                <a:gd name="T8" fmla="*/ 38 w 1390"/>
                <a:gd name="T9" fmla="*/ 263 h 291"/>
                <a:gd name="T10" fmla="*/ 22 w 1390"/>
                <a:gd name="T11" fmla="*/ 166 h 291"/>
                <a:gd name="T12" fmla="*/ 2 w 1390"/>
                <a:gd name="T13" fmla="*/ 73 h 291"/>
                <a:gd name="T14" fmla="*/ 87 w 1390"/>
                <a:gd name="T15" fmla="*/ 15 h 291"/>
                <a:gd name="T16" fmla="*/ 1296 w 1390"/>
                <a:gd name="T17" fmla="*/ 0 h 291"/>
                <a:gd name="T18" fmla="*/ 1354 w 1390"/>
                <a:gd name="T19" fmla="*/ 12 h 291"/>
                <a:gd name="T20" fmla="*/ 1376 w 1390"/>
                <a:gd name="T21" fmla="*/ 98 h 291"/>
                <a:gd name="T22" fmla="*/ 1354 w 1390"/>
                <a:gd name="T23" fmla="*/ 231 h 291"/>
                <a:gd name="T24" fmla="*/ 1349 w 1390"/>
                <a:gd name="T25" fmla="*/ 2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0" h="291">
                  <a:moveTo>
                    <a:pt x="1349" y="246"/>
                  </a:moveTo>
                  <a:lnTo>
                    <a:pt x="1349" y="246"/>
                  </a:lnTo>
                  <a:cubicBezTo>
                    <a:pt x="1349" y="263"/>
                    <a:pt x="1320" y="276"/>
                    <a:pt x="1271" y="276"/>
                  </a:cubicBezTo>
                  <a:cubicBezTo>
                    <a:pt x="119" y="290"/>
                    <a:pt x="119" y="290"/>
                    <a:pt x="119" y="290"/>
                  </a:cubicBezTo>
                  <a:cubicBezTo>
                    <a:pt x="70" y="290"/>
                    <a:pt x="41" y="278"/>
                    <a:pt x="38" y="263"/>
                  </a:cubicBezTo>
                  <a:cubicBezTo>
                    <a:pt x="34" y="231"/>
                    <a:pt x="26" y="198"/>
                    <a:pt x="22" y="166"/>
                  </a:cubicBezTo>
                  <a:cubicBezTo>
                    <a:pt x="14" y="136"/>
                    <a:pt x="5" y="105"/>
                    <a:pt x="2" y="73"/>
                  </a:cubicBezTo>
                  <a:cubicBezTo>
                    <a:pt x="0" y="29"/>
                    <a:pt x="55" y="15"/>
                    <a:pt x="87" y="15"/>
                  </a:cubicBezTo>
                  <a:cubicBezTo>
                    <a:pt x="90" y="15"/>
                    <a:pt x="1296" y="0"/>
                    <a:pt x="1296" y="0"/>
                  </a:cubicBezTo>
                  <a:cubicBezTo>
                    <a:pt x="1313" y="0"/>
                    <a:pt x="1337" y="5"/>
                    <a:pt x="1354" y="12"/>
                  </a:cubicBezTo>
                  <a:cubicBezTo>
                    <a:pt x="1389" y="32"/>
                    <a:pt x="1384" y="66"/>
                    <a:pt x="1376" y="98"/>
                  </a:cubicBezTo>
                  <a:cubicBezTo>
                    <a:pt x="1367" y="141"/>
                    <a:pt x="1362" y="185"/>
                    <a:pt x="1354" y="231"/>
                  </a:cubicBezTo>
                  <a:cubicBezTo>
                    <a:pt x="1352" y="236"/>
                    <a:pt x="1352" y="241"/>
                    <a:pt x="1349" y="246"/>
                  </a:cubicBezTo>
                </a:path>
              </a:pathLst>
            </a:custGeom>
            <a:solidFill>
              <a:srgbClr val="15507A"/>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00" name="Freeform 450"/>
            <p:cNvSpPr>
              <a:spLocks noChangeArrowheads="1"/>
            </p:cNvSpPr>
            <p:nvPr/>
          </p:nvSpPr>
          <p:spPr bwMode="auto">
            <a:xfrm>
              <a:off x="18244468" y="6111048"/>
              <a:ext cx="1185025" cy="207369"/>
            </a:xfrm>
            <a:custGeom>
              <a:avLst/>
              <a:gdLst>
                <a:gd name="T0" fmla="*/ 1206 w 1241"/>
                <a:gd name="T1" fmla="*/ 185 h 220"/>
                <a:gd name="T2" fmla="*/ 1206 w 1241"/>
                <a:gd name="T3" fmla="*/ 185 h 220"/>
                <a:gd name="T4" fmla="*/ 1128 w 1241"/>
                <a:gd name="T5" fmla="*/ 207 h 220"/>
                <a:gd name="T6" fmla="*/ 107 w 1241"/>
                <a:gd name="T7" fmla="*/ 219 h 220"/>
                <a:gd name="T8" fmla="*/ 29 w 1241"/>
                <a:gd name="T9" fmla="*/ 200 h 220"/>
                <a:gd name="T10" fmla="*/ 17 w 1241"/>
                <a:gd name="T11" fmla="*/ 131 h 220"/>
                <a:gd name="T12" fmla="*/ 5 w 1241"/>
                <a:gd name="T13" fmla="*/ 68 h 220"/>
                <a:gd name="T14" fmla="*/ 0 w 1241"/>
                <a:gd name="T15" fmla="*/ 44 h 220"/>
                <a:gd name="T16" fmla="*/ 80 w 1241"/>
                <a:gd name="T17" fmla="*/ 19 h 220"/>
                <a:gd name="T18" fmla="*/ 1150 w 1241"/>
                <a:gd name="T19" fmla="*/ 7 h 220"/>
                <a:gd name="T20" fmla="*/ 1223 w 1241"/>
                <a:gd name="T21" fmla="*/ 19 h 220"/>
                <a:gd name="T22" fmla="*/ 1228 w 1241"/>
                <a:gd name="T23" fmla="*/ 87 h 220"/>
                <a:gd name="T24" fmla="*/ 1206 w 1241"/>
                <a:gd name="T25" fmla="*/ 18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220">
                  <a:moveTo>
                    <a:pt x="1206" y="185"/>
                  </a:moveTo>
                  <a:lnTo>
                    <a:pt x="1206" y="185"/>
                  </a:lnTo>
                  <a:cubicBezTo>
                    <a:pt x="1206" y="195"/>
                    <a:pt x="1172" y="204"/>
                    <a:pt x="1128" y="207"/>
                  </a:cubicBezTo>
                  <a:cubicBezTo>
                    <a:pt x="107" y="219"/>
                    <a:pt x="107" y="219"/>
                    <a:pt x="107" y="219"/>
                  </a:cubicBezTo>
                  <a:cubicBezTo>
                    <a:pt x="63" y="219"/>
                    <a:pt x="29" y="209"/>
                    <a:pt x="29" y="200"/>
                  </a:cubicBezTo>
                  <a:cubicBezTo>
                    <a:pt x="29" y="178"/>
                    <a:pt x="19" y="153"/>
                    <a:pt x="17" y="131"/>
                  </a:cubicBezTo>
                  <a:cubicBezTo>
                    <a:pt x="12" y="109"/>
                    <a:pt x="10" y="87"/>
                    <a:pt x="5" y="68"/>
                  </a:cubicBezTo>
                  <a:cubicBezTo>
                    <a:pt x="2" y="61"/>
                    <a:pt x="0" y="51"/>
                    <a:pt x="0" y="44"/>
                  </a:cubicBezTo>
                  <a:cubicBezTo>
                    <a:pt x="5" y="19"/>
                    <a:pt x="63" y="19"/>
                    <a:pt x="80" y="19"/>
                  </a:cubicBezTo>
                  <a:lnTo>
                    <a:pt x="1150" y="7"/>
                  </a:lnTo>
                  <a:cubicBezTo>
                    <a:pt x="1172" y="7"/>
                    <a:pt x="1208" y="0"/>
                    <a:pt x="1223" y="19"/>
                  </a:cubicBezTo>
                  <a:cubicBezTo>
                    <a:pt x="1240" y="36"/>
                    <a:pt x="1233" y="66"/>
                    <a:pt x="1228" y="87"/>
                  </a:cubicBezTo>
                  <a:cubicBezTo>
                    <a:pt x="1221" y="117"/>
                    <a:pt x="1216" y="127"/>
                    <a:pt x="1206" y="185"/>
                  </a:cubicBezTo>
                </a:path>
              </a:pathLst>
            </a:custGeom>
            <a:solidFill>
              <a:srgbClr val="EEEEE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01" name="Freeform 451"/>
            <p:cNvSpPr>
              <a:spLocks noChangeArrowheads="1"/>
            </p:cNvSpPr>
            <p:nvPr/>
          </p:nvSpPr>
          <p:spPr bwMode="auto">
            <a:xfrm>
              <a:off x="18210610" y="6390362"/>
              <a:ext cx="1282366" cy="973366"/>
            </a:xfrm>
            <a:custGeom>
              <a:avLst/>
              <a:gdLst>
                <a:gd name="T0" fmla="*/ 1341 w 1342"/>
                <a:gd name="T1" fmla="*/ 899 h 1019"/>
                <a:gd name="T2" fmla="*/ 1341 w 1342"/>
                <a:gd name="T3" fmla="*/ 899 h 1019"/>
                <a:gd name="T4" fmla="*/ 1253 w 1342"/>
                <a:gd name="T5" fmla="*/ 1004 h 1019"/>
                <a:gd name="T6" fmla="*/ 100 w 1342"/>
                <a:gd name="T7" fmla="*/ 1016 h 1019"/>
                <a:gd name="T8" fmla="*/ 10 w 1342"/>
                <a:gd name="T9" fmla="*/ 916 h 1019"/>
                <a:gd name="T10" fmla="*/ 0 w 1342"/>
                <a:gd name="T11" fmla="*/ 117 h 1019"/>
                <a:gd name="T12" fmla="*/ 88 w 1342"/>
                <a:gd name="T13" fmla="*/ 15 h 1019"/>
                <a:gd name="T14" fmla="*/ 1241 w 1342"/>
                <a:gd name="T15" fmla="*/ 0 h 1019"/>
                <a:gd name="T16" fmla="*/ 1331 w 1342"/>
                <a:gd name="T17" fmla="*/ 100 h 1019"/>
                <a:gd name="T18" fmla="*/ 1341 w 1342"/>
                <a:gd name="T19" fmla="*/ 899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2" h="1019">
                  <a:moveTo>
                    <a:pt x="1341" y="899"/>
                  </a:moveTo>
                  <a:lnTo>
                    <a:pt x="1341" y="899"/>
                  </a:lnTo>
                  <a:cubicBezTo>
                    <a:pt x="1341" y="955"/>
                    <a:pt x="1302" y="1004"/>
                    <a:pt x="1253" y="1004"/>
                  </a:cubicBezTo>
                  <a:cubicBezTo>
                    <a:pt x="100" y="1016"/>
                    <a:pt x="100" y="1016"/>
                    <a:pt x="100" y="1016"/>
                  </a:cubicBezTo>
                  <a:cubicBezTo>
                    <a:pt x="52" y="1018"/>
                    <a:pt x="10" y="972"/>
                    <a:pt x="10" y="916"/>
                  </a:cubicBezTo>
                  <a:cubicBezTo>
                    <a:pt x="0" y="117"/>
                    <a:pt x="0" y="117"/>
                    <a:pt x="0" y="117"/>
                  </a:cubicBezTo>
                  <a:cubicBezTo>
                    <a:pt x="0" y="61"/>
                    <a:pt x="40" y="15"/>
                    <a:pt x="88" y="15"/>
                  </a:cubicBezTo>
                  <a:cubicBezTo>
                    <a:pt x="1241" y="0"/>
                    <a:pt x="1241" y="0"/>
                    <a:pt x="1241" y="0"/>
                  </a:cubicBezTo>
                  <a:cubicBezTo>
                    <a:pt x="1290" y="0"/>
                    <a:pt x="1329" y="44"/>
                    <a:pt x="1331" y="100"/>
                  </a:cubicBezTo>
                  <a:lnTo>
                    <a:pt x="1341" y="899"/>
                  </a:lnTo>
                </a:path>
              </a:pathLst>
            </a:custGeom>
            <a:solidFill>
              <a:srgbClr val="013348"/>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02" name="Freeform 452"/>
            <p:cNvSpPr>
              <a:spLocks noChangeArrowheads="1"/>
            </p:cNvSpPr>
            <p:nvPr/>
          </p:nvSpPr>
          <p:spPr bwMode="auto">
            <a:xfrm>
              <a:off x="18210610" y="6360738"/>
              <a:ext cx="1282366" cy="973366"/>
            </a:xfrm>
            <a:custGeom>
              <a:avLst/>
              <a:gdLst>
                <a:gd name="T0" fmla="*/ 1341 w 1342"/>
                <a:gd name="T1" fmla="*/ 902 h 1020"/>
                <a:gd name="T2" fmla="*/ 1341 w 1342"/>
                <a:gd name="T3" fmla="*/ 902 h 1020"/>
                <a:gd name="T4" fmla="*/ 1253 w 1342"/>
                <a:gd name="T5" fmla="*/ 1004 h 1020"/>
                <a:gd name="T6" fmla="*/ 100 w 1342"/>
                <a:gd name="T7" fmla="*/ 1019 h 1020"/>
                <a:gd name="T8" fmla="*/ 10 w 1342"/>
                <a:gd name="T9" fmla="*/ 916 h 1020"/>
                <a:gd name="T10" fmla="*/ 0 w 1342"/>
                <a:gd name="T11" fmla="*/ 120 h 1020"/>
                <a:gd name="T12" fmla="*/ 88 w 1342"/>
                <a:gd name="T13" fmla="*/ 15 h 1020"/>
                <a:gd name="T14" fmla="*/ 1241 w 1342"/>
                <a:gd name="T15" fmla="*/ 0 h 1020"/>
                <a:gd name="T16" fmla="*/ 1331 w 1342"/>
                <a:gd name="T17" fmla="*/ 102 h 1020"/>
                <a:gd name="T18" fmla="*/ 1341 w 1342"/>
                <a:gd name="T19" fmla="*/ 902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2" h="1020">
                  <a:moveTo>
                    <a:pt x="1341" y="902"/>
                  </a:moveTo>
                  <a:lnTo>
                    <a:pt x="1341" y="902"/>
                  </a:lnTo>
                  <a:cubicBezTo>
                    <a:pt x="1341" y="958"/>
                    <a:pt x="1302" y="1004"/>
                    <a:pt x="1253" y="1004"/>
                  </a:cubicBezTo>
                  <a:cubicBezTo>
                    <a:pt x="100" y="1019"/>
                    <a:pt x="100" y="1019"/>
                    <a:pt x="100" y="1019"/>
                  </a:cubicBezTo>
                  <a:cubicBezTo>
                    <a:pt x="52" y="1019"/>
                    <a:pt x="10" y="975"/>
                    <a:pt x="10" y="916"/>
                  </a:cubicBezTo>
                  <a:cubicBezTo>
                    <a:pt x="0" y="120"/>
                    <a:pt x="0" y="120"/>
                    <a:pt x="0" y="120"/>
                  </a:cubicBezTo>
                  <a:cubicBezTo>
                    <a:pt x="0" y="61"/>
                    <a:pt x="40" y="15"/>
                    <a:pt x="88" y="15"/>
                  </a:cubicBezTo>
                  <a:cubicBezTo>
                    <a:pt x="1241" y="0"/>
                    <a:pt x="1241" y="0"/>
                    <a:pt x="1241" y="0"/>
                  </a:cubicBezTo>
                  <a:cubicBezTo>
                    <a:pt x="1290" y="0"/>
                    <a:pt x="1329" y="47"/>
                    <a:pt x="1331" y="102"/>
                  </a:cubicBezTo>
                  <a:lnTo>
                    <a:pt x="1341" y="902"/>
                  </a:lnTo>
                </a:path>
              </a:pathLst>
            </a:custGeom>
            <a:solidFill>
              <a:srgbClr val="15507A"/>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03" name="Freeform 453"/>
            <p:cNvSpPr>
              <a:spLocks noChangeArrowheads="1"/>
            </p:cNvSpPr>
            <p:nvPr/>
          </p:nvSpPr>
          <p:spPr bwMode="auto">
            <a:xfrm>
              <a:off x="18299487" y="6436915"/>
              <a:ext cx="1125773" cy="567092"/>
            </a:xfrm>
            <a:custGeom>
              <a:avLst/>
              <a:gdLst>
                <a:gd name="T0" fmla="*/ 1172 w 1176"/>
                <a:gd name="T1" fmla="*/ 522 h 596"/>
                <a:gd name="T2" fmla="*/ 1172 w 1176"/>
                <a:gd name="T3" fmla="*/ 522 h 596"/>
                <a:gd name="T4" fmla="*/ 1097 w 1176"/>
                <a:gd name="T5" fmla="*/ 583 h 596"/>
                <a:gd name="T6" fmla="*/ 83 w 1176"/>
                <a:gd name="T7" fmla="*/ 595 h 596"/>
                <a:gd name="T8" fmla="*/ 5 w 1176"/>
                <a:gd name="T9" fmla="*/ 537 h 596"/>
                <a:gd name="T10" fmla="*/ 0 w 1176"/>
                <a:gd name="T11" fmla="*/ 74 h 596"/>
                <a:gd name="T12" fmla="*/ 75 w 1176"/>
                <a:gd name="T13" fmla="*/ 13 h 596"/>
                <a:gd name="T14" fmla="*/ 1090 w 1176"/>
                <a:gd name="T15" fmla="*/ 0 h 596"/>
                <a:gd name="T16" fmla="*/ 1167 w 1176"/>
                <a:gd name="T17" fmla="*/ 59 h 596"/>
                <a:gd name="T18" fmla="*/ 1172 w 1176"/>
                <a:gd name="T19" fmla="*/ 522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6" h="596">
                  <a:moveTo>
                    <a:pt x="1172" y="522"/>
                  </a:moveTo>
                  <a:lnTo>
                    <a:pt x="1172" y="522"/>
                  </a:lnTo>
                  <a:cubicBezTo>
                    <a:pt x="1175" y="554"/>
                    <a:pt x="1138" y="583"/>
                    <a:pt x="1097" y="583"/>
                  </a:cubicBezTo>
                  <a:cubicBezTo>
                    <a:pt x="83" y="595"/>
                    <a:pt x="83" y="595"/>
                    <a:pt x="83" y="595"/>
                  </a:cubicBezTo>
                  <a:cubicBezTo>
                    <a:pt x="42" y="595"/>
                    <a:pt x="5" y="568"/>
                    <a:pt x="5" y="537"/>
                  </a:cubicBezTo>
                  <a:cubicBezTo>
                    <a:pt x="0" y="74"/>
                    <a:pt x="0" y="74"/>
                    <a:pt x="0" y="74"/>
                  </a:cubicBezTo>
                  <a:cubicBezTo>
                    <a:pt x="0" y="40"/>
                    <a:pt x="34" y="13"/>
                    <a:pt x="75" y="13"/>
                  </a:cubicBezTo>
                  <a:cubicBezTo>
                    <a:pt x="1090" y="0"/>
                    <a:pt x="1090" y="0"/>
                    <a:pt x="1090" y="0"/>
                  </a:cubicBezTo>
                  <a:cubicBezTo>
                    <a:pt x="1131" y="0"/>
                    <a:pt x="1167" y="25"/>
                    <a:pt x="1167" y="59"/>
                  </a:cubicBezTo>
                  <a:lnTo>
                    <a:pt x="1172" y="522"/>
                  </a:lnTo>
                </a:path>
              </a:pathLst>
            </a:custGeom>
            <a:solidFill>
              <a:srgbClr val="013348"/>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04" name="Freeform 454"/>
            <p:cNvSpPr>
              <a:spLocks noChangeArrowheads="1"/>
            </p:cNvSpPr>
            <p:nvPr/>
          </p:nvSpPr>
          <p:spPr bwMode="auto">
            <a:xfrm>
              <a:off x="18735406" y="7046327"/>
              <a:ext cx="241237" cy="224297"/>
            </a:xfrm>
            <a:custGeom>
              <a:avLst/>
              <a:gdLst>
                <a:gd name="T0" fmla="*/ 253 w 254"/>
                <a:gd name="T1" fmla="*/ 212 h 240"/>
                <a:gd name="T2" fmla="*/ 253 w 254"/>
                <a:gd name="T3" fmla="*/ 212 h 240"/>
                <a:gd name="T4" fmla="*/ 236 w 254"/>
                <a:gd name="T5" fmla="*/ 236 h 240"/>
                <a:gd name="T6" fmla="*/ 19 w 254"/>
                <a:gd name="T7" fmla="*/ 239 h 240"/>
                <a:gd name="T8" fmla="*/ 2 w 254"/>
                <a:gd name="T9" fmla="*/ 214 h 240"/>
                <a:gd name="T10" fmla="*/ 0 w 254"/>
                <a:gd name="T11" fmla="*/ 26 h 240"/>
                <a:gd name="T12" fmla="*/ 17 w 254"/>
                <a:gd name="T13" fmla="*/ 4 h 240"/>
                <a:gd name="T14" fmla="*/ 234 w 254"/>
                <a:gd name="T15" fmla="*/ 0 h 240"/>
                <a:gd name="T16" fmla="*/ 251 w 254"/>
                <a:gd name="T17" fmla="*/ 24 h 240"/>
                <a:gd name="T18" fmla="*/ 253 w 254"/>
                <a:gd name="T19" fmla="*/ 21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240">
                  <a:moveTo>
                    <a:pt x="253" y="212"/>
                  </a:moveTo>
                  <a:lnTo>
                    <a:pt x="253" y="212"/>
                  </a:lnTo>
                  <a:cubicBezTo>
                    <a:pt x="253" y="224"/>
                    <a:pt x="246" y="236"/>
                    <a:pt x="236" y="236"/>
                  </a:cubicBezTo>
                  <a:cubicBezTo>
                    <a:pt x="19" y="239"/>
                    <a:pt x="19" y="239"/>
                    <a:pt x="19" y="239"/>
                  </a:cubicBezTo>
                  <a:cubicBezTo>
                    <a:pt x="10" y="239"/>
                    <a:pt x="2" y="229"/>
                    <a:pt x="2" y="214"/>
                  </a:cubicBezTo>
                  <a:cubicBezTo>
                    <a:pt x="0" y="26"/>
                    <a:pt x="0" y="26"/>
                    <a:pt x="0" y="26"/>
                  </a:cubicBezTo>
                  <a:cubicBezTo>
                    <a:pt x="0" y="14"/>
                    <a:pt x="7" y="4"/>
                    <a:pt x="17" y="4"/>
                  </a:cubicBezTo>
                  <a:cubicBezTo>
                    <a:pt x="234" y="0"/>
                    <a:pt x="234" y="0"/>
                    <a:pt x="234" y="0"/>
                  </a:cubicBezTo>
                  <a:cubicBezTo>
                    <a:pt x="241" y="0"/>
                    <a:pt x="251" y="12"/>
                    <a:pt x="251" y="24"/>
                  </a:cubicBezTo>
                  <a:lnTo>
                    <a:pt x="253" y="212"/>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05" name="Freeform 455"/>
            <p:cNvSpPr>
              <a:spLocks noChangeArrowheads="1"/>
            </p:cNvSpPr>
            <p:nvPr/>
          </p:nvSpPr>
          <p:spPr bwMode="auto">
            <a:xfrm>
              <a:off x="18735406" y="7046327"/>
              <a:ext cx="241237" cy="224297"/>
            </a:xfrm>
            <a:custGeom>
              <a:avLst/>
              <a:gdLst>
                <a:gd name="T0" fmla="*/ 253 w 254"/>
                <a:gd name="T1" fmla="*/ 212 h 240"/>
                <a:gd name="T2" fmla="*/ 253 w 254"/>
                <a:gd name="T3" fmla="*/ 212 h 240"/>
                <a:gd name="T4" fmla="*/ 236 w 254"/>
                <a:gd name="T5" fmla="*/ 236 h 240"/>
                <a:gd name="T6" fmla="*/ 19 w 254"/>
                <a:gd name="T7" fmla="*/ 239 h 240"/>
                <a:gd name="T8" fmla="*/ 2 w 254"/>
                <a:gd name="T9" fmla="*/ 214 h 240"/>
                <a:gd name="T10" fmla="*/ 0 w 254"/>
                <a:gd name="T11" fmla="*/ 26 h 240"/>
                <a:gd name="T12" fmla="*/ 17 w 254"/>
                <a:gd name="T13" fmla="*/ 4 h 240"/>
                <a:gd name="T14" fmla="*/ 234 w 254"/>
                <a:gd name="T15" fmla="*/ 0 h 240"/>
                <a:gd name="T16" fmla="*/ 251 w 254"/>
                <a:gd name="T17" fmla="*/ 24 h 240"/>
                <a:gd name="T18" fmla="*/ 253 w 254"/>
                <a:gd name="T19" fmla="*/ 21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240">
                  <a:moveTo>
                    <a:pt x="253" y="212"/>
                  </a:moveTo>
                  <a:lnTo>
                    <a:pt x="253" y="212"/>
                  </a:lnTo>
                  <a:cubicBezTo>
                    <a:pt x="253" y="224"/>
                    <a:pt x="246" y="236"/>
                    <a:pt x="236" y="236"/>
                  </a:cubicBezTo>
                  <a:cubicBezTo>
                    <a:pt x="19" y="239"/>
                    <a:pt x="19" y="239"/>
                    <a:pt x="19" y="239"/>
                  </a:cubicBezTo>
                  <a:cubicBezTo>
                    <a:pt x="10" y="239"/>
                    <a:pt x="2" y="229"/>
                    <a:pt x="2" y="214"/>
                  </a:cubicBezTo>
                  <a:cubicBezTo>
                    <a:pt x="0" y="26"/>
                    <a:pt x="0" y="26"/>
                    <a:pt x="0" y="26"/>
                  </a:cubicBezTo>
                  <a:cubicBezTo>
                    <a:pt x="0" y="14"/>
                    <a:pt x="7" y="4"/>
                    <a:pt x="17" y="4"/>
                  </a:cubicBezTo>
                  <a:cubicBezTo>
                    <a:pt x="234" y="0"/>
                    <a:pt x="234" y="0"/>
                    <a:pt x="234" y="0"/>
                  </a:cubicBezTo>
                  <a:cubicBezTo>
                    <a:pt x="241" y="0"/>
                    <a:pt x="251" y="12"/>
                    <a:pt x="251" y="24"/>
                  </a:cubicBezTo>
                  <a:lnTo>
                    <a:pt x="253" y="212"/>
                  </a:lnTo>
                </a:path>
              </a:pathLst>
            </a:custGeom>
            <a:noFill/>
            <a:ln w="5760" cap="flat">
              <a:solidFill>
                <a:srgbClr val="326798"/>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06" name="Freeform 456"/>
            <p:cNvSpPr>
              <a:spLocks noChangeArrowheads="1"/>
            </p:cNvSpPr>
            <p:nvPr/>
          </p:nvSpPr>
          <p:spPr bwMode="auto">
            <a:xfrm>
              <a:off x="18726942" y="7042095"/>
              <a:ext cx="241237" cy="224297"/>
            </a:xfrm>
            <a:custGeom>
              <a:avLst/>
              <a:gdLst>
                <a:gd name="T0" fmla="*/ 251 w 254"/>
                <a:gd name="T1" fmla="*/ 212 h 240"/>
                <a:gd name="T2" fmla="*/ 251 w 254"/>
                <a:gd name="T3" fmla="*/ 212 h 240"/>
                <a:gd name="T4" fmla="*/ 236 w 254"/>
                <a:gd name="T5" fmla="*/ 237 h 240"/>
                <a:gd name="T6" fmla="*/ 19 w 254"/>
                <a:gd name="T7" fmla="*/ 239 h 240"/>
                <a:gd name="T8" fmla="*/ 2 w 254"/>
                <a:gd name="T9" fmla="*/ 215 h 240"/>
                <a:gd name="T10" fmla="*/ 0 w 254"/>
                <a:gd name="T11" fmla="*/ 27 h 240"/>
                <a:gd name="T12" fmla="*/ 17 w 254"/>
                <a:gd name="T13" fmla="*/ 3 h 240"/>
                <a:gd name="T14" fmla="*/ 234 w 254"/>
                <a:gd name="T15" fmla="*/ 0 h 240"/>
                <a:gd name="T16" fmla="*/ 248 w 254"/>
                <a:gd name="T17" fmla="*/ 24 h 240"/>
                <a:gd name="T18" fmla="*/ 251 w 254"/>
                <a:gd name="T19" fmla="*/ 21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240">
                  <a:moveTo>
                    <a:pt x="251" y="212"/>
                  </a:moveTo>
                  <a:lnTo>
                    <a:pt x="251" y="212"/>
                  </a:lnTo>
                  <a:cubicBezTo>
                    <a:pt x="253" y="225"/>
                    <a:pt x="246" y="237"/>
                    <a:pt x="236" y="237"/>
                  </a:cubicBezTo>
                  <a:cubicBezTo>
                    <a:pt x="19" y="239"/>
                    <a:pt x="19" y="239"/>
                    <a:pt x="19" y="239"/>
                  </a:cubicBezTo>
                  <a:cubicBezTo>
                    <a:pt x="9" y="239"/>
                    <a:pt x="2" y="227"/>
                    <a:pt x="2" y="215"/>
                  </a:cubicBezTo>
                  <a:cubicBezTo>
                    <a:pt x="0" y="27"/>
                    <a:pt x="0" y="27"/>
                    <a:pt x="0" y="27"/>
                  </a:cubicBezTo>
                  <a:cubicBezTo>
                    <a:pt x="0" y="15"/>
                    <a:pt x="7" y="3"/>
                    <a:pt x="17" y="3"/>
                  </a:cubicBezTo>
                  <a:cubicBezTo>
                    <a:pt x="234" y="0"/>
                    <a:pt x="234" y="0"/>
                    <a:pt x="234" y="0"/>
                  </a:cubicBezTo>
                  <a:cubicBezTo>
                    <a:pt x="241" y="0"/>
                    <a:pt x="248" y="12"/>
                    <a:pt x="248" y="24"/>
                  </a:cubicBezTo>
                  <a:lnTo>
                    <a:pt x="251" y="212"/>
                  </a:lnTo>
                </a:path>
              </a:pathLst>
            </a:custGeom>
            <a:solidFill>
              <a:srgbClr val="013348"/>
            </a:solidFill>
            <a:ln>
              <a:noFill/>
            </a:ln>
            <a:effectLst/>
            <a:extLst>
              <a:ext uri="{91240B29-F687-4f45-9708-019B960494DF}">
                <a14:hiddenLine xmlns="" xmlns:a14="http://schemas.microsoft.com/office/drawing/2010/main" w="9525" cap="flat">
                  <a:solidFill>
                    <a:srgbClr val="326798"/>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07" name="Freeform 457"/>
            <p:cNvSpPr>
              <a:spLocks noChangeArrowheads="1"/>
            </p:cNvSpPr>
            <p:nvPr/>
          </p:nvSpPr>
          <p:spPr bwMode="auto">
            <a:xfrm>
              <a:off x="19226345" y="6830493"/>
              <a:ext cx="131199" cy="135425"/>
            </a:xfrm>
            <a:custGeom>
              <a:avLst/>
              <a:gdLst>
                <a:gd name="T0" fmla="*/ 139 w 140"/>
                <a:gd name="T1" fmla="*/ 137 h 145"/>
                <a:gd name="T2" fmla="*/ 139 w 140"/>
                <a:gd name="T3" fmla="*/ 137 h 145"/>
                <a:gd name="T4" fmla="*/ 134 w 140"/>
                <a:gd name="T5" fmla="*/ 142 h 145"/>
                <a:gd name="T6" fmla="*/ 5 w 140"/>
                <a:gd name="T7" fmla="*/ 144 h 145"/>
                <a:gd name="T8" fmla="*/ 0 w 140"/>
                <a:gd name="T9" fmla="*/ 139 h 145"/>
                <a:gd name="T10" fmla="*/ 0 w 140"/>
                <a:gd name="T11" fmla="*/ 7 h 145"/>
                <a:gd name="T12" fmla="*/ 5 w 140"/>
                <a:gd name="T13" fmla="*/ 3 h 145"/>
                <a:gd name="T14" fmla="*/ 134 w 140"/>
                <a:gd name="T15" fmla="*/ 0 h 145"/>
                <a:gd name="T16" fmla="*/ 139 w 140"/>
                <a:gd name="T17" fmla="*/ 5 h 145"/>
                <a:gd name="T18" fmla="*/ 139 w 140"/>
                <a:gd name="T19" fmla="*/ 13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5">
                  <a:moveTo>
                    <a:pt x="139" y="137"/>
                  </a:moveTo>
                  <a:lnTo>
                    <a:pt x="139" y="137"/>
                  </a:lnTo>
                  <a:cubicBezTo>
                    <a:pt x="139" y="139"/>
                    <a:pt x="137" y="142"/>
                    <a:pt x="134" y="142"/>
                  </a:cubicBezTo>
                  <a:cubicBezTo>
                    <a:pt x="5" y="144"/>
                    <a:pt x="5" y="144"/>
                    <a:pt x="5" y="144"/>
                  </a:cubicBezTo>
                  <a:cubicBezTo>
                    <a:pt x="2" y="144"/>
                    <a:pt x="0" y="142"/>
                    <a:pt x="0" y="139"/>
                  </a:cubicBezTo>
                  <a:cubicBezTo>
                    <a:pt x="0" y="7"/>
                    <a:pt x="0" y="7"/>
                    <a:pt x="0" y="7"/>
                  </a:cubicBezTo>
                  <a:cubicBezTo>
                    <a:pt x="0" y="5"/>
                    <a:pt x="2" y="3"/>
                    <a:pt x="5" y="3"/>
                  </a:cubicBezTo>
                  <a:cubicBezTo>
                    <a:pt x="134" y="0"/>
                    <a:pt x="134" y="0"/>
                    <a:pt x="134" y="0"/>
                  </a:cubicBezTo>
                  <a:cubicBezTo>
                    <a:pt x="137" y="0"/>
                    <a:pt x="139" y="3"/>
                    <a:pt x="139" y="5"/>
                  </a:cubicBezTo>
                  <a:lnTo>
                    <a:pt x="139" y="137"/>
                  </a:lnTo>
                </a:path>
              </a:pathLst>
            </a:custGeom>
            <a:solidFill>
              <a:srgbClr val="5B93B1"/>
            </a:solidFill>
            <a:ln>
              <a:noFill/>
            </a:ln>
            <a:effectLst/>
            <a:extLst>
              <a:ext uri="{91240B29-F687-4f45-9708-019B960494DF}">
                <a14:hiddenLine xmlns="" xmlns:a14="http://schemas.microsoft.com/office/drawing/2010/main" w="9525" cap="flat">
                  <a:solidFill>
                    <a:srgbClr val="326798"/>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08" name="Freeform 458"/>
            <p:cNvSpPr>
              <a:spLocks noChangeArrowheads="1"/>
            </p:cNvSpPr>
            <p:nvPr/>
          </p:nvSpPr>
          <p:spPr bwMode="auto">
            <a:xfrm>
              <a:off x="19226345" y="6830493"/>
              <a:ext cx="131199" cy="135425"/>
            </a:xfrm>
            <a:custGeom>
              <a:avLst/>
              <a:gdLst>
                <a:gd name="T0" fmla="*/ 139 w 140"/>
                <a:gd name="T1" fmla="*/ 137 h 145"/>
                <a:gd name="T2" fmla="*/ 139 w 140"/>
                <a:gd name="T3" fmla="*/ 137 h 145"/>
                <a:gd name="T4" fmla="*/ 134 w 140"/>
                <a:gd name="T5" fmla="*/ 142 h 145"/>
                <a:gd name="T6" fmla="*/ 5 w 140"/>
                <a:gd name="T7" fmla="*/ 144 h 145"/>
                <a:gd name="T8" fmla="*/ 0 w 140"/>
                <a:gd name="T9" fmla="*/ 139 h 145"/>
                <a:gd name="T10" fmla="*/ 0 w 140"/>
                <a:gd name="T11" fmla="*/ 7 h 145"/>
                <a:gd name="T12" fmla="*/ 5 w 140"/>
                <a:gd name="T13" fmla="*/ 3 h 145"/>
                <a:gd name="T14" fmla="*/ 134 w 140"/>
                <a:gd name="T15" fmla="*/ 0 h 145"/>
                <a:gd name="T16" fmla="*/ 139 w 140"/>
                <a:gd name="T17" fmla="*/ 5 h 145"/>
                <a:gd name="T18" fmla="*/ 139 w 140"/>
                <a:gd name="T19" fmla="*/ 13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5">
                  <a:moveTo>
                    <a:pt x="139" y="137"/>
                  </a:moveTo>
                  <a:lnTo>
                    <a:pt x="139" y="137"/>
                  </a:lnTo>
                  <a:cubicBezTo>
                    <a:pt x="139" y="139"/>
                    <a:pt x="137" y="142"/>
                    <a:pt x="134" y="142"/>
                  </a:cubicBezTo>
                  <a:cubicBezTo>
                    <a:pt x="5" y="144"/>
                    <a:pt x="5" y="144"/>
                    <a:pt x="5" y="144"/>
                  </a:cubicBezTo>
                  <a:cubicBezTo>
                    <a:pt x="2" y="144"/>
                    <a:pt x="0" y="142"/>
                    <a:pt x="0" y="139"/>
                  </a:cubicBezTo>
                  <a:cubicBezTo>
                    <a:pt x="0" y="7"/>
                    <a:pt x="0" y="7"/>
                    <a:pt x="0" y="7"/>
                  </a:cubicBezTo>
                  <a:cubicBezTo>
                    <a:pt x="0" y="5"/>
                    <a:pt x="2" y="3"/>
                    <a:pt x="5" y="3"/>
                  </a:cubicBezTo>
                  <a:cubicBezTo>
                    <a:pt x="134" y="0"/>
                    <a:pt x="134" y="0"/>
                    <a:pt x="134" y="0"/>
                  </a:cubicBezTo>
                  <a:cubicBezTo>
                    <a:pt x="137" y="0"/>
                    <a:pt x="139" y="3"/>
                    <a:pt x="139" y="5"/>
                  </a:cubicBezTo>
                  <a:lnTo>
                    <a:pt x="139" y="137"/>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09" name="Freeform 459"/>
            <p:cNvSpPr>
              <a:spLocks noChangeArrowheads="1"/>
            </p:cNvSpPr>
            <p:nvPr/>
          </p:nvSpPr>
          <p:spPr bwMode="auto">
            <a:xfrm>
              <a:off x="19052824" y="6834725"/>
              <a:ext cx="131199" cy="135425"/>
            </a:xfrm>
            <a:custGeom>
              <a:avLst/>
              <a:gdLst>
                <a:gd name="T0" fmla="*/ 141 w 142"/>
                <a:gd name="T1" fmla="*/ 136 h 145"/>
                <a:gd name="T2" fmla="*/ 141 w 142"/>
                <a:gd name="T3" fmla="*/ 136 h 145"/>
                <a:gd name="T4" fmla="*/ 136 w 142"/>
                <a:gd name="T5" fmla="*/ 141 h 145"/>
                <a:gd name="T6" fmla="*/ 7 w 142"/>
                <a:gd name="T7" fmla="*/ 144 h 145"/>
                <a:gd name="T8" fmla="*/ 2 w 142"/>
                <a:gd name="T9" fmla="*/ 139 h 145"/>
                <a:gd name="T10" fmla="*/ 0 w 142"/>
                <a:gd name="T11" fmla="*/ 7 h 145"/>
                <a:gd name="T12" fmla="*/ 5 w 142"/>
                <a:gd name="T13" fmla="*/ 2 h 145"/>
                <a:gd name="T14" fmla="*/ 134 w 142"/>
                <a:gd name="T15" fmla="*/ 0 h 145"/>
                <a:gd name="T16" fmla="*/ 139 w 142"/>
                <a:gd name="T17" fmla="*/ 4 h 145"/>
                <a:gd name="T18" fmla="*/ 141 w 142"/>
                <a:gd name="T19"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5">
                  <a:moveTo>
                    <a:pt x="141" y="136"/>
                  </a:moveTo>
                  <a:lnTo>
                    <a:pt x="141" y="136"/>
                  </a:lnTo>
                  <a:cubicBezTo>
                    <a:pt x="141" y="139"/>
                    <a:pt x="139" y="141"/>
                    <a:pt x="136" y="141"/>
                  </a:cubicBezTo>
                  <a:cubicBezTo>
                    <a:pt x="7" y="144"/>
                    <a:pt x="7" y="144"/>
                    <a:pt x="7" y="144"/>
                  </a:cubicBezTo>
                  <a:cubicBezTo>
                    <a:pt x="5" y="144"/>
                    <a:pt x="2" y="141"/>
                    <a:pt x="2" y="139"/>
                  </a:cubicBezTo>
                  <a:cubicBezTo>
                    <a:pt x="0" y="7"/>
                    <a:pt x="0" y="7"/>
                    <a:pt x="0" y="7"/>
                  </a:cubicBezTo>
                  <a:cubicBezTo>
                    <a:pt x="0" y="4"/>
                    <a:pt x="2" y="2"/>
                    <a:pt x="5" y="2"/>
                  </a:cubicBezTo>
                  <a:cubicBezTo>
                    <a:pt x="134" y="0"/>
                    <a:pt x="134" y="0"/>
                    <a:pt x="134" y="0"/>
                  </a:cubicBezTo>
                  <a:cubicBezTo>
                    <a:pt x="136" y="0"/>
                    <a:pt x="139" y="2"/>
                    <a:pt x="139" y="4"/>
                  </a:cubicBezTo>
                  <a:lnTo>
                    <a:pt x="141" y="136"/>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10" name="Freeform 460"/>
            <p:cNvSpPr>
              <a:spLocks noChangeArrowheads="1"/>
            </p:cNvSpPr>
            <p:nvPr/>
          </p:nvSpPr>
          <p:spPr bwMode="auto">
            <a:xfrm>
              <a:off x="19052824" y="6834725"/>
              <a:ext cx="131199" cy="135425"/>
            </a:xfrm>
            <a:custGeom>
              <a:avLst/>
              <a:gdLst>
                <a:gd name="T0" fmla="*/ 141 w 142"/>
                <a:gd name="T1" fmla="*/ 136 h 145"/>
                <a:gd name="T2" fmla="*/ 141 w 142"/>
                <a:gd name="T3" fmla="*/ 136 h 145"/>
                <a:gd name="T4" fmla="*/ 136 w 142"/>
                <a:gd name="T5" fmla="*/ 141 h 145"/>
                <a:gd name="T6" fmla="*/ 7 w 142"/>
                <a:gd name="T7" fmla="*/ 144 h 145"/>
                <a:gd name="T8" fmla="*/ 2 w 142"/>
                <a:gd name="T9" fmla="*/ 139 h 145"/>
                <a:gd name="T10" fmla="*/ 0 w 142"/>
                <a:gd name="T11" fmla="*/ 7 h 145"/>
                <a:gd name="T12" fmla="*/ 5 w 142"/>
                <a:gd name="T13" fmla="*/ 2 h 145"/>
                <a:gd name="T14" fmla="*/ 134 w 142"/>
                <a:gd name="T15" fmla="*/ 0 h 145"/>
                <a:gd name="T16" fmla="*/ 139 w 142"/>
                <a:gd name="T17" fmla="*/ 4 h 145"/>
                <a:gd name="T18" fmla="*/ 141 w 142"/>
                <a:gd name="T19"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5">
                  <a:moveTo>
                    <a:pt x="141" y="136"/>
                  </a:moveTo>
                  <a:lnTo>
                    <a:pt x="141" y="136"/>
                  </a:lnTo>
                  <a:cubicBezTo>
                    <a:pt x="141" y="139"/>
                    <a:pt x="139" y="141"/>
                    <a:pt x="136" y="141"/>
                  </a:cubicBezTo>
                  <a:cubicBezTo>
                    <a:pt x="7" y="144"/>
                    <a:pt x="7" y="144"/>
                    <a:pt x="7" y="144"/>
                  </a:cubicBezTo>
                  <a:cubicBezTo>
                    <a:pt x="5" y="144"/>
                    <a:pt x="2" y="141"/>
                    <a:pt x="2" y="139"/>
                  </a:cubicBezTo>
                  <a:cubicBezTo>
                    <a:pt x="0" y="7"/>
                    <a:pt x="0" y="7"/>
                    <a:pt x="0" y="7"/>
                  </a:cubicBezTo>
                  <a:cubicBezTo>
                    <a:pt x="0" y="4"/>
                    <a:pt x="2" y="2"/>
                    <a:pt x="5" y="2"/>
                  </a:cubicBezTo>
                  <a:cubicBezTo>
                    <a:pt x="134" y="0"/>
                    <a:pt x="134" y="0"/>
                    <a:pt x="134" y="0"/>
                  </a:cubicBezTo>
                  <a:cubicBezTo>
                    <a:pt x="136" y="0"/>
                    <a:pt x="139" y="2"/>
                    <a:pt x="139" y="4"/>
                  </a:cubicBezTo>
                  <a:lnTo>
                    <a:pt x="141" y="136"/>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11" name="Freeform 461"/>
            <p:cNvSpPr>
              <a:spLocks noChangeArrowheads="1"/>
            </p:cNvSpPr>
            <p:nvPr/>
          </p:nvSpPr>
          <p:spPr bwMode="auto">
            <a:xfrm>
              <a:off x="18879302" y="6838957"/>
              <a:ext cx="131199" cy="131193"/>
            </a:xfrm>
            <a:custGeom>
              <a:avLst/>
              <a:gdLst>
                <a:gd name="T0" fmla="*/ 139 w 140"/>
                <a:gd name="T1" fmla="*/ 137 h 143"/>
                <a:gd name="T2" fmla="*/ 139 w 140"/>
                <a:gd name="T3" fmla="*/ 137 h 143"/>
                <a:gd name="T4" fmla="*/ 134 w 140"/>
                <a:gd name="T5" fmla="*/ 142 h 143"/>
                <a:gd name="T6" fmla="*/ 5 w 140"/>
                <a:gd name="T7" fmla="*/ 142 h 143"/>
                <a:gd name="T8" fmla="*/ 0 w 140"/>
                <a:gd name="T9" fmla="*/ 139 h 143"/>
                <a:gd name="T10" fmla="*/ 0 w 140"/>
                <a:gd name="T11" fmla="*/ 7 h 143"/>
                <a:gd name="T12" fmla="*/ 5 w 140"/>
                <a:gd name="T13" fmla="*/ 2 h 143"/>
                <a:gd name="T14" fmla="*/ 134 w 140"/>
                <a:gd name="T15" fmla="*/ 0 h 143"/>
                <a:gd name="T16" fmla="*/ 139 w 140"/>
                <a:gd name="T17" fmla="*/ 5 h 143"/>
                <a:gd name="T18" fmla="*/ 139 w 140"/>
                <a:gd name="T19"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139" y="137"/>
                  </a:moveTo>
                  <a:lnTo>
                    <a:pt x="139" y="137"/>
                  </a:lnTo>
                  <a:cubicBezTo>
                    <a:pt x="139" y="139"/>
                    <a:pt x="136" y="142"/>
                    <a:pt x="134" y="142"/>
                  </a:cubicBezTo>
                  <a:cubicBezTo>
                    <a:pt x="5" y="142"/>
                    <a:pt x="5" y="142"/>
                    <a:pt x="5" y="142"/>
                  </a:cubicBezTo>
                  <a:cubicBezTo>
                    <a:pt x="2" y="142"/>
                    <a:pt x="2" y="142"/>
                    <a:pt x="0" y="139"/>
                  </a:cubicBezTo>
                  <a:cubicBezTo>
                    <a:pt x="0" y="7"/>
                    <a:pt x="0" y="7"/>
                    <a:pt x="0" y="7"/>
                  </a:cubicBezTo>
                  <a:cubicBezTo>
                    <a:pt x="0" y="5"/>
                    <a:pt x="2" y="2"/>
                    <a:pt x="5" y="2"/>
                  </a:cubicBezTo>
                  <a:cubicBezTo>
                    <a:pt x="134" y="0"/>
                    <a:pt x="134" y="0"/>
                    <a:pt x="134" y="0"/>
                  </a:cubicBezTo>
                  <a:cubicBezTo>
                    <a:pt x="136" y="0"/>
                    <a:pt x="139" y="2"/>
                    <a:pt x="139" y="5"/>
                  </a:cubicBezTo>
                  <a:lnTo>
                    <a:pt x="139" y="137"/>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12" name="Freeform 462"/>
            <p:cNvSpPr>
              <a:spLocks noChangeArrowheads="1"/>
            </p:cNvSpPr>
            <p:nvPr/>
          </p:nvSpPr>
          <p:spPr bwMode="auto">
            <a:xfrm>
              <a:off x="18879302" y="6838957"/>
              <a:ext cx="131199" cy="131193"/>
            </a:xfrm>
            <a:custGeom>
              <a:avLst/>
              <a:gdLst>
                <a:gd name="T0" fmla="*/ 139 w 140"/>
                <a:gd name="T1" fmla="*/ 137 h 143"/>
                <a:gd name="T2" fmla="*/ 139 w 140"/>
                <a:gd name="T3" fmla="*/ 137 h 143"/>
                <a:gd name="T4" fmla="*/ 134 w 140"/>
                <a:gd name="T5" fmla="*/ 142 h 143"/>
                <a:gd name="T6" fmla="*/ 5 w 140"/>
                <a:gd name="T7" fmla="*/ 142 h 143"/>
                <a:gd name="T8" fmla="*/ 0 w 140"/>
                <a:gd name="T9" fmla="*/ 139 h 143"/>
                <a:gd name="T10" fmla="*/ 0 w 140"/>
                <a:gd name="T11" fmla="*/ 7 h 143"/>
                <a:gd name="T12" fmla="*/ 5 w 140"/>
                <a:gd name="T13" fmla="*/ 2 h 143"/>
                <a:gd name="T14" fmla="*/ 134 w 140"/>
                <a:gd name="T15" fmla="*/ 0 h 143"/>
                <a:gd name="T16" fmla="*/ 139 w 140"/>
                <a:gd name="T17" fmla="*/ 5 h 143"/>
                <a:gd name="T18" fmla="*/ 139 w 140"/>
                <a:gd name="T19"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139" y="137"/>
                  </a:moveTo>
                  <a:lnTo>
                    <a:pt x="139" y="137"/>
                  </a:lnTo>
                  <a:cubicBezTo>
                    <a:pt x="139" y="139"/>
                    <a:pt x="136" y="142"/>
                    <a:pt x="134" y="142"/>
                  </a:cubicBezTo>
                  <a:cubicBezTo>
                    <a:pt x="5" y="142"/>
                    <a:pt x="5" y="142"/>
                    <a:pt x="5" y="142"/>
                  </a:cubicBezTo>
                  <a:cubicBezTo>
                    <a:pt x="2" y="142"/>
                    <a:pt x="2" y="142"/>
                    <a:pt x="0" y="139"/>
                  </a:cubicBezTo>
                  <a:cubicBezTo>
                    <a:pt x="0" y="7"/>
                    <a:pt x="0" y="7"/>
                    <a:pt x="0" y="7"/>
                  </a:cubicBezTo>
                  <a:cubicBezTo>
                    <a:pt x="0" y="5"/>
                    <a:pt x="2" y="2"/>
                    <a:pt x="5" y="2"/>
                  </a:cubicBezTo>
                  <a:cubicBezTo>
                    <a:pt x="134" y="0"/>
                    <a:pt x="134" y="0"/>
                    <a:pt x="134" y="0"/>
                  </a:cubicBezTo>
                  <a:cubicBezTo>
                    <a:pt x="136" y="0"/>
                    <a:pt x="139" y="2"/>
                    <a:pt x="139" y="5"/>
                  </a:cubicBezTo>
                  <a:lnTo>
                    <a:pt x="139" y="137"/>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13" name="Freeform 463"/>
            <p:cNvSpPr>
              <a:spLocks noChangeArrowheads="1"/>
            </p:cNvSpPr>
            <p:nvPr/>
          </p:nvSpPr>
          <p:spPr bwMode="auto">
            <a:xfrm>
              <a:off x="18710013" y="6838957"/>
              <a:ext cx="131199" cy="131193"/>
            </a:xfrm>
            <a:custGeom>
              <a:avLst/>
              <a:gdLst>
                <a:gd name="T0" fmla="*/ 141 w 142"/>
                <a:gd name="T1" fmla="*/ 137 h 143"/>
                <a:gd name="T2" fmla="*/ 141 w 142"/>
                <a:gd name="T3" fmla="*/ 137 h 143"/>
                <a:gd name="T4" fmla="*/ 136 w 142"/>
                <a:gd name="T5" fmla="*/ 142 h 143"/>
                <a:gd name="T6" fmla="*/ 7 w 142"/>
                <a:gd name="T7" fmla="*/ 142 h 143"/>
                <a:gd name="T8" fmla="*/ 2 w 142"/>
                <a:gd name="T9" fmla="*/ 137 h 143"/>
                <a:gd name="T10" fmla="*/ 0 w 142"/>
                <a:gd name="T11" fmla="*/ 5 h 143"/>
                <a:gd name="T12" fmla="*/ 4 w 142"/>
                <a:gd name="T13" fmla="*/ 3 h 143"/>
                <a:gd name="T14" fmla="*/ 133 w 142"/>
                <a:gd name="T15" fmla="*/ 0 h 143"/>
                <a:gd name="T16" fmla="*/ 138 w 142"/>
                <a:gd name="T17" fmla="*/ 5 h 143"/>
                <a:gd name="T18" fmla="*/ 141 w 142"/>
                <a:gd name="T19"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3">
                  <a:moveTo>
                    <a:pt x="141" y="137"/>
                  </a:moveTo>
                  <a:lnTo>
                    <a:pt x="141" y="137"/>
                  </a:lnTo>
                  <a:cubicBezTo>
                    <a:pt x="141" y="140"/>
                    <a:pt x="138" y="142"/>
                    <a:pt x="136" y="142"/>
                  </a:cubicBezTo>
                  <a:cubicBezTo>
                    <a:pt x="7" y="142"/>
                    <a:pt x="7" y="142"/>
                    <a:pt x="7" y="142"/>
                  </a:cubicBezTo>
                  <a:cubicBezTo>
                    <a:pt x="4" y="142"/>
                    <a:pt x="2" y="142"/>
                    <a:pt x="2" y="137"/>
                  </a:cubicBezTo>
                  <a:cubicBezTo>
                    <a:pt x="0" y="5"/>
                    <a:pt x="0" y="5"/>
                    <a:pt x="0" y="5"/>
                  </a:cubicBezTo>
                  <a:cubicBezTo>
                    <a:pt x="0" y="3"/>
                    <a:pt x="2" y="3"/>
                    <a:pt x="4" y="3"/>
                  </a:cubicBezTo>
                  <a:cubicBezTo>
                    <a:pt x="133" y="0"/>
                    <a:pt x="133" y="0"/>
                    <a:pt x="133" y="0"/>
                  </a:cubicBezTo>
                  <a:cubicBezTo>
                    <a:pt x="136" y="0"/>
                    <a:pt x="138" y="3"/>
                    <a:pt x="138" y="5"/>
                  </a:cubicBezTo>
                  <a:lnTo>
                    <a:pt x="141" y="137"/>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14" name="Freeform 464"/>
            <p:cNvSpPr>
              <a:spLocks noChangeArrowheads="1"/>
            </p:cNvSpPr>
            <p:nvPr/>
          </p:nvSpPr>
          <p:spPr bwMode="auto">
            <a:xfrm>
              <a:off x="18710013" y="6838957"/>
              <a:ext cx="131199" cy="131193"/>
            </a:xfrm>
            <a:custGeom>
              <a:avLst/>
              <a:gdLst>
                <a:gd name="T0" fmla="*/ 141 w 142"/>
                <a:gd name="T1" fmla="*/ 137 h 143"/>
                <a:gd name="T2" fmla="*/ 141 w 142"/>
                <a:gd name="T3" fmla="*/ 137 h 143"/>
                <a:gd name="T4" fmla="*/ 136 w 142"/>
                <a:gd name="T5" fmla="*/ 142 h 143"/>
                <a:gd name="T6" fmla="*/ 7 w 142"/>
                <a:gd name="T7" fmla="*/ 142 h 143"/>
                <a:gd name="T8" fmla="*/ 2 w 142"/>
                <a:gd name="T9" fmla="*/ 137 h 143"/>
                <a:gd name="T10" fmla="*/ 0 w 142"/>
                <a:gd name="T11" fmla="*/ 5 h 143"/>
                <a:gd name="T12" fmla="*/ 4 w 142"/>
                <a:gd name="T13" fmla="*/ 3 h 143"/>
                <a:gd name="T14" fmla="*/ 133 w 142"/>
                <a:gd name="T15" fmla="*/ 0 h 143"/>
                <a:gd name="T16" fmla="*/ 138 w 142"/>
                <a:gd name="T17" fmla="*/ 5 h 143"/>
                <a:gd name="T18" fmla="*/ 141 w 142"/>
                <a:gd name="T19"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3">
                  <a:moveTo>
                    <a:pt x="141" y="137"/>
                  </a:moveTo>
                  <a:lnTo>
                    <a:pt x="141" y="137"/>
                  </a:lnTo>
                  <a:cubicBezTo>
                    <a:pt x="141" y="140"/>
                    <a:pt x="138" y="142"/>
                    <a:pt x="136" y="142"/>
                  </a:cubicBezTo>
                  <a:cubicBezTo>
                    <a:pt x="7" y="142"/>
                    <a:pt x="7" y="142"/>
                    <a:pt x="7" y="142"/>
                  </a:cubicBezTo>
                  <a:cubicBezTo>
                    <a:pt x="4" y="142"/>
                    <a:pt x="2" y="142"/>
                    <a:pt x="2" y="137"/>
                  </a:cubicBezTo>
                  <a:cubicBezTo>
                    <a:pt x="0" y="5"/>
                    <a:pt x="0" y="5"/>
                    <a:pt x="0" y="5"/>
                  </a:cubicBezTo>
                  <a:cubicBezTo>
                    <a:pt x="0" y="3"/>
                    <a:pt x="2" y="3"/>
                    <a:pt x="4" y="3"/>
                  </a:cubicBezTo>
                  <a:cubicBezTo>
                    <a:pt x="133" y="0"/>
                    <a:pt x="133" y="0"/>
                    <a:pt x="133" y="0"/>
                  </a:cubicBezTo>
                  <a:cubicBezTo>
                    <a:pt x="136" y="0"/>
                    <a:pt x="138" y="3"/>
                    <a:pt x="138" y="5"/>
                  </a:cubicBezTo>
                  <a:lnTo>
                    <a:pt x="141" y="137"/>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15" name="Freeform 465"/>
            <p:cNvSpPr>
              <a:spLocks noChangeArrowheads="1"/>
            </p:cNvSpPr>
            <p:nvPr/>
          </p:nvSpPr>
          <p:spPr bwMode="auto">
            <a:xfrm>
              <a:off x="18536492" y="6843189"/>
              <a:ext cx="131199" cy="131193"/>
            </a:xfrm>
            <a:custGeom>
              <a:avLst/>
              <a:gdLst>
                <a:gd name="T0" fmla="*/ 138 w 139"/>
                <a:gd name="T1" fmla="*/ 137 h 142"/>
                <a:gd name="T2" fmla="*/ 138 w 139"/>
                <a:gd name="T3" fmla="*/ 137 h 142"/>
                <a:gd name="T4" fmla="*/ 134 w 139"/>
                <a:gd name="T5" fmla="*/ 141 h 142"/>
                <a:gd name="T6" fmla="*/ 4 w 139"/>
                <a:gd name="T7" fmla="*/ 141 h 142"/>
                <a:gd name="T8" fmla="*/ 2 w 139"/>
                <a:gd name="T9" fmla="*/ 137 h 142"/>
                <a:gd name="T10" fmla="*/ 0 w 139"/>
                <a:gd name="T11" fmla="*/ 5 h 142"/>
                <a:gd name="T12" fmla="*/ 4 w 139"/>
                <a:gd name="T13" fmla="*/ 0 h 142"/>
                <a:gd name="T14" fmla="*/ 134 w 139"/>
                <a:gd name="T15" fmla="*/ 0 h 142"/>
                <a:gd name="T16" fmla="*/ 138 w 139"/>
                <a:gd name="T17" fmla="*/ 5 h 142"/>
                <a:gd name="T18" fmla="*/ 138 w 139"/>
                <a:gd name="T19" fmla="*/ 13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2">
                  <a:moveTo>
                    <a:pt x="138" y="137"/>
                  </a:moveTo>
                  <a:lnTo>
                    <a:pt x="138" y="137"/>
                  </a:lnTo>
                  <a:cubicBezTo>
                    <a:pt x="138" y="139"/>
                    <a:pt x="136" y="141"/>
                    <a:pt x="134" y="141"/>
                  </a:cubicBezTo>
                  <a:cubicBezTo>
                    <a:pt x="4" y="141"/>
                    <a:pt x="4" y="141"/>
                    <a:pt x="4" y="141"/>
                  </a:cubicBezTo>
                  <a:cubicBezTo>
                    <a:pt x="2" y="141"/>
                    <a:pt x="2" y="139"/>
                    <a:pt x="2" y="137"/>
                  </a:cubicBezTo>
                  <a:cubicBezTo>
                    <a:pt x="0" y="5"/>
                    <a:pt x="0" y="5"/>
                    <a:pt x="0" y="5"/>
                  </a:cubicBezTo>
                  <a:cubicBezTo>
                    <a:pt x="0" y="2"/>
                    <a:pt x="2" y="0"/>
                    <a:pt x="4" y="0"/>
                  </a:cubicBezTo>
                  <a:cubicBezTo>
                    <a:pt x="134" y="0"/>
                    <a:pt x="134" y="0"/>
                    <a:pt x="134" y="0"/>
                  </a:cubicBezTo>
                  <a:cubicBezTo>
                    <a:pt x="136" y="0"/>
                    <a:pt x="138" y="2"/>
                    <a:pt x="138" y="5"/>
                  </a:cubicBezTo>
                  <a:lnTo>
                    <a:pt x="138" y="137"/>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16" name="Freeform 466"/>
            <p:cNvSpPr>
              <a:spLocks noChangeArrowheads="1"/>
            </p:cNvSpPr>
            <p:nvPr/>
          </p:nvSpPr>
          <p:spPr bwMode="auto">
            <a:xfrm>
              <a:off x="18536492" y="6843189"/>
              <a:ext cx="131199" cy="131193"/>
            </a:xfrm>
            <a:custGeom>
              <a:avLst/>
              <a:gdLst>
                <a:gd name="T0" fmla="*/ 138 w 139"/>
                <a:gd name="T1" fmla="*/ 137 h 142"/>
                <a:gd name="T2" fmla="*/ 138 w 139"/>
                <a:gd name="T3" fmla="*/ 137 h 142"/>
                <a:gd name="T4" fmla="*/ 134 w 139"/>
                <a:gd name="T5" fmla="*/ 141 h 142"/>
                <a:gd name="T6" fmla="*/ 4 w 139"/>
                <a:gd name="T7" fmla="*/ 141 h 142"/>
                <a:gd name="T8" fmla="*/ 2 w 139"/>
                <a:gd name="T9" fmla="*/ 137 h 142"/>
                <a:gd name="T10" fmla="*/ 0 w 139"/>
                <a:gd name="T11" fmla="*/ 5 h 142"/>
                <a:gd name="T12" fmla="*/ 4 w 139"/>
                <a:gd name="T13" fmla="*/ 0 h 142"/>
                <a:gd name="T14" fmla="*/ 134 w 139"/>
                <a:gd name="T15" fmla="*/ 0 h 142"/>
                <a:gd name="T16" fmla="*/ 138 w 139"/>
                <a:gd name="T17" fmla="*/ 5 h 142"/>
                <a:gd name="T18" fmla="*/ 138 w 139"/>
                <a:gd name="T19" fmla="*/ 13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2">
                  <a:moveTo>
                    <a:pt x="138" y="137"/>
                  </a:moveTo>
                  <a:lnTo>
                    <a:pt x="138" y="137"/>
                  </a:lnTo>
                  <a:cubicBezTo>
                    <a:pt x="138" y="139"/>
                    <a:pt x="136" y="141"/>
                    <a:pt x="134" y="141"/>
                  </a:cubicBezTo>
                  <a:cubicBezTo>
                    <a:pt x="4" y="141"/>
                    <a:pt x="4" y="141"/>
                    <a:pt x="4" y="141"/>
                  </a:cubicBezTo>
                  <a:cubicBezTo>
                    <a:pt x="2" y="141"/>
                    <a:pt x="2" y="139"/>
                    <a:pt x="2" y="137"/>
                  </a:cubicBezTo>
                  <a:cubicBezTo>
                    <a:pt x="0" y="5"/>
                    <a:pt x="0" y="5"/>
                    <a:pt x="0" y="5"/>
                  </a:cubicBezTo>
                  <a:cubicBezTo>
                    <a:pt x="0" y="2"/>
                    <a:pt x="2" y="0"/>
                    <a:pt x="4" y="0"/>
                  </a:cubicBezTo>
                  <a:cubicBezTo>
                    <a:pt x="134" y="0"/>
                    <a:pt x="134" y="0"/>
                    <a:pt x="134" y="0"/>
                  </a:cubicBezTo>
                  <a:cubicBezTo>
                    <a:pt x="136" y="0"/>
                    <a:pt x="138" y="2"/>
                    <a:pt x="138" y="5"/>
                  </a:cubicBezTo>
                  <a:lnTo>
                    <a:pt x="138" y="137"/>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17" name="Freeform 467"/>
            <p:cNvSpPr>
              <a:spLocks noChangeArrowheads="1"/>
            </p:cNvSpPr>
            <p:nvPr/>
          </p:nvSpPr>
          <p:spPr bwMode="auto">
            <a:xfrm>
              <a:off x="18362970" y="6843189"/>
              <a:ext cx="131199" cy="131193"/>
            </a:xfrm>
            <a:custGeom>
              <a:avLst/>
              <a:gdLst>
                <a:gd name="T0" fmla="*/ 142 w 143"/>
                <a:gd name="T1" fmla="*/ 137 h 143"/>
                <a:gd name="T2" fmla="*/ 142 w 143"/>
                <a:gd name="T3" fmla="*/ 137 h 143"/>
                <a:gd name="T4" fmla="*/ 137 w 143"/>
                <a:gd name="T5" fmla="*/ 139 h 143"/>
                <a:gd name="T6" fmla="*/ 7 w 143"/>
                <a:gd name="T7" fmla="*/ 142 h 143"/>
                <a:gd name="T8" fmla="*/ 3 w 143"/>
                <a:gd name="T9" fmla="*/ 137 h 143"/>
                <a:gd name="T10" fmla="*/ 0 w 143"/>
                <a:gd name="T11" fmla="*/ 5 h 143"/>
                <a:gd name="T12" fmla="*/ 5 w 143"/>
                <a:gd name="T13" fmla="*/ 0 h 143"/>
                <a:gd name="T14" fmla="*/ 135 w 143"/>
                <a:gd name="T15" fmla="*/ 0 h 143"/>
                <a:gd name="T16" fmla="*/ 139 w 143"/>
                <a:gd name="T17" fmla="*/ 5 h 143"/>
                <a:gd name="T18" fmla="*/ 142 w 143"/>
                <a:gd name="T19"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3">
                  <a:moveTo>
                    <a:pt x="142" y="137"/>
                  </a:moveTo>
                  <a:lnTo>
                    <a:pt x="142" y="137"/>
                  </a:lnTo>
                  <a:cubicBezTo>
                    <a:pt x="142" y="139"/>
                    <a:pt x="139" y="139"/>
                    <a:pt x="137" y="139"/>
                  </a:cubicBezTo>
                  <a:cubicBezTo>
                    <a:pt x="7" y="142"/>
                    <a:pt x="7" y="142"/>
                    <a:pt x="7" y="142"/>
                  </a:cubicBezTo>
                  <a:cubicBezTo>
                    <a:pt x="5" y="142"/>
                    <a:pt x="3" y="139"/>
                    <a:pt x="3" y="137"/>
                  </a:cubicBezTo>
                  <a:cubicBezTo>
                    <a:pt x="0" y="5"/>
                    <a:pt x="0" y="5"/>
                    <a:pt x="0" y="5"/>
                  </a:cubicBezTo>
                  <a:cubicBezTo>
                    <a:pt x="0" y="3"/>
                    <a:pt x="3" y="0"/>
                    <a:pt x="5" y="0"/>
                  </a:cubicBezTo>
                  <a:cubicBezTo>
                    <a:pt x="135" y="0"/>
                    <a:pt x="135" y="0"/>
                    <a:pt x="135" y="0"/>
                  </a:cubicBezTo>
                  <a:cubicBezTo>
                    <a:pt x="137" y="0"/>
                    <a:pt x="139" y="3"/>
                    <a:pt x="139" y="5"/>
                  </a:cubicBezTo>
                  <a:lnTo>
                    <a:pt x="142" y="137"/>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18" name="Freeform 468"/>
            <p:cNvSpPr>
              <a:spLocks noChangeArrowheads="1"/>
            </p:cNvSpPr>
            <p:nvPr/>
          </p:nvSpPr>
          <p:spPr bwMode="auto">
            <a:xfrm>
              <a:off x="18362970" y="6843189"/>
              <a:ext cx="131199" cy="131193"/>
            </a:xfrm>
            <a:custGeom>
              <a:avLst/>
              <a:gdLst>
                <a:gd name="T0" fmla="*/ 142 w 143"/>
                <a:gd name="T1" fmla="*/ 137 h 143"/>
                <a:gd name="T2" fmla="*/ 142 w 143"/>
                <a:gd name="T3" fmla="*/ 137 h 143"/>
                <a:gd name="T4" fmla="*/ 137 w 143"/>
                <a:gd name="T5" fmla="*/ 139 h 143"/>
                <a:gd name="T6" fmla="*/ 7 w 143"/>
                <a:gd name="T7" fmla="*/ 142 h 143"/>
                <a:gd name="T8" fmla="*/ 3 w 143"/>
                <a:gd name="T9" fmla="*/ 137 h 143"/>
                <a:gd name="T10" fmla="*/ 0 w 143"/>
                <a:gd name="T11" fmla="*/ 5 h 143"/>
                <a:gd name="T12" fmla="*/ 5 w 143"/>
                <a:gd name="T13" fmla="*/ 0 h 143"/>
                <a:gd name="T14" fmla="*/ 135 w 143"/>
                <a:gd name="T15" fmla="*/ 0 h 143"/>
                <a:gd name="T16" fmla="*/ 139 w 143"/>
                <a:gd name="T17" fmla="*/ 5 h 143"/>
                <a:gd name="T18" fmla="*/ 142 w 143"/>
                <a:gd name="T19"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3">
                  <a:moveTo>
                    <a:pt x="142" y="137"/>
                  </a:moveTo>
                  <a:lnTo>
                    <a:pt x="142" y="137"/>
                  </a:lnTo>
                  <a:cubicBezTo>
                    <a:pt x="142" y="139"/>
                    <a:pt x="139" y="139"/>
                    <a:pt x="137" y="139"/>
                  </a:cubicBezTo>
                  <a:cubicBezTo>
                    <a:pt x="7" y="142"/>
                    <a:pt x="7" y="142"/>
                    <a:pt x="7" y="142"/>
                  </a:cubicBezTo>
                  <a:cubicBezTo>
                    <a:pt x="5" y="142"/>
                    <a:pt x="3" y="139"/>
                    <a:pt x="3" y="137"/>
                  </a:cubicBezTo>
                  <a:cubicBezTo>
                    <a:pt x="0" y="5"/>
                    <a:pt x="0" y="5"/>
                    <a:pt x="0" y="5"/>
                  </a:cubicBezTo>
                  <a:cubicBezTo>
                    <a:pt x="0" y="3"/>
                    <a:pt x="3" y="0"/>
                    <a:pt x="5" y="0"/>
                  </a:cubicBezTo>
                  <a:cubicBezTo>
                    <a:pt x="135" y="0"/>
                    <a:pt x="135" y="0"/>
                    <a:pt x="135" y="0"/>
                  </a:cubicBezTo>
                  <a:cubicBezTo>
                    <a:pt x="137" y="0"/>
                    <a:pt x="139" y="3"/>
                    <a:pt x="139" y="5"/>
                  </a:cubicBezTo>
                  <a:lnTo>
                    <a:pt x="142" y="137"/>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19" name="Freeform 469"/>
            <p:cNvSpPr>
              <a:spLocks noChangeArrowheads="1"/>
            </p:cNvSpPr>
            <p:nvPr/>
          </p:nvSpPr>
          <p:spPr bwMode="auto">
            <a:xfrm>
              <a:off x="19222113" y="6665444"/>
              <a:ext cx="131199" cy="135425"/>
            </a:xfrm>
            <a:custGeom>
              <a:avLst/>
              <a:gdLst>
                <a:gd name="T0" fmla="*/ 139 w 140"/>
                <a:gd name="T1" fmla="*/ 137 h 145"/>
                <a:gd name="T2" fmla="*/ 139 w 140"/>
                <a:gd name="T3" fmla="*/ 137 h 145"/>
                <a:gd name="T4" fmla="*/ 136 w 140"/>
                <a:gd name="T5" fmla="*/ 142 h 145"/>
                <a:gd name="T6" fmla="*/ 7 w 140"/>
                <a:gd name="T7" fmla="*/ 144 h 145"/>
                <a:gd name="T8" fmla="*/ 2 w 140"/>
                <a:gd name="T9" fmla="*/ 139 h 145"/>
                <a:gd name="T10" fmla="*/ 0 w 140"/>
                <a:gd name="T11" fmla="*/ 7 h 145"/>
                <a:gd name="T12" fmla="*/ 4 w 140"/>
                <a:gd name="T13" fmla="*/ 3 h 145"/>
                <a:gd name="T14" fmla="*/ 134 w 140"/>
                <a:gd name="T15" fmla="*/ 0 h 145"/>
                <a:gd name="T16" fmla="*/ 139 w 140"/>
                <a:gd name="T17" fmla="*/ 5 h 145"/>
                <a:gd name="T18" fmla="*/ 139 w 140"/>
                <a:gd name="T19" fmla="*/ 13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5">
                  <a:moveTo>
                    <a:pt x="139" y="137"/>
                  </a:moveTo>
                  <a:lnTo>
                    <a:pt x="139" y="137"/>
                  </a:lnTo>
                  <a:cubicBezTo>
                    <a:pt x="139" y="139"/>
                    <a:pt x="139" y="142"/>
                    <a:pt x="136" y="142"/>
                  </a:cubicBezTo>
                  <a:cubicBezTo>
                    <a:pt x="7" y="144"/>
                    <a:pt x="7" y="144"/>
                    <a:pt x="7" y="144"/>
                  </a:cubicBezTo>
                  <a:cubicBezTo>
                    <a:pt x="2" y="144"/>
                    <a:pt x="2" y="142"/>
                    <a:pt x="2" y="139"/>
                  </a:cubicBezTo>
                  <a:cubicBezTo>
                    <a:pt x="0" y="7"/>
                    <a:pt x="0" y="7"/>
                    <a:pt x="0" y="7"/>
                  </a:cubicBezTo>
                  <a:cubicBezTo>
                    <a:pt x="0" y="5"/>
                    <a:pt x="2" y="3"/>
                    <a:pt x="4" y="3"/>
                  </a:cubicBezTo>
                  <a:cubicBezTo>
                    <a:pt x="134" y="0"/>
                    <a:pt x="134" y="0"/>
                    <a:pt x="134" y="0"/>
                  </a:cubicBezTo>
                  <a:cubicBezTo>
                    <a:pt x="136" y="0"/>
                    <a:pt x="139" y="3"/>
                    <a:pt x="139" y="5"/>
                  </a:cubicBezTo>
                  <a:lnTo>
                    <a:pt x="139" y="137"/>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20" name="Freeform 470"/>
            <p:cNvSpPr>
              <a:spLocks noChangeArrowheads="1"/>
            </p:cNvSpPr>
            <p:nvPr/>
          </p:nvSpPr>
          <p:spPr bwMode="auto">
            <a:xfrm>
              <a:off x="19222113" y="6665444"/>
              <a:ext cx="131199" cy="135425"/>
            </a:xfrm>
            <a:custGeom>
              <a:avLst/>
              <a:gdLst>
                <a:gd name="T0" fmla="*/ 139 w 140"/>
                <a:gd name="T1" fmla="*/ 137 h 145"/>
                <a:gd name="T2" fmla="*/ 139 w 140"/>
                <a:gd name="T3" fmla="*/ 137 h 145"/>
                <a:gd name="T4" fmla="*/ 136 w 140"/>
                <a:gd name="T5" fmla="*/ 142 h 145"/>
                <a:gd name="T6" fmla="*/ 7 w 140"/>
                <a:gd name="T7" fmla="*/ 144 h 145"/>
                <a:gd name="T8" fmla="*/ 2 w 140"/>
                <a:gd name="T9" fmla="*/ 139 h 145"/>
                <a:gd name="T10" fmla="*/ 0 w 140"/>
                <a:gd name="T11" fmla="*/ 7 h 145"/>
                <a:gd name="T12" fmla="*/ 4 w 140"/>
                <a:gd name="T13" fmla="*/ 3 h 145"/>
                <a:gd name="T14" fmla="*/ 134 w 140"/>
                <a:gd name="T15" fmla="*/ 0 h 145"/>
                <a:gd name="T16" fmla="*/ 139 w 140"/>
                <a:gd name="T17" fmla="*/ 5 h 145"/>
                <a:gd name="T18" fmla="*/ 139 w 140"/>
                <a:gd name="T19" fmla="*/ 13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5">
                  <a:moveTo>
                    <a:pt x="139" y="137"/>
                  </a:moveTo>
                  <a:lnTo>
                    <a:pt x="139" y="137"/>
                  </a:lnTo>
                  <a:cubicBezTo>
                    <a:pt x="139" y="139"/>
                    <a:pt x="139" y="142"/>
                    <a:pt x="136" y="142"/>
                  </a:cubicBezTo>
                  <a:cubicBezTo>
                    <a:pt x="7" y="144"/>
                    <a:pt x="7" y="144"/>
                    <a:pt x="7" y="144"/>
                  </a:cubicBezTo>
                  <a:cubicBezTo>
                    <a:pt x="2" y="144"/>
                    <a:pt x="2" y="142"/>
                    <a:pt x="2" y="139"/>
                  </a:cubicBezTo>
                  <a:cubicBezTo>
                    <a:pt x="0" y="7"/>
                    <a:pt x="0" y="7"/>
                    <a:pt x="0" y="7"/>
                  </a:cubicBezTo>
                  <a:cubicBezTo>
                    <a:pt x="0" y="5"/>
                    <a:pt x="2" y="3"/>
                    <a:pt x="4" y="3"/>
                  </a:cubicBezTo>
                  <a:cubicBezTo>
                    <a:pt x="134" y="0"/>
                    <a:pt x="134" y="0"/>
                    <a:pt x="134" y="0"/>
                  </a:cubicBezTo>
                  <a:cubicBezTo>
                    <a:pt x="136" y="0"/>
                    <a:pt x="139" y="3"/>
                    <a:pt x="139" y="5"/>
                  </a:cubicBezTo>
                  <a:lnTo>
                    <a:pt x="139" y="137"/>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21" name="Freeform 471"/>
            <p:cNvSpPr>
              <a:spLocks noChangeArrowheads="1"/>
            </p:cNvSpPr>
            <p:nvPr/>
          </p:nvSpPr>
          <p:spPr bwMode="auto">
            <a:xfrm>
              <a:off x="19048591" y="6669676"/>
              <a:ext cx="131199" cy="135425"/>
            </a:xfrm>
            <a:custGeom>
              <a:avLst/>
              <a:gdLst>
                <a:gd name="T0" fmla="*/ 142 w 143"/>
                <a:gd name="T1" fmla="*/ 136 h 145"/>
                <a:gd name="T2" fmla="*/ 142 w 143"/>
                <a:gd name="T3" fmla="*/ 136 h 145"/>
                <a:gd name="T4" fmla="*/ 137 w 143"/>
                <a:gd name="T5" fmla="*/ 141 h 145"/>
                <a:gd name="T6" fmla="*/ 8 w 143"/>
                <a:gd name="T7" fmla="*/ 144 h 145"/>
                <a:gd name="T8" fmla="*/ 3 w 143"/>
                <a:gd name="T9" fmla="*/ 139 h 145"/>
                <a:gd name="T10" fmla="*/ 0 w 143"/>
                <a:gd name="T11" fmla="*/ 7 h 145"/>
                <a:gd name="T12" fmla="*/ 5 w 143"/>
                <a:gd name="T13" fmla="*/ 2 h 145"/>
                <a:gd name="T14" fmla="*/ 134 w 143"/>
                <a:gd name="T15" fmla="*/ 0 h 145"/>
                <a:gd name="T16" fmla="*/ 139 w 143"/>
                <a:gd name="T17" fmla="*/ 4 h 145"/>
                <a:gd name="T18" fmla="*/ 142 w 143"/>
                <a:gd name="T19"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5">
                  <a:moveTo>
                    <a:pt x="142" y="136"/>
                  </a:moveTo>
                  <a:lnTo>
                    <a:pt x="142" y="136"/>
                  </a:lnTo>
                  <a:cubicBezTo>
                    <a:pt x="142" y="139"/>
                    <a:pt x="139" y="141"/>
                    <a:pt x="137" y="141"/>
                  </a:cubicBezTo>
                  <a:cubicBezTo>
                    <a:pt x="8" y="144"/>
                    <a:pt x="8" y="144"/>
                    <a:pt x="8" y="144"/>
                  </a:cubicBezTo>
                  <a:cubicBezTo>
                    <a:pt x="5" y="144"/>
                    <a:pt x="3" y="141"/>
                    <a:pt x="3" y="139"/>
                  </a:cubicBezTo>
                  <a:cubicBezTo>
                    <a:pt x="0" y="7"/>
                    <a:pt x="0" y="7"/>
                    <a:pt x="0" y="7"/>
                  </a:cubicBezTo>
                  <a:cubicBezTo>
                    <a:pt x="0" y="4"/>
                    <a:pt x="3" y="2"/>
                    <a:pt x="5" y="2"/>
                  </a:cubicBezTo>
                  <a:cubicBezTo>
                    <a:pt x="134" y="0"/>
                    <a:pt x="134" y="0"/>
                    <a:pt x="134" y="0"/>
                  </a:cubicBezTo>
                  <a:cubicBezTo>
                    <a:pt x="137" y="0"/>
                    <a:pt x="139" y="2"/>
                    <a:pt x="139" y="4"/>
                  </a:cubicBezTo>
                  <a:lnTo>
                    <a:pt x="142" y="136"/>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22" name="Freeform 472"/>
            <p:cNvSpPr>
              <a:spLocks noChangeArrowheads="1"/>
            </p:cNvSpPr>
            <p:nvPr/>
          </p:nvSpPr>
          <p:spPr bwMode="auto">
            <a:xfrm>
              <a:off x="19048591" y="6669676"/>
              <a:ext cx="131199" cy="135425"/>
            </a:xfrm>
            <a:custGeom>
              <a:avLst/>
              <a:gdLst>
                <a:gd name="T0" fmla="*/ 142 w 143"/>
                <a:gd name="T1" fmla="*/ 136 h 145"/>
                <a:gd name="T2" fmla="*/ 142 w 143"/>
                <a:gd name="T3" fmla="*/ 136 h 145"/>
                <a:gd name="T4" fmla="*/ 137 w 143"/>
                <a:gd name="T5" fmla="*/ 141 h 145"/>
                <a:gd name="T6" fmla="*/ 8 w 143"/>
                <a:gd name="T7" fmla="*/ 144 h 145"/>
                <a:gd name="T8" fmla="*/ 3 w 143"/>
                <a:gd name="T9" fmla="*/ 139 h 145"/>
                <a:gd name="T10" fmla="*/ 0 w 143"/>
                <a:gd name="T11" fmla="*/ 7 h 145"/>
                <a:gd name="T12" fmla="*/ 5 w 143"/>
                <a:gd name="T13" fmla="*/ 2 h 145"/>
                <a:gd name="T14" fmla="*/ 134 w 143"/>
                <a:gd name="T15" fmla="*/ 0 h 145"/>
                <a:gd name="T16" fmla="*/ 139 w 143"/>
                <a:gd name="T17" fmla="*/ 4 h 145"/>
                <a:gd name="T18" fmla="*/ 142 w 143"/>
                <a:gd name="T19"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5">
                  <a:moveTo>
                    <a:pt x="142" y="136"/>
                  </a:moveTo>
                  <a:lnTo>
                    <a:pt x="142" y="136"/>
                  </a:lnTo>
                  <a:cubicBezTo>
                    <a:pt x="142" y="139"/>
                    <a:pt x="139" y="141"/>
                    <a:pt x="137" y="141"/>
                  </a:cubicBezTo>
                  <a:cubicBezTo>
                    <a:pt x="8" y="144"/>
                    <a:pt x="8" y="144"/>
                    <a:pt x="8" y="144"/>
                  </a:cubicBezTo>
                  <a:cubicBezTo>
                    <a:pt x="5" y="144"/>
                    <a:pt x="3" y="141"/>
                    <a:pt x="3" y="139"/>
                  </a:cubicBezTo>
                  <a:cubicBezTo>
                    <a:pt x="0" y="7"/>
                    <a:pt x="0" y="7"/>
                    <a:pt x="0" y="7"/>
                  </a:cubicBezTo>
                  <a:cubicBezTo>
                    <a:pt x="0" y="4"/>
                    <a:pt x="3" y="2"/>
                    <a:pt x="5" y="2"/>
                  </a:cubicBezTo>
                  <a:cubicBezTo>
                    <a:pt x="134" y="0"/>
                    <a:pt x="134" y="0"/>
                    <a:pt x="134" y="0"/>
                  </a:cubicBezTo>
                  <a:cubicBezTo>
                    <a:pt x="137" y="0"/>
                    <a:pt x="139" y="2"/>
                    <a:pt x="139" y="4"/>
                  </a:cubicBezTo>
                  <a:lnTo>
                    <a:pt x="142" y="136"/>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23" name="Freeform 473"/>
            <p:cNvSpPr>
              <a:spLocks noChangeArrowheads="1"/>
            </p:cNvSpPr>
            <p:nvPr/>
          </p:nvSpPr>
          <p:spPr bwMode="auto">
            <a:xfrm>
              <a:off x="18879302" y="6669676"/>
              <a:ext cx="131199" cy="131193"/>
            </a:xfrm>
            <a:custGeom>
              <a:avLst/>
              <a:gdLst>
                <a:gd name="T0" fmla="*/ 138 w 139"/>
                <a:gd name="T1" fmla="*/ 137 h 143"/>
                <a:gd name="T2" fmla="*/ 138 w 139"/>
                <a:gd name="T3" fmla="*/ 137 h 143"/>
                <a:gd name="T4" fmla="*/ 136 w 139"/>
                <a:gd name="T5" fmla="*/ 142 h 143"/>
                <a:gd name="T6" fmla="*/ 7 w 139"/>
                <a:gd name="T7" fmla="*/ 142 h 143"/>
                <a:gd name="T8" fmla="*/ 2 w 139"/>
                <a:gd name="T9" fmla="*/ 139 h 143"/>
                <a:gd name="T10" fmla="*/ 0 w 139"/>
                <a:gd name="T11" fmla="*/ 7 h 143"/>
                <a:gd name="T12" fmla="*/ 4 w 139"/>
                <a:gd name="T13" fmla="*/ 2 h 143"/>
                <a:gd name="T14" fmla="*/ 133 w 139"/>
                <a:gd name="T15" fmla="*/ 0 h 143"/>
                <a:gd name="T16" fmla="*/ 138 w 139"/>
                <a:gd name="T17" fmla="*/ 5 h 143"/>
                <a:gd name="T18" fmla="*/ 138 w 139"/>
                <a:gd name="T19"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3">
                  <a:moveTo>
                    <a:pt x="138" y="137"/>
                  </a:moveTo>
                  <a:lnTo>
                    <a:pt x="138" y="137"/>
                  </a:lnTo>
                  <a:cubicBezTo>
                    <a:pt x="138" y="139"/>
                    <a:pt x="138" y="142"/>
                    <a:pt x="136" y="142"/>
                  </a:cubicBezTo>
                  <a:cubicBezTo>
                    <a:pt x="7" y="142"/>
                    <a:pt x="7" y="142"/>
                    <a:pt x="7" y="142"/>
                  </a:cubicBezTo>
                  <a:cubicBezTo>
                    <a:pt x="2" y="142"/>
                    <a:pt x="2" y="142"/>
                    <a:pt x="2" y="139"/>
                  </a:cubicBezTo>
                  <a:cubicBezTo>
                    <a:pt x="0" y="7"/>
                    <a:pt x="0" y="7"/>
                    <a:pt x="0" y="7"/>
                  </a:cubicBezTo>
                  <a:cubicBezTo>
                    <a:pt x="0" y="2"/>
                    <a:pt x="2" y="2"/>
                    <a:pt x="4" y="2"/>
                  </a:cubicBezTo>
                  <a:cubicBezTo>
                    <a:pt x="133" y="0"/>
                    <a:pt x="133" y="0"/>
                    <a:pt x="133" y="0"/>
                  </a:cubicBezTo>
                  <a:cubicBezTo>
                    <a:pt x="136" y="0"/>
                    <a:pt x="138" y="2"/>
                    <a:pt x="138" y="5"/>
                  </a:cubicBezTo>
                  <a:lnTo>
                    <a:pt x="138" y="137"/>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24" name="Freeform 474"/>
            <p:cNvSpPr>
              <a:spLocks noChangeArrowheads="1"/>
            </p:cNvSpPr>
            <p:nvPr/>
          </p:nvSpPr>
          <p:spPr bwMode="auto">
            <a:xfrm>
              <a:off x="18879302" y="6669676"/>
              <a:ext cx="131199" cy="131193"/>
            </a:xfrm>
            <a:custGeom>
              <a:avLst/>
              <a:gdLst>
                <a:gd name="T0" fmla="*/ 138 w 139"/>
                <a:gd name="T1" fmla="*/ 137 h 143"/>
                <a:gd name="T2" fmla="*/ 138 w 139"/>
                <a:gd name="T3" fmla="*/ 137 h 143"/>
                <a:gd name="T4" fmla="*/ 136 w 139"/>
                <a:gd name="T5" fmla="*/ 142 h 143"/>
                <a:gd name="T6" fmla="*/ 7 w 139"/>
                <a:gd name="T7" fmla="*/ 142 h 143"/>
                <a:gd name="T8" fmla="*/ 2 w 139"/>
                <a:gd name="T9" fmla="*/ 139 h 143"/>
                <a:gd name="T10" fmla="*/ 0 w 139"/>
                <a:gd name="T11" fmla="*/ 7 h 143"/>
                <a:gd name="T12" fmla="*/ 4 w 139"/>
                <a:gd name="T13" fmla="*/ 2 h 143"/>
                <a:gd name="T14" fmla="*/ 133 w 139"/>
                <a:gd name="T15" fmla="*/ 0 h 143"/>
                <a:gd name="T16" fmla="*/ 138 w 139"/>
                <a:gd name="T17" fmla="*/ 5 h 143"/>
                <a:gd name="T18" fmla="*/ 138 w 139"/>
                <a:gd name="T19"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3">
                  <a:moveTo>
                    <a:pt x="138" y="137"/>
                  </a:moveTo>
                  <a:lnTo>
                    <a:pt x="138" y="137"/>
                  </a:lnTo>
                  <a:cubicBezTo>
                    <a:pt x="138" y="139"/>
                    <a:pt x="138" y="142"/>
                    <a:pt x="136" y="142"/>
                  </a:cubicBezTo>
                  <a:cubicBezTo>
                    <a:pt x="7" y="142"/>
                    <a:pt x="7" y="142"/>
                    <a:pt x="7" y="142"/>
                  </a:cubicBezTo>
                  <a:cubicBezTo>
                    <a:pt x="2" y="142"/>
                    <a:pt x="2" y="142"/>
                    <a:pt x="2" y="139"/>
                  </a:cubicBezTo>
                  <a:cubicBezTo>
                    <a:pt x="0" y="7"/>
                    <a:pt x="0" y="7"/>
                    <a:pt x="0" y="7"/>
                  </a:cubicBezTo>
                  <a:cubicBezTo>
                    <a:pt x="0" y="2"/>
                    <a:pt x="2" y="2"/>
                    <a:pt x="4" y="2"/>
                  </a:cubicBezTo>
                  <a:cubicBezTo>
                    <a:pt x="133" y="0"/>
                    <a:pt x="133" y="0"/>
                    <a:pt x="133" y="0"/>
                  </a:cubicBezTo>
                  <a:cubicBezTo>
                    <a:pt x="136" y="0"/>
                    <a:pt x="138" y="2"/>
                    <a:pt x="138" y="5"/>
                  </a:cubicBezTo>
                  <a:lnTo>
                    <a:pt x="138" y="137"/>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25" name="Freeform 475"/>
            <p:cNvSpPr>
              <a:spLocks noChangeArrowheads="1"/>
            </p:cNvSpPr>
            <p:nvPr/>
          </p:nvSpPr>
          <p:spPr bwMode="auto">
            <a:xfrm>
              <a:off x="18705781" y="6673908"/>
              <a:ext cx="131199" cy="131193"/>
            </a:xfrm>
            <a:custGeom>
              <a:avLst/>
              <a:gdLst>
                <a:gd name="T0" fmla="*/ 141 w 142"/>
                <a:gd name="T1" fmla="*/ 137 h 143"/>
                <a:gd name="T2" fmla="*/ 141 w 142"/>
                <a:gd name="T3" fmla="*/ 137 h 143"/>
                <a:gd name="T4" fmla="*/ 136 w 142"/>
                <a:gd name="T5" fmla="*/ 142 h 143"/>
                <a:gd name="T6" fmla="*/ 7 w 142"/>
                <a:gd name="T7" fmla="*/ 142 h 143"/>
                <a:gd name="T8" fmla="*/ 3 w 142"/>
                <a:gd name="T9" fmla="*/ 137 h 143"/>
                <a:gd name="T10" fmla="*/ 0 w 142"/>
                <a:gd name="T11" fmla="*/ 5 h 143"/>
                <a:gd name="T12" fmla="*/ 5 w 142"/>
                <a:gd name="T13" fmla="*/ 0 h 143"/>
                <a:gd name="T14" fmla="*/ 134 w 142"/>
                <a:gd name="T15" fmla="*/ 0 h 143"/>
                <a:gd name="T16" fmla="*/ 139 w 142"/>
                <a:gd name="T17" fmla="*/ 5 h 143"/>
                <a:gd name="T18" fmla="*/ 141 w 142"/>
                <a:gd name="T19"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3">
                  <a:moveTo>
                    <a:pt x="141" y="137"/>
                  </a:moveTo>
                  <a:lnTo>
                    <a:pt x="141" y="137"/>
                  </a:lnTo>
                  <a:cubicBezTo>
                    <a:pt x="141" y="140"/>
                    <a:pt x="139" y="142"/>
                    <a:pt x="136" y="142"/>
                  </a:cubicBezTo>
                  <a:cubicBezTo>
                    <a:pt x="7" y="142"/>
                    <a:pt x="7" y="142"/>
                    <a:pt x="7" y="142"/>
                  </a:cubicBezTo>
                  <a:cubicBezTo>
                    <a:pt x="5" y="142"/>
                    <a:pt x="3" y="140"/>
                    <a:pt x="3" y="137"/>
                  </a:cubicBezTo>
                  <a:cubicBezTo>
                    <a:pt x="0" y="5"/>
                    <a:pt x="0" y="5"/>
                    <a:pt x="0" y="5"/>
                  </a:cubicBezTo>
                  <a:cubicBezTo>
                    <a:pt x="0" y="3"/>
                    <a:pt x="3" y="0"/>
                    <a:pt x="5" y="0"/>
                  </a:cubicBezTo>
                  <a:cubicBezTo>
                    <a:pt x="134" y="0"/>
                    <a:pt x="134" y="0"/>
                    <a:pt x="134" y="0"/>
                  </a:cubicBezTo>
                  <a:cubicBezTo>
                    <a:pt x="136" y="0"/>
                    <a:pt x="139" y="3"/>
                    <a:pt x="139" y="5"/>
                  </a:cubicBezTo>
                  <a:lnTo>
                    <a:pt x="141" y="137"/>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26" name="Freeform 476"/>
            <p:cNvSpPr>
              <a:spLocks noChangeArrowheads="1"/>
            </p:cNvSpPr>
            <p:nvPr/>
          </p:nvSpPr>
          <p:spPr bwMode="auto">
            <a:xfrm>
              <a:off x="18705781" y="6673908"/>
              <a:ext cx="131199" cy="131193"/>
            </a:xfrm>
            <a:custGeom>
              <a:avLst/>
              <a:gdLst>
                <a:gd name="T0" fmla="*/ 141 w 142"/>
                <a:gd name="T1" fmla="*/ 137 h 143"/>
                <a:gd name="T2" fmla="*/ 141 w 142"/>
                <a:gd name="T3" fmla="*/ 137 h 143"/>
                <a:gd name="T4" fmla="*/ 136 w 142"/>
                <a:gd name="T5" fmla="*/ 142 h 143"/>
                <a:gd name="T6" fmla="*/ 7 w 142"/>
                <a:gd name="T7" fmla="*/ 142 h 143"/>
                <a:gd name="T8" fmla="*/ 3 w 142"/>
                <a:gd name="T9" fmla="*/ 137 h 143"/>
                <a:gd name="T10" fmla="*/ 0 w 142"/>
                <a:gd name="T11" fmla="*/ 5 h 143"/>
                <a:gd name="T12" fmla="*/ 5 w 142"/>
                <a:gd name="T13" fmla="*/ 0 h 143"/>
                <a:gd name="T14" fmla="*/ 134 w 142"/>
                <a:gd name="T15" fmla="*/ 0 h 143"/>
                <a:gd name="T16" fmla="*/ 139 w 142"/>
                <a:gd name="T17" fmla="*/ 5 h 143"/>
                <a:gd name="T18" fmla="*/ 141 w 142"/>
                <a:gd name="T19"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3">
                  <a:moveTo>
                    <a:pt x="141" y="137"/>
                  </a:moveTo>
                  <a:lnTo>
                    <a:pt x="141" y="137"/>
                  </a:lnTo>
                  <a:cubicBezTo>
                    <a:pt x="141" y="140"/>
                    <a:pt x="139" y="142"/>
                    <a:pt x="136" y="142"/>
                  </a:cubicBezTo>
                  <a:cubicBezTo>
                    <a:pt x="7" y="142"/>
                    <a:pt x="7" y="142"/>
                    <a:pt x="7" y="142"/>
                  </a:cubicBezTo>
                  <a:cubicBezTo>
                    <a:pt x="5" y="142"/>
                    <a:pt x="3" y="140"/>
                    <a:pt x="3" y="137"/>
                  </a:cubicBezTo>
                  <a:cubicBezTo>
                    <a:pt x="0" y="5"/>
                    <a:pt x="0" y="5"/>
                    <a:pt x="0" y="5"/>
                  </a:cubicBezTo>
                  <a:cubicBezTo>
                    <a:pt x="0" y="3"/>
                    <a:pt x="3" y="0"/>
                    <a:pt x="5" y="0"/>
                  </a:cubicBezTo>
                  <a:cubicBezTo>
                    <a:pt x="134" y="0"/>
                    <a:pt x="134" y="0"/>
                    <a:pt x="134" y="0"/>
                  </a:cubicBezTo>
                  <a:cubicBezTo>
                    <a:pt x="136" y="0"/>
                    <a:pt x="139" y="3"/>
                    <a:pt x="139" y="5"/>
                  </a:cubicBezTo>
                  <a:lnTo>
                    <a:pt x="141" y="137"/>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27" name="Freeform 477"/>
            <p:cNvSpPr>
              <a:spLocks noChangeArrowheads="1"/>
            </p:cNvSpPr>
            <p:nvPr/>
          </p:nvSpPr>
          <p:spPr bwMode="auto">
            <a:xfrm>
              <a:off x="18532259" y="6673908"/>
              <a:ext cx="131199" cy="131193"/>
            </a:xfrm>
            <a:custGeom>
              <a:avLst/>
              <a:gdLst>
                <a:gd name="T0" fmla="*/ 139 w 140"/>
                <a:gd name="T1" fmla="*/ 137 h 143"/>
                <a:gd name="T2" fmla="*/ 139 w 140"/>
                <a:gd name="T3" fmla="*/ 137 h 143"/>
                <a:gd name="T4" fmla="*/ 137 w 140"/>
                <a:gd name="T5" fmla="*/ 142 h 143"/>
                <a:gd name="T6" fmla="*/ 7 w 140"/>
                <a:gd name="T7" fmla="*/ 142 h 143"/>
                <a:gd name="T8" fmla="*/ 3 w 140"/>
                <a:gd name="T9" fmla="*/ 137 h 143"/>
                <a:gd name="T10" fmla="*/ 0 w 140"/>
                <a:gd name="T11" fmla="*/ 5 h 143"/>
                <a:gd name="T12" fmla="*/ 5 w 140"/>
                <a:gd name="T13" fmla="*/ 0 h 143"/>
                <a:gd name="T14" fmla="*/ 134 w 140"/>
                <a:gd name="T15" fmla="*/ 0 h 143"/>
                <a:gd name="T16" fmla="*/ 139 w 140"/>
                <a:gd name="T17" fmla="*/ 5 h 143"/>
                <a:gd name="T18" fmla="*/ 139 w 140"/>
                <a:gd name="T19"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139" y="137"/>
                  </a:moveTo>
                  <a:lnTo>
                    <a:pt x="139" y="137"/>
                  </a:lnTo>
                  <a:cubicBezTo>
                    <a:pt x="139" y="139"/>
                    <a:pt x="139" y="142"/>
                    <a:pt x="137" y="142"/>
                  </a:cubicBezTo>
                  <a:cubicBezTo>
                    <a:pt x="7" y="142"/>
                    <a:pt x="7" y="142"/>
                    <a:pt x="7" y="142"/>
                  </a:cubicBezTo>
                  <a:cubicBezTo>
                    <a:pt x="5" y="142"/>
                    <a:pt x="3" y="139"/>
                    <a:pt x="3" y="137"/>
                  </a:cubicBezTo>
                  <a:cubicBezTo>
                    <a:pt x="0" y="5"/>
                    <a:pt x="0" y="5"/>
                    <a:pt x="0" y="5"/>
                  </a:cubicBezTo>
                  <a:cubicBezTo>
                    <a:pt x="0" y="2"/>
                    <a:pt x="3" y="0"/>
                    <a:pt x="5" y="0"/>
                  </a:cubicBezTo>
                  <a:cubicBezTo>
                    <a:pt x="134" y="0"/>
                    <a:pt x="134" y="0"/>
                    <a:pt x="134" y="0"/>
                  </a:cubicBezTo>
                  <a:cubicBezTo>
                    <a:pt x="137" y="0"/>
                    <a:pt x="139" y="2"/>
                    <a:pt x="139" y="5"/>
                  </a:cubicBezTo>
                  <a:lnTo>
                    <a:pt x="139" y="137"/>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28" name="Freeform 478"/>
            <p:cNvSpPr>
              <a:spLocks noChangeArrowheads="1"/>
            </p:cNvSpPr>
            <p:nvPr/>
          </p:nvSpPr>
          <p:spPr bwMode="auto">
            <a:xfrm>
              <a:off x="18532259" y="6673908"/>
              <a:ext cx="131199" cy="131193"/>
            </a:xfrm>
            <a:custGeom>
              <a:avLst/>
              <a:gdLst>
                <a:gd name="T0" fmla="*/ 139 w 140"/>
                <a:gd name="T1" fmla="*/ 137 h 143"/>
                <a:gd name="T2" fmla="*/ 139 w 140"/>
                <a:gd name="T3" fmla="*/ 137 h 143"/>
                <a:gd name="T4" fmla="*/ 137 w 140"/>
                <a:gd name="T5" fmla="*/ 142 h 143"/>
                <a:gd name="T6" fmla="*/ 7 w 140"/>
                <a:gd name="T7" fmla="*/ 142 h 143"/>
                <a:gd name="T8" fmla="*/ 3 w 140"/>
                <a:gd name="T9" fmla="*/ 137 h 143"/>
                <a:gd name="T10" fmla="*/ 0 w 140"/>
                <a:gd name="T11" fmla="*/ 5 h 143"/>
                <a:gd name="T12" fmla="*/ 5 w 140"/>
                <a:gd name="T13" fmla="*/ 0 h 143"/>
                <a:gd name="T14" fmla="*/ 134 w 140"/>
                <a:gd name="T15" fmla="*/ 0 h 143"/>
                <a:gd name="T16" fmla="*/ 139 w 140"/>
                <a:gd name="T17" fmla="*/ 5 h 143"/>
                <a:gd name="T18" fmla="*/ 139 w 140"/>
                <a:gd name="T19"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139" y="137"/>
                  </a:moveTo>
                  <a:lnTo>
                    <a:pt x="139" y="137"/>
                  </a:lnTo>
                  <a:cubicBezTo>
                    <a:pt x="139" y="139"/>
                    <a:pt x="139" y="142"/>
                    <a:pt x="137" y="142"/>
                  </a:cubicBezTo>
                  <a:cubicBezTo>
                    <a:pt x="7" y="142"/>
                    <a:pt x="7" y="142"/>
                    <a:pt x="7" y="142"/>
                  </a:cubicBezTo>
                  <a:cubicBezTo>
                    <a:pt x="5" y="142"/>
                    <a:pt x="3" y="139"/>
                    <a:pt x="3" y="137"/>
                  </a:cubicBezTo>
                  <a:cubicBezTo>
                    <a:pt x="0" y="5"/>
                    <a:pt x="0" y="5"/>
                    <a:pt x="0" y="5"/>
                  </a:cubicBezTo>
                  <a:cubicBezTo>
                    <a:pt x="0" y="2"/>
                    <a:pt x="3" y="0"/>
                    <a:pt x="5" y="0"/>
                  </a:cubicBezTo>
                  <a:cubicBezTo>
                    <a:pt x="134" y="0"/>
                    <a:pt x="134" y="0"/>
                    <a:pt x="134" y="0"/>
                  </a:cubicBezTo>
                  <a:cubicBezTo>
                    <a:pt x="137" y="0"/>
                    <a:pt x="139" y="2"/>
                    <a:pt x="139" y="5"/>
                  </a:cubicBezTo>
                  <a:lnTo>
                    <a:pt x="139" y="137"/>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29" name="Freeform 479"/>
            <p:cNvSpPr>
              <a:spLocks noChangeArrowheads="1"/>
            </p:cNvSpPr>
            <p:nvPr/>
          </p:nvSpPr>
          <p:spPr bwMode="auto">
            <a:xfrm>
              <a:off x="18362970" y="6678140"/>
              <a:ext cx="131199" cy="131193"/>
            </a:xfrm>
            <a:custGeom>
              <a:avLst/>
              <a:gdLst>
                <a:gd name="T0" fmla="*/ 139 w 140"/>
                <a:gd name="T1" fmla="*/ 137 h 143"/>
                <a:gd name="T2" fmla="*/ 139 w 140"/>
                <a:gd name="T3" fmla="*/ 137 h 143"/>
                <a:gd name="T4" fmla="*/ 135 w 140"/>
                <a:gd name="T5" fmla="*/ 140 h 143"/>
                <a:gd name="T6" fmla="*/ 5 w 140"/>
                <a:gd name="T7" fmla="*/ 142 h 143"/>
                <a:gd name="T8" fmla="*/ 0 w 140"/>
                <a:gd name="T9" fmla="*/ 137 h 143"/>
                <a:gd name="T10" fmla="*/ 0 w 140"/>
                <a:gd name="T11" fmla="*/ 5 h 143"/>
                <a:gd name="T12" fmla="*/ 3 w 140"/>
                <a:gd name="T13" fmla="*/ 0 h 143"/>
                <a:gd name="T14" fmla="*/ 132 w 140"/>
                <a:gd name="T15" fmla="*/ 0 h 143"/>
                <a:gd name="T16" fmla="*/ 137 w 140"/>
                <a:gd name="T17" fmla="*/ 3 h 143"/>
                <a:gd name="T18" fmla="*/ 139 w 140"/>
                <a:gd name="T19"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139" y="137"/>
                  </a:moveTo>
                  <a:lnTo>
                    <a:pt x="139" y="137"/>
                  </a:lnTo>
                  <a:cubicBezTo>
                    <a:pt x="139" y="140"/>
                    <a:pt x="137" y="140"/>
                    <a:pt x="135" y="140"/>
                  </a:cubicBezTo>
                  <a:cubicBezTo>
                    <a:pt x="5" y="142"/>
                    <a:pt x="5" y="142"/>
                    <a:pt x="5" y="142"/>
                  </a:cubicBezTo>
                  <a:cubicBezTo>
                    <a:pt x="3" y="142"/>
                    <a:pt x="0" y="140"/>
                    <a:pt x="0" y="137"/>
                  </a:cubicBezTo>
                  <a:cubicBezTo>
                    <a:pt x="0" y="5"/>
                    <a:pt x="0" y="5"/>
                    <a:pt x="0" y="5"/>
                  </a:cubicBezTo>
                  <a:cubicBezTo>
                    <a:pt x="0" y="3"/>
                    <a:pt x="0" y="0"/>
                    <a:pt x="3" y="0"/>
                  </a:cubicBezTo>
                  <a:cubicBezTo>
                    <a:pt x="132" y="0"/>
                    <a:pt x="132" y="0"/>
                    <a:pt x="132" y="0"/>
                  </a:cubicBezTo>
                  <a:cubicBezTo>
                    <a:pt x="135" y="0"/>
                    <a:pt x="137" y="0"/>
                    <a:pt x="137" y="3"/>
                  </a:cubicBezTo>
                  <a:lnTo>
                    <a:pt x="139" y="137"/>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30" name="Freeform 480"/>
            <p:cNvSpPr>
              <a:spLocks noChangeArrowheads="1"/>
            </p:cNvSpPr>
            <p:nvPr/>
          </p:nvSpPr>
          <p:spPr bwMode="auto">
            <a:xfrm>
              <a:off x="18362970" y="6678140"/>
              <a:ext cx="131199" cy="131193"/>
            </a:xfrm>
            <a:custGeom>
              <a:avLst/>
              <a:gdLst>
                <a:gd name="T0" fmla="*/ 139 w 140"/>
                <a:gd name="T1" fmla="*/ 137 h 143"/>
                <a:gd name="T2" fmla="*/ 139 w 140"/>
                <a:gd name="T3" fmla="*/ 137 h 143"/>
                <a:gd name="T4" fmla="*/ 135 w 140"/>
                <a:gd name="T5" fmla="*/ 140 h 143"/>
                <a:gd name="T6" fmla="*/ 5 w 140"/>
                <a:gd name="T7" fmla="*/ 142 h 143"/>
                <a:gd name="T8" fmla="*/ 0 w 140"/>
                <a:gd name="T9" fmla="*/ 137 h 143"/>
                <a:gd name="T10" fmla="*/ 0 w 140"/>
                <a:gd name="T11" fmla="*/ 5 h 143"/>
                <a:gd name="T12" fmla="*/ 3 w 140"/>
                <a:gd name="T13" fmla="*/ 0 h 143"/>
                <a:gd name="T14" fmla="*/ 132 w 140"/>
                <a:gd name="T15" fmla="*/ 0 h 143"/>
                <a:gd name="T16" fmla="*/ 137 w 140"/>
                <a:gd name="T17" fmla="*/ 3 h 143"/>
                <a:gd name="T18" fmla="*/ 139 w 140"/>
                <a:gd name="T19"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139" y="137"/>
                  </a:moveTo>
                  <a:lnTo>
                    <a:pt x="139" y="137"/>
                  </a:lnTo>
                  <a:cubicBezTo>
                    <a:pt x="139" y="140"/>
                    <a:pt x="137" y="140"/>
                    <a:pt x="135" y="140"/>
                  </a:cubicBezTo>
                  <a:cubicBezTo>
                    <a:pt x="5" y="142"/>
                    <a:pt x="5" y="142"/>
                    <a:pt x="5" y="142"/>
                  </a:cubicBezTo>
                  <a:cubicBezTo>
                    <a:pt x="3" y="142"/>
                    <a:pt x="0" y="140"/>
                    <a:pt x="0" y="137"/>
                  </a:cubicBezTo>
                  <a:cubicBezTo>
                    <a:pt x="0" y="5"/>
                    <a:pt x="0" y="5"/>
                    <a:pt x="0" y="5"/>
                  </a:cubicBezTo>
                  <a:cubicBezTo>
                    <a:pt x="0" y="3"/>
                    <a:pt x="0" y="0"/>
                    <a:pt x="3" y="0"/>
                  </a:cubicBezTo>
                  <a:cubicBezTo>
                    <a:pt x="132" y="0"/>
                    <a:pt x="132" y="0"/>
                    <a:pt x="132" y="0"/>
                  </a:cubicBezTo>
                  <a:cubicBezTo>
                    <a:pt x="135" y="0"/>
                    <a:pt x="137" y="0"/>
                    <a:pt x="137" y="3"/>
                  </a:cubicBezTo>
                  <a:lnTo>
                    <a:pt x="139" y="137"/>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31" name="Freeform 481"/>
            <p:cNvSpPr>
              <a:spLocks noChangeArrowheads="1"/>
            </p:cNvSpPr>
            <p:nvPr/>
          </p:nvSpPr>
          <p:spPr bwMode="auto">
            <a:xfrm>
              <a:off x="19217881" y="6500395"/>
              <a:ext cx="131199" cy="135425"/>
            </a:xfrm>
            <a:custGeom>
              <a:avLst/>
              <a:gdLst>
                <a:gd name="T0" fmla="*/ 142 w 143"/>
                <a:gd name="T1" fmla="*/ 137 h 145"/>
                <a:gd name="T2" fmla="*/ 142 w 143"/>
                <a:gd name="T3" fmla="*/ 137 h 145"/>
                <a:gd name="T4" fmla="*/ 137 w 143"/>
                <a:gd name="T5" fmla="*/ 142 h 145"/>
                <a:gd name="T6" fmla="*/ 7 w 143"/>
                <a:gd name="T7" fmla="*/ 144 h 145"/>
                <a:gd name="T8" fmla="*/ 3 w 143"/>
                <a:gd name="T9" fmla="*/ 139 h 145"/>
                <a:gd name="T10" fmla="*/ 0 w 143"/>
                <a:gd name="T11" fmla="*/ 8 h 145"/>
                <a:gd name="T12" fmla="*/ 5 w 143"/>
                <a:gd name="T13" fmla="*/ 3 h 145"/>
                <a:gd name="T14" fmla="*/ 134 w 143"/>
                <a:gd name="T15" fmla="*/ 0 h 145"/>
                <a:gd name="T16" fmla="*/ 139 w 143"/>
                <a:gd name="T17" fmla="*/ 5 h 145"/>
                <a:gd name="T18" fmla="*/ 142 w 143"/>
                <a:gd name="T19" fmla="*/ 13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5">
                  <a:moveTo>
                    <a:pt x="142" y="137"/>
                  </a:moveTo>
                  <a:lnTo>
                    <a:pt x="142" y="137"/>
                  </a:lnTo>
                  <a:cubicBezTo>
                    <a:pt x="142" y="139"/>
                    <a:pt x="139" y="142"/>
                    <a:pt x="137" y="142"/>
                  </a:cubicBezTo>
                  <a:cubicBezTo>
                    <a:pt x="7" y="144"/>
                    <a:pt x="7" y="144"/>
                    <a:pt x="7" y="144"/>
                  </a:cubicBezTo>
                  <a:cubicBezTo>
                    <a:pt x="5" y="144"/>
                    <a:pt x="3" y="142"/>
                    <a:pt x="3" y="139"/>
                  </a:cubicBezTo>
                  <a:cubicBezTo>
                    <a:pt x="0" y="8"/>
                    <a:pt x="0" y="8"/>
                    <a:pt x="0" y="8"/>
                  </a:cubicBezTo>
                  <a:cubicBezTo>
                    <a:pt x="0" y="5"/>
                    <a:pt x="3" y="3"/>
                    <a:pt x="5" y="3"/>
                  </a:cubicBezTo>
                  <a:cubicBezTo>
                    <a:pt x="134" y="0"/>
                    <a:pt x="134" y="0"/>
                    <a:pt x="134" y="0"/>
                  </a:cubicBezTo>
                  <a:cubicBezTo>
                    <a:pt x="137" y="0"/>
                    <a:pt x="139" y="3"/>
                    <a:pt x="139" y="5"/>
                  </a:cubicBezTo>
                  <a:lnTo>
                    <a:pt x="142" y="137"/>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32" name="Freeform 482"/>
            <p:cNvSpPr>
              <a:spLocks noChangeArrowheads="1"/>
            </p:cNvSpPr>
            <p:nvPr/>
          </p:nvSpPr>
          <p:spPr bwMode="auto">
            <a:xfrm>
              <a:off x="19217881" y="6500395"/>
              <a:ext cx="131199" cy="135425"/>
            </a:xfrm>
            <a:custGeom>
              <a:avLst/>
              <a:gdLst>
                <a:gd name="T0" fmla="*/ 142 w 143"/>
                <a:gd name="T1" fmla="*/ 137 h 145"/>
                <a:gd name="T2" fmla="*/ 142 w 143"/>
                <a:gd name="T3" fmla="*/ 137 h 145"/>
                <a:gd name="T4" fmla="*/ 137 w 143"/>
                <a:gd name="T5" fmla="*/ 142 h 145"/>
                <a:gd name="T6" fmla="*/ 7 w 143"/>
                <a:gd name="T7" fmla="*/ 144 h 145"/>
                <a:gd name="T8" fmla="*/ 3 w 143"/>
                <a:gd name="T9" fmla="*/ 139 h 145"/>
                <a:gd name="T10" fmla="*/ 0 w 143"/>
                <a:gd name="T11" fmla="*/ 8 h 145"/>
                <a:gd name="T12" fmla="*/ 5 w 143"/>
                <a:gd name="T13" fmla="*/ 3 h 145"/>
                <a:gd name="T14" fmla="*/ 134 w 143"/>
                <a:gd name="T15" fmla="*/ 0 h 145"/>
                <a:gd name="T16" fmla="*/ 139 w 143"/>
                <a:gd name="T17" fmla="*/ 5 h 145"/>
                <a:gd name="T18" fmla="*/ 142 w 143"/>
                <a:gd name="T19" fmla="*/ 13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5">
                  <a:moveTo>
                    <a:pt x="142" y="137"/>
                  </a:moveTo>
                  <a:lnTo>
                    <a:pt x="142" y="137"/>
                  </a:lnTo>
                  <a:cubicBezTo>
                    <a:pt x="142" y="139"/>
                    <a:pt x="139" y="142"/>
                    <a:pt x="137" y="142"/>
                  </a:cubicBezTo>
                  <a:cubicBezTo>
                    <a:pt x="7" y="144"/>
                    <a:pt x="7" y="144"/>
                    <a:pt x="7" y="144"/>
                  </a:cubicBezTo>
                  <a:cubicBezTo>
                    <a:pt x="5" y="144"/>
                    <a:pt x="3" y="142"/>
                    <a:pt x="3" y="139"/>
                  </a:cubicBezTo>
                  <a:cubicBezTo>
                    <a:pt x="0" y="8"/>
                    <a:pt x="0" y="8"/>
                    <a:pt x="0" y="8"/>
                  </a:cubicBezTo>
                  <a:cubicBezTo>
                    <a:pt x="0" y="5"/>
                    <a:pt x="3" y="3"/>
                    <a:pt x="5" y="3"/>
                  </a:cubicBezTo>
                  <a:cubicBezTo>
                    <a:pt x="134" y="0"/>
                    <a:pt x="134" y="0"/>
                    <a:pt x="134" y="0"/>
                  </a:cubicBezTo>
                  <a:cubicBezTo>
                    <a:pt x="137" y="0"/>
                    <a:pt x="139" y="3"/>
                    <a:pt x="139" y="5"/>
                  </a:cubicBezTo>
                  <a:lnTo>
                    <a:pt x="142" y="137"/>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33" name="Freeform 483"/>
            <p:cNvSpPr>
              <a:spLocks noChangeArrowheads="1"/>
            </p:cNvSpPr>
            <p:nvPr/>
          </p:nvSpPr>
          <p:spPr bwMode="auto">
            <a:xfrm>
              <a:off x="19048591" y="6504627"/>
              <a:ext cx="131199" cy="131193"/>
            </a:xfrm>
            <a:custGeom>
              <a:avLst/>
              <a:gdLst>
                <a:gd name="T0" fmla="*/ 139 w 140"/>
                <a:gd name="T1" fmla="*/ 136 h 142"/>
                <a:gd name="T2" fmla="*/ 139 w 140"/>
                <a:gd name="T3" fmla="*/ 136 h 142"/>
                <a:gd name="T4" fmla="*/ 134 w 140"/>
                <a:gd name="T5" fmla="*/ 141 h 142"/>
                <a:gd name="T6" fmla="*/ 5 w 140"/>
                <a:gd name="T7" fmla="*/ 141 h 142"/>
                <a:gd name="T8" fmla="*/ 0 w 140"/>
                <a:gd name="T9" fmla="*/ 139 h 142"/>
                <a:gd name="T10" fmla="*/ 0 w 140"/>
                <a:gd name="T11" fmla="*/ 7 h 142"/>
                <a:gd name="T12" fmla="*/ 3 w 140"/>
                <a:gd name="T13" fmla="*/ 2 h 142"/>
                <a:gd name="T14" fmla="*/ 132 w 140"/>
                <a:gd name="T15" fmla="*/ 0 h 142"/>
                <a:gd name="T16" fmla="*/ 137 w 140"/>
                <a:gd name="T17" fmla="*/ 5 h 142"/>
                <a:gd name="T18" fmla="*/ 139 w 140"/>
                <a:gd name="T19"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139" y="136"/>
                  </a:moveTo>
                  <a:lnTo>
                    <a:pt x="139" y="136"/>
                  </a:lnTo>
                  <a:cubicBezTo>
                    <a:pt x="139" y="139"/>
                    <a:pt x="137" y="141"/>
                    <a:pt x="134" y="141"/>
                  </a:cubicBezTo>
                  <a:cubicBezTo>
                    <a:pt x="5" y="141"/>
                    <a:pt x="5" y="141"/>
                    <a:pt x="5" y="141"/>
                  </a:cubicBezTo>
                  <a:cubicBezTo>
                    <a:pt x="3" y="141"/>
                    <a:pt x="0" y="141"/>
                    <a:pt x="0" y="139"/>
                  </a:cubicBezTo>
                  <a:cubicBezTo>
                    <a:pt x="0" y="7"/>
                    <a:pt x="0" y="7"/>
                    <a:pt x="0" y="7"/>
                  </a:cubicBezTo>
                  <a:cubicBezTo>
                    <a:pt x="0" y="5"/>
                    <a:pt x="0" y="2"/>
                    <a:pt x="3" y="2"/>
                  </a:cubicBezTo>
                  <a:cubicBezTo>
                    <a:pt x="132" y="0"/>
                    <a:pt x="132" y="0"/>
                    <a:pt x="132" y="0"/>
                  </a:cubicBezTo>
                  <a:cubicBezTo>
                    <a:pt x="137" y="0"/>
                    <a:pt x="137" y="2"/>
                    <a:pt x="137" y="5"/>
                  </a:cubicBezTo>
                  <a:lnTo>
                    <a:pt x="139" y="136"/>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34" name="Freeform 484"/>
            <p:cNvSpPr>
              <a:spLocks noChangeArrowheads="1"/>
            </p:cNvSpPr>
            <p:nvPr/>
          </p:nvSpPr>
          <p:spPr bwMode="auto">
            <a:xfrm>
              <a:off x="19048591" y="6504627"/>
              <a:ext cx="131199" cy="131193"/>
            </a:xfrm>
            <a:custGeom>
              <a:avLst/>
              <a:gdLst>
                <a:gd name="T0" fmla="*/ 139 w 140"/>
                <a:gd name="T1" fmla="*/ 136 h 142"/>
                <a:gd name="T2" fmla="*/ 139 w 140"/>
                <a:gd name="T3" fmla="*/ 136 h 142"/>
                <a:gd name="T4" fmla="*/ 134 w 140"/>
                <a:gd name="T5" fmla="*/ 141 h 142"/>
                <a:gd name="T6" fmla="*/ 5 w 140"/>
                <a:gd name="T7" fmla="*/ 141 h 142"/>
                <a:gd name="T8" fmla="*/ 0 w 140"/>
                <a:gd name="T9" fmla="*/ 139 h 142"/>
                <a:gd name="T10" fmla="*/ 0 w 140"/>
                <a:gd name="T11" fmla="*/ 7 h 142"/>
                <a:gd name="T12" fmla="*/ 3 w 140"/>
                <a:gd name="T13" fmla="*/ 2 h 142"/>
                <a:gd name="T14" fmla="*/ 132 w 140"/>
                <a:gd name="T15" fmla="*/ 0 h 142"/>
                <a:gd name="T16" fmla="*/ 137 w 140"/>
                <a:gd name="T17" fmla="*/ 5 h 142"/>
                <a:gd name="T18" fmla="*/ 139 w 140"/>
                <a:gd name="T19"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139" y="136"/>
                  </a:moveTo>
                  <a:lnTo>
                    <a:pt x="139" y="136"/>
                  </a:lnTo>
                  <a:cubicBezTo>
                    <a:pt x="139" y="139"/>
                    <a:pt x="137" y="141"/>
                    <a:pt x="134" y="141"/>
                  </a:cubicBezTo>
                  <a:cubicBezTo>
                    <a:pt x="5" y="141"/>
                    <a:pt x="5" y="141"/>
                    <a:pt x="5" y="141"/>
                  </a:cubicBezTo>
                  <a:cubicBezTo>
                    <a:pt x="3" y="141"/>
                    <a:pt x="0" y="141"/>
                    <a:pt x="0" y="139"/>
                  </a:cubicBezTo>
                  <a:cubicBezTo>
                    <a:pt x="0" y="7"/>
                    <a:pt x="0" y="7"/>
                    <a:pt x="0" y="7"/>
                  </a:cubicBezTo>
                  <a:cubicBezTo>
                    <a:pt x="0" y="5"/>
                    <a:pt x="0" y="2"/>
                    <a:pt x="3" y="2"/>
                  </a:cubicBezTo>
                  <a:cubicBezTo>
                    <a:pt x="132" y="0"/>
                    <a:pt x="132" y="0"/>
                    <a:pt x="132" y="0"/>
                  </a:cubicBezTo>
                  <a:cubicBezTo>
                    <a:pt x="137" y="0"/>
                    <a:pt x="137" y="2"/>
                    <a:pt x="137" y="5"/>
                  </a:cubicBezTo>
                  <a:lnTo>
                    <a:pt x="139" y="136"/>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35" name="Freeform 485"/>
            <p:cNvSpPr>
              <a:spLocks noChangeArrowheads="1"/>
            </p:cNvSpPr>
            <p:nvPr/>
          </p:nvSpPr>
          <p:spPr bwMode="auto">
            <a:xfrm>
              <a:off x="18875070" y="6504627"/>
              <a:ext cx="131199" cy="131193"/>
            </a:xfrm>
            <a:custGeom>
              <a:avLst/>
              <a:gdLst>
                <a:gd name="T0" fmla="*/ 141 w 142"/>
                <a:gd name="T1" fmla="*/ 137 h 143"/>
                <a:gd name="T2" fmla="*/ 141 w 142"/>
                <a:gd name="T3" fmla="*/ 137 h 143"/>
                <a:gd name="T4" fmla="*/ 136 w 142"/>
                <a:gd name="T5" fmla="*/ 142 h 143"/>
                <a:gd name="T6" fmla="*/ 7 w 142"/>
                <a:gd name="T7" fmla="*/ 142 h 143"/>
                <a:gd name="T8" fmla="*/ 3 w 142"/>
                <a:gd name="T9" fmla="*/ 137 h 143"/>
                <a:gd name="T10" fmla="*/ 0 w 142"/>
                <a:gd name="T11" fmla="*/ 5 h 143"/>
                <a:gd name="T12" fmla="*/ 5 w 142"/>
                <a:gd name="T13" fmla="*/ 3 h 143"/>
                <a:gd name="T14" fmla="*/ 134 w 142"/>
                <a:gd name="T15" fmla="*/ 0 h 143"/>
                <a:gd name="T16" fmla="*/ 139 w 142"/>
                <a:gd name="T17" fmla="*/ 5 h 143"/>
                <a:gd name="T18" fmla="*/ 141 w 142"/>
                <a:gd name="T19"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3">
                  <a:moveTo>
                    <a:pt x="141" y="137"/>
                  </a:moveTo>
                  <a:lnTo>
                    <a:pt x="141" y="137"/>
                  </a:lnTo>
                  <a:cubicBezTo>
                    <a:pt x="141" y="139"/>
                    <a:pt x="139" y="142"/>
                    <a:pt x="136" y="142"/>
                  </a:cubicBezTo>
                  <a:cubicBezTo>
                    <a:pt x="7" y="142"/>
                    <a:pt x="7" y="142"/>
                    <a:pt x="7" y="142"/>
                  </a:cubicBezTo>
                  <a:cubicBezTo>
                    <a:pt x="5" y="142"/>
                    <a:pt x="3" y="142"/>
                    <a:pt x="3" y="137"/>
                  </a:cubicBezTo>
                  <a:cubicBezTo>
                    <a:pt x="0" y="5"/>
                    <a:pt x="0" y="5"/>
                    <a:pt x="0" y="5"/>
                  </a:cubicBezTo>
                  <a:cubicBezTo>
                    <a:pt x="0" y="3"/>
                    <a:pt x="3" y="3"/>
                    <a:pt x="5" y="3"/>
                  </a:cubicBezTo>
                  <a:cubicBezTo>
                    <a:pt x="134" y="0"/>
                    <a:pt x="134" y="0"/>
                    <a:pt x="134" y="0"/>
                  </a:cubicBezTo>
                  <a:cubicBezTo>
                    <a:pt x="136" y="0"/>
                    <a:pt x="139" y="3"/>
                    <a:pt x="139" y="5"/>
                  </a:cubicBezTo>
                  <a:lnTo>
                    <a:pt x="141" y="137"/>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36" name="Freeform 486"/>
            <p:cNvSpPr>
              <a:spLocks noChangeArrowheads="1"/>
            </p:cNvSpPr>
            <p:nvPr/>
          </p:nvSpPr>
          <p:spPr bwMode="auto">
            <a:xfrm>
              <a:off x="18875070" y="6504627"/>
              <a:ext cx="131199" cy="131193"/>
            </a:xfrm>
            <a:custGeom>
              <a:avLst/>
              <a:gdLst>
                <a:gd name="T0" fmla="*/ 141 w 142"/>
                <a:gd name="T1" fmla="*/ 137 h 143"/>
                <a:gd name="T2" fmla="*/ 141 w 142"/>
                <a:gd name="T3" fmla="*/ 137 h 143"/>
                <a:gd name="T4" fmla="*/ 136 w 142"/>
                <a:gd name="T5" fmla="*/ 142 h 143"/>
                <a:gd name="T6" fmla="*/ 7 w 142"/>
                <a:gd name="T7" fmla="*/ 142 h 143"/>
                <a:gd name="T8" fmla="*/ 3 w 142"/>
                <a:gd name="T9" fmla="*/ 137 h 143"/>
                <a:gd name="T10" fmla="*/ 0 w 142"/>
                <a:gd name="T11" fmla="*/ 5 h 143"/>
                <a:gd name="T12" fmla="*/ 5 w 142"/>
                <a:gd name="T13" fmla="*/ 3 h 143"/>
                <a:gd name="T14" fmla="*/ 134 w 142"/>
                <a:gd name="T15" fmla="*/ 0 h 143"/>
                <a:gd name="T16" fmla="*/ 139 w 142"/>
                <a:gd name="T17" fmla="*/ 5 h 143"/>
                <a:gd name="T18" fmla="*/ 141 w 142"/>
                <a:gd name="T19"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3">
                  <a:moveTo>
                    <a:pt x="141" y="137"/>
                  </a:moveTo>
                  <a:lnTo>
                    <a:pt x="141" y="137"/>
                  </a:lnTo>
                  <a:cubicBezTo>
                    <a:pt x="141" y="139"/>
                    <a:pt x="139" y="142"/>
                    <a:pt x="136" y="142"/>
                  </a:cubicBezTo>
                  <a:cubicBezTo>
                    <a:pt x="7" y="142"/>
                    <a:pt x="7" y="142"/>
                    <a:pt x="7" y="142"/>
                  </a:cubicBezTo>
                  <a:cubicBezTo>
                    <a:pt x="5" y="142"/>
                    <a:pt x="3" y="142"/>
                    <a:pt x="3" y="137"/>
                  </a:cubicBezTo>
                  <a:cubicBezTo>
                    <a:pt x="0" y="5"/>
                    <a:pt x="0" y="5"/>
                    <a:pt x="0" y="5"/>
                  </a:cubicBezTo>
                  <a:cubicBezTo>
                    <a:pt x="0" y="3"/>
                    <a:pt x="3" y="3"/>
                    <a:pt x="5" y="3"/>
                  </a:cubicBezTo>
                  <a:cubicBezTo>
                    <a:pt x="134" y="0"/>
                    <a:pt x="134" y="0"/>
                    <a:pt x="134" y="0"/>
                  </a:cubicBezTo>
                  <a:cubicBezTo>
                    <a:pt x="136" y="0"/>
                    <a:pt x="139" y="3"/>
                    <a:pt x="139" y="5"/>
                  </a:cubicBezTo>
                  <a:lnTo>
                    <a:pt x="141" y="137"/>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37" name="Freeform 487"/>
            <p:cNvSpPr>
              <a:spLocks noChangeArrowheads="1"/>
            </p:cNvSpPr>
            <p:nvPr/>
          </p:nvSpPr>
          <p:spPr bwMode="auto">
            <a:xfrm>
              <a:off x="18705781" y="6508859"/>
              <a:ext cx="131199" cy="131193"/>
            </a:xfrm>
            <a:custGeom>
              <a:avLst/>
              <a:gdLst>
                <a:gd name="T0" fmla="*/ 139 w 140"/>
                <a:gd name="T1" fmla="*/ 136 h 142"/>
                <a:gd name="T2" fmla="*/ 139 w 140"/>
                <a:gd name="T3" fmla="*/ 136 h 142"/>
                <a:gd name="T4" fmla="*/ 134 w 140"/>
                <a:gd name="T5" fmla="*/ 141 h 142"/>
                <a:gd name="T6" fmla="*/ 5 w 140"/>
                <a:gd name="T7" fmla="*/ 141 h 142"/>
                <a:gd name="T8" fmla="*/ 0 w 140"/>
                <a:gd name="T9" fmla="*/ 136 h 142"/>
                <a:gd name="T10" fmla="*/ 0 w 140"/>
                <a:gd name="T11" fmla="*/ 4 h 142"/>
                <a:gd name="T12" fmla="*/ 3 w 140"/>
                <a:gd name="T13" fmla="*/ 0 h 142"/>
                <a:gd name="T14" fmla="*/ 132 w 140"/>
                <a:gd name="T15" fmla="*/ 0 h 142"/>
                <a:gd name="T16" fmla="*/ 136 w 140"/>
                <a:gd name="T17" fmla="*/ 4 h 142"/>
                <a:gd name="T18" fmla="*/ 139 w 140"/>
                <a:gd name="T19"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139" y="136"/>
                  </a:moveTo>
                  <a:lnTo>
                    <a:pt x="139" y="136"/>
                  </a:lnTo>
                  <a:cubicBezTo>
                    <a:pt x="139" y="139"/>
                    <a:pt x="136" y="141"/>
                    <a:pt x="134" y="141"/>
                  </a:cubicBezTo>
                  <a:cubicBezTo>
                    <a:pt x="5" y="141"/>
                    <a:pt x="5" y="141"/>
                    <a:pt x="5" y="141"/>
                  </a:cubicBezTo>
                  <a:cubicBezTo>
                    <a:pt x="3" y="141"/>
                    <a:pt x="0" y="139"/>
                    <a:pt x="0" y="136"/>
                  </a:cubicBezTo>
                  <a:cubicBezTo>
                    <a:pt x="0" y="4"/>
                    <a:pt x="0" y="4"/>
                    <a:pt x="0" y="4"/>
                  </a:cubicBezTo>
                  <a:cubicBezTo>
                    <a:pt x="0" y="2"/>
                    <a:pt x="0" y="0"/>
                    <a:pt x="3" y="0"/>
                  </a:cubicBezTo>
                  <a:cubicBezTo>
                    <a:pt x="132" y="0"/>
                    <a:pt x="132" y="0"/>
                    <a:pt x="132" y="0"/>
                  </a:cubicBezTo>
                  <a:cubicBezTo>
                    <a:pt x="136" y="0"/>
                    <a:pt x="136" y="2"/>
                    <a:pt x="136" y="4"/>
                  </a:cubicBezTo>
                  <a:lnTo>
                    <a:pt x="139" y="136"/>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38" name="Freeform 488"/>
            <p:cNvSpPr>
              <a:spLocks noChangeArrowheads="1"/>
            </p:cNvSpPr>
            <p:nvPr/>
          </p:nvSpPr>
          <p:spPr bwMode="auto">
            <a:xfrm>
              <a:off x="18705781" y="6508859"/>
              <a:ext cx="131199" cy="131193"/>
            </a:xfrm>
            <a:custGeom>
              <a:avLst/>
              <a:gdLst>
                <a:gd name="T0" fmla="*/ 139 w 140"/>
                <a:gd name="T1" fmla="*/ 136 h 142"/>
                <a:gd name="T2" fmla="*/ 139 w 140"/>
                <a:gd name="T3" fmla="*/ 136 h 142"/>
                <a:gd name="T4" fmla="*/ 134 w 140"/>
                <a:gd name="T5" fmla="*/ 141 h 142"/>
                <a:gd name="T6" fmla="*/ 5 w 140"/>
                <a:gd name="T7" fmla="*/ 141 h 142"/>
                <a:gd name="T8" fmla="*/ 0 w 140"/>
                <a:gd name="T9" fmla="*/ 136 h 142"/>
                <a:gd name="T10" fmla="*/ 0 w 140"/>
                <a:gd name="T11" fmla="*/ 4 h 142"/>
                <a:gd name="T12" fmla="*/ 3 w 140"/>
                <a:gd name="T13" fmla="*/ 0 h 142"/>
                <a:gd name="T14" fmla="*/ 132 w 140"/>
                <a:gd name="T15" fmla="*/ 0 h 142"/>
                <a:gd name="T16" fmla="*/ 136 w 140"/>
                <a:gd name="T17" fmla="*/ 4 h 142"/>
                <a:gd name="T18" fmla="*/ 139 w 140"/>
                <a:gd name="T19"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139" y="136"/>
                  </a:moveTo>
                  <a:lnTo>
                    <a:pt x="139" y="136"/>
                  </a:lnTo>
                  <a:cubicBezTo>
                    <a:pt x="139" y="139"/>
                    <a:pt x="136" y="141"/>
                    <a:pt x="134" y="141"/>
                  </a:cubicBezTo>
                  <a:cubicBezTo>
                    <a:pt x="5" y="141"/>
                    <a:pt x="5" y="141"/>
                    <a:pt x="5" y="141"/>
                  </a:cubicBezTo>
                  <a:cubicBezTo>
                    <a:pt x="3" y="141"/>
                    <a:pt x="0" y="139"/>
                    <a:pt x="0" y="136"/>
                  </a:cubicBezTo>
                  <a:cubicBezTo>
                    <a:pt x="0" y="4"/>
                    <a:pt x="0" y="4"/>
                    <a:pt x="0" y="4"/>
                  </a:cubicBezTo>
                  <a:cubicBezTo>
                    <a:pt x="0" y="2"/>
                    <a:pt x="0" y="0"/>
                    <a:pt x="3" y="0"/>
                  </a:cubicBezTo>
                  <a:cubicBezTo>
                    <a:pt x="132" y="0"/>
                    <a:pt x="132" y="0"/>
                    <a:pt x="132" y="0"/>
                  </a:cubicBezTo>
                  <a:cubicBezTo>
                    <a:pt x="136" y="0"/>
                    <a:pt x="136" y="2"/>
                    <a:pt x="136" y="4"/>
                  </a:cubicBezTo>
                  <a:lnTo>
                    <a:pt x="139" y="136"/>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39" name="Freeform 489"/>
            <p:cNvSpPr>
              <a:spLocks noChangeArrowheads="1"/>
            </p:cNvSpPr>
            <p:nvPr/>
          </p:nvSpPr>
          <p:spPr bwMode="auto">
            <a:xfrm>
              <a:off x="18532259" y="6508859"/>
              <a:ext cx="131199" cy="131193"/>
            </a:xfrm>
            <a:custGeom>
              <a:avLst/>
              <a:gdLst>
                <a:gd name="T0" fmla="*/ 141 w 142"/>
                <a:gd name="T1" fmla="*/ 137 h 143"/>
                <a:gd name="T2" fmla="*/ 141 w 142"/>
                <a:gd name="T3" fmla="*/ 137 h 143"/>
                <a:gd name="T4" fmla="*/ 136 w 142"/>
                <a:gd name="T5" fmla="*/ 139 h 143"/>
                <a:gd name="T6" fmla="*/ 7 w 142"/>
                <a:gd name="T7" fmla="*/ 142 h 143"/>
                <a:gd name="T8" fmla="*/ 2 w 142"/>
                <a:gd name="T9" fmla="*/ 137 h 143"/>
                <a:gd name="T10" fmla="*/ 0 w 142"/>
                <a:gd name="T11" fmla="*/ 5 h 143"/>
                <a:gd name="T12" fmla="*/ 5 w 142"/>
                <a:gd name="T13" fmla="*/ 0 h 143"/>
                <a:gd name="T14" fmla="*/ 134 w 142"/>
                <a:gd name="T15" fmla="*/ 0 h 143"/>
                <a:gd name="T16" fmla="*/ 139 w 142"/>
                <a:gd name="T17" fmla="*/ 5 h 143"/>
                <a:gd name="T18" fmla="*/ 141 w 142"/>
                <a:gd name="T19"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3">
                  <a:moveTo>
                    <a:pt x="141" y="137"/>
                  </a:moveTo>
                  <a:lnTo>
                    <a:pt x="141" y="137"/>
                  </a:lnTo>
                  <a:cubicBezTo>
                    <a:pt x="141" y="139"/>
                    <a:pt x="139" y="139"/>
                    <a:pt x="136" y="139"/>
                  </a:cubicBezTo>
                  <a:cubicBezTo>
                    <a:pt x="7" y="142"/>
                    <a:pt x="7" y="142"/>
                    <a:pt x="7" y="142"/>
                  </a:cubicBezTo>
                  <a:cubicBezTo>
                    <a:pt x="5" y="142"/>
                    <a:pt x="2" y="139"/>
                    <a:pt x="2" y="137"/>
                  </a:cubicBezTo>
                  <a:cubicBezTo>
                    <a:pt x="0" y="5"/>
                    <a:pt x="0" y="5"/>
                    <a:pt x="0" y="5"/>
                  </a:cubicBezTo>
                  <a:cubicBezTo>
                    <a:pt x="0" y="2"/>
                    <a:pt x="2" y="0"/>
                    <a:pt x="5" y="0"/>
                  </a:cubicBezTo>
                  <a:cubicBezTo>
                    <a:pt x="134" y="0"/>
                    <a:pt x="134" y="0"/>
                    <a:pt x="134" y="0"/>
                  </a:cubicBezTo>
                  <a:cubicBezTo>
                    <a:pt x="136" y="0"/>
                    <a:pt x="139" y="2"/>
                    <a:pt x="139" y="5"/>
                  </a:cubicBezTo>
                  <a:lnTo>
                    <a:pt x="141" y="137"/>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40" name="Freeform 490"/>
            <p:cNvSpPr>
              <a:spLocks noChangeArrowheads="1"/>
            </p:cNvSpPr>
            <p:nvPr/>
          </p:nvSpPr>
          <p:spPr bwMode="auto">
            <a:xfrm>
              <a:off x="18532259" y="6508859"/>
              <a:ext cx="131199" cy="131193"/>
            </a:xfrm>
            <a:custGeom>
              <a:avLst/>
              <a:gdLst>
                <a:gd name="T0" fmla="*/ 141 w 142"/>
                <a:gd name="T1" fmla="*/ 137 h 143"/>
                <a:gd name="T2" fmla="*/ 141 w 142"/>
                <a:gd name="T3" fmla="*/ 137 h 143"/>
                <a:gd name="T4" fmla="*/ 136 w 142"/>
                <a:gd name="T5" fmla="*/ 139 h 143"/>
                <a:gd name="T6" fmla="*/ 7 w 142"/>
                <a:gd name="T7" fmla="*/ 142 h 143"/>
                <a:gd name="T8" fmla="*/ 2 w 142"/>
                <a:gd name="T9" fmla="*/ 137 h 143"/>
                <a:gd name="T10" fmla="*/ 0 w 142"/>
                <a:gd name="T11" fmla="*/ 5 h 143"/>
                <a:gd name="T12" fmla="*/ 5 w 142"/>
                <a:gd name="T13" fmla="*/ 0 h 143"/>
                <a:gd name="T14" fmla="*/ 134 w 142"/>
                <a:gd name="T15" fmla="*/ 0 h 143"/>
                <a:gd name="T16" fmla="*/ 139 w 142"/>
                <a:gd name="T17" fmla="*/ 5 h 143"/>
                <a:gd name="T18" fmla="*/ 141 w 142"/>
                <a:gd name="T19"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3">
                  <a:moveTo>
                    <a:pt x="141" y="137"/>
                  </a:moveTo>
                  <a:lnTo>
                    <a:pt x="141" y="137"/>
                  </a:lnTo>
                  <a:cubicBezTo>
                    <a:pt x="141" y="139"/>
                    <a:pt x="139" y="139"/>
                    <a:pt x="136" y="139"/>
                  </a:cubicBezTo>
                  <a:cubicBezTo>
                    <a:pt x="7" y="142"/>
                    <a:pt x="7" y="142"/>
                    <a:pt x="7" y="142"/>
                  </a:cubicBezTo>
                  <a:cubicBezTo>
                    <a:pt x="5" y="142"/>
                    <a:pt x="2" y="139"/>
                    <a:pt x="2" y="137"/>
                  </a:cubicBezTo>
                  <a:cubicBezTo>
                    <a:pt x="0" y="5"/>
                    <a:pt x="0" y="5"/>
                    <a:pt x="0" y="5"/>
                  </a:cubicBezTo>
                  <a:cubicBezTo>
                    <a:pt x="0" y="2"/>
                    <a:pt x="2" y="0"/>
                    <a:pt x="5" y="0"/>
                  </a:cubicBezTo>
                  <a:cubicBezTo>
                    <a:pt x="134" y="0"/>
                    <a:pt x="134" y="0"/>
                    <a:pt x="134" y="0"/>
                  </a:cubicBezTo>
                  <a:cubicBezTo>
                    <a:pt x="136" y="0"/>
                    <a:pt x="139" y="2"/>
                    <a:pt x="139" y="5"/>
                  </a:cubicBezTo>
                  <a:lnTo>
                    <a:pt x="141" y="137"/>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41" name="Freeform 491"/>
            <p:cNvSpPr>
              <a:spLocks noChangeArrowheads="1"/>
            </p:cNvSpPr>
            <p:nvPr/>
          </p:nvSpPr>
          <p:spPr bwMode="auto">
            <a:xfrm>
              <a:off x="18362970" y="6513091"/>
              <a:ext cx="131199" cy="131193"/>
            </a:xfrm>
            <a:custGeom>
              <a:avLst/>
              <a:gdLst>
                <a:gd name="T0" fmla="*/ 139 w 140"/>
                <a:gd name="T1" fmla="*/ 135 h 143"/>
                <a:gd name="T2" fmla="*/ 139 w 140"/>
                <a:gd name="T3" fmla="*/ 135 h 143"/>
                <a:gd name="T4" fmla="*/ 134 w 140"/>
                <a:gd name="T5" fmla="*/ 140 h 143"/>
                <a:gd name="T6" fmla="*/ 5 w 140"/>
                <a:gd name="T7" fmla="*/ 142 h 143"/>
                <a:gd name="T8" fmla="*/ 0 w 140"/>
                <a:gd name="T9" fmla="*/ 137 h 143"/>
                <a:gd name="T10" fmla="*/ 0 w 140"/>
                <a:gd name="T11" fmla="*/ 5 h 143"/>
                <a:gd name="T12" fmla="*/ 5 w 140"/>
                <a:gd name="T13" fmla="*/ 0 h 143"/>
                <a:gd name="T14" fmla="*/ 134 w 140"/>
                <a:gd name="T15" fmla="*/ 0 h 143"/>
                <a:gd name="T16" fmla="*/ 137 w 140"/>
                <a:gd name="T17" fmla="*/ 3 h 143"/>
                <a:gd name="T18" fmla="*/ 139 w 140"/>
                <a:gd name="T19" fmla="*/ 13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139" y="135"/>
                  </a:moveTo>
                  <a:lnTo>
                    <a:pt x="139" y="135"/>
                  </a:lnTo>
                  <a:cubicBezTo>
                    <a:pt x="139" y="140"/>
                    <a:pt x="137" y="140"/>
                    <a:pt x="134" y="140"/>
                  </a:cubicBezTo>
                  <a:cubicBezTo>
                    <a:pt x="5" y="142"/>
                    <a:pt x="5" y="142"/>
                    <a:pt x="5" y="142"/>
                  </a:cubicBezTo>
                  <a:cubicBezTo>
                    <a:pt x="2" y="142"/>
                    <a:pt x="0" y="140"/>
                    <a:pt x="0" y="137"/>
                  </a:cubicBezTo>
                  <a:cubicBezTo>
                    <a:pt x="0" y="5"/>
                    <a:pt x="0" y="5"/>
                    <a:pt x="0" y="5"/>
                  </a:cubicBezTo>
                  <a:cubicBezTo>
                    <a:pt x="0" y="3"/>
                    <a:pt x="0" y="0"/>
                    <a:pt x="5" y="0"/>
                  </a:cubicBezTo>
                  <a:cubicBezTo>
                    <a:pt x="134" y="0"/>
                    <a:pt x="134" y="0"/>
                    <a:pt x="134" y="0"/>
                  </a:cubicBezTo>
                  <a:cubicBezTo>
                    <a:pt x="137" y="0"/>
                    <a:pt x="137" y="0"/>
                    <a:pt x="137" y="3"/>
                  </a:cubicBezTo>
                  <a:lnTo>
                    <a:pt x="139" y="135"/>
                  </a:lnTo>
                </a:path>
              </a:pathLst>
            </a:custGeom>
            <a:solidFill>
              <a:srgbClr val="5B93B1"/>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42" name="Freeform 492"/>
            <p:cNvSpPr>
              <a:spLocks noChangeArrowheads="1"/>
            </p:cNvSpPr>
            <p:nvPr/>
          </p:nvSpPr>
          <p:spPr bwMode="auto">
            <a:xfrm>
              <a:off x="18362970" y="6513091"/>
              <a:ext cx="131199" cy="131193"/>
            </a:xfrm>
            <a:custGeom>
              <a:avLst/>
              <a:gdLst>
                <a:gd name="T0" fmla="*/ 139 w 140"/>
                <a:gd name="T1" fmla="*/ 135 h 143"/>
                <a:gd name="T2" fmla="*/ 139 w 140"/>
                <a:gd name="T3" fmla="*/ 135 h 143"/>
                <a:gd name="T4" fmla="*/ 134 w 140"/>
                <a:gd name="T5" fmla="*/ 140 h 143"/>
                <a:gd name="T6" fmla="*/ 5 w 140"/>
                <a:gd name="T7" fmla="*/ 142 h 143"/>
                <a:gd name="T8" fmla="*/ 0 w 140"/>
                <a:gd name="T9" fmla="*/ 137 h 143"/>
                <a:gd name="T10" fmla="*/ 0 w 140"/>
                <a:gd name="T11" fmla="*/ 5 h 143"/>
                <a:gd name="T12" fmla="*/ 5 w 140"/>
                <a:gd name="T13" fmla="*/ 0 h 143"/>
                <a:gd name="T14" fmla="*/ 134 w 140"/>
                <a:gd name="T15" fmla="*/ 0 h 143"/>
                <a:gd name="T16" fmla="*/ 137 w 140"/>
                <a:gd name="T17" fmla="*/ 3 h 143"/>
                <a:gd name="T18" fmla="*/ 139 w 140"/>
                <a:gd name="T19" fmla="*/ 13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139" y="135"/>
                  </a:moveTo>
                  <a:lnTo>
                    <a:pt x="139" y="135"/>
                  </a:lnTo>
                  <a:cubicBezTo>
                    <a:pt x="139" y="140"/>
                    <a:pt x="137" y="140"/>
                    <a:pt x="134" y="140"/>
                  </a:cubicBezTo>
                  <a:cubicBezTo>
                    <a:pt x="5" y="142"/>
                    <a:pt x="5" y="142"/>
                    <a:pt x="5" y="142"/>
                  </a:cubicBezTo>
                  <a:cubicBezTo>
                    <a:pt x="2" y="142"/>
                    <a:pt x="0" y="140"/>
                    <a:pt x="0" y="137"/>
                  </a:cubicBezTo>
                  <a:cubicBezTo>
                    <a:pt x="0" y="5"/>
                    <a:pt x="0" y="5"/>
                    <a:pt x="0" y="5"/>
                  </a:cubicBezTo>
                  <a:cubicBezTo>
                    <a:pt x="0" y="3"/>
                    <a:pt x="0" y="0"/>
                    <a:pt x="5" y="0"/>
                  </a:cubicBezTo>
                  <a:cubicBezTo>
                    <a:pt x="134" y="0"/>
                    <a:pt x="134" y="0"/>
                    <a:pt x="134" y="0"/>
                  </a:cubicBezTo>
                  <a:cubicBezTo>
                    <a:pt x="137" y="0"/>
                    <a:pt x="137" y="0"/>
                    <a:pt x="137" y="3"/>
                  </a:cubicBezTo>
                  <a:lnTo>
                    <a:pt x="139" y="135"/>
                  </a:lnTo>
                </a:path>
              </a:pathLst>
            </a:custGeom>
            <a:noFill/>
            <a:ln w="5760" cap="flat">
              <a:solidFill>
                <a:srgbClr val="6491B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43" name="Freeform 493"/>
            <p:cNvSpPr>
              <a:spLocks noChangeArrowheads="1"/>
            </p:cNvSpPr>
            <p:nvPr/>
          </p:nvSpPr>
          <p:spPr bwMode="auto">
            <a:xfrm>
              <a:off x="19217881" y="6826261"/>
              <a:ext cx="131199" cy="135425"/>
            </a:xfrm>
            <a:custGeom>
              <a:avLst/>
              <a:gdLst>
                <a:gd name="T0" fmla="*/ 139 w 140"/>
                <a:gd name="T1" fmla="*/ 137 h 145"/>
                <a:gd name="T2" fmla="*/ 139 w 140"/>
                <a:gd name="T3" fmla="*/ 137 h 145"/>
                <a:gd name="T4" fmla="*/ 134 w 140"/>
                <a:gd name="T5" fmla="*/ 142 h 145"/>
                <a:gd name="T6" fmla="*/ 5 w 140"/>
                <a:gd name="T7" fmla="*/ 144 h 145"/>
                <a:gd name="T8" fmla="*/ 0 w 140"/>
                <a:gd name="T9" fmla="*/ 139 h 145"/>
                <a:gd name="T10" fmla="*/ 0 w 140"/>
                <a:gd name="T11" fmla="*/ 7 h 145"/>
                <a:gd name="T12" fmla="*/ 5 w 140"/>
                <a:gd name="T13" fmla="*/ 2 h 145"/>
                <a:gd name="T14" fmla="*/ 134 w 140"/>
                <a:gd name="T15" fmla="*/ 0 h 145"/>
                <a:gd name="T16" fmla="*/ 136 w 140"/>
                <a:gd name="T17" fmla="*/ 5 h 145"/>
                <a:gd name="T18" fmla="*/ 139 w 140"/>
                <a:gd name="T19" fmla="*/ 13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5">
                  <a:moveTo>
                    <a:pt x="139" y="137"/>
                  </a:moveTo>
                  <a:lnTo>
                    <a:pt x="139" y="137"/>
                  </a:lnTo>
                  <a:cubicBezTo>
                    <a:pt x="139" y="139"/>
                    <a:pt x="136" y="142"/>
                    <a:pt x="134" y="142"/>
                  </a:cubicBezTo>
                  <a:cubicBezTo>
                    <a:pt x="5" y="144"/>
                    <a:pt x="5" y="144"/>
                    <a:pt x="5" y="144"/>
                  </a:cubicBezTo>
                  <a:cubicBezTo>
                    <a:pt x="2" y="144"/>
                    <a:pt x="0" y="142"/>
                    <a:pt x="0" y="139"/>
                  </a:cubicBezTo>
                  <a:cubicBezTo>
                    <a:pt x="0" y="7"/>
                    <a:pt x="0" y="7"/>
                    <a:pt x="0" y="7"/>
                  </a:cubicBezTo>
                  <a:cubicBezTo>
                    <a:pt x="0" y="5"/>
                    <a:pt x="2" y="2"/>
                    <a:pt x="5" y="2"/>
                  </a:cubicBezTo>
                  <a:cubicBezTo>
                    <a:pt x="134" y="0"/>
                    <a:pt x="134" y="0"/>
                    <a:pt x="134" y="0"/>
                  </a:cubicBezTo>
                  <a:cubicBezTo>
                    <a:pt x="136" y="0"/>
                    <a:pt x="136" y="2"/>
                    <a:pt x="136" y="5"/>
                  </a:cubicBezTo>
                  <a:lnTo>
                    <a:pt x="139" y="137"/>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44" name="Freeform 494"/>
            <p:cNvSpPr>
              <a:spLocks noChangeArrowheads="1"/>
            </p:cNvSpPr>
            <p:nvPr/>
          </p:nvSpPr>
          <p:spPr bwMode="auto">
            <a:xfrm>
              <a:off x="19044359" y="6826261"/>
              <a:ext cx="131199" cy="131193"/>
            </a:xfrm>
            <a:custGeom>
              <a:avLst/>
              <a:gdLst>
                <a:gd name="T0" fmla="*/ 141 w 142"/>
                <a:gd name="T1" fmla="*/ 137 h 143"/>
                <a:gd name="T2" fmla="*/ 141 w 142"/>
                <a:gd name="T3" fmla="*/ 137 h 143"/>
                <a:gd name="T4" fmla="*/ 136 w 142"/>
                <a:gd name="T5" fmla="*/ 142 h 143"/>
                <a:gd name="T6" fmla="*/ 7 w 142"/>
                <a:gd name="T7" fmla="*/ 142 h 143"/>
                <a:gd name="T8" fmla="*/ 2 w 142"/>
                <a:gd name="T9" fmla="*/ 140 h 143"/>
                <a:gd name="T10" fmla="*/ 0 w 142"/>
                <a:gd name="T11" fmla="*/ 8 h 143"/>
                <a:gd name="T12" fmla="*/ 4 w 142"/>
                <a:gd name="T13" fmla="*/ 3 h 143"/>
                <a:gd name="T14" fmla="*/ 133 w 142"/>
                <a:gd name="T15" fmla="*/ 0 h 143"/>
                <a:gd name="T16" fmla="*/ 138 w 142"/>
                <a:gd name="T17" fmla="*/ 5 h 143"/>
                <a:gd name="T18" fmla="*/ 141 w 142"/>
                <a:gd name="T19"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3">
                  <a:moveTo>
                    <a:pt x="141" y="137"/>
                  </a:moveTo>
                  <a:lnTo>
                    <a:pt x="141" y="137"/>
                  </a:lnTo>
                  <a:cubicBezTo>
                    <a:pt x="141" y="140"/>
                    <a:pt x="138" y="142"/>
                    <a:pt x="136" y="142"/>
                  </a:cubicBezTo>
                  <a:cubicBezTo>
                    <a:pt x="7" y="142"/>
                    <a:pt x="7" y="142"/>
                    <a:pt x="7" y="142"/>
                  </a:cubicBezTo>
                  <a:cubicBezTo>
                    <a:pt x="4" y="142"/>
                    <a:pt x="2" y="142"/>
                    <a:pt x="2" y="140"/>
                  </a:cubicBezTo>
                  <a:cubicBezTo>
                    <a:pt x="0" y="8"/>
                    <a:pt x="0" y="8"/>
                    <a:pt x="0" y="8"/>
                  </a:cubicBezTo>
                  <a:cubicBezTo>
                    <a:pt x="0" y="5"/>
                    <a:pt x="2" y="3"/>
                    <a:pt x="4" y="3"/>
                  </a:cubicBezTo>
                  <a:cubicBezTo>
                    <a:pt x="133" y="0"/>
                    <a:pt x="133" y="0"/>
                    <a:pt x="133" y="0"/>
                  </a:cubicBezTo>
                  <a:cubicBezTo>
                    <a:pt x="136" y="0"/>
                    <a:pt x="138" y="3"/>
                    <a:pt x="138" y="5"/>
                  </a:cubicBezTo>
                  <a:lnTo>
                    <a:pt x="141" y="137"/>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45" name="Freeform 495"/>
            <p:cNvSpPr>
              <a:spLocks noChangeArrowheads="1"/>
            </p:cNvSpPr>
            <p:nvPr/>
          </p:nvSpPr>
          <p:spPr bwMode="auto">
            <a:xfrm>
              <a:off x="18875070" y="6830493"/>
              <a:ext cx="131199" cy="131193"/>
            </a:xfrm>
            <a:custGeom>
              <a:avLst/>
              <a:gdLst>
                <a:gd name="T0" fmla="*/ 138 w 139"/>
                <a:gd name="T1" fmla="*/ 137 h 142"/>
                <a:gd name="T2" fmla="*/ 138 w 139"/>
                <a:gd name="T3" fmla="*/ 137 h 142"/>
                <a:gd name="T4" fmla="*/ 133 w 139"/>
                <a:gd name="T5" fmla="*/ 141 h 142"/>
                <a:gd name="T6" fmla="*/ 5 w 139"/>
                <a:gd name="T7" fmla="*/ 141 h 142"/>
                <a:gd name="T8" fmla="*/ 0 w 139"/>
                <a:gd name="T9" fmla="*/ 137 h 142"/>
                <a:gd name="T10" fmla="*/ 0 w 139"/>
                <a:gd name="T11" fmla="*/ 5 h 142"/>
                <a:gd name="T12" fmla="*/ 5 w 139"/>
                <a:gd name="T13" fmla="*/ 2 h 142"/>
                <a:gd name="T14" fmla="*/ 133 w 139"/>
                <a:gd name="T15" fmla="*/ 0 h 142"/>
                <a:gd name="T16" fmla="*/ 136 w 139"/>
                <a:gd name="T17" fmla="*/ 5 h 142"/>
                <a:gd name="T18" fmla="*/ 138 w 139"/>
                <a:gd name="T19" fmla="*/ 13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2">
                  <a:moveTo>
                    <a:pt x="138" y="137"/>
                  </a:moveTo>
                  <a:lnTo>
                    <a:pt x="138" y="137"/>
                  </a:lnTo>
                  <a:cubicBezTo>
                    <a:pt x="138" y="139"/>
                    <a:pt x="136" y="141"/>
                    <a:pt x="133" y="141"/>
                  </a:cubicBezTo>
                  <a:cubicBezTo>
                    <a:pt x="5" y="141"/>
                    <a:pt x="5" y="141"/>
                    <a:pt x="5" y="141"/>
                  </a:cubicBezTo>
                  <a:cubicBezTo>
                    <a:pt x="2" y="141"/>
                    <a:pt x="0" y="141"/>
                    <a:pt x="0" y="137"/>
                  </a:cubicBezTo>
                  <a:cubicBezTo>
                    <a:pt x="0" y="5"/>
                    <a:pt x="0" y="5"/>
                    <a:pt x="0" y="5"/>
                  </a:cubicBezTo>
                  <a:cubicBezTo>
                    <a:pt x="0" y="2"/>
                    <a:pt x="2" y="2"/>
                    <a:pt x="5" y="2"/>
                  </a:cubicBezTo>
                  <a:cubicBezTo>
                    <a:pt x="133" y="0"/>
                    <a:pt x="133" y="0"/>
                    <a:pt x="133" y="0"/>
                  </a:cubicBezTo>
                  <a:cubicBezTo>
                    <a:pt x="136" y="0"/>
                    <a:pt x="136" y="2"/>
                    <a:pt x="136" y="5"/>
                  </a:cubicBezTo>
                  <a:lnTo>
                    <a:pt x="138" y="137"/>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46" name="Freeform 496"/>
            <p:cNvSpPr>
              <a:spLocks noChangeArrowheads="1"/>
            </p:cNvSpPr>
            <p:nvPr/>
          </p:nvSpPr>
          <p:spPr bwMode="auto">
            <a:xfrm>
              <a:off x="18701549" y="6830493"/>
              <a:ext cx="131199" cy="131193"/>
            </a:xfrm>
            <a:custGeom>
              <a:avLst/>
              <a:gdLst>
                <a:gd name="T0" fmla="*/ 141 w 142"/>
                <a:gd name="T1" fmla="*/ 137 h 143"/>
                <a:gd name="T2" fmla="*/ 141 w 142"/>
                <a:gd name="T3" fmla="*/ 137 h 143"/>
                <a:gd name="T4" fmla="*/ 137 w 142"/>
                <a:gd name="T5" fmla="*/ 142 h 143"/>
                <a:gd name="T6" fmla="*/ 8 w 142"/>
                <a:gd name="T7" fmla="*/ 142 h 143"/>
                <a:gd name="T8" fmla="*/ 3 w 142"/>
                <a:gd name="T9" fmla="*/ 137 h 143"/>
                <a:gd name="T10" fmla="*/ 0 w 142"/>
                <a:gd name="T11" fmla="*/ 5 h 143"/>
                <a:gd name="T12" fmla="*/ 5 w 142"/>
                <a:gd name="T13" fmla="*/ 0 h 143"/>
                <a:gd name="T14" fmla="*/ 134 w 142"/>
                <a:gd name="T15" fmla="*/ 0 h 143"/>
                <a:gd name="T16" fmla="*/ 139 w 142"/>
                <a:gd name="T17" fmla="*/ 5 h 143"/>
                <a:gd name="T18" fmla="*/ 141 w 142"/>
                <a:gd name="T19"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3">
                  <a:moveTo>
                    <a:pt x="141" y="137"/>
                  </a:moveTo>
                  <a:lnTo>
                    <a:pt x="141" y="137"/>
                  </a:lnTo>
                  <a:cubicBezTo>
                    <a:pt x="141" y="139"/>
                    <a:pt x="139" y="142"/>
                    <a:pt x="137" y="142"/>
                  </a:cubicBezTo>
                  <a:cubicBezTo>
                    <a:pt x="8" y="142"/>
                    <a:pt x="8" y="142"/>
                    <a:pt x="8" y="142"/>
                  </a:cubicBezTo>
                  <a:cubicBezTo>
                    <a:pt x="5" y="142"/>
                    <a:pt x="3" y="139"/>
                    <a:pt x="3" y="137"/>
                  </a:cubicBezTo>
                  <a:cubicBezTo>
                    <a:pt x="0" y="5"/>
                    <a:pt x="0" y="5"/>
                    <a:pt x="0" y="5"/>
                  </a:cubicBezTo>
                  <a:cubicBezTo>
                    <a:pt x="0" y="3"/>
                    <a:pt x="3" y="0"/>
                    <a:pt x="5" y="0"/>
                  </a:cubicBezTo>
                  <a:cubicBezTo>
                    <a:pt x="134" y="0"/>
                    <a:pt x="134" y="0"/>
                    <a:pt x="134" y="0"/>
                  </a:cubicBezTo>
                  <a:cubicBezTo>
                    <a:pt x="137" y="0"/>
                    <a:pt x="139" y="3"/>
                    <a:pt x="139" y="5"/>
                  </a:cubicBezTo>
                  <a:lnTo>
                    <a:pt x="141" y="137"/>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47" name="Freeform 497"/>
            <p:cNvSpPr>
              <a:spLocks noChangeArrowheads="1"/>
            </p:cNvSpPr>
            <p:nvPr/>
          </p:nvSpPr>
          <p:spPr bwMode="auto">
            <a:xfrm>
              <a:off x="18528027" y="6834725"/>
              <a:ext cx="131199" cy="131193"/>
            </a:xfrm>
            <a:custGeom>
              <a:avLst/>
              <a:gdLst>
                <a:gd name="T0" fmla="*/ 139 w 140"/>
                <a:gd name="T1" fmla="*/ 136 h 142"/>
                <a:gd name="T2" fmla="*/ 139 w 140"/>
                <a:gd name="T3" fmla="*/ 136 h 142"/>
                <a:gd name="T4" fmla="*/ 134 w 140"/>
                <a:gd name="T5" fmla="*/ 141 h 142"/>
                <a:gd name="T6" fmla="*/ 5 w 140"/>
                <a:gd name="T7" fmla="*/ 141 h 142"/>
                <a:gd name="T8" fmla="*/ 0 w 140"/>
                <a:gd name="T9" fmla="*/ 136 h 142"/>
                <a:gd name="T10" fmla="*/ 0 w 140"/>
                <a:gd name="T11" fmla="*/ 4 h 142"/>
                <a:gd name="T12" fmla="*/ 5 w 140"/>
                <a:gd name="T13" fmla="*/ 0 h 142"/>
                <a:gd name="T14" fmla="*/ 134 w 140"/>
                <a:gd name="T15" fmla="*/ 0 h 142"/>
                <a:gd name="T16" fmla="*/ 137 w 140"/>
                <a:gd name="T17" fmla="*/ 4 h 142"/>
                <a:gd name="T18" fmla="*/ 139 w 140"/>
                <a:gd name="T19"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139" y="136"/>
                  </a:moveTo>
                  <a:lnTo>
                    <a:pt x="139" y="136"/>
                  </a:lnTo>
                  <a:cubicBezTo>
                    <a:pt x="139" y="139"/>
                    <a:pt x="137" y="139"/>
                    <a:pt x="134" y="141"/>
                  </a:cubicBezTo>
                  <a:cubicBezTo>
                    <a:pt x="5" y="141"/>
                    <a:pt x="5" y="141"/>
                    <a:pt x="5" y="141"/>
                  </a:cubicBezTo>
                  <a:cubicBezTo>
                    <a:pt x="3" y="141"/>
                    <a:pt x="0" y="139"/>
                    <a:pt x="0" y="136"/>
                  </a:cubicBezTo>
                  <a:cubicBezTo>
                    <a:pt x="0" y="4"/>
                    <a:pt x="0" y="4"/>
                    <a:pt x="0" y="4"/>
                  </a:cubicBezTo>
                  <a:cubicBezTo>
                    <a:pt x="0" y="2"/>
                    <a:pt x="3" y="0"/>
                    <a:pt x="5" y="0"/>
                  </a:cubicBezTo>
                  <a:cubicBezTo>
                    <a:pt x="134" y="0"/>
                    <a:pt x="134" y="0"/>
                    <a:pt x="134" y="0"/>
                  </a:cubicBezTo>
                  <a:cubicBezTo>
                    <a:pt x="137" y="0"/>
                    <a:pt x="137" y="0"/>
                    <a:pt x="137" y="4"/>
                  </a:cubicBezTo>
                  <a:lnTo>
                    <a:pt x="139" y="136"/>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48" name="Freeform 498"/>
            <p:cNvSpPr>
              <a:spLocks noChangeArrowheads="1"/>
            </p:cNvSpPr>
            <p:nvPr/>
          </p:nvSpPr>
          <p:spPr bwMode="auto">
            <a:xfrm>
              <a:off x="18358738" y="6838957"/>
              <a:ext cx="131199" cy="131193"/>
            </a:xfrm>
            <a:custGeom>
              <a:avLst/>
              <a:gdLst>
                <a:gd name="T0" fmla="*/ 142 w 143"/>
                <a:gd name="T1" fmla="*/ 134 h 143"/>
                <a:gd name="T2" fmla="*/ 142 w 143"/>
                <a:gd name="T3" fmla="*/ 134 h 143"/>
                <a:gd name="T4" fmla="*/ 137 w 143"/>
                <a:gd name="T5" fmla="*/ 139 h 143"/>
                <a:gd name="T6" fmla="*/ 7 w 143"/>
                <a:gd name="T7" fmla="*/ 142 h 143"/>
                <a:gd name="T8" fmla="*/ 2 w 143"/>
                <a:gd name="T9" fmla="*/ 137 h 143"/>
                <a:gd name="T10" fmla="*/ 0 w 143"/>
                <a:gd name="T11" fmla="*/ 5 h 143"/>
                <a:gd name="T12" fmla="*/ 5 w 143"/>
                <a:gd name="T13" fmla="*/ 0 h 143"/>
                <a:gd name="T14" fmla="*/ 134 w 143"/>
                <a:gd name="T15" fmla="*/ 0 h 143"/>
                <a:gd name="T16" fmla="*/ 139 w 143"/>
                <a:gd name="T17" fmla="*/ 2 h 143"/>
                <a:gd name="T18" fmla="*/ 142 w 143"/>
                <a:gd name="T19"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3">
                  <a:moveTo>
                    <a:pt x="142" y="134"/>
                  </a:moveTo>
                  <a:lnTo>
                    <a:pt x="142" y="134"/>
                  </a:lnTo>
                  <a:cubicBezTo>
                    <a:pt x="142" y="139"/>
                    <a:pt x="139" y="139"/>
                    <a:pt x="137" y="139"/>
                  </a:cubicBezTo>
                  <a:cubicBezTo>
                    <a:pt x="7" y="142"/>
                    <a:pt x="7" y="142"/>
                    <a:pt x="7" y="142"/>
                  </a:cubicBezTo>
                  <a:cubicBezTo>
                    <a:pt x="5" y="142"/>
                    <a:pt x="2" y="139"/>
                    <a:pt x="2" y="137"/>
                  </a:cubicBezTo>
                  <a:cubicBezTo>
                    <a:pt x="0" y="5"/>
                    <a:pt x="0" y="5"/>
                    <a:pt x="0" y="5"/>
                  </a:cubicBezTo>
                  <a:cubicBezTo>
                    <a:pt x="0" y="2"/>
                    <a:pt x="2" y="0"/>
                    <a:pt x="5" y="0"/>
                  </a:cubicBezTo>
                  <a:cubicBezTo>
                    <a:pt x="134" y="0"/>
                    <a:pt x="134" y="0"/>
                    <a:pt x="134" y="0"/>
                  </a:cubicBezTo>
                  <a:cubicBezTo>
                    <a:pt x="137" y="0"/>
                    <a:pt x="139" y="0"/>
                    <a:pt x="139" y="2"/>
                  </a:cubicBezTo>
                  <a:lnTo>
                    <a:pt x="142" y="134"/>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49" name="Freeform 499"/>
            <p:cNvSpPr>
              <a:spLocks noChangeArrowheads="1"/>
            </p:cNvSpPr>
            <p:nvPr/>
          </p:nvSpPr>
          <p:spPr bwMode="auto">
            <a:xfrm>
              <a:off x="19213648" y="6661212"/>
              <a:ext cx="131199" cy="135425"/>
            </a:xfrm>
            <a:custGeom>
              <a:avLst/>
              <a:gdLst>
                <a:gd name="T0" fmla="*/ 139 w 140"/>
                <a:gd name="T1" fmla="*/ 137 h 145"/>
                <a:gd name="T2" fmla="*/ 139 w 140"/>
                <a:gd name="T3" fmla="*/ 137 h 145"/>
                <a:gd name="T4" fmla="*/ 135 w 140"/>
                <a:gd name="T5" fmla="*/ 142 h 145"/>
                <a:gd name="T6" fmla="*/ 5 w 140"/>
                <a:gd name="T7" fmla="*/ 142 h 145"/>
                <a:gd name="T8" fmla="*/ 3 w 140"/>
                <a:gd name="T9" fmla="*/ 139 h 145"/>
                <a:gd name="T10" fmla="*/ 0 w 140"/>
                <a:gd name="T11" fmla="*/ 7 h 145"/>
                <a:gd name="T12" fmla="*/ 5 w 140"/>
                <a:gd name="T13" fmla="*/ 2 h 145"/>
                <a:gd name="T14" fmla="*/ 135 w 140"/>
                <a:gd name="T15" fmla="*/ 0 h 145"/>
                <a:gd name="T16" fmla="*/ 139 w 140"/>
                <a:gd name="T17" fmla="*/ 5 h 145"/>
                <a:gd name="T18" fmla="*/ 139 w 140"/>
                <a:gd name="T19" fmla="*/ 13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5">
                  <a:moveTo>
                    <a:pt x="139" y="137"/>
                  </a:moveTo>
                  <a:lnTo>
                    <a:pt x="139" y="137"/>
                  </a:lnTo>
                  <a:cubicBezTo>
                    <a:pt x="139" y="139"/>
                    <a:pt x="137" y="142"/>
                    <a:pt x="135" y="142"/>
                  </a:cubicBezTo>
                  <a:cubicBezTo>
                    <a:pt x="5" y="142"/>
                    <a:pt x="5" y="142"/>
                    <a:pt x="5" y="142"/>
                  </a:cubicBezTo>
                  <a:cubicBezTo>
                    <a:pt x="3" y="144"/>
                    <a:pt x="3" y="142"/>
                    <a:pt x="3" y="139"/>
                  </a:cubicBezTo>
                  <a:cubicBezTo>
                    <a:pt x="0" y="7"/>
                    <a:pt x="0" y="7"/>
                    <a:pt x="0" y="7"/>
                  </a:cubicBezTo>
                  <a:cubicBezTo>
                    <a:pt x="0" y="5"/>
                    <a:pt x="3" y="2"/>
                    <a:pt x="5" y="2"/>
                  </a:cubicBezTo>
                  <a:cubicBezTo>
                    <a:pt x="135" y="0"/>
                    <a:pt x="135" y="0"/>
                    <a:pt x="135" y="0"/>
                  </a:cubicBezTo>
                  <a:cubicBezTo>
                    <a:pt x="137" y="0"/>
                    <a:pt x="139" y="2"/>
                    <a:pt x="139" y="5"/>
                  </a:cubicBezTo>
                  <a:lnTo>
                    <a:pt x="139" y="137"/>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50" name="Freeform 500"/>
            <p:cNvSpPr>
              <a:spLocks noChangeArrowheads="1"/>
            </p:cNvSpPr>
            <p:nvPr/>
          </p:nvSpPr>
          <p:spPr bwMode="auto">
            <a:xfrm>
              <a:off x="19040127" y="6661212"/>
              <a:ext cx="131199" cy="131193"/>
            </a:xfrm>
            <a:custGeom>
              <a:avLst/>
              <a:gdLst>
                <a:gd name="T0" fmla="*/ 141 w 142"/>
                <a:gd name="T1" fmla="*/ 137 h 143"/>
                <a:gd name="T2" fmla="*/ 141 w 142"/>
                <a:gd name="T3" fmla="*/ 137 h 143"/>
                <a:gd name="T4" fmla="*/ 136 w 142"/>
                <a:gd name="T5" fmla="*/ 142 h 143"/>
                <a:gd name="T6" fmla="*/ 7 w 142"/>
                <a:gd name="T7" fmla="*/ 142 h 143"/>
                <a:gd name="T8" fmla="*/ 3 w 142"/>
                <a:gd name="T9" fmla="*/ 140 h 143"/>
                <a:gd name="T10" fmla="*/ 0 w 142"/>
                <a:gd name="T11" fmla="*/ 8 h 143"/>
                <a:gd name="T12" fmla="*/ 5 w 142"/>
                <a:gd name="T13" fmla="*/ 3 h 143"/>
                <a:gd name="T14" fmla="*/ 134 w 142"/>
                <a:gd name="T15" fmla="*/ 0 h 143"/>
                <a:gd name="T16" fmla="*/ 139 w 142"/>
                <a:gd name="T17" fmla="*/ 5 h 143"/>
                <a:gd name="T18" fmla="*/ 141 w 142"/>
                <a:gd name="T19"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3">
                  <a:moveTo>
                    <a:pt x="141" y="137"/>
                  </a:moveTo>
                  <a:lnTo>
                    <a:pt x="141" y="137"/>
                  </a:lnTo>
                  <a:cubicBezTo>
                    <a:pt x="141" y="140"/>
                    <a:pt x="139" y="142"/>
                    <a:pt x="136" y="142"/>
                  </a:cubicBezTo>
                  <a:cubicBezTo>
                    <a:pt x="7" y="142"/>
                    <a:pt x="7" y="142"/>
                    <a:pt x="7" y="142"/>
                  </a:cubicBezTo>
                  <a:cubicBezTo>
                    <a:pt x="5" y="142"/>
                    <a:pt x="3" y="142"/>
                    <a:pt x="3" y="140"/>
                  </a:cubicBezTo>
                  <a:cubicBezTo>
                    <a:pt x="0" y="8"/>
                    <a:pt x="0" y="8"/>
                    <a:pt x="0" y="8"/>
                  </a:cubicBezTo>
                  <a:cubicBezTo>
                    <a:pt x="0" y="3"/>
                    <a:pt x="3" y="3"/>
                    <a:pt x="5" y="3"/>
                  </a:cubicBezTo>
                  <a:cubicBezTo>
                    <a:pt x="134" y="0"/>
                    <a:pt x="134" y="0"/>
                    <a:pt x="134" y="0"/>
                  </a:cubicBezTo>
                  <a:cubicBezTo>
                    <a:pt x="136" y="0"/>
                    <a:pt x="139" y="3"/>
                    <a:pt x="139" y="5"/>
                  </a:cubicBezTo>
                  <a:lnTo>
                    <a:pt x="141" y="137"/>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51" name="Freeform 501"/>
            <p:cNvSpPr>
              <a:spLocks noChangeArrowheads="1"/>
            </p:cNvSpPr>
            <p:nvPr/>
          </p:nvSpPr>
          <p:spPr bwMode="auto">
            <a:xfrm>
              <a:off x="18870838" y="6665444"/>
              <a:ext cx="131199" cy="131193"/>
            </a:xfrm>
            <a:custGeom>
              <a:avLst/>
              <a:gdLst>
                <a:gd name="T0" fmla="*/ 139 w 140"/>
                <a:gd name="T1" fmla="*/ 137 h 142"/>
                <a:gd name="T2" fmla="*/ 139 w 140"/>
                <a:gd name="T3" fmla="*/ 137 h 142"/>
                <a:gd name="T4" fmla="*/ 134 w 140"/>
                <a:gd name="T5" fmla="*/ 141 h 142"/>
                <a:gd name="T6" fmla="*/ 5 w 140"/>
                <a:gd name="T7" fmla="*/ 141 h 142"/>
                <a:gd name="T8" fmla="*/ 3 w 140"/>
                <a:gd name="T9" fmla="*/ 137 h 142"/>
                <a:gd name="T10" fmla="*/ 0 w 140"/>
                <a:gd name="T11" fmla="*/ 5 h 142"/>
                <a:gd name="T12" fmla="*/ 5 w 140"/>
                <a:gd name="T13" fmla="*/ 0 h 142"/>
                <a:gd name="T14" fmla="*/ 134 w 140"/>
                <a:gd name="T15" fmla="*/ 0 h 142"/>
                <a:gd name="T16" fmla="*/ 139 w 140"/>
                <a:gd name="T17" fmla="*/ 5 h 142"/>
                <a:gd name="T18" fmla="*/ 139 w 140"/>
                <a:gd name="T19" fmla="*/ 13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139" y="137"/>
                  </a:moveTo>
                  <a:lnTo>
                    <a:pt x="139" y="137"/>
                  </a:lnTo>
                  <a:cubicBezTo>
                    <a:pt x="139" y="139"/>
                    <a:pt x="136" y="141"/>
                    <a:pt x="134" y="141"/>
                  </a:cubicBezTo>
                  <a:cubicBezTo>
                    <a:pt x="5" y="141"/>
                    <a:pt x="5" y="141"/>
                    <a:pt x="5" y="141"/>
                  </a:cubicBezTo>
                  <a:cubicBezTo>
                    <a:pt x="3" y="141"/>
                    <a:pt x="3" y="139"/>
                    <a:pt x="3" y="137"/>
                  </a:cubicBezTo>
                  <a:cubicBezTo>
                    <a:pt x="0" y="5"/>
                    <a:pt x="0" y="5"/>
                    <a:pt x="0" y="5"/>
                  </a:cubicBezTo>
                  <a:cubicBezTo>
                    <a:pt x="0" y="2"/>
                    <a:pt x="3" y="0"/>
                    <a:pt x="5" y="0"/>
                  </a:cubicBezTo>
                  <a:cubicBezTo>
                    <a:pt x="134" y="0"/>
                    <a:pt x="134" y="0"/>
                    <a:pt x="134" y="0"/>
                  </a:cubicBezTo>
                  <a:cubicBezTo>
                    <a:pt x="136" y="0"/>
                    <a:pt x="139" y="2"/>
                    <a:pt x="139" y="5"/>
                  </a:cubicBezTo>
                  <a:lnTo>
                    <a:pt x="139" y="137"/>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52" name="Freeform 502"/>
            <p:cNvSpPr>
              <a:spLocks noChangeArrowheads="1"/>
            </p:cNvSpPr>
            <p:nvPr/>
          </p:nvSpPr>
          <p:spPr bwMode="auto">
            <a:xfrm>
              <a:off x="18697316" y="6665444"/>
              <a:ext cx="131199" cy="131193"/>
            </a:xfrm>
            <a:custGeom>
              <a:avLst/>
              <a:gdLst>
                <a:gd name="T0" fmla="*/ 141 w 142"/>
                <a:gd name="T1" fmla="*/ 137 h 143"/>
                <a:gd name="T2" fmla="*/ 141 w 142"/>
                <a:gd name="T3" fmla="*/ 137 h 143"/>
                <a:gd name="T4" fmla="*/ 136 w 142"/>
                <a:gd name="T5" fmla="*/ 142 h 143"/>
                <a:gd name="T6" fmla="*/ 7 w 142"/>
                <a:gd name="T7" fmla="*/ 142 h 143"/>
                <a:gd name="T8" fmla="*/ 2 w 142"/>
                <a:gd name="T9" fmla="*/ 137 h 143"/>
                <a:gd name="T10" fmla="*/ 0 w 142"/>
                <a:gd name="T11" fmla="*/ 5 h 143"/>
                <a:gd name="T12" fmla="*/ 5 w 142"/>
                <a:gd name="T13" fmla="*/ 0 h 143"/>
                <a:gd name="T14" fmla="*/ 134 w 142"/>
                <a:gd name="T15" fmla="*/ 0 h 143"/>
                <a:gd name="T16" fmla="*/ 139 w 142"/>
                <a:gd name="T17" fmla="*/ 5 h 143"/>
                <a:gd name="T18" fmla="*/ 141 w 142"/>
                <a:gd name="T19"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3">
                  <a:moveTo>
                    <a:pt x="141" y="137"/>
                  </a:moveTo>
                  <a:lnTo>
                    <a:pt x="141" y="137"/>
                  </a:lnTo>
                  <a:cubicBezTo>
                    <a:pt x="141" y="139"/>
                    <a:pt x="139" y="142"/>
                    <a:pt x="136" y="142"/>
                  </a:cubicBezTo>
                  <a:cubicBezTo>
                    <a:pt x="7" y="142"/>
                    <a:pt x="7" y="142"/>
                    <a:pt x="7" y="142"/>
                  </a:cubicBezTo>
                  <a:cubicBezTo>
                    <a:pt x="5" y="142"/>
                    <a:pt x="2" y="139"/>
                    <a:pt x="2" y="137"/>
                  </a:cubicBezTo>
                  <a:cubicBezTo>
                    <a:pt x="0" y="5"/>
                    <a:pt x="0" y="5"/>
                    <a:pt x="0" y="5"/>
                  </a:cubicBezTo>
                  <a:cubicBezTo>
                    <a:pt x="0" y="3"/>
                    <a:pt x="2" y="0"/>
                    <a:pt x="5" y="0"/>
                  </a:cubicBezTo>
                  <a:cubicBezTo>
                    <a:pt x="134" y="0"/>
                    <a:pt x="134" y="0"/>
                    <a:pt x="134" y="0"/>
                  </a:cubicBezTo>
                  <a:cubicBezTo>
                    <a:pt x="136" y="0"/>
                    <a:pt x="139" y="3"/>
                    <a:pt x="139" y="5"/>
                  </a:cubicBezTo>
                  <a:lnTo>
                    <a:pt x="141" y="137"/>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53" name="Freeform 503"/>
            <p:cNvSpPr>
              <a:spLocks noChangeArrowheads="1"/>
            </p:cNvSpPr>
            <p:nvPr/>
          </p:nvSpPr>
          <p:spPr bwMode="auto">
            <a:xfrm>
              <a:off x="18528027" y="6669676"/>
              <a:ext cx="131199" cy="131193"/>
            </a:xfrm>
            <a:custGeom>
              <a:avLst/>
              <a:gdLst>
                <a:gd name="T0" fmla="*/ 139 w 140"/>
                <a:gd name="T1" fmla="*/ 134 h 142"/>
                <a:gd name="T2" fmla="*/ 139 w 140"/>
                <a:gd name="T3" fmla="*/ 134 h 142"/>
                <a:gd name="T4" fmla="*/ 134 w 140"/>
                <a:gd name="T5" fmla="*/ 139 h 142"/>
                <a:gd name="T6" fmla="*/ 5 w 140"/>
                <a:gd name="T7" fmla="*/ 141 h 142"/>
                <a:gd name="T8" fmla="*/ 2 w 140"/>
                <a:gd name="T9" fmla="*/ 136 h 142"/>
                <a:gd name="T10" fmla="*/ 0 w 140"/>
                <a:gd name="T11" fmla="*/ 4 h 142"/>
                <a:gd name="T12" fmla="*/ 5 w 140"/>
                <a:gd name="T13" fmla="*/ 0 h 142"/>
                <a:gd name="T14" fmla="*/ 134 w 140"/>
                <a:gd name="T15" fmla="*/ 0 h 142"/>
                <a:gd name="T16" fmla="*/ 139 w 140"/>
                <a:gd name="T17" fmla="*/ 4 h 142"/>
                <a:gd name="T18" fmla="*/ 139 w 140"/>
                <a:gd name="T19" fmla="*/ 13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139" y="134"/>
                  </a:moveTo>
                  <a:lnTo>
                    <a:pt x="139" y="134"/>
                  </a:lnTo>
                  <a:cubicBezTo>
                    <a:pt x="139" y="139"/>
                    <a:pt x="136" y="139"/>
                    <a:pt x="134" y="139"/>
                  </a:cubicBezTo>
                  <a:cubicBezTo>
                    <a:pt x="5" y="141"/>
                    <a:pt x="5" y="141"/>
                    <a:pt x="5" y="141"/>
                  </a:cubicBezTo>
                  <a:cubicBezTo>
                    <a:pt x="2" y="141"/>
                    <a:pt x="2" y="139"/>
                    <a:pt x="2" y="136"/>
                  </a:cubicBezTo>
                  <a:cubicBezTo>
                    <a:pt x="0" y="4"/>
                    <a:pt x="0" y="4"/>
                    <a:pt x="0" y="4"/>
                  </a:cubicBezTo>
                  <a:cubicBezTo>
                    <a:pt x="0" y="2"/>
                    <a:pt x="2" y="0"/>
                    <a:pt x="5" y="0"/>
                  </a:cubicBezTo>
                  <a:cubicBezTo>
                    <a:pt x="134" y="0"/>
                    <a:pt x="134" y="0"/>
                    <a:pt x="134" y="0"/>
                  </a:cubicBezTo>
                  <a:cubicBezTo>
                    <a:pt x="136" y="0"/>
                    <a:pt x="139" y="0"/>
                    <a:pt x="139" y="4"/>
                  </a:cubicBezTo>
                  <a:lnTo>
                    <a:pt x="139" y="134"/>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54" name="Freeform 504"/>
            <p:cNvSpPr>
              <a:spLocks noChangeArrowheads="1"/>
            </p:cNvSpPr>
            <p:nvPr/>
          </p:nvSpPr>
          <p:spPr bwMode="auto">
            <a:xfrm>
              <a:off x="18354506" y="6669676"/>
              <a:ext cx="131199" cy="135425"/>
            </a:xfrm>
            <a:custGeom>
              <a:avLst/>
              <a:gdLst>
                <a:gd name="T0" fmla="*/ 141 w 142"/>
                <a:gd name="T1" fmla="*/ 136 h 145"/>
                <a:gd name="T2" fmla="*/ 141 w 142"/>
                <a:gd name="T3" fmla="*/ 136 h 145"/>
                <a:gd name="T4" fmla="*/ 136 w 142"/>
                <a:gd name="T5" fmla="*/ 141 h 145"/>
                <a:gd name="T6" fmla="*/ 7 w 142"/>
                <a:gd name="T7" fmla="*/ 144 h 145"/>
                <a:gd name="T8" fmla="*/ 2 w 142"/>
                <a:gd name="T9" fmla="*/ 139 h 145"/>
                <a:gd name="T10" fmla="*/ 0 w 142"/>
                <a:gd name="T11" fmla="*/ 7 h 145"/>
                <a:gd name="T12" fmla="*/ 4 w 142"/>
                <a:gd name="T13" fmla="*/ 2 h 145"/>
                <a:gd name="T14" fmla="*/ 134 w 142"/>
                <a:gd name="T15" fmla="*/ 2 h 145"/>
                <a:gd name="T16" fmla="*/ 139 w 142"/>
                <a:gd name="T17" fmla="*/ 4 h 145"/>
                <a:gd name="T18" fmla="*/ 141 w 142"/>
                <a:gd name="T19"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5">
                  <a:moveTo>
                    <a:pt x="141" y="136"/>
                  </a:moveTo>
                  <a:lnTo>
                    <a:pt x="141" y="136"/>
                  </a:lnTo>
                  <a:cubicBezTo>
                    <a:pt x="141" y="139"/>
                    <a:pt x="139" y="141"/>
                    <a:pt x="136" y="141"/>
                  </a:cubicBezTo>
                  <a:cubicBezTo>
                    <a:pt x="7" y="144"/>
                    <a:pt x="7" y="144"/>
                    <a:pt x="7" y="144"/>
                  </a:cubicBezTo>
                  <a:cubicBezTo>
                    <a:pt x="4" y="144"/>
                    <a:pt x="2" y="141"/>
                    <a:pt x="2" y="139"/>
                  </a:cubicBezTo>
                  <a:cubicBezTo>
                    <a:pt x="0" y="7"/>
                    <a:pt x="0" y="7"/>
                    <a:pt x="0" y="7"/>
                  </a:cubicBezTo>
                  <a:cubicBezTo>
                    <a:pt x="0" y="4"/>
                    <a:pt x="2" y="2"/>
                    <a:pt x="4" y="2"/>
                  </a:cubicBezTo>
                  <a:cubicBezTo>
                    <a:pt x="134" y="2"/>
                    <a:pt x="134" y="2"/>
                    <a:pt x="134" y="2"/>
                  </a:cubicBezTo>
                  <a:cubicBezTo>
                    <a:pt x="136" y="0"/>
                    <a:pt x="139" y="2"/>
                    <a:pt x="139" y="4"/>
                  </a:cubicBezTo>
                  <a:lnTo>
                    <a:pt x="141" y="136"/>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55" name="Freeform 505"/>
            <p:cNvSpPr>
              <a:spLocks noChangeArrowheads="1"/>
            </p:cNvSpPr>
            <p:nvPr/>
          </p:nvSpPr>
          <p:spPr bwMode="auto">
            <a:xfrm>
              <a:off x="19213648" y="6491931"/>
              <a:ext cx="131199" cy="131193"/>
            </a:xfrm>
            <a:custGeom>
              <a:avLst/>
              <a:gdLst>
                <a:gd name="T0" fmla="*/ 139 w 140"/>
                <a:gd name="T1" fmla="*/ 137 h 142"/>
                <a:gd name="T2" fmla="*/ 139 w 140"/>
                <a:gd name="T3" fmla="*/ 137 h 142"/>
                <a:gd name="T4" fmla="*/ 137 w 140"/>
                <a:gd name="T5" fmla="*/ 141 h 142"/>
                <a:gd name="T6" fmla="*/ 7 w 140"/>
                <a:gd name="T7" fmla="*/ 141 h 142"/>
                <a:gd name="T8" fmla="*/ 2 w 140"/>
                <a:gd name="T9" fmla="*/ 139 h 142"/>
                <a:gd name="T10" fmla="*/ 0 w 140"/>
                <a:gd name="T11" fmla="*/ 7 h 142"/>
                <a:gd name="T12" fmla="*/ 5 w 140"/>
                <a:gd name="T13" fmla="*/ 3 h 142"/>
                <a:gd name="T14" fmla="*/ 134 w 140"/>
                <a:gd name="T15" fmla="*/ 0 h 142"/>
                <a:gd name="T16" fmla="*/ 139 w 140"/>
                <a:gd name="T17" fmla="*/ 5 h 142"/>
                <a:gd name="T18" fmla="*/ 139 w 140"/>
                <a:gd name="T19" fmla="*/ 13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139" y="137"/>
                  </a:moveTo>
                  <a:lnTo>
                    <a:pt x="139" y="137"/>
                  </a:lnTo>
                  <a:cubicBezTo>
                    <a:pt x="139" y="139"/>
                    <a:pt x="139" y="141"/>
                    <a:pt x="137" y="141"/>
                  </a:cubicBezTo>
                  <a:cubicBezTo>
                    <a:pt x="7" y="141"/>
                    <a:pt x="7" y="141"/>
                    <a:pt x="7" y="141"/>
                  </a:cubicBezTo>
                  <a:cubicBezTo>
                    <a:pt x="5" y="141"/>
                    <a:pt x="2" y="141"/>
                    <a:pt x="2" y="139"/>
                  </a:cubicBezTo>
                  <a:cubicBezTo>
                    <a:pt x="0" y="7"/>
                    <a:pt x="0" y="7"/>
                    <a:pt x="0" y="7"/>
                  </a:cubicBezTo>
                  <a:cubicBezTo>
                    <a:pt x="0" y="5"/>
                    <a:pt x="2" y="3"/>
                    <a:pt x="5" y="3"/>
                  </a:cubicBezTo>
                  <a:cubicBezTo>
                    <a:pt x="134" y="0"/>
                    <a:pt x="134" y="0"/>
                    <a:pt x="134" y="0"/>
                  </a:cubicBezTo>
                  <a:cubicBezTo>
                    <a:pt x="137" y="0"/>
                    <a:pt x="139" y="3"/>
                    <a:pt x="139" y="5"/>
                  </a:cubicBezTo>
                  <a:lnTo>
                    <a:pt x="139" y="137"/>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56" name="Freeform 506"/>
            <p:cNvSpPr>
              <a:spLocks noChangeArrowheads="1"/>
            </p:cNvSpPr>
            <p:nvPr/>
          </p:nvSpPr>
          <p:spPr bwMode="auto">
            <a:xfrm>
              <a:off x="19040127" y="6496163"/>
              <a:ext cx="131199" cy="131193"/>
            </a:xfrm>
            <a:custGeom>
              <a:avLst/>
              <a:gdLst>
                <a:gd name="T0" fmla="*/ 141 w 142"/>
                <a:gd name="T1" fmla="*/ 136 h 142"/>
                <a:gd name="T2" fmla="*/ 141 w 142"/>
                <a:gd name="T3" fmla="*/ 136 h 142"/>
                <a:gd name="T4" fmla="*/ 136 w 142"/>
                <a:gd name="T5" fmla="*/ 141 h 142"/>
                <a:gd name="T6" fmla="*/ 7 w 142"/>
                <a:gd name="T7" fmla="*/ 141 h 142"/>
                <a:gd name="T8" fmla="*/ 2 w 142"/>
                <a:gd name="T9" fmla="*/ 136 h 142"/>
                <a:gd name="T10" fmla="*/ 2 w 142"/>
                <a:gd name="T11" fmla="*/ 4 h 142"/>
                <a:gd name="T12" fmla="*/ 5 w 142"/>
                <a:gd name="T13" fmla="*/ 2 h 142"/>
                <a:gd name="T14" fmla="*/ 134 w 142"/>
                <a:gd name="T15" fmla="*/ 0 h 142"/>
                <a:gd name="T16" fmla="*/ 138 w 142"/>
                <a:gd name="T17" fmla="*/ 4 h 142"/>
                <a:gd name="T18" fmla="*/ 141 w 142"/>
                <a:gd name="T19"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2">
                  <a:moveTo>
                    <a:pt x="141" y="136"/>
                  </a:moveTo>
                  <a:lnTo>
                    <a:pt x="141" y="136"/>
                  </a:lnTo>
                  <a:cubicBezTo>
                    <a:pt x="141" y="138"/>
                    <a:pt x="138" y="141"/>
                    <a:pt x="136" y="141"/>
                  </a:cubicBezTo>
                  <a:cubicBezTo>
                    <a:pt x="7" y="141"/>
                    <a:pt x="7" y="141"/>
                    <a:pt x="7" y="141"/>
                  </a:cubicBezTo>
                  <a:cubicBezTo>
                    <a:pt x="5" y="141"/>
                    <a:pt x="2" y="141"/>
                    <a:pt x="2" y="136"/>
                  </a:cubicBezTo>
                  <a:cubicBezTo>
                    <a:pt x="2" y="4"/>
                    <a:pt x="2" y="4"/>
                    <a:pt x="2" y="4"/>
                  </a:cubicBezTo>
                  <a:cubicBezTo>
                    <a:pt x="0" y="2"/>
                    <a:pt x="2" y="2"/>
                    <a:pt x="5" y="2"/>
                  </a:cubicBezTo>
                  <a:cubicBezTo>
                    <a:pt x="134" y="0"/>
                    <a:pt x="134" y="0"/>
                    <a:pt x="134" y="0"/>
                  </a:cubicBezTo>
                  <a:cubicBezTo>
                    <a:pt x="136" y="0"/>
                    <a:pt x="138" y="2"/>
                    <a:pt x="138" y="4"/>
                  </a:cubicBezTo>
                  <a:lnTo>
                    <a:pt x="141" y="136"/>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57" name="Freeform 507"/>
            <p:cNvSpPr>
              <a:spLocks noChangeArrowheads="1"/>
            </p:cNvSpPr>
            <p:nvPr/>
          </p:nvSpPr>
          <p:spPr bwMode="auto">
            <a:xfrm>
              <a:off x="18870838" y="6500395"/>
              <a:ext cx="131199" cy="131193"/>
            </a:xfrm>
            <a:custGeom>
              <a:avLst/>
              <a:gdLst>
                <a:gd name="T0" fmla="*/ 138 w 139"/>
                <a:gd name="T1" fmla="*/ 136 h 142"/>
                <a:gd name="T2" fmla="*/ 138 w 139"/>
                <a:gd name="T3" fmla="*/ 136 h 142"/>
                <a:gd name="T4" fmla="*/ 136 w 139"/>
                <a:gd name="T5" fmla="*/ 141 h 142"/>
                <a:gd name="T6" fmla="*/ 7 w 139"/>
                <a:gd name="T7" fmla="*/ 141 h 142"/>
                <a:gd name="T8" fmla="*/ 2 w 139"/>
                <a:gd name="T9" fmla="*/ 136 h 142"/>
                <a:gd name="T10" fmla="*/ 0 w 139"/>
                <a:gd name="T11" fmla="*/ 5 h 142"/>
                <a:gd name="T12" fmla="*/ 5 w 139"/>
                <a:gd name="T13" fmla="*/ 0 h 142"/>
                <a:gd name="T14" fmla="*/ 134 w 139"/>
                <a:gd name="T15" fmla="*/ 0 h 142"/>
                <a:gd name="T16" fmla="*/ 138 w 139"/>
                <a:gd name="T17" fmla="*/ 5 h 142"/>
                <a:gd name="T18" fmla="*/ 138 w 139"/>
                <a:gd name="T19"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2">
                  <a:moveTo>
                    <a:pt x="138" y="136"/>
                  </a:moveTo>
                  <a:lnTo>
                    <a:pt x="138" y="136"/>
                  </a:lnTo>
                  <a:cubicBezTo>
                    <a:pt x="138" y="139"/>
                    <a:pt x="138" y="141"/>
                    <a:pt x="136" y="141"/>
                  </a:cubicBezTo>
                  <a:cubicBezTo>
                    <a:pt x="7" y="141"/>
                    <a:pt x="7" y="141"/>
                    <a:pt x="7" y="141"/>
                  </a:cubicBezTo>
                  <a:cubicBezTo>
                    <a:pt x="5" y="141"/>
                    <a:pt x="2" y="139"/>
                    <a:pt x="2" y="136"/>
                  </a:cubicBezTo>
                  <a:cubicBezTo>
                    <a:pt x="0" y="5"/>
                    <a:pt x="0" y="5"/>
                    <a:pt x="0" y="5"/>
                  </a:cubicBezTo>
                  <a:cubicBezTo>
                    <a:pt x="0" y="2"/>
                    <a:pt x="2" y="0"/>
                    <a:pt x="5" y="0"/>
                  </a:cubicBezTo>
                  <a:cubicBezTo>
                    <a:pt x="134" y="0"/>
                    <a:pt x="134" y="0"/>
                    <a:pt x="134" y="0"/>
                  </a:cubicBezTo>
                  <a:cubicBezTo>
                    <a:pt x="136" y="0"/>
                    <a:pt x="138" y="2"/>
                    <a:pt x="138" y="5"/>
                  </a:cubicBezTo>
                  <a:lnTo>
                    <a:pt x="138" y="136"/>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58" name="Freeform 508"/>
            <p:cNvSpPr>
              <a:spLocks noChangeArrowheads="1"/>
            </p:cNvSpPr>
            <p:nvPr/>
          </p:nvSpPr>
          <p:spPr bwMode="auto">
            <a:xfrm>
              <a:off x="18697316" y="6500395"/>
              <a:ext cx="131199" cy="131193"/>
            </a:xfrm>
            <a:custGeom>
              <a:avLst/>
              <a:gdLst>
                <a:gd name="T0" fmla="*/ 139 w 140"/>
                <a:gd name="T1" fmla="*/ 137 h 143"/>
                <a:gd name="T2" fmla="*/ 139 w 140"/>
                <a:gd name="T3" fmla="*/ 137 h 143"/>
                <a:gd name="T4" fmla="*/ 134 w 140"/>
                <a:gd name="T5" fmla="*/ 139 h 143"/>
                <a:gd name="T6" fmla="*/ 5 w 140"/>
                <a:gd name="T7" fmla="*/ 142 h 143"/>
                <a:gd name="T8" fmla="*/ 0 w 140"/>
                <a:gd name="T9" fmla="*/ 137 h 143"/>
                <a:gd name="T10" fmla="*/ 0 w 140"/>
                <a:gd name="T11" fmla="*/ 5 h 143"/>
                <a:gd name="T12" fmla="*/ 2 w 140"/>
                <a:gd name="T13" fmla="*/ 0 h 143"/>
                <a:gd name="T14" fmla="*/ 131 w 140"/>
                <a:gd name="T15" fmla="*/ 0 h 143"/>
                <a:gd name="T16" fmla="*/ 136 w 140"/>
                <a:gd name="T17" fmla="*/ 5 h 143"/>
                <a:gd name="T18" fmla="*/ 139 w 140"/>
                <a:gd name="T19"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3">
                  <a:moveTo>
                    <a:pt x="139" y="137"/>
                  </a:moveTo>
                  <a:lnTo>
                    <a:pt x="139" y="137"/>
                  </a:lnTo>
                  <a:cubicBezTo>
                    <a:pt x="139" y="139"/>
                    <a:pt x="136" y="139"/>
                    <a:pt x="134" y="139"/>
                  </a:cubicBezTo>
                  <a:cubicBezTo>
                    <a:pt x="5" y="142"/>
                    <a:pt x="5" y="142"/>
                    <a:pt x="5" y="142"/>
                  </a:cubicBezTo>
                  <a:cubicBezTo>
                    <a:pt x="2" y="142"/>
                    <a:pt x="0" y="139"/>
                    <a:pt x="0" y="137"/>
                  </a:cubicBezTo>
                  <a:cubicBezTo>
                    <a:pt x="0" y="5"/>
                    <a:pt x="0" y="5"/>
                    <a:pt x="0" y="5"/>
                  </a:cubicBezTo>
                  <a:cubicBezTo>
                    <a:pt x="0" y="3"/>
                    <a:pt x="0" y="0"/>
                    <a:pt x="2" y="0"/>
                  </a:cubicBezTo>
                  <a:cubicBezTo>
                    <a:pt x="131" y="0"/>
                    <a:pt x="131" y="0"/>
                    <a:pt x="131" y="0"/>
                  </a:cubicBezTo>
                  <a:cubicBezTo>
                    <a:pt x="134" y="0"/>
                    <a:pt x="136" y="0"/>
                    <a:pt x="136" y="5"/>
                  </a:cubicBezTo>
                  <a:lnTo>
                    <a:pt x="139" y="137"/>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59" name="Freeform 509"/>
            <p:cNvSpPr>
              <a:spLocks noChangeArrowheads="1"/>
            </p:cNvSpPr>
            <p:nvPr/>
          </p:nvSpPr>
          <p:spPr bwMode="auto">
            <a:xfrm>
              <a:off x="18523795" y="6504627"/>
              <a:ext cx="131199" cy="131193"/>
            </a:xfrm>
            <a:custGeom>
              <a:avLst/>
              <a:gdLst>
                <a:gd name="T0" fmla="*/ 139 w 140"/>
                <a:gd name="T1" fmla="*/ 134 h 142"/>
                <a:gd name="T2" fmla="*/ 139 w 140"/>
                <a:gd name="T3" fmla="*/ 134 h 142"/>
                <a:gd name="T4" fmla="*/ 137 w 140"/>
                <a:gd name="T5" fmla="*/ 139 h 142"/>
                <a:gd name="T6" fmla="*/ 8 w 140"/>
                <a:gd name="T7" fmla="*/ 141 h 142"/>
                <a:gd name="T8" fmla="*/ 3 w 140"/>
                <a:gd name="T9" fmla="*/ 136 h 142"/>
                <a:gd name="T10" fmla="*/ 0 w 140"/>
                <a:gd name="T11" fmla="*/ 5 h 142"/>
                <a:gd name="T12" fmla="*/ 5 w 140"/>
                <a:gd name="T13" fmla="*/ 0 h 142"/>
                <a:gd name="T14" fmla="*/ 135 w 140"/>
                <a:gd name="T15" fmla="*/ 0 h 142"/>
                <a:gd name="T16" fmla="*/ 139 w 140"/>
                <a:gd name="T17" fmla="*/ 2 h 142"/>
                <a:gd name="T18" fmla="*/ 139 w 140"/>
                <a:gd name="T19" fmla="*/ 13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2">
                  <a:moveTo>
                    <a:pt x="139" y="134"/>
                  </a:moveTo>
                  <a:lnTo>
                    <a:pt x="139" y="134"/>
                  </a:lnTo>
                  <a:cubicBezTo>
                    <a:pt x="139" y="139"/>
                    <a:pt x="139" y="139"/>
                    <a:pt x="137" y="139"/>
                  </a:cubicBezTo>
                  <a:cubicBezTo>
                    <a:pt x="8" y="141"/>
                    <a:pt x="8" y="141"/>
                    <a:pt x="8" y="141"/>
                  </a:cubicBezTo>
                  <a:cubicBezTo>
                    <a:pt x="5" y="141"/>
                    <a:pt x="3" y="139"/>
                    <a:pt x="3" y="136"/>
                  </a:cubicBezTo>
                  <a:cubicBezTo>
                    <a:pt x="0" y="5"/>
                    <a:pt x="0" y="5"/>
                    <a:pt x="0" y="5"/>
                  </a:cubicBezTo>
                  <a:cubicBezTo>
                    <a:pt x="0" y="2"/>
                    <a:pt x="3" y="0"/>
                    <a:pt x="5" y="0"/>
                  </a:cubicBezTo>
                  <a:cubicBezTo>
                    <a:pt x="135" y="0"/>
                    <a:pt x="135" y="0"/>
                    <a:pt x="135" y="0"/>
                  </a:cubicBezTo>
                  <a:cubicBezTo>
                    <a:pt x="137" y="0"/>
                    <a:pt x="139" y="0"/>
                    <a:pt x="139" y="2"/>
                  </a:cubicBezTo>
                  <a:lnTo>
                    <a:pt x="139" y="134"/>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60" name="Freeform 510"/>
            <p:cNvSpPr>
              <a:spLocks noChangeArrowheads="1"/>
            </p:cNvSpPr>
            <p:nvPr/>
          </p:nvSpPr>
          <p:spPr bwMode="auto">
            <a:xfrm>
              <a:off x="18354506" y="6504627"/>
              <a:ext cx="131199" cy="135425"/>
            </a:xfrm>
            <a:custGeom>
              <a:avLst/>
              <a:gdLst>
                <a:gd name="T0" fmla="*/ 139 w 140"/>
                <a:gd name="T1" fmla="*/ 136 h 145"/>
                <a:gd name="T2" fmla="*/ 139 w 140"/>
                <a:gd name="T3" fmla="*/ 136 h 145"/>
                <a:gd name="T4" fmla="*/ 134 w 140"/>
                <a:gd name="T5" fmla="*/ 141 h 145"/>
                <a:gd name="T6" fmla="*/ 4 w 140"/>
                <a:gd name="T7" fmla="*/ 144 h 145"/>
                <a:gd name="T8" fmla="*/ 0 w 140"/>
                <a:gd name="T9" fmla="*/ 139 h 145"/>
                <a:gd name="T10" fmla="*/ 0 w 140"/>
                <a:gd name="T11" fmla="*/ 7 h 145"/>
                <a:gd name="T12" fmla="*/ 2 w 140"/>
                <a:gd name="T13" fmla="*/ 2 h 145"/>
                <a:gd name="T14" fmla="*/ 131 w 140"/>
                <a:gd name="T15" fmla="*/ 0 h 145"/>
                <a:gd name="T16" fmla="*/ 136 w 140"/>
                <a:gd name="T17" fmla="*/ 5 h 145"/>
                <a:gd name="T18" fmla="*/ 139 w 140"/>
                <a:gd name="T19"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5">
                  <a:moveTo>
                    <a:pt x="139" y="136"/>
                  </a:moveTo>
                  <a:lnTo>
                    <a:pt x="139" y="136"/>
                  </a:lnTo>
                  <a:cubicBezTo>
                    <a:pt x="139" y="139"/>
                    <a:pt x="136" y="141"/>
                    <a:pt x="134" y="141"/>
                  </a:cubicBezTo>
                  <a:cubicBezTo>
                    <a:pt x="4" y="144"/>
                    <a:pt x="4" y="144"/>
                    <a:pt x="4" y="144"/>
                  </a:cubicBezTo>
                  <a:cubicBezTo>
                    <a:pt x="2" y="144"/>
                    <a:pt x="0" y="141"/>
                    <a:pt x="0" y="139"/>
                  </a:cubicBezTo>
                  <a:cubicBezTo>
                    <a:pt x="0" y="7"/>
                    <a:pt x="0" y="7"/>
                    <a:pt x="0" y="7"/>
                  </a:cubicBezTo>
                  <a:cubicBezTo>
                    <a:pt x="0" y="5"/>
                    <a:pt x="0" y="2"/>
                    <a:pt x="2" y="2"/>
                  </a:cubicBezTo>
                  <a:cubicBezTo>
                    <a:pt x="131" y="0"/>
                    <a:pt x="131" y="0"/>
                    <a:pt x="131" y="0"/>
                  </a:cubicBezTo>
                  <a:cubicBezTo>
                    <a:pt x="134" y="0"/>
                    <a:pt x="136" y="2"/>
                    <a:pt x="136" y="5"/>
                  </a:cubicBezTo>
                  <a:lnTo>
                    <a:pt x="139" y="136"/>
                  </a:lnTo>
                </a:path>
              </a:pathLst>
            </a:custGeom>
            <a:solidFill>
              <a:srgbClr val="38739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61" name="Freeform 511"/>
            <p:cNvSpPr>
              <a:spLocks noChangeArrowheads="1"/>
            </p:cNvSpPr>
            <p:nvPr/>
          </p:nvSpPr>
          <p:spPr bwMode="auto">
            <a:xfrm>
              <a:off x="18456079" y="8523304"/>
              <a:ext cx="859143" cy="338562"/>
            </a:xfrm>
            <a:custGeom>
              <a:avLst/>
              <a:gdLst>
                <a:gd name="T0" fmla="*/ 899 w 900"/>
                <a:gd name="T1" fmla="*/ 0 h 357"/>
                <a:gd name="T2" fmla="*/ 899 w 900"/>
                <a:gd name="T3" fmla="*/ 0 h 357"/>
                <a:gd name="T4" fmla="*/ 0 w 900"/>
                <a:gd name="T5" fmla="*/ 0 h 357"/>
                <a:gd name="T6" fmla="*/ 899 w 900"/>
                <a:gd name="T7" fmla="*/ 0 h 357"/>
              </a:gdLst>
              <a:ahLst/>
              <a:cxnLst>
                <a:cxn ang="0">
                  <a:pos x="T0" y="T1"/>
                </a:cxn>
                <a:cxn ang="0">
                  <a:pos x="T2" y="T3"/>
                </a:cxn>
                <a:cxn ang="0">
                  <a:pos x="T4" y="T5"/>
                </a:cxn>
                <a:cxn ang="0">
                  <a:pos x="T6" y="T7"/>
                </a:cxn>
              </a:cxnLst>
              <a:rect l="0" t="0" r="r" b="b"/>
              <a:pathLst>
                <a:path w="900" h="357">
                  <a:moveTo>
                    <a:pt x="899" y="0"/>
                  </a:moveTo>
                  <a:lnTo>
                    <a:pt x="899" y="0"/>
                  </a:lnTo>
                  <a:cubicBezTo>
                    <a:pt x="899" y="0"/>
                    <a:pt x="541" y="356"/>
                    <a:pt x="0" y="0"/>
                  </a:cubicBezTo>
                  <a:lnTo>
                    <a:pt x="899" y="0"/>
                  </a:lnTo>
                </a:path>
              </a:pathLst>
            </a:custGeom>
            <a:solidFill>
              <a:srgbClr val="E9632C"/>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62" name="Freeform 512"/>
            <p:cNvSpPr>
              <a:spLocks noChangeArrowheads="1"/>
            </p:cNvSpPr>
            <p:nvPr/>
          </p:nvSpPr>
          <p:spPr bwMode="auto">
            <a:xfrm>
              <a:off x="18595743" y="6927830"/>
              <a:ext cx="211612" cy="482451"/>
            </a:xfrm>
            <a:custGeom>
              <a:avLst/>
              <a:gdLst>
                <a:gd name="T0" fmla="*/ 4 w 227"/>
                <a:gd name="T1" fmla="*/ 165 h 505"/>
                <a:gd name="T2" fmla="*/ 4 w 227"/>
                <a:gd name="T3" fmla="*/ 165 h 505"/>
                <a:gd name="T4" fmla="*/ 7 w 227"/>
                <a:gd name="T5" fmla="*/ 129 h 505"/>
                <a:gd name="T6" fmla="*/ 34 w 227"/>
                <a:gd name="T7" fmla="*/ 107 h 505"/>
                <a:gd name="T8" fmla="*/ 56 w 227"/>
                <a:gd name="T9" fmla="*/ 122 h 505"/>
                <a:gd name="T10" fmla="*/ 63 w 227"/>
                <a:gd name="T11" fmla="*/ 165 h 505"/>
                <a:gd name="T12" fmla="*/ 73 w 227"/>
                <a:gd name="T13" fmla="*/ 193 h 505"/>
                <a:gd name="T14" fmla="*/ 80 w 227"/>
                <a:gd name="T15" fmla="*/ 165 h 505"/>
                <a:gd name="T16" fmla="*/ 80 w 227"/>
                <a:gd name="T17" fmla="*/ 129 h 505"/>
                <a:gd name="T18" fmla="*/ 80 w 227"/>
                <a:gd name="T19" fmla="*/ 53 h 505"/>
                <a:gd name="T20" fmla="*/ 80 w 227"/>
                <a:gd name="T21" fmla="*/ 37 h 505"/>
                <a:gd name="T22" fmla="*/ 109 w 227"/>
                <a:gd name="T23" fmla="*/ 0 h 505"/>
                <a:gd name="T24" fmla="*/ 139 w 227"/>
                <a:gd name="T25" fmla="*/ 37 h 505"/>
                <a:gd name="T26" fmla="*/ 139 w 227"/>
                <a:gd name="T27" fmla="*/ 212 h 505"/>
                <a:gd name="T28" fmla="*/ 139 w 227"/>
                <a:gd name="T29" fmla="*/ 268 h 505"/>
                <a:gd name="T30" fmla="*/ 139 w 227"/>
                <a:gd name="T31" fmla="*/ 348 h 505"/>
                <a:gd name="T32" fmla="*/ 156 w 227"/>
                <a:gd name="T33" fmla="*/ 324 h 505"/>
                <a:gd name="T34" fmla="*/ 158 w 227"/>
                <a:gd name="T35" fmla="*/ 321 h 505"/>
                <a:gd name="T36" fmla="*/ 163 w 227"/>
                <a:gd name="T37" fmla="*/ 292 h 505"/>
                <a:gd name="T38" fmla="*/ 172 w 227"/>
                <a:gd name="T39" fmla="*/ 217 h 505"/>
                <a:gd name="T40" fmla="*/ 195 w 227"/>
                <a:gd name="T41" fmla="*/ 178 h 505"/>
                <a:gd name="T42" fmla="*/ 226 w 227"/>
                <a:gd name="T43" fmla="*/ 193 h 505"/>
                <a:gd name="T44" fmla="*/ 226 w 227"/>
                <a:gd name="T45" fmla="*/ 346 h 505"/>
                <a:gd name="T46" fmla="*/ 226 w 227"/>
                <a:gd name="T47" fmla="*/ 346 h 505"/>
                <a:gd name="T48" fmla="*/ 217 w 227"/>
                <a:gd name="T49" fmla="*/ 373 h 505"/>
                <a:gd name="T50" fmla="*/ 187 w 227"/>
                <a:gd name="T51" fmla="*/ 414 h 505"/>
                <a:gd name="T52" fmla="*/ 136 w 227"/>
                <a:gd name="T53" fmla="*/ 485 h 505"/>
                <a:gd name="T54" fmla="*/ 102 w 227"/>
                <a:gd name="T55" fmla="*/ 502 h 505"/>
                <a:gd name="T56" fmla="*/ 41 w 227"/>
                <a:gd name="T57" fmla="*/ 504 h 505"/>
                <a:gd name="T58" fmla="*/ 0 w 227"/>
                <a:gd name="T59" fmla="*/ 504 h 505"/>
                <a:gd name="T60" fmla="*/ 0 w 227"/>
                <a:gd name="T61" fmla="*/ 504 h 505"/>
                <a:gd name="T62" fmla="*/ 0 w 227"/>
                <a:gd name="T63" fmla="*/ 185 h 505"/>
                <a:gd name="T64" fmla="*/ 4 w 227"/>
                <a:gd name="T65" fmla="*/ 16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7" h="505">
                  <a:moveTo>
                    <a:pt x="4" y="165"/>
                  </a:moveTo>
                  <a:lnTo>
                    <a:pt x="4" y="165"/>
                  </a:lnTo>
                  <a:cubicBezTo>
                    <a:pt x="4" y="153"/>
                    <a:pt x="2" y="139"/>
                    <a:pt x="7" y="129"/>
                  </a:cubicBezTo>
                  <a:cubicBezTo>
                    <a:pt x="12" y="119"/>
                    <a:pt x="21" y="107"/>
                    <a:pt x="34" y="107"/>
                  </a:cubicBezTo>
                  <a:cubicBezTo>
                    <a:pt x="44" y="107"/>
                    <a:pt x="51" y="115"/>
                    <a:pt x="56" y="122"/>
                  </a:cubicBezTo>
                  <a:cubicBezTo>
                    <a:pt x="63" y="136"/>
                    <a:pt x="63" y="151"/>
                    <a:pt x="63" y="165"/>
                  </a:cubicBezTo>
                  <a:cubicBezTo>
                    <a:pt x="63" y="175"/>
                    <a:pt x="58" y="195"/>
                    <a:pt x="73" y="193"/>
                  </a:cubicBezTo>
                  <a:cubicBezTo>
                    <a:pt x="85" y="190"/>
                    <a:pt x="80" y="173"/>
                    <a:pt x="80" y="165"/>
                  </a:cubicBezTo>
                  <a:cubicBezTo>
                    <a:pt x="80" y="153"/>
                    <a:pt x="80" y="141"/>
                    <a:pt x="80" y="129"/>
                  </a:cubicBezTo>
                  <a:cubicBezTo>
                    <a:pt x="80" y="102"/>
                    <a:pt x="80" y="78"/>
                    <a:pt x="80" y="53"/>
                  </a:cubicBezTo>
                  <a:cubicBezTo>
                    <a:pt x="80" y="46"/>
                    <a:pt x="80" y="41"/>
                    <a:pt x="80" y="37"/>
                  </a:cubicBezTo>
                  <a:cubicBezTo>
                    <a:pt x="80" y="17"/>
                    <a:pt x="92" y="0"/>
                    <a:pt x="109" y="0"/>
                  </a:cubicBezTo>
                  <a:cubicBezTo>
                    <a:pt x="126" y="0"/>
                    <a:pt x="139" y="17"/>
                    <a:pt x="139" y="37"/>
                  </a:cubicBezTo>
                  <a:cubicBezTo>
                    <a:pt x="139" y="212"/>
                    <a:pt x="139" y="212"/>
                    <a:pt x="139" y="212"/>
                  </a:cubicBezTo>
                  <a:cubicBezTo>
                    <a:pt x="139" y="226"/>
                    <a:pt x="141" y="243"/>
                    <a:pt x="139" y="268"/>
                  </a:cubicBezTo>
                  <a:cubicBezTo>
                    <a:pt x="139" y="348"/>
                    <a:pt x="139" y="348"/>
                    <a:pt x="139" y="348"/>
                  </a:cubicBezTo>
                  <a:cubicBezTo>
                    <a:pt x="156" y="324"/>
                    <a:pt x="156" y="324"/>
                    <a:pt x="156" y="324"/>
                  </a:cubicBezTo>
                  <a:lnTo>
                    <a:pt x="158" y="321"/>
                  </a:lnTo>
                  <a:cubicBezTo>
                    <a:pt x="160" y="312"/>
                    <a:pt x="160" y="302"/>
                    <a:pt x="163" y="292"/>
                  </a:cubicBezTo>
                  <a:cubicBezTo>
                    <a:pt x="165" y="268"/>
                    <a:pt x="168" y="241"/>
                    <a:pt x="172" y="217"/>
                  </a:cubicBezTo>
                  <a:cubicBezTo>
                    <a:pt x="175" y="202"/>
                    <a:pt x="180" y="185"/>
                    <a:pt x="195" y="178"/>
                  </a:cubicBezTo>
                  <a:cubicBezTo>
                    <a:pt x="207" y="170"/>
                    <a:pt x="226" y="175"/>
                    <a:pt x="226" y="193"/>
                  </a:cubicBezTo>
                  <a:cubicBezTo>
                    <a:pt x="226" y="346"/>
                    <a:pt x="226" y="346"/>
                    <a:pt x="226" y="346"/>
                  </a:cubicBezTo>
                  <a:lnTo>
                    <a:pt x="226" y="346"/>
                  </a:lnTo>
                  <a:cubicBezTo>
                    <a:pt x="226" y="356"/>
                    <a:pt x="224" y="366"/>
                    <a:pt x="217" y="373"/>
                  </a:cubicBezTo>
                  <a:cubicBezTo>
                    <a:pt x="207" y="385"/>
                    <a:pt x="197" y="399"/>
                    <a:pt x="187" y="414"/>
                  </a:cubicBezTo>
                  <a:cubicBezTo>
                    <a:pt x="170" y="436"/>
                    <a:pt x="153" y="460"/>
                    <a:pt x="136" y="485"/>
                  </a:cubicBezTo>
                  <a:cubicBezTo>
                    <a:pt x="126" y="497"/>
                    <a:pt x="117" y="502"/>
                    <a:pt x="102" y="502"/>
                  </a:cubicBezTo>
                  <a:cubicBezTo>
                    <a:pt x="80" y="504"/>
                    <a:pt x="61" y="504"/>
                    <a:pt x="41" y="504"/>
                  </a:cubicBezTo>
                  <a:cubicBezTo>
                    <a:pt x="26" y="504"/>
                    <a:pt x="14" y="504"/>
                    <a:pt x="0" y="504"/>
                  </a:cubicBezTo>
                  <a:lnTo>
                    <a:pt x="0" y="504"/>
                  </a:lnTo>
                  <a:cubicBezTo>
                    <a:pt x="0" y="185"/>
                    <a:pt x="0" y="185"/>
                    <a:pt x="0" y="185"/>
                  </a:cubicBezTo>
                  <a:cubicBezTo>
                    <a:pt x="4" y="183"/>
                    <a:pt x="4" y="170"/>
                    <a:pt x="4" y="165"/>
                  </a:cubicBezTo>
                </a:path>
              </a:pathLst>
            </a:custGeom>
            <a:solidFill>
              <a:srgbClr val="EEEEE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63" name="Freeform 513"/>
            <p:cNvSpPr>
              <a:spLocks noChangeArrowheads="1"/>
            </p:cNvSpPr>
            <p:nvPr/>
          </p:nvSpPr>
          <p:spPr bwMode="auto">
            <a:xfrm>
              <a:off x="18451847" y="7050559"/>
              <a:ext cx="143896" cy="355490"/>
            </a:xfrm>
            <a:custGeom>
              <a:avLst/>
              <a:gdLst>
                <a:gd name="T0" fmla="*/ 64 w 153"/>
                <a:gd name="T1" fmla="*/ 373 h 374"/>
                <a:gd name="T2" fmla="*/ 64 w 153"/>
                <a:gd name="T3" fmla="*/ 373 h 374"/>
                <a:gd name="T4" fmla="*/ 3 w 153"/>
                <a:gd name="T5" fmla="*/ 298 h 374"/>
                <a:gd name="T6" fmla="*/ 3 w 153"/>
                <a:gd name="T7" fmla="*/ 190 h 374"/>
                <a:gd name="T8" fmla="*/ 3 w 153"/>
                <a:gd name="T9" fmla="*/ 142 h 374"/>
                <a:gd name="T10" fmla="*/ 0 w 153"/>
                <a:gd name="T11" fmla="*/ 93 h 374"/>
                <a:gd name="T12" fmla="*/ 0 w 153"/>
                <a:gd name="T13" fmla="*/ 62 h 374"/>
                <a:gd name="T14" fmla="*/ 0 w 153"/>
                <a:gd name="T15" fmla="*/ 44 h 374"/>
                <a:gd name="T16" fmla="*/ 5 w 153"/>
                <a:gd name="T17" fmla="*/ 32 h 374"/>
                <a:gd name="T18" fmla="*/ 30 w 153"/>
                <a:gd name="T19" fmla="*/ 20 h 374"/>
                <a:gd name="T20" fmla="*/ 52 w 153"/>
                <a:gd name="T21" fmla="*/ 32 h 374"/>
                <a:gd name="T22" fmla="*/ 66 w 153"/>
                <a:gd name="T23" fmla="*/ 57 h 374"/>
                <a:gd name="T24" fmla="*/ 78 w 153"/>
                <a:gd name="T25" fmla="*/ 47 h 374"/>
                <a:gd name="T26" fmla="*/ 86 w 153"/>
                <a:gd name="T27" fmla="*/ 15 h 374"/>
                <a:gd name="T28" fmla="*/ 108 w 153"/>
                <a:gd name="T29" fmla="*/ 0 h 374"/>
                <a:gd name="T30" fmla="*/ 132 w 153"/>
                <a:gd name="T31" fmla="*/ 15 h 374"/>
                <a:gd name="T32" fmla="*/ 137 w 153"/>
                <a:gd name="T33" fmla="*/ 34 h 374"/>
                <a:gd name="T34" fmla="*/ 142 w 153"/>
                <a:gd name="T35" fmla="*/ 54 h 374"/>
                <a:gd name="T36" fmla="*/ 152 w 153"/>
                <a:gd name="T37" fmla="*/ 54 h 374"/>
                <a:gd name="T38" fmla="*/ 152 w 153"/>
                <a:gd name="T39" fmla="*/ 373 h 374"/>
                <a:gd name="T40" fmla="*/ 78 w 153"/>
                <a:gd name="T41" fmla="*/ 373 h 374"/>
                <a:gd name="T42" fmla="*/ 64 w 153"/>
                <a:gd name="T43" fmla="*/ 373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74">
                  <a:moveTo>
                    <a:pt x="64" y="373"/>
                  </a:moveTo>
                  <a:lnTo>
                    <a:pt x="64" y="373"/>
                  </a:lnTo>
                  <a:cubicBezTo>
                    <a:pt x="30" y="373"/>
                    <a:pt x="3" y="339"/>
                    <a:pt x="3" y="298"/>
                  </a:cubicBezTo>
                  <a:cubicBezTo>
                    <a:pt x="3" y="190"/>
                    <a:pt x="3" y="190"/>
                    <a:pt x="3" y="190"/>
                  </a:cubicBezTo>
                  <a:cubicBezTo>
                    <a:pt x="3" y="176"/>
                    <a:pt x="3" y="159"/>
                    <a:pt x="3" y="142"/>
                  </a:cubicBezTo>
                  <a:cubicBezTo>
                    <a:pt x="3" y="127"/>
                    <a:pt x="0" y="110"/>
                    <a:pt x="0" y="93"/>
                  </a:cubicBezTo>
                  <a:cubicBezTo>
                    <a:pt x="0" y="62"/>
                    <a:pt x="0" y="62"/>
                    <a:pt x="0" y="62"/>
                  </a:cubicBezTo>
                  <a:cubicBezTo>
                    <a:pt x="0" y="57"/>
                    <a:pt x="0" y="49"/>
                    <a:pt x="0" y="44"/>
                  </a:cubicBezTo>
                  <a:cubicBezTo>
                    <a:pt x="3" y="39"/>
                    <a:pt x="3" y="37"/>
                    <a:pt x="5" y="32"/>
                  </a:cubicBezTo>
                  <a:cubicBezTo>
                    <a:pt x="13" y="25"/>
                    <a:pt x="20" y="20"/>
                    <a:pt x="30" y="20"/>
                  </a:cubicBezTo>
                  <a:cubicBezTo>
                    <a:pt x="40" y="20"/>
                    <a:pt x="47" y="25"/>
                    <a:pt x="52" y="32"/>
                  </a:cubicBezTo>
                  <a:cubicBezTo>
                    <a:pt x="59" y="39"/>
                    <a:pt x="59" y="52"/>
                    <a:pt x="66" y="57"/>
                  </a:cubicBezTo>
                  <a:cubicBezTo>
                    <a:pt x="73" y="62"/>
                    <a:pt x="78" y="54"/>
                    <a:pt x="78" y="47"/>
                  </a:cubicBezTo>
                  <a:cubicBezTo>
                    <a:pt x="81" y="37"/>
                    <a:pt x="78" y="25"/>
                    <a:pt x="86" y="15"/>
                  </a:cubicBezTo>
                  <a:cubicBezTo>
                    <a:pt x="91" y="8"/>
                    <a:pt x="98" y="0"/>
                    <a:pt x="108" y="0"/>
                  </a:cubicBezTo>
                  <a:cubicBezTo>
                    <a:pt x="118" y="0"/>
                    <a:pt x="125" y="8"/>
                    <a:pt x="132" y="15"/>
                  </a:cubicBezTo>
                  <a:cubicBezTo>
                    <a:pt x="135" y="20"/>
                    <a:pt x="137" y="27"/>
                    <a:pt x="137" y="34"/>
                  </a:cubicBezTo>
                  <a:cubicBezTo>
                    <a:pt x="137" y="42"/>
                    <a:pt x="137" y="49"/>
                    <a:pt x="142" y="54"/>
                  </a:cubicBezTo>
                  <a:cubicBezTo>
                    <a:pt x="147" y="57"/>
                    <a:pt x="149" y="57"/>
                    <a:pt x="152" y="54"/>
                  </a:cubicBezTo>
                  <a:cubicBezTo>
                    <a:pt x="152" y="373"/>
                    <a:pt x="152" y="373"/>
                    <a:pt x="152" y="373"/>
                  </a:cubicBezTo>
                  <a:cubicBezTo>
                    <a:pt x="127" y="373"/>
                    <a:pt x="103" y="373"/>
                    <a:pt x="78" y="373"/>
                  </a:cubicBezTo>
                  <a:lnTo>
                    <a:pt x="64" y="373"/>
                  </a:lnTo>
                </a:path>
              </a:pathLst>
            </a:custGeom>
            <a:solidFill>
              <a:srgbClr val="FFFFFF"/>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64" name="Freeform 514"/>
            <p:cNvSpPr>
              <a:spLocks noChangeArrowheads="1"/>
            </p:cNvSpPr>
            <p:nvPr/>
          </p:nvSpPr>
          <p:spPr bwMode="auto">
            <a:xfrm>
              <a:off x="19171326" y="6775477"/>
              <a:ext cx="143896" cy="495147"/>
            </a:xfrm>
            <a:custGeom>
              <a:avLst/>
              <a:gdLst>
                <a:gd name="T0" fmla="*/ 5 w 154"/>
                <a:gd name="T1" fmla="*/ 203 h 521"/>
                <a:gd name="T2" fmla="*/ 5 w 154"/>
                <a:gd name="T3" fmla="*/ 203 h 521"/>
                <a:gd name="T4" fmla="*/ 10 w 154"/>
                <a:gd name="T5" fmla="*/ 203 h 521"/>
                <a:gd name="T6" fmla="*/ 17 w 154"/>
                <a:gd name="T7" fmla="*/ 198 h 521"/>
                <a:gd name="T8" fmla="*/ 17 w 154"/>
                <a:gd name="T9" fmla="*/ 37 h 521"/>
                <a:gd name="T10" fmla="*/ 46 w 154"/>
                <a:gd name="T11" fmla="*/ 0 h 521"/>
                <a:gd name="T12" fmla="*/ 75 w 154"/>
                <a:gd name="T13" fmla="*/ 37 h 521"/>
                <a:gd name="T14" fmla="*/ 75 w 154"/>
                <a:gd name="T15" fmla="*/ 196 h 521"/>
                <a:gd name="T16" fmla="*/ 95 w 154"/>
                <a:gd name="T17" fmla="*/ 196 h 521"/>
                <a:gd name="T18" fmla="*/ 95 w 154"/>
                <a:gd name="T19" fmla="*/ 86 h 521"/>
                <a:gd name="T20" fmla="*/ 124 w 154"/>
                <a:gd name="T21" fmla="*/ 54 h 521"/>
                <a:gd name="T22" fmla="*/ 153 w 154"/>
                <a:gd name="T23" fmla="*/ 86 h 521"/>
                <a:gd name="T24" fmla="*/ 153 w 154"/>
                <a:gd name="T25" fmla="*/ 256 h 521"/>
                <a:gd name="T26" fmla="*/ 153 w 154"/>
                <a:gd name="T27" fmla="*/ 442 h 521"/>
                <a:gd name="T28" fmla="*/ 93 w 154"/>
                <a:gd name="T29" fmla="*/ 517 h 521"/>
                <a:gd name="T30" fmla="*/ 0 w 154"/>
                <a:gd name="T31" fmla="*/ 520 h 521"/>
                <a:gd name="T32" fmla="*/ 0 w 154"/>
                <a:gd name="T33" fmla="*/ 200 h 521"/>
                <a:gd name="T34" fmla="*/ 5 w 154"/>
                <a:gd name="T35" fmla="*/ 203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521">
                  <a:moveTo>
                    <a:pt x="5" y="203"/>
                  </a:moveTo>
                  <a:lnTo>
                    <a:pt x="5" y="203"/>
                  </a:lnTo>
                  <a:cubicBezTo>
                    <a:pt x="10" y="203"/>
                    <a:pt x="10" y="203"/>
                    <a:pt x="10" y="203"/>
                  </a:cubicBezTo>
                  <a:cubicBezTo>
                    <a:pt x="15" y="203"/>
                    <a:pt x="17" y="198"/>
                    <a:pt x="17" y="198"/>
                  </a:cubicBezTo>
                  <a:cubicBezTo>
                    <a:pt x="17" y="37"/>
                    <a:pt x="17" y="37"/>
                    <a:pt x="17" y="37"/>
                  </a:cubicBezTo>
                  <a:cubicBezTo>
                    <a:pt x="17" y="18"/>
                    <a:pt x="32" y="0"/>
                    <a:pt x="46" y="0"/>
                  </a:cubicBezTo>
                  <a:cubicBezTo>
                    <a:pt x="63" y="0"/>
                    <a:pt x="75" y="18"/>
                    <a:pt x="75" y="37"/>
                  </a:cubicBezTo>
                  <a:cubicBezTo>
                    <a:pt x="75" y="196"/>
                    <a:pt x="75" y="196"/>
                    <a:pt x="75" y="196"/>
                  </a:cubicBezTo>
                  <a:cubicBezTo>
                    <a:pt x="83" y="208"/>
                    <a:pt x="95" y="196"/>
                    <a:pt x="95" y="196"/>
                  </a:cubicBezTo>
                  <a:cubicBezTo>
                    <a:pt x="95" y="86"/>
                    <a:pt x="95" y="86"/>
                    <a:pt x="95" y="86"/>
                  </a:cubicBezTo>
                  <a:cubicBezTo>
                    <a:pt x="95" y="68"/>
                    <a:pt x="110" y="54"/>
                    <a:pt x="124" y="54"/>
                  </a:cubicBezTo>
                  <a:cubicBezTo>
                    <a:pt x="141" y="54"/>
                    <a:pt x="153" y="68"/>
                    <a:pt x="153" y="86"/>
                  </a:cubicBezTo>
                  <a:cubicBezTo>
                    <a:pt x="153" y="256"/>
                    <a:pt x="153" y="256"/>
                    <a:pt x="153" y="256"/>
                  </a:cubicBezTo>
                  <a:cubicBezTo>
                    <a:pt x="153" y="261"/>
                    <a:pt x="153" y="442"/>
                    <a:pt x="153" y="442"/>
                  </a:cubicBezTo>
                  <a:cubicBezTo>
                    <a:pt x="153" y="483"/>
                    <a:pt x="124" y="515"/>
                    <a:pt x="93" y="517"/>
                  </a:cubicBezTo>
                  <a:cubicBezTo>
                    <a:pt x="49" y="520"/>
                    <a:pt x="27" y="520"/>
                    <a:pt x="0" y="520"/>
                  </a:cubicBezTo>
                  <a:cubicBezTo>
                    <a:pt x="0" y="200"/>
                    <a:pt x="0" y="200"/>
                    <a:pt x="0" y="200"/>
                  </a:cubicBezTo>
                  <a:cubicBezTo>
                    <a:pt x="2" y="200"/>
                    <a:pt x="5" y="203"/>
                    <a:pt x="5" y="203"/>
                  </a:cubicBezTo>
                </a:path>
              </a:pathLst>
            </a:custGeom>
            <a:solidFill>
              <a:srgbClr val="FFFFFF"/>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65" name="Freeform 515"/>
            <p:cNvSpPr>
              <a:spLocks noChangeArrowheads="1"/>
            </p:cNvSpPr>
            <p:nvPr/>
          </p:nvSpPr>
          <p:spPr bwMode="auto">
            <a:xfrm>
              <a:off x="18955482" y="6724693"/>
              <a:ext cx="211612" cy="545932"/>
            </a:xfrm>
            <a:custGeom>
              <a:avLst/>
              <a:gdLst>
                <a:gd name="T0" fmla="*/ 0 w 223"/>
                <a:gd name="T1" fmla="*/ 254 h 574"/>
                <a:gd name="T2" fmla="*/ 0 w 223"/>
                <a:gd name="T3" fmla="*/ 254 h 574"/>
                <a:gd name="T4" fmla="*/ 32 w 223"/>
                <a:gd name="T5" fmla="*/ 239 h 574"/>
                <a:gd name="T6" fmla="*/ 54 w 223"/>
                <a:gd name="T7" fmla="*/ 278 h 574"/>
                <a:gd name="T8" fmla="*/ 64 w 223"/>
                <a:gd name="T9" fmla="*/ 356 h 574"/>
                <a:gd name="T10" fmla="*/ 66 w 223"/>
                <a:gd name="T11" fmla="*/ 380 h 574"/>
                <a:gd name="T12" fmla="*/ 71 w 223"/>
                <a:gd name="T13" fmla="*/ 388 h 574"/>
                <a:gd name="T14" fmla="*/ 86 w 223"/>
                <a:gd name="T15" fmla="*/ 410 h 574"/>
                <a:gd name="T16" fmla="*/ 86 w 223"/>
                <a:gd name="T17" fmla="*/ 329 h 574"/>
                <a:gd name="T18" fmla="*/ 88 w 223"/>
                <a:gd name="T19" fmla="*/ 275 h 574"/>
                <a:gd name="T20" fmla="*/ 88 w 223"/>
                <a:gd name="T21" fmla="*/ 98 h 574"/>
                <a:gd name="T22" fmla="*/ 117 w 223"/>
                <a:gd name="T23" fmla="*/ 64 h 574"/>
                <a:gd name="T24" fmla="*/ 144 w 223"/>
                <a:gd name="T25" fmla="*/ 98 h 574"/>
                <a:gd name="T26" fmla="*/ 144 w 223"/>
                <a:gd name="T27" fmla="*/ 249 h 574"/>
                <a:gd name="T28" fmla="*/ 151 w 223"/>
                <a:gd name="T29" fmla="*/ 254 h 574"/>
                <a:gd name="T30" fmla="*/ 156 w 223"/>
                <a:gd name="T31" fmla="*/ 254 h 574"/>
                <a:gd name="T32" fmla="*/ 164 w 223"/>
                <a:gd name="T33" fmla="*/ 249 h 574"/>
                <a:gd name="T34" fmla="*/ 164 w 223"/>
                <a:gd name="T35" fmla="*/ 42 h 574"/>
                <a:gd name="T36" fmla="*/ 193 w 223"/>
                <a:gd name="T37" fmla="*/ 0 h 574"/>
                <a:gd name="T38" fmla="*/ 222 w 223"/>
                <a:gd name="T39" fmla="*/ 42 h 574"/>
                <a:gd name="T40" fmla="*/ 222 w 223"/>
                <a:gd name="T41" fmla="*/ 249 h 574"/>
                <a:gd name="T42" fmla="*/ 222 w 223"/>
                <a:gd name="T43" fmla="*/ 251 h 574"/>
                <a:gd name="T44" fmla="*/ 222 w 223"/>
                <a:gd name="T45" fmla="*/ 571 h 574"/>
                <a:gd name="T46" fmla="*/ 195 w 223"/>
                <a:gd name="T47" fmla="*/ 571 h 574"/>
                <a:gd name="T48" fmla="*/ 107 w 223"/>
                <a:gd name="T49" fmla="*/ 561 h 574"/>
                <a:gd name="T50" fmla="*/ 51 w 223"/>
                <a:gd name="T51" fmla="*/ 493 h 574"/>
                <a:gd name="T52" fmla="*/ 15 w 223"/>
                <a:gd name="T53" fmla="*/ 444 h 574"/>
                <a:gd name="T54" fmla="*/ 8 w 223"/>
                <a:gd name="T55" fmla="*/ 434 h 574"/>
                <a:gd name="T56" fmla="*/ 0 w 223"/>
                <a:gd name="T57" fmla="*/ 410 h 574"/>
                <a:gd name="T58" fmla="*/ 0 w 223"/>
                <a:gd name="T59" fmla="*/ 410 h 574"/>
                <a:gd name="T60" fmla="*/ 0 w 223"/>
                <a:gd name="T61" fmla="*/ 25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3" h="574">
                  <a:moveTo>
                    <a:pt x="0" y="254"/>
                  </a:moveTo>
                  <a:lnTo>
                    <a:pt x="0" y="254"/>
                  </a:lnTo>
                  <a:cubicBezTo>
                    <a:pt x="0" y="237"/>
                    <a:pt x="20" y="234"/>
                    <a:pt x="32" y="239"/>
                  </a:cubicBezTo>
                  <a:cubicBezTo>
                    <a:pt x="44" y="247"/>
                    <a:pt x="51" y="263"/>
                    <a:pt x="54" y="278"/>
                  </a:cubicBezTo>
                  <a:cubicBezTo>
                    <a:pt x="59" y="305"/>
                    <a:pt x="61" y="329"/>
                    <a:pt x="64" y="356"/>
                  </a:cubicBezTo>
                  <a:cubicBezTo>
                    <a:pt x="64" y="363"/>
                    <a:pt x="66" y="371"/>
                    <a:pt x="66" y="380"/>
                  </a:cubicBezTo>
                  <a:cubicBezTo>
                    <a:pt x="69" y="380"/>
                    <a:pt x="69" y="385"/>
                    <a:pt x="71" y="388"/>
                  </a:cubicBezTo>
                  <a:cubicBezTo>
                    <a:pt x="86" y="410"/>
                    <a:pt x="86" y="410"/>
                    <a:pt x="86" y="410"/>
                  </a:cubicBezTo>
                  <a:cubicBezTo>
                    <a:pt x="86" y="329"/>
                    <a:pt x="86" y="329"/>
                    <a:pt x="86" y="329"/>
                  </a:cubicBezTo>
                  <a:cubicBezTo>
                    <a:pt x="86" y="305"/>
                    <a:pt x="86" y="288"/>
                    <a:pt x="88" y="275"/>
                  </a:cubicBezTo>
                  <a:cubicBezTo>
                    <a:pt x="88" y="98"/>
                    <a:pt x="88" y="98"/>
                    <a:pt x="88" y="98"/>
                  </a:cubicBezTo>
                  <a:cubicBezTo>
                    <a:pt x="88" y="78"/>
                    <a:pt x="100" y="64"/>
                    <a:pt x="117" y="64"/>
                  </a:cubicBezTo>
                  <a:cubicBezTo>
                    <a:pt x="132" y="64"/>
                    <a:pt x="144" y="78"/>
                    <a:pt x="144" y="98"/>
                  </a:cubicBezTo>
                  <a:cubicBezTo>
                    <a:pt x="144" y="249"/>
                    <a:pt x="144" y="249"/>
                    <a:pt x="144" y="249"/>
                  </a:cubicBezTo>
                  <a:cubicBezTo>
                    <a:pt x="147" y="251"/>
                    <a:pt x="149" y="254"/>
                    <a:pt x="151" y="254"/>
                  </a:cubicBezTo>
                  <a:cubicBezTo>
                    <a:pt x="156" y="254"/>
                    <a:pt x="156" y="254"/>
                    <a:pt x="156" y="254"/>
                  </a:cubicBezTo>
                  <a:cubicBezTo>
                    <a:pt x="161" y="254"/>
                    <a:pt x="164" y="249"/>
                    <a:pt x="164" y="249"/>
                  </a:cubicBezTo>
                  <a:cubicBezTo>
                    <a:pt x="164" y="42"/>
                    <a:pt x="164" y="42"/>
                    <a:pt x="164" y="42"/>
                  </a:cubicBezTo>
                  <a:cubicBezTo>
                    <a:pt x="164" y="20"/>
                    <a:pt x="176" y="0"/>
                    <a:pt x="193" y="0"/>
                  </a:cubicBezTo>
                  <a:cubicBezTo>
                    <a:pt x="207" y="0"/>
                    <a:pt x="222" y="20"/>
                    <a:pt x="222" y="42"/>
                  </a:cubicBezTo>
                  <a:cubicBezTo>
                    <a:pt x="222" y="249"/>
                    <a:pt x="222" y="249"/>
                    <a:pt x="222" y="249"/>
                  </a:cubicBezTo>
                  <a:cubicBezTo>
                    <a:pt x="222" y="249"/>
                    <a:pt x="222" y="249"/>
                    <a:pt x="222" y="251"/>
                  </a:cubicBezTo>
                  <a:cubicBezTo>
                    <a:pt x="222" y="571"/>
                    <a:pt x="222" y="571"/>
                    <a:pt x="222" y="571"/>
                  </a:cubicBezTo>
                  <a:cubicBezTo>
                    <a:pt x="215" y="571"/>
                    <a:pt x="205" y="571"/>
                    <a:pt x="195" y="571"/>
                  </a:cubicBezTo>
                  <a:cubicBezTo>
                    <a:pt x="169" y="571"/>
                    <a:pt x="134" y="573"/>
                    <a:pt x="107" y="561"/>
                  </a:cubicBezTo>
                  <a:cubicBezTo>
                    <a:pt x="81" y="546"/>
                    <a:pt x="69" y="517"/>
                    <a:pt x="51" y="493"/>
                  </a:cubicBezTo>
                  <a:cubicBezTo>
                    <a:pt x="39" y="478"/>
                    <a:pt x="27" y="461"/>
                    <a:pt x="15" y="444"/>
                  </a:cubicBezTo>
                  <a:cubicBezTo>
                    <a:pt x="13" y="441"/>
                    <a:pt x="10" y="439"/>
                    <a:pt x="8" y="434"/>
                  </a:cubicBezTo>
                  <a:cubicBezTo>
                    <a:pt x="3" y="427"/>
                    <a:pt x="0" y="417"/>
                    <a:pt x="0" y="410"/>
                  </a:cubicBezTo>
                  <a:lnTo>
                    <a:pt x="0" y="410"/>
                  </a:lnTo>
                  <a:lnTo>
                    <a:pt x="0" y="254"/>
                  </a:lnTo>
                </a:path>
              </a:pathLst>
            </a:custGeom>
            <a:solidFill>
              <a:srgbClr val="EEEEE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66" name="Freeform 516"/>
            <p:cNvSpPr>
              <a:spLocks noChangeArrowheads="1"/>
            </p:cNvSpPr>
            <p:nvPr/>
          </p:nvSpPr>
          <p:spPr bwMode="auto">
            <a:xfrm>
              <a:off x="19179791" y="7338337"/>
              <a:ext cx="135431" cy="1180736"/>
            </a:xfrm>
            <a:custGeom>
              <a:avLst/>
              <a:gdLst>
                <a:gd name="T0" fmla="*/ 0 w 144"/>
                <a:gd name="T1" fmla="*/ 1235 h 1236"/>
                <a:gd name="T2" fmla="*/ 0 w 144"/>
                <a:gd name="T3" fmla="*/ 1235 h 1236"/>
                <a:gd name="T4" fmla="*/ 2 w 144"/>
                <a:gd name="T5" fmla="*/ 0 h 1236"/>
                <a:gd name="T6" fmla="*/ 136 w 144"/>
                <a:gd name="T7" fmla="*/ 0 h 1236"/>
                <a:gd name="T8" fmla="*/ 143 w 144"/>
                <a:gd name="T9" fmla="*/ 10 h 1236"/>
                <a:gd name="T10" fmla="*/ 143 w 144"/>
                <a:gd name="T11" fmla="*/ 1235 h 1236"/>
                <a:gd name="T12" fmla="*/ 0 w 144"/>
                <a:gd name="T13" fmla="*/ 1235 h 1236"/>
              </a:gdLst>
              <a:ahLst/>
              <a:cxnLst>
                <a:cxn ang="0">
                  <a:pos x="T0" y="T1"/>
                </a:cxn>
                <a:cxn ang="0">
                  <a:pos x="T2" y="T3"/>
                </a:cxn>
                <a:cxn ang="0">
                  <a:pos x="T4" y="T5"/>
                </a:cxn>
                <a:cxn ang="0">
                  <a:pos x="T6" y="T7"/>
                </a:cxn>
                <a:cxn ang="0">
                  <a:pos x="T8" y="T9"/>
                </a:cxn>
                <a:cxn ang="0">
                  <a:pos x="T10" y="T11"/>
                </a:cxn>
                <a:cxn ang="0">
                  <a:pos x="T12" y="T13"/>
                </a:cxn>
              </a:cxnLst>
              <a:rect l="0" t="0" r="r" b="b"/>
              <a:pathLst>
                <a:path w="144" h="1236">
                  <a:moveTo>
                    <a:pt x="0" y="1235"/>
                  </a:moveTo>
                  <a:lnTo>
                    <a:pt x="0" y="1235"/>
                  </a:lnTo>
                  <a:cubicBezTo>
                    <a:pt x="2" y="0"/>
                    <a:pt x="2" y="0"/>
                    <a:pt x="2" y="0"/>
                  </a:cubicBezTo>
                  <a:cubicBezTo>
                    <a:pt x="136" y="0"/>
                    <a:pt x="136" y="0"/>
                    <a:pt x="136" y="0"/>
                  </a:cubicBezTo>
                  <a:cubicBezTo>
                    <a:pt x="141" y="0"/>
                    <a:pt x="143" y="5"/>
                    <a:pt x="143" y="10"/>
                  </a:cubicBezTo>
                  <a:cubicBezTo>
                    <a:pt x="143" y="1235"/>
                    <a:pt x="143" y="1235"/>
                    <a:pt x="143" y="1235"/>
                  </a:cubicBezTo>
                  <a:lnTo>
                    <a:pt x="0" y="1235"/>
                  </a:lnTo>
                </a:path>
              </a:pathLst>
            </a:custGeom>
            <a:solidFill>
              <a:srgbClr val="FBC71A"/>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67" name="Freeform 517"/>
            <p:cNvSpPr>
              <a:spLocks noChangeArrowheads="1"/>
            </p:cNvSpPr>
            <p:nvPr/>
          </p:nvSpPr>
          <p:spPr bwMode="auto">
            <a:xfrm>
              <a:off x="19040127" y="7338337"/>
              <a:ext cx="135431" cy="1180736"/>
            </a:xfrm>
            <a:custGeom>
              <a:avLst/>
              <a:gdLst>
                <a:gd name="T0" fmla="*/ 0 w 147"/>
                <a:gd name="T1" fmla="*/ 1235 h 1236"/>
                <a:gd name="T2" fmla="*/ 0 w 147"/>
                <a:gd name="T3" fmla="*/ 1235 h 1236"/>
                <a:gd name="T4" fmla="*/ 3 w 147"/>
                <a:gd name="T5" fmla="*/ 10 h 1236"/>
                <a:gd name="T6" fmla="*/ 10 w 147"/>
                <a:gd name="T7" fmla="*/ 0 h 1236"/>
                <a:gd name="T8" fmla="*/ 146 w 147"/>
                <a:gd name="T9" fmla="*/ 0 h 1236"/>
                <a:gd name="T10" fmla="*/ 144 w 147"/>
                <a:gd name="T11" fmla="*/ 1235 h 1236"/>
                <a:gd name="T12" fmla="*/ 0 w 147"/>
                <a:gd name="T13" fmla="*/ 1235 h 1236"/>
              </a:gdLst>
              <a:ahLst/>
              <a:cxnLst>
                <a:cxn ang="0">
                  <a:pos x="T0" y="T1"/>
                </a:cxn>
                <a:cxn ang="0">
                  <a:pos x="T2" y="T3"/>
                </a:cxn>
                <a:cxn ang="0">
                  <a:pos x="T4" y="T5"/>
                </a:cxn>
                <a:cxn ang="0">
                  <a:pos x="T6" y="T7"/>
                </a:cxn>
                <a:cxn ang="0">
                  <a:pos x="T8" y="T9"/>
                </a:cxn>
                <a:cxn ang="0">
                  <a:pos x="T10" y="T11"/>
                </a:cxn>
                <a:cxn ang="0">
                  <a:pos x="T12" y="T13"/>
                </a:cxn>
              </a:cxnLst>
              <a:rect l="0" t="0" r="r" b="b"/>
              <a:pathLst>
                <a:path w="147" h="1236">
                  <a:moveTo>
                    <a:pt x="0" y="1235"/>
                  </a:moveTo>
                  <a:lnTo>
                    <a:pt x="0" y="1235"/>
                  </a:lnTo>
                  <a:cubicBezTo>
                    <a:pt x="3" y="10"/>
                    <a:pt x="3" y="10"/>
                    <a:pt x="3" y="10"/>
                  </a:cubicBezTo>
                  <a:cubicBezTo>
                    <a:pt x="3" y="5"/>
                    <a:pt x="5" y="0"/>
                    <a:pt x="10" y="0"/>
                  </a:cubicBezTo>
                  <a:cubicBezTo>
                    <a:pt x="146" y="0"/>
                    <a:pt x="146" y="0"/>
                    <a:pt x="146" y="0"/>
                  </a:cubicBezTo>
                  <a:cubicBezTo>
                    <a:pt x="144" y="1235"/>
                    <a:pt x="144" y="1235"/>
                    <a:pt x="144" y="1235"/>
                  </a:cubicBezTo>
                  <a:lnTo>
                    <a:pt x="0" y="1235"/>
                  </a:lnTo>
                </a:path>
              </a:pathLst>
            </a:custGeom>
            <a:solidFill>
              <a:srgbClr val="F5AE3E"/>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68" name="Freeform 518"/>
            <p:cNvSpPr>
              <a:spLocks noChangeArrowheads="1"/>
            </p:cNvSpPr>
            <p:nvPr/>
          </p:nvSpPr>
          <p:spPr bwMode="auto">
            <a:xfrm>
              <a:off x="18591511" y="7473762"/>
              <a:ext cx="135431" cy="1045311"/>
            </a:xfrm>
            <a:custGeom>
              <a:avLst/>
              <a:gdLst>
                <a:gd name="T0" fmla="*/ 0 w 145"/>
                <a:gd name="T1" fmla="*/ 1094 h 1095"/>
                <a:gd name="T2" fmla="*/ 0 w 145"/>
                <a:gd name="T3" fmla="*/ 1094 h 1095"/>
                <a:gd name="T4" fmla="*/ 3 w 145"/>
                <a:gd name="T5" fmla="*/ 0 h 1095"/>
                <a:gd name="T6" fmla="*/ 137 w 145"/>
                <a:gd name="T7" fmla="*/ 0 h 1095"/>
                <a:gd name="T8" fmla="*/ 144 w 145"/>
                <a:gd name="T9" fmla="*/ 10 h 1095"/>
                <a:gd name="T10" fmla="*/ 144 w 145"/>
                <a:gd name="T11" fmla="*/ 1094 h 1095"/>
                <a:gd name="T12" fmla="*/ 0 w 145"/>
                <a:gd name="T13" fmla="*/ 1094 h 1095"/>
              </a:gdLst>
              <a:ahLst/>
              <a:cxnLst>
                <a:cxn ang="0">
                  <a:pos x="T0" y="T1"/>
                </a:cxn>
                <a:cxn ang="0">
                  <a:pos x="T2" y="T3"/>
                </a:cxn>
                <a:cxn ang="0">
                  <a:pos x="T4" y="T5"/>
                </a:cxn>
                <a:cxn ang="0">
                  <a:pos x="T6" y="T7"/>
                </a:cxn>
                <a:cxn ang="0">
                  <a:pos x="T8" y="T9"/>
                </a:cxn>
                <a:cxn ang="0">
                  <a:pos x="T10" y="T11"/>
                </a:cxn>
                <a:cxn ang="0">
                  <a:pos x="T12" y="T13"/>
                </a:cxn>
              </a:cxnLst>
              <a:rect l="0" t="0" r="r" b="b"/>
              <a:pathLst>
                <a:path w="145" h="1095">
                  <a:moveTo>
                    <a:pt x="0" y="1094"/>
                  </a:moveTo>
                  <a:lnTo>
                    <a:pt x="0" y="1094"/>
                  </a:lnTo>
                  <a:cubicBezTo>
                    <a:pt x="3" y="0"/>
                    <a:pt x="3" y="0"/>
                    <a:pt x="3" y="0"/>
                  </a:cubicBezTo>
                  <a:cubicBezTo>
                    <a:pt x="137" y="0"/>
                    <a:pt x="137" y="0"/>
                    <a:pt x="137" y="0"/>
                  </a:cubicBezTo>
                  <a:cubicBezTo>
                    <a:pt x="142" y="0"/>
                    <a:pt x="144" y="5"/>
                    <a:pt x="144" y="10"/>
                  </a:cubicBezTo>
                  <a:cubicBezTo>
                    <a:pt x="144" y="1094"/>
                    <a:pt x="144" y="1094"/>
                    <a:pt x="144" y="1094"/>
                  </a:cubicBezTo>
                  <a:lnTo>
                    <a:pt x="0" y="1094"/>
                  </a:lnTo>
                </a:path>
              </a:pathLst>
            </a:custGeom>
            <a:solidFill>
              <a:srgbClr val="F5AE3E"/>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69" name="Freeform 519"/>
            <p:cNvSpPr>
              <a:spLocks noChangeArrowheads="1"/>
            </p:cNvSpPr>
            <p:nvPr/>
          </p:nvSpPr>
          <p:spPr bwMode="auto">
            <a:xfrm>
              <a:off x="18456079" y="7473762"/>
              <a:ext cx="139664" cy="1045311"/>
            </a:xfrm>
            <a:custGeom>
              <a:avLst/>
              <a:gdLst>
                <a:gd name="T0" fmla="*/ 0 w 148"/>
                <a:gd name="T1" fmla="*/ 1094 h 1095"/>
                <a:gd name="T2" fmla="*/ 0 w 148"/>
                <a:gd name="T3" fmla="*/ 1094 h 1095"/>
                <a:gd name="T4" fmla="*/ 3 w 148"/>
                <a:gd name="T5" fmla="*/ 10 h 1095"/>
                <a:gd name="T6" fmla="*/ 10 w 148"/>
                <a:gd name="T7" fmla="*/ 0 h 1095"/>
                <a:gd name="T8" fmla="*/ 147 w 148"/>
                <a:gd name="T9" fmla="*/ 0 h 1095"/>
                <a:gd name="T10" fmla="*/ 144 w 148"/>
                <a:gd name="T11" fmla="*/ 1094 h 1095"/>
                <a:gd name="T12" fmla="*/ 0 w 148"/>
                <a:gd name="T13" fmla="*/ 1094 h 1095"/>
              </a:gdLst>
              <a:ahLst/>
              <a:cxnLst>
                <a:cxn ang="0">
                  <a:pos x="T0" y="T1"/>
                </a:cxn>
                <a:cxn ang="0">
                  <a:pos x="T2" y="T3"/>
                </a:cxn>
                <a:cxn ang="0">
                  <a:pos x="T4" y="T5"/>
                </a:cxn>
                <a:cxn ang="0">
                  <a:pos x="T6" y="T7"/>
                </a:cxn>
                <a:cxn ang="0">
                  <a:pos x="T8" y="T9"/>
                </a:cxn>
                <a:cxn ang="0">
                  <a:pos x="T10" y="T11"/>
                </a:cxn>
                <a:cxn ang="0">
                  <a:pos x="T12" y="T13"/>
                </a:cxn>
              </a:cxnLst>
              <a:rect l="0" t="0" r="r" b="b"/>
              <a:pathLst>
                <a:path w="148" h="1095">
                  <a:moveTo>
                    <a:pt x="0" y="1094"/>
                  </a:moveTo>
                  <a:lnTo>
                    <a:pt x="0" y="1094"/>
                  </a:lnTo>
                  <a:cubicBezTo>
                    <a:pt x="3" y="10"/>
                    <a:pt x="3" y="10"/>
                    <a:pt x="3" y="10"/>
                  </a:cubicBezTo>
                  <a:cubicBezTo>
                    <a:pt x="3" y="5"/>
                    <a:pt x="5" y="0"/>
                    <a:pt x="10" y="0"/>
                  </a:cubicBezTo>
                  <a:cubicBezTo>
                    <a:pt x="147" y="0"/>
                    <a:pt x="147" y="0"/>
                    <a:pt x="147" y="0"/>
                  </a:cubicBezTo>
                  <a:cubicBezTo>
                    <a:pt x="144" y="1094"/>
                    <a:pt x="144" y="1094"/>
                    <a:pt x="144" y="1094"/>
                  </a:cubicBezTo>
                  <a:lnTo>
                    <a:pt x="0" y="1094"/>
                  </a:lnTo>
                </a:path>
              </a:pathLst>
            </a:custGeom>
            <a:solidFill>
              <a:srgbClr val="FBC71A"/>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70" name="Freeform 520"/>
            <p:cNvSpPr>
              <a:spLocks noChangeArrowheads="1"/>
            </p:cNvSpPr>
            <p:nvPr/>
          </p:nvSpPr>
          <p:spPr bwMode="auto">
            <a:xfrm>
              <a:off x="18688852" y="8019693"/>
              <a:ext cx="423223" cy="313170"/>
            </a:xfrm>
            <a:custGeom>
              <a:avLst/>
              <a:gdLst>
                <a:gd name="T0" fmla="*/ 404 w 445"/>
                <a:gd name="T1" fmla="*/ 117 h 330"/>
                <a:gd name="T2" fmla="*/ 404 w 445"/>
                <a:gd name="T3" fmla="*/ 117 h 330"/>
                <a:gd name="T4" fmla="*/ 0 w 445"/>
                <a:gd name="T5" fmla="*/ 98 h 330"/>
                <a:gd name="T6" fmla="*/ 32 w 445"/>
                <a:gd name="T7" fmla="*/ 329 h 330"/>
                <a:gd name="T8" fmla="*/ 444 w 445"/>
                <a:gd name="T9" fmla="*/ 327 h 330"/>
                <a:gd name="T10" fmla="*/ 404 w 445"/>
                <a:gd name="T11" fmla="*/ 117 h 330"/>
              </a:gdLst>
              <a:ahLst/>
              <a:cxnLst>
                <a:cxn ang="0">
                  <a:pos x="T0" y="T1"/>
                </a:cxn>
                <a:cxn ang="0">
                  <a:pos x="T2" y="T3"/>
                </a:cxn>
                <a:cxn ang="0">
                  <a:pos x="T4" y="T5"/>
                </a:cxn>
                <a:cxn ang="0">
                  <a:pos x="T6" y="T7"/>
                </a:cxn>
                <a:cxn ang="0">
                  <a:pos x="T8" y="T9"/>
                </a:cxn>
                <a:cxn ang="0">
                  <a:pos x="T10" y="T11"/>
                </a:cxn>
              </a:cxnLst>
              <a:rect l="0" t="0" r="r" b="b"/>
              <a:pathLst>
                <a:path w="445" h="330">
                  <a:moveTo>
                    <a:pt x="404" y="117"/>
                  </a:moveTo>
                  <a:lnTo>
                    <a:pt x="404" y="117"/>
                  </a:lnTo>
                  <a:cubicBezTo>
                    <a:pt x="404" y="117"/>
                    <a:pt x="295" y="0"/>
                    <a:pt x="0" y="98"/>
                  </a:cubicBezTo>
                  <a:cubicBezTo>
                    <a:pt x="32" y="329"/>
                    <a:pt x="32" y="329"/>
                    <a:pt x="32" y="329"/>
                  </a:cubicBezTo>
                  <a:cubicBezTo>
                    <a:pt x="444" y="327"/>
                    <a:pt x="444" y="327"/>
                    <a:pt x="444" y="327"/>
                  </a:cubicBezTo>
                  <a:lnTo>
                    <a:pt x="404" y="117"/>
                  </a:lnTo>
                </a:path>
              </a:pathLst>
            </a:custGeom>
            <a:solidFill>
              <a:srgbClr val="F5AE3E"/>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71" name="Freeform 521"/>
            <p:cNvSpPr>
              <a:spLocks noChangeArrowheads="1"/>
            </p:cNvSpPr>
            <p:nvPr/>
          </p:nvSpPr>
          <p:spPr bwMode="auto">
            <a:xfrm>
              <a:off x="18612672" y="7913892"/>
              <a:ext cx="575583" cy="431667"/>
            </a:xfrm>
            <a:custGeom>
              <a:avLst/>
              <a:gdLst>
                <a:gd name="T0" fmla="*/ 0 w 606"/>
                <a:gd name="T1" fmla="*/ 407 h 452"/>
                <a:gd name="T2" fmla="*/ 0 w 606"/>
                <a:gd name="T3" fmla="*/ 407 h 452"/>
                <a:gd name="T4" fmla="*/ 605 w 606"/>
                <a:gd name="T5" fmla="*/ 451 h 452"/>
                <a:gd name="T6" fmla="*/ 0 w 606"/>
                <a:gd name="T7" fmla="*/ 407 h 452"/>
              </a:gdLst>
              <a:ahLst/>
              <a:cxnLst>
                <a:cxn ang="0">
                  <a:pos x="T0" y="T1"/>
                </a:cxn>
                <a:cxn ang="0">
                  <a:pos x="T2" y="T3"/>
                </a:cxn>
                <a:cxn ang="0">
                  <a:pos x="T4" y="T5"/>
                </a:cxn>
                <a:cxn ang="0">
                  <a:pos x="T6" y="T7"/>
                </a:cxn>
              </a:cxnLst>
              <a:rect l="0" t="0" r="r" b="b"/>
              <a:pathLst>
                <a:path w="606" h="452">
                  <a:moveTo>
                    <a:pt x="0" y="407"/>
                  </a:moveTo>
                  <a:lnTo>
                    <a:pt x="0" y="407"/>
                  </a:lnTo>
                  <a:cubicBezTo>
                    <a:pt x="0" y="407"/>
                    <a:pt x="263" y="0"/>
                    <a:pt x="605" y="451"/>
                  </a:cubicBezTo>
                  <a:lnTo>
                    <a:pt x="0" y="407"/>
                  </a:lnTo>
                </a:path>
              </a:pathLst>
            </a:custGeom>
            <a:solidFill>
              <a:srgbClr val="EEEEE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72" name="Freeform 522"/>
            <p:cNvSpPr>
              <a:spLocks noChangeArrowheads="1"/>
            </p:cNvSpPr>
            <p:nvPr/>
          </p:nvSpPr>
          <p:spPr bwMode="auto">
            <a:xfrm>
              <a:off x="18900463" y="8129726"/>
              <a:ext cx="97341" cy="42320"/>
            </a:xfrm>
            <a:custGeom>
              <a:avLst/>
              <a:gdLst>
                <a:gd name="T0" fmla="*/ 0 w 108"/>
                <a:gd name="T1" fmla="*/ 14 h 47"/>
                <a:gd name="T2" fmla="*/ 0 w 108"/>
                <a:gd name="T3" fmla="*/ 14 h 47"/>
                <a:gd name="T4" fmla="*/ 57 w 108"/>
                <a:gd name="T5" fmla="*/ 4 h 47"/>
                <a:gd name="T6" fmla="*/ 107 w 108"/>
                <a:gd name="T7" fmla="*/ 46 h 47"/>
                <a:gd name="T8" fmla="*/ 0 w 108"/>
                <a:gd name="T9" fmla="*/ 14 h 47"/>
              </a:gdLst>
              <a:ahLst/>
              <a:cxnLst>
                <a:cxn ang="0">
                  <a:pos x="T0" y="T1"/>
                </a:cxn>
                <a:cxn ang="0">
                  <a:pos x="T2" y="T3"/>
                </a:cxn>
                <a:cxn ang="0">
                  <a:pos x="T4" y="T5"/>
                </a:cxn>
                <a:cxn ang="0">
                  <a:pos x="T6" y="T7"/>
                </a:cxn>
                <a:cxn ang="0">
                  <a:pos x="T8" y="T9"/>
                </a:cxn>
              </a:cxnLst>
              <a:rect l="0" t="0" r="r" b="b"/>
              <a:pathLst>
                <a:path w="108" h="47">
                  <a:moveTo>
                    <a:pt x="0" y="14"/>
                  </a:moveTo>
                  <a:lnTo>
                    <a:pt x="0" y="14"/>
                  </a:lnTo>
                  <a:cubicBezTo>
                    <a:pt x="0" y="14"/>
                    <a:pt x="39" y="0"/>
                    <a:pt x="57" y="4"/>
                  </a:cubicBezTo>
                  <a:cubicBezTo>
                    <a:pt x="57" y="4"/>
                    <a:pt x="69" y="0"/>
                    <a:pt x="107" y="46"/>
                  </a:cubicBezTo>
                  <a:lnTo>
                    <a:pt x="0" y="14"/>
                  </a:lnTo>
                </a:path>
              </a:pathLst>
            </a:custGeom>
            <a:solidFill>
              <a:srgbClr val="EEEEE5"/>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73" name="Freeform 523"/>
            <p:cNvSpPr>
              <a:spLocks noChangeArrowheads="1"/>
            </p:cNvSpPr>
            <p:nvPr/>
          </p:nvSpPr>
          <p:spPr bwMode="auto">
            <a:xfrm>
              <a:off x="18544956" y="8129726"/>
              <a:ext cx="766034" cy="778693"/>
            </a:xfrm>
            <a:custGeom>
              <a:avLst/>
              <a:gdLst>
                <a:gd name="T0" fmla="*/ 246 w 803"/>
                <a:gd name="T1" fmla="*/ 9 h 814"/>
                <a:gd name="T2" fmla="*/ 246 w 803"/>
                <a:gd name="T3" fmla="*/ 9 h 814"/>
                <a:gd name="T4" fmla="*/ 297 w 803"/>
                <a:gd name="T5" fmla="*/ 48 h 814"/>
                <a:gd name="T6" fmla="*/ 295 w 803"/>
                <a:gd name="T7" fmla="*/ 55 h 814"/>
                <a:gd name="T8" fmla="*/ 73 w 803"/>
                <a:gd name="T9" fmla="*/ 182 h 814"/>
                <a:gd name="T10" fmla="*/ 58 w 803"/>
                <a:gd name="T11" fmla="*/ 530 h 814"/>
                <a:gd name="T12" fmla="*/ 226 w 803"/>
                <a:gd name="T13" fmla="*/ 731 h 814"/>
                <a:gd name="T14" fmla="*/ 197 w 803"/>
                <a:gd name="T15" fmla="*/ 686 h 814"/>
                <a:gd name="T16" fmla="*/ 251 w 803"/>
                <a:gd name="T17" fmla="*/ 718 h 814"/>
                <a:gd name="T18" fmla="*/ 370 w 803"/>
                <a:gd name="T19" fmla="*/ 813 h 814"/>
                <a:gd name="T20" fmla="*/ 444 w 803"/>
                <a:gd name="T21" fmla="*/ 760 h 814"/>
                <a:gd name="T22" fmla="*/ 560 w 803"/>
                <a:gd name="T23" fmla="*/ 735 h 814"/>
                <a:gd name="T24" fmla="*/ 560 w 803"/>
                <a:gd name="T25" fmla="*/ 735 h 814"/>
                <a:gd name="T26" fmla="*/ 694 w 803"/>
                <a:gd name="T27" fmla="*/ 631 h 814"/>
                <a:gd name="T28" fmla="*/ 592 w 803"/>
                <a:gd name="T29" fmla="*/ 141 h 814"/>
                <a:gd name="T30" fmla="*/ 246 w 803"/>
                <a:gd name="T31" fmla="*/ 9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3" h="814">
                  <a:moveTo>
                    <a:pt x="246" y="9"/>
                  </a:moveTo>
                  <a:lnTo>
                    <a:pt x="246" y="9"/>
                  </a:lnTo>
                  <a:cubicBezTo>
                    <a:pt x="297" y="48"/>
                    <a:pt x="297" y="48"/>
                    <a:pt x="297" y="48"/>
                  </a:cubicBezTo>
                  <a:cubicBezTo>
                    <a:pt x="295" y="55"/>
                    <a:pt x="295" y="55"/>
                    <a:pt x="295" y="55"/>
                  </a:cubicBezTo>
                  <a:cubicBezTo>
                    <a:pt x="207" y="68"/>
                    <a:pt x="127" y="109"/>
                    <a:pt x="73" y="182"/>
                  </a:cubicBezTo>
                  <a:cubicBezTo>
                    <a:pt x="2" y="282"/>
                    <a:pt x="0" y="416"/>
                    <a:pt x="58" y="530"/>
                  </a:cubicBezTo>
                  <a:cubicBezTo>
                    <a:pt x="98" y="689"/>
                    <a:pt x="226" y="731"/>
                    <a:pt x="226" y="731"/>
                  </a:cubicBezTo>
                  <a:cubicBezTo>
                    <a:pt x="217" y="721"/>
                    <a:pt x="205" y="706"/>
                    <a:pt x="197" y="686"/>
                  </a:cubicBezTo>
                  <a:cubicBezTo>
                    <a:pt x="214" y="699"/>
                    <a:pt x="231" y="709"/>
                    <a:pt x="251" y="718"/>
                  </a:cubicBezTo>
                  <a:cubicBezTo>
                    <a:pt x="249" y="791"/>
                    <a:pt x="370" y="813"/>
                    <a:pt x="370" y="813"/>
                  </a:cubicBezTo>
                  <a:cubicBezTo>
                    <a:pt x="358" y="791"/>
                    <a:pt x="397" y="774"/>
                    <a:pt x="444" y="760"/>
                  </a:cubicBezTo>
                  <a:cubicBezTo>
                    <a:pt x="482" y="757"/>
                    <a:pt x="524" y="750"/>
                    <a:pt x="560" y="735"/>
                  </a:cubicBezTo>
                  <a:lnTo>
                    <a:pt x="560" y="735"/>
                  </a:lnTo>
                  <a:cubicBezTo>
                    <a:pt x="614" y="713"/>
                    <a:pt x="660" y="679"/>
                    <a:pt x="694" y="631"/>
                  </a:cubicBezTo>
                  <a:cubicBezTo>
                    <a:pt x="802" y="482"/>
                    <a:pt x="756" y="265"/>
                    <a:pt x="592" y="141"/>
                  </a:cubicBezTo>
                  <a:cubicBezTo>
                    <a:pt x="446" y="0"/>
                    <a:pt x="246" y="9"/>
                    <a:pt x="246" y="9"/>
                  </a:cubicBezTo>
                </a:path>
              </a:pathLst>
            </a:custGeom>
            <a:solidFill>
              <a:srgbClr val="4D4232"/>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74" name="Freeform 524"/>
            <p:cNvSpPr>
              <a:spLocks noChangeArrowheads="1"/>
            </p:cNvSpPr>
            <p:nvPr/>
          </p:nvSpPr>
          <p:spPr bwMode="auto">
            <a:xfrm>
              <a:off x="18591511" y="7406049"/>
              <a:ext cx="139664" cy="67712"/>
            </a:xfrm>
            <a:custGeom>
              <a:avLst/>
              <a:gdLst>
                <a:gd name="T0" fmla="*/ 124 w 149"/>
                <a:gd name="T1" fmla="*/ 0 h 77"/>
                <a:gd name="T2" fmla="*/ 124 w 149"/>
                <a:gd name="T3" fmla="*/ 0 h 77"/>
                <a:gd name="T4" fmla="*/ 148 w 149"/>
                <a:gd name="T5" fmla="*/ 13 h 77"/>
                <a:gd name="T6" fmla="*/ 148 w 149"/>
                <a:gd name="T7" fmla="*/ 64 h 77"/>
                <a:gd name="T8" fmla="*/ 124 w 149"/>
                <a:gd name="T9" fmla="*/ 76 h 77"/>
                <a:gd name="T10" fmla="*/ 0 w 149"/>
                <a:gd name="T11" fmla="*/ 76 h 77"/>
                <a:gd name="T12" fmla="*/ 0 w 149"/>
                <a:gd name="T13" fmla="*/ 0 h 77"/>
                <a:gd name="T14" fmla="*/ 124 w 149"/>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77">
                  <a:moveTo>
                    <a:pt x="124" y="0"/>
                  </a:moveTo>
                  <a:lnTo>
                    <a:pt x="124" y="0"/>
                  </a:lnTo>
                  <a:cubicBezTo>
                    <a:pt x="139" y="0"/>
                    <a:pt x="148" y="8"/>
                    <a:pt x="148" y="13"/>
                  </a:cubicBezTo>
                  <a:cubicBezTo>
                    <a:pt x="148" y="64"/>
                    <a:pt x="148" y="64"/>
                    <a:pt x="148" y="64"/>
                  </a:cubicBezTo>
                  <a:cubicBezTo>
                    <a:pt x="148" y="71"/>
                    <a:pt x="139" y="76"/>
                    <a:pt x="124" y="76"/>
                  </a:cubicBezTo>
                  <a:cubicBezTo>
                    <a:pt x="0" y="76"/>
                    <a:pt x="0" y="76"/>
                    <a:pt x="0" y="76"/>
                  </a:cubicBezTo>
                  <a:cubicBezTo>
                    <a:pt x="0" y="0"/>
                    <a:pt x="0" y="0"/>
                    <a:pt x="0" y="0"/>
                  </a:cubicBezTo>
                  <a:lnTo>
                    <a:pt x="124" y="0"/>
                  </a:lnTo>
                </a:path>
              </a:pathLst>
            </a:custGeom>
            <a:solidFill>
              <a:srgbClr val="E9632C"/>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75" name="Freeform 525"/>
            <p:cNvSpPr>
              <a:spLocks noChangeArrowheads="1"/>
            </p:cNvSpPr>
            <p:nvPr/>
          </p:nvSpPr>
          <p:spPr bwMode="auto">
            <a:xfrm>
              <a:off x="18443382" y="7406049"/>
              <a:ext cx="143896" cy="67712"/>
            </a:xfrm>
            <a:custGeom>
              <a:avLst/>
              <a:gdLst>
                <a:gd name="T0" fmla="*/ 25 w 153"/>
                <a:gd name="T1" fmla="*/ 0 h 77"/>
                <a:gd name="T2" fmla="*/ 25 w 153"/>
                <a:gd name="T3" fmla="*/ 0 h 77"/>
                <a:gd name="T4" fmla="*/ 152 w 153"/>
                <a:gd name="T5" fmla="*/ 0 h 77"/>
                <a:gd name="T6" fmla="*/ 152 w 153"/>
                <a:gd name="T7" fmla="*/ 76 h 77"/>
                <a:gd name="T8" fmla="*/ 25 w 153"/>
                <a:gd name="T9" fmla="*/ 76 h 77"/>
                <a:gd name="T10" fmla="*/ 0 w 153"/>
                <a:gd name="T11" fmla="*/ 64 h 77"/>
                <a:gd name="T12" fmla="*/ 0 w 153"/>
                <a:gd name="T13" fmla="*/ 13 h 77"/>
                <a:gd name="T14" fmla="*/ 25 w 153"/>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77">
                  <a:moveTo>
                    <a:pt x="25" y="0"/>
                  </a:moveTo>
                  <a:lnTo>
                    <a:pt x="25" y="0"/>
                  </a:lnTo>
                  <a:cubicBezTo>
                    <a:pt x="152" y="0"/>
                    <a:pt x="152" y="0"/>
                    <a:pt x="152" y="0"/>
                  </a:cubicBezTo>
                  <a:cubicBezTo>
                    <a:pt x="152" y="76"/>
                    <a:pt x="152" y="76"/>
                    <a:pt x="152" y="76"/>
                  </a:cubicBezTo>
                  <a:cubicBezTo>
                    <a:pt x="25" y="76"/>
                    <a:pt x="25" y="76"/>
                    <a:pt x="25" y="76"/>
                  </a:cubicBezTo>
                  <a:cubicBezTo>
                    <a:pt x="10" y="76"/>
                    <a:pt x="0" y="71"/>
                    <a:pt x="0" y="64"/>
                  </a:cubicBezTo>
                  <a:cubicBezTo>
                    <a:pt x="0" y="13"/>
                    <a:pt x="0" y="13"/>
                    <a:pt x="0" y="13"/>
                  </a:cubicBezTo>
                  <a:cubicBezTo>
                    <a:pt x="0" y="8"/>
                    <a:pt x="10" y="0"/>
                    <a:pt x="25" y="0"/>
                  </a:cubicBezTo>
                </a:path>
              </a:pathLst>
            </a:custGeom>
            <a:solidFill>
              <a:srgbClr val="E9632C"/>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76" name="Freeform 526"/>
            <p:cNvSpPr>
              <a:spLocks noChangeArrowheads="1"/>
            </p:cNvSpPr>
            <p:nvPr/>
          </p:nvSpPr>
          <p:spPr bwMode="auto">
            <a:xfrm>
              <a:off x="19031662" y="7270624"/>
              <a:ext cx="139664" cy="67712"/>
            </a:xfrm>
            <a:custGeom>
              <a:avLst/>
              <a:gdLst>
                <a:gd name="T0" fmla="*/ 25 w 152"/>
                <a:gd name="T1" fmla="*/ 76 h 77"/>
                <a:gd name="T2" fmla="*/ 25 w 152"/>
                <a:gd name="T3" fmla="*/ 76 h 77"/>
                <a:gd name="T4" fmla="*/ 0 w 152"/>
                <a:gd name="T5" fmla="*/ 63 h 77"/>
                <a:gd name="T6" fmla="*/ 0 w 152"/>
                <a:gd name="T7" fmla="*/ 12 h 77"/>
                <a:gd name="T8" fmla="*/ 25 w 152"/>
                <a:gd name="T9" fmla="*/ 0 h 77"/>
                <a:gd name="T10" fmla="*/ 151 w 152"/>
                <a:gd name="T11" fmla="*/ 0 h 77"/>
                <a:gd name="T12" fmla="*/ 151 w 152"/>
                <a:gd name="T13" fmla="*/ 76 h 77"/>
                <a:gd name="T14" fmla="*/ 25 w 152"/>
                <a:gd name="T15" fmla="*/ 76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77">
                  <a:moveTo>
                    <a:pt x="25" y="76"/>
                  </a:moveTo>
                  <a:lnTo>
                    <a:pt x="25" y="76"/>
                  </a:lnTo>
                  <a:cubicBezTo>
                    <a:pt x="10" y="76"/>
                    <a:pt x="0" y="71"/>
                    <a:pt x="0" y="63"/>
                  </a:cubicBezTo>
                  <a:cubicBezTo>
                    <a:pt x="0" y="12"/>
                    <a:pt x="0" y="12"/>
                    <a:pt x="0" y="12"/>
                  </a:cubicBezTo>
                  <a:cubicBezTo>
                    <a:pt x="0" y="5"/>
                    <a:pt x="10" y="0"/>
                    <a:pt x="25" y="0"/>
                  </a:cubicBezTo>
                  <a:cubicBezTo>
                    <a:pt x="151" y="0"/>
                    <a:pt x="151" y="0"/>
                    <a:pt x="151" y="0"/>
                  </a:cubicBezTo>
                  <a:cubicBezTo>
                    <a:pt x="151" y="76"/>
                    <a:pt x="151" y="76"/>
                    <a:pt x="151" y="76"/>
                  </a:cubicBezTo>
                  <a:lnTo>
                    <a:pt x="25" y="76"/>
                  </a:lnTo>
                </a:path>
              </a:pathLst>
            </a:custGeom>
            <a:solidFill>
              <a:srgbClr val="E9632C"/>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sp>
          <p:nvSpPr>
            <p:cNvPr id="1177" name="Freeform 527"/>
            <p:cNvSpPr>
              <a:spLocks noChangeArrowheads="1"/>
            </p:cNvSpPr>
            <p:nvPr/>
          </p:nvSpPr>
          <p:spPr bwMode="auto">
            <a:xfrm>
              <a:off x="19175558" y="7270624"/>
              <a:ext cx="139664" cy="67712"/>
            </a:xfrm>
            <a:custGeom>
              <a:avLst/>
              <a:gdLst>
                <a:gd name="T0" fmla="*/ 149 w 150"/>
                <a:gd name="T1" fmla="*/ 12 h 77"/>
                <a:gd name="T2" fmla="*/ 149 w 150"/>
                <a:gd name="T3" fmla="*/ 12 h 77"/>
                <a:gd name="T4" fmla="*/ 149 w 150"/>
                <a:gd name="T5" fmla="*/ 63 h 77"/>
                <a:gd name="T6" fmla="*/ 125 w 150"/>
                <a:gd name="T7" fmla="*/ 76 h 77"/>
                <a:gd name="T8" fmla="*/ 0 w 150"/>
                <a:gd name="T9" fmla="*/ 76 h 77"/>
                <a:gd name="T10" fmla="*/ 0 w 150"/>
                <a:gd name="T11" fmla="*/ 0 h 77"/>
                <a:gd name="T12" fmla="*/ 125 w 150"/>
                <a:gd name="T13" fmla="*/ 0 h 77"/>
                <a:gd name="T14" fmla="*/ 149 w 150"/>
                <a:gd name="T15" fmla="*/ 12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77">
                  <a:moveTo>
                    <a:pt x="149" y="12"/>
                  </a:moveTo>
                  <a:lnTo>
                    <a:pt x="149" y="12"/>
                  </a:lnTo>
                  <a:cubicBezTo>
                    <a:pt x="149" y="63"/>
                    <a:pt x="149" y="63"/>
                    <a:pt x="149" y="63"/>
                  </a:cubicBezTo>
                  <a:cubicBezTo>
                    <a:pt x="149" y="71"/>
                    <a:pt x="139" y="76"/>
                    <a:pt x="125" y="76"/>
                  </a:cubicBezTo>
                  <a:cubicBezTo>
                    <a:pt x="0" y="76"/>
                    <a:pt x="0" y="76"/>
                    <a:pt x="0" y="76"/>
                  </a:cubicBezTo>
                  <a:cubicBezTo>
                    <a:pt x="0" y="0"/>
                    <a:pt x="0" y="0"/>
                    <a:pt x="0" y="0"/>
                  </a:cubicBezTo>
                  <a:cubicBezTo>
                    <a:pt x="125" y="0"/>
                    <a:pt x="125" y="0"/>
                    <a:pt x="125" y="0"/>
                  </a:cubicBezTo>
                  <a:cubicBezTo>
                    <a:pt x="139" y="0"/>
                    <a:pt x="149" y="5"/>
                    <a:pt x="149" y="12"/>
                  </a:cubicBezTo>
                </a:path>
              </a:pathLst>
            </a:custGeom>
            <a:solidFill>
              <a:srgbClr val="E9632C"/>
            </a:solidFill>
            <a:ln>
              <a:noFill/>
            </a:ln>
            <a:effectLst/>
            <a:extLst>
              <a:ext uri="{91240B29-F687-4f45-9708-019B960494DF}">
                <a14:hiddenLine xmlns="" xmlns:a14="http://schemas.microsoft.com/office/drawing/2010/main" w="9525" cap="flat">
                  <a:solidFill>
                    <a:srgbClr val="6491B2"/>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p>
          </p:txBody>
        </p:sp>
      </p:grpSp>
    </p:spTree>
    <p:extLst>
      <p:ext uri="{BB962C8B-B14F-4D97-AF65-F5344CB8AC3E}">
        <p14:creationId xmlns:p14="http://schemas.microsoft.com/office/powerpoint/2010/main" val="1961955652"/>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28"/>
                                        </p:tgtEl>
                                        <p:attrNameLst>
                                          <p:attrName>style.visibility</p:attrName>
                                        </p:attrNameLst>
                                      </p:cBhvr>
                                      <p:to>
                                        <p:strVal val="visible"/>
                                      </p:to>
                                    </p:set>
                                    <p:animEffect transition="in" filter="wipe(down)">
                                      <p:cBhvr>
                                        <p:cTn id="7" dur="500"/>
                                        <p:tgtEl>
                                          <p:spTgt spid="3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48"/>
                                        </p:tgtEl>
                                        <p:attrNameLst>
                                          <p:attrName>style.visibility</p:attrName>
                                        </p:attrNameLst>
                                      </p:cBhvr>
                                      <p:to>
                                        <p:strVal val="visible"/>
                                      </p:to>
                                    </p:set>
                                    <p:anim calcmode="lin" valueType="num">
                                      <p:cBhvr>
                                        <p:cTn id="11" dur="500" fill="hold"/>
                                        <p:tgtEl>
                                          <p:spTgt spid="648"/>
                                        </p:tgtEl>
                                        <p:attrNameLst>
                                          <p:attrName>ppt_w</p:attrName>
                                        </p:attrNameLst>
                                      </p:cBhvr>
                                      <p:tavLst>
                                        <p:tav tm="0">
                                          <p:val>
                                            <p:fltVal val="0"/>
                                          </p:val>
                                        </p:tav>
                                        <p:tav tm="100000">
                                          <p:val>
                                            <p:strVal val="#ppt_w"/>
                                          </p:val>
                                        </p:tav>
                                      </p:tavLst>
                                    </p:anim>
                                    <p:anim calcmode="lin" valueType="num">
                                      <p:cBhvr>
                                        <p:cTn id="12" dur="500" fill="hold"/>
                                        <p:tgtEl>
                                          <p:spTgt spid="648"/>
                                        </p:tgtEl>
                                        <p:attrNameLst>
                                          <p:attrName>ppt_h</p:attrName>
                                        </p:attrNameLst>
                                      </p:cBhvr>
                                      <p:tavLst>
                                        <p:tav tm="0">
                                          <p:val>
                                            <p:fltVal val="0"/>
                                          </p:val>
                                        </p:tav>
                                        <p:tav tm="100000">
                                          <p:val>
                                            <p:strVal val="#ppt_h"/>
                                          </p:val>
                                        </p:tav>
                                      </p:tavLst>
                                    </p:anim>
                                    <p:animEffect transition="in" filter="fade">
                                      <p:cBhvr>
                                        <p:cTn id="13" dur="500"/>
                                        <p:tgtEl>
                                          <p:spTgt spid="648"/>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wipe(down)">
                                      <p:cBhvr>
                                        <p:cTn id="17" dur="500"/>
                                        <p:tgtEl>
                                          <p:spTgt spid="118"/>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126"/>
                                        </p:tgtEl>
                                        <p:attrNameLst>
                                          <p:attrName>style.visibility</p:attrName>
                                        </p:attrNameLst>
                                      </p:cBhvr>
                                      <p:to>
                                        <p:strVal val="visible"/>
                                      </p:to>
                                    </p:set>
                                    <p:animEffect transition="in" filter="wipe(right)">
                                      <p:cBhvr>
                                        <p:cTn id="21" dur="500"/>
                                        <p:tgtEl>
                                          <p:spTgt spid="126"/>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125"/>
                                        </p:tgtEl>
                                        <p:attrNameLst>
                                          <p:attrName>style.visibility</p:attrName>
                                        </p:attrNameLst>
                                      </p:cBhvr>
                                      <p:to>
                                        <p:strVal val="visible"/>
                                      </p:to>
                                    </p:set>
                                    <p:animEffect transition="in" filter="wipe(down)">
                                      <p:cBhvr>
                                        <p:cTn id="29"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328" grpId="0" animBg="1"/>
      <p:bldP spid="1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C146D3F-C004-46CB-853F-DB48B691CB40}"/>
              </a:ext>
            </a:extLst>
          </p:cNvPr>
          <p:cNvPicPr>
            <a:picLocks noChangeAspect="1"/>
          </p:cNvPicPr>
          <p:nvPr/>
        </p:nvPicPr>
        <p:blipFill>
          <a:blip r:embed="rId2"/>
          <a:stretch>
            <a:fillRect/>
          </a:stretch>
        </p:blipFill>
        <p:spPr>
          <a:xfrm>
            <a:off x="2177094" y="0"/>
            <a:ext cx="16107362" cy="9953035"/>
          </a:xfrm>
          <a:prstGeom prst="rect">
            <a:avLst/>
          </a:prstGeom>
        </p:spPr>
      </p:pic>
    </p:spTree>
    <p:extLst>
      <p:ext uri="{BB962C8B-B14F-4D97-AF65-F5344CB8AC3E}">
        <p14:creationId xmlns:p14="http://schemas.microsoft.com/office/powerpoint/2010/main" val="3722202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5AE4D6-F6B7-45CA-8723-80D2393A22C2}"/>
              </a:ext>
            </a:extLst>
          </p:cNvPr>
          <p:cNvSpPr>
            <a:spLocks noGrp="1"/>
          </p:cNvSpPr>
          <p:nvPr>
            <p:ph type="title"/>
          </p:nvPr>
        </p:nvSpPr>
        <p:spPr>
          <a:xfrm>
            <a:off x="2286000" y="190500"/>
            <a:ext cx="8229600" cy="1143000"/>
          </a:xfrm>
        </p:spPr>
        <p:txBody>
          <a:bodyPr/>
          <a:lstStyle/>
          <a:p>
            <a:r>
              <a:rPr lang="es-ES" dirty="0"/>
              <a:t>CONCLUSIONES</a:t>
            </a:r>
            <a:endParaRPr lang="es-SV" dirty="0"/>
          </a:p>
        </p:txBody>
      </p:sp>
      <p:sp>
        <p:nvSpPr>
          <p:cNvPr id="3" name="Marcador de contenido 2">
            <a:extLst>
              <a:ext uri="{FF2B5EF4-FFF2-40B4-BE49-F238E27FC236}">
                <a16:creationId xmlns:a16="http://schemas.microsoft.com/office/drawing/2014/main" id="{40F5AECA-0867-45FE-AF21-E2A9D8DF008C}"/>
              </a:ext>
            </a:extLst>
          </p:cNvPr>
          <p:cNvSpPr>
            <a:spLocks noGrp="1"/>
          </p:cNvSpPr>
          <p:nvPr>
            <p:ph idx="1"/>
          </p:nvPr>
        </p:nvSpPr>
        <p:spPr>
          <a:xfrm>
            <a:off x="2286000" y="1638300"/>
            <a:ext cx="13868400" cy="7010400"/>
          </a:xfrm>
          <a:solidFill>
            <a:schemeClr val="tx2"/>
          </a:solidFill>
        </p:spPr>
        <p:txBody>
          <a:bodyPr>
            <a:normAutofit/>
          </a:bodyPr>
          <a:lstStyle/>
          <a:p>
            <a:pPr marL="342900" lvl="0" indent="-342900" algn="just">
              <a:lnSpc>
                <a:spcPct val="107000"/>
              </a:lnSpc>
              <a:buFont typeface="Symbol" panose="05050102010706020507" pitchFamily="18" charset="2"/>
              <a:buChar char=""/>
            </a:pPr>
            <a:r>
              <a:rPr lang="es-SV" sz="2800" dirty="0">
                <a:solidFill>
                  <a:schemeClr val="bg1"/>
                </a:solidFill>
                <a:effectLst/>
                <a:latin typeface="+mj-lt"/>
                <a:ea typeface="Calibri" panose="020F0502020204030204" pitchFamily="34" charset="0"/>
                <a:cs typeface="Times New Roman" panose="02020603050405020304" pitchFamily="18" charset="0"/>
              </a:rPr>
              <a:t>Es importante promover la participación comunitaria de todos los sectores priorizados por el Fondo Mundial en sus procesos. </a:t>
            </a:r>
          </a:p>
          <a:p>
            <a:pPr marL="342900" lvl="0" indent="-342900" algn="just">
              <a:lnSpc>
                <a:spcPct val="107000"/>
              </a:lnSpc>
              <a:buFont typeface="Symbol" panose="05050102010706020507" pitchFamily="18" charset="2"/>
              <a:buChar char=""/>
            </a:pPr>
            <a:r>
              <a:rPr lang="es-SV" sz="2800" dirty="0">
                <a:solidFill>
                  <a:schemeClr val="bg1"/>
                </a:solidFill>
                <a:effectLst/>
                <a:latin typeface="+mj-lt"/>
                <a:ea typeface="Calibri" panose="020F0502020204030204" pitchFamily="34" charset="0"/>
                <a:cs typeface="Times New Roman" panose="02020603050405020304" pitchFamily="18" charset="0"/>
              </a:rPr>
              <a:t>Los diálogos comunitarios realizados en El Salvador arrojaron importante información respecto las necesidades, brechas y prioridades de cada uno de los sectores. La información es relevante para ser incluida en la solicitud de financiamiento del C19RM del 2021. </a:t>
            </a:r>
          </a:p>
          <a:p>
            <a:pPr marL="342900" lvl="0" indent="-342900" algn="just">
              <a:lnSpc>
                <a:spcPct val="107000"/>
              </a:lnSpc>
              <a:buFont typeface="Symbol" panose="05050102010706020507" pitchFamily="18" charset="2"/>
              <a:buChar char=""/>
            </a:pPr>
            <a:r>
              <a:rPr lang="es-SV" sz="2800" dirty="0">
                <a:solidFill>
                  <a:schemeClr val="bg1"/>
                </a:solidFill>
                <a:effectLst/>
                <a:latin typeface="+mj-lt"/>
                <a:ea typeface="Calibri" panose="020F0502020204030204" pitchFamily="34" charset="0"/>
                <a:cs typeface="Times New Roman" panose="02020603050405020304" pitchFamily="18" charset="0"/>
              </a:rPr>
              <a:t>La estrecha coordinación con el Comité de Propuestas C19RM de El Salvador y el equipo de consultores involucrado en el proceso de elaboración de la solicitud y realización de los diálogos comunitarios, permitió una amplia participación de los sectores. </a:t>
            </a:r>
          </a:p>
          <a:p>
            <a:pPr marL="342900" lvl="0" indent="-342900" algn="just">
              <a:lnSpc>
                <a:spcPct val="107000"/>
              </a:lnSpc>
              <a:buFont typeface="Symbol" panose="05050102010706020507" pitchFamily="18" charset="2"/>
              <a:buChar char=""/>
            </a:pPr>
            <a:r>
              <a:rPr lang="es-SV" sz="2800" dirty="0">
                <a:solidFill>
                  <a:schemeClr val="bg1"/>
                </a:solidFill>
                <a:effectLst/>
                <a:latin typeface="+mj-lt"/>
                <a:ea typeface="Calibri" panose="020F0502020204030204" pitchFamily="34" charset="0"/>
                <a:cs typeface="Times New Roman" panose="02020603050405020304" pitchFamily="18" charset="0"/>
              </a:rPr>
              <a:t>Por primera vez, se incluye en este tipo de procesos de consulta, a sectores históricamente invisibilizados y vulnerados, como las Personas con Discapacidad y Personas Adultas Mayores. </a:t>
            </a:r>
          </a:p>
          <a:p>
            <a:pPr marL="342900" lvl="0" indent="-342900" algn="just">
              <a:lnSpc>
                <a:spcPct val="107000"/>
              </a:lnSpc>
              <a:spcAft>
                <a:spcPts val="800"/>
              </a:spcAft>
              <a:buFont typeface="Symbol" panose="05050102010706020507" pitchFamily="18" charset="2"/>
              <a:buChar char=""/>
            </a:pPr>
            <a:r>
              <a:rPr lang="es-SV" sz="2800" dirty="0">
                <a:solidFill>
                  <a:schemeClr val="bg1"/>
                </a:solidFill>
                <a:effectLst/>
                <a:latin typeface="+mj-lt"/>
                <a:ea typeface="Calibri" panose="020F0502020204030204" pitchFamily="34" charset="0"/>
                <a:cs typeface="Times New Roman" panose="02020603050405020304" pitchFamily="18" charset="0"/>
              </a:rPr>
              <a:t>Los diálogos comunitarios han demostrado ser una buena práctica que debe sostenerse de manera permanente en todo proceso del Fondo Mundial que involucre a las comunidades y comprometa la respuesta al VIH y la TB. </a:t>
            </a:r>
          </a:p>
          <a:p>
            <a:endParaRPr lang="es-SV" dirty="0">
              <a:solidFill>
                <a:schemeClr val="bg1"/>
              </a:solidFill>
            </a:endParaRPr>
          </a:p>
        </p:txBody>
      </p:sp>
    </p:spTree>
    <p:extLst>
      <p:ext uri="{BB962C8B-B14F-4D97-AF65-F5344CB8AC3E}">
        <p14:creationId xmlns:p14="http://schemas.microsoft.com/office/powerpoint/2010/main" val="722862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462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5562600" y="2247900"/>
            <a:ext cx="11582400" cy="6103201"/>
          </a:xfrm>
          <a:solidFill>
            <a:schemeClr val="accent1"/>
          </a:solidFill>
        </p:spPr>
        <p:txBody>
          <a:bodyPr anchor="ctr">
            <a:noAutofit/>
          </a:bodyPr>
          <a:lstStyle/>
          <a:p>
            <a:pPr algn="l"/>
            <a:r>
              <a:rPr lang="es-SV" sz="3200" spc="20" dirty="0">
                <a:solidFill>
                  <a:schemeClr val="bg1"/>
                </a:solidFill>
                <a:effectLst/>
                <a:latin typeface="Arial" panose="020B0604020202020204" pitchFamily="34" charset="0"/>
                <a:ea typeface="Calibri" panose="020F0502020204030204" pitchFamily="34" charset="0"/>
              </a:rPr>
              <a:t>La pandemia de coronavirus COVID-19 es la crisis de salud global que define nuestro tiempo y el mayor desafío que hemos enfrentado desde la Segunda Guerra Mundial. </a:t>
            </a:r>
            <a:br>
              <a:rPr lang="es-SV" sz="3200" spc="20" dirty="0">
                <a:solidFill>
                  <a:schemeClr val="bg1"/>
                </a:solidFill>
                <a:effectLst/>
                <a:latin typeface="Arial" panose="020B0604020202020204" pitchFamily="34" charset="0"/>
                <a:ea typeface="Calibri" panose="020F0502020204030204" pitchFamily="34" charset="0"/>
              </a:rPr>
            </a:br>
            <a:br>
              <a:rPr lang="es-SV" sz="3200" spc="20" dirty="0">
                <a:solidFill>
                  <a:schemeClr val="bg1"/>
                </a:solidFill>
                <a:effectLst/>
                <a:latin typeface="Arial" panose="020B0604020202020204" pitchFamily="34" charset="0"/>
                <a:ea typeface="Calibri" panose="020F0502020204030204" pitchFamily="34" charset="0"/>
              </a:rPr>
            </a:br>
            <a:r>
              <a:rPr lang="es-SV" sz="3200" spc="20" dirty="0">
                <a:solidFill>
                  <a:schemeClr val="bg1"/>
                </a:solidFill>
                <a:effectLst/>
                <a:latin typeface="Arial" panose="020B0604020202020204" pitchFamily="34" charset="0"/>
                <a:ea typeface="Calibri" panose="020F0502020204030204" pitchFamily="34" charset="0"/>
              </a:rPr>
              <a:t>Desde su aparición en Asia a finales del año pasado, el virus ha llegado a cada</a:t>
            </a:r>
            <a:r>
              <a:rPr lang="es-SV" sz="3200" u="sng" spc="20" dirty="0">
                <a:solidFill>
                  <a:schemeClr val="bg1"/>
                </a:solidFill>
                <a:effectLst/>
                <a:latin typeface="Arial" panose="020B0604020202020204" pitchFamily="34" charset="0"/>
                <a:ea typeface="Calibri" panose="020F0502020204030204" pitchFamily="34" charset="0"/>
              </a:rPr>
              <a:t> </a:t>
            </a:r>
            <a:r>
              <a:rPr lang="es-SV" sz="3200" spc="20" dirty="0">
                <a:solidFill>
                  <a:schemeClr val="bg1"/>
                </a:solidFill>
                <a:effectLst/>
                <a:latin typeface="Arial" panose="020B0604020202020204" pitchFamily="34" charset="0"/>
                <a:ea typeface="Calibri" panose="020F0502020204030204" pitchFamily="34" charset="0"/>
              </a:rPr>
              <a:t>continente, y ha tenido un impacto abrumador en todas las personas y en los siste</a:t>
            </a:r>
            <a:r>
              <a:rPr lang="es-SV" sz="3200" spc="20" dirty="0">
                <a:solidFill>
                  <a:schemeClr val="bg1"/>
                </a:solidFill>
                <a:latin typeface="Arial" panose="020B0604020202020204" pitchFamily="34" charset="0"/>
                <a:ea typeface="Calibri" panose="020F0502020204030204" pitchFamily="34" charset="0"/>
              </a:rPr>
              <a:t>mas y servicios de salud</a:t>
            </a:r>
            <a:r>
              <a:rPr lang="es-SV" sz="3200" spc="20" dirty="0">
                <a:solidFill>
                  <a:schemeClr val="bg1"/>
                </a:solidFill>
                <a:effectLst/>
                <a:latin typeface="Arial" panose="020B0604020202020204" pitchFamily="34" charset="0"/>
                <a:ea typeface="Calibri" panose="020F0502020204030204" pitchFamily="34" charset="0"/>
              </a:rPr>
              <a:t>.</a:t>
            </a:r>
            <a:br>
              <a:rPr lang="es-SV" sz="3200" spc="20" dirty="0">
                <a:solidFill>
                  <a:schemeClr val="bg1"/>
                </a:solidFill>
                <a:effectLst/>
                <a:latin typeface="Arial" panose="020B0604020202020204" pitchFamily="34" charset="0"/>
                <a:ea typeface="Calibri" panose="020F0502020204030204" pitchFamily="34" charset="0"/>
              </a:rPr>
            </a:br>
            <a:br>
              <a:rPr lang="es-SV" sz="3200" spc="20" dirty="0">
                <a:solidFill>
                  <a:schemeClr val="bg1"/>
                </a:solidFill>
                <a:effectLst/>
                <a:latin typeface="Arial" panose="020B0604020202020204" pitchFamily="34" charset="0"/>
                <a:ea typeface="Calibri" panose="020F0502020204030204" pitchFamily="34" charset="0"/>
              </a:rPr>
            </a:br>
            <a:r>
              <a:rPr lang="es-SV" sz="3200" spc="20" dirty="0">
                <a:solidFill>
                  <a:schemeClr val="bg1"/>
                </a:solidFill>
                <a:effectLst/>
                <a:latin typeface="Arial" panose="020B0604020202020204" pitchFamily="34" charset="0"/>
                <a:ea typeface="Calibri" panose="020F0502020204030204" pitchFamily="34" charset="0"/>
              </a:rPr>
              <a:t> Los casos en la actualidad, aún aumentan a diario por variantes del virus original, las cuales  afectan principalmente a Asia América y Europa</a:t>
            </a:r>
            <a:r>
              <a:rPr lang="es-SV" sz="1800" spc="20" dirty="0">
                <a:solidFill>
                  <a:srgbClr val="0A0A0A"/>
                </a:solidFill>
                <a:effectLst/>
                <a:latin typeface="Arial" panose="020B0604020202020204" pitchFamily="34" charset="0"/>
                <a:ea typeface="Calibri" panose="020F0502020204030204" pitchFamily="34" charset="0"/>
              </a:rPr>
              <a:t>.</a:t>
            </a:r>
            <a:endParaRPr lang="es-SV" sz="1800" dirty="0">
              <a:effectLst/>
              <a:latin typeface="Times New Roman" panose="02020603050405020304" pitchFamily="18" charset="0"/>
              <a:ea typeface="Times New Roman" panose="02020603050405020304" pitchFamily="18" charset="0"/>
            </a:endParaRPr>
          </a:p>
        </p:txBody>
      </p:sp>
      <p:sp>
        <p:nvSpPr>
          <p:cNvPr id="8" name="Rectángulo 7">
            <a:extLst>
              <a:ext uri="{FF2B5EF4-FFF2-40B4-BE49-F238E27FC236}">
                <a16:creationId xmlns:a16="http://schemas.microsoft.com/office/drawing/2014/main" id="{1102CA41-E43C-42A5-9530-FD0AA64D7C26}"/>
              </a:ext>
            </a:extLst>
          </p:cNvPr>
          <p:cNvSpPr/>
          <p:nvPr/>
        </p:nvSpPr>
        <p:spPr>
          <a:xfrm>
            <a:off x="1981200" y="248066"/>
            <a:ext cx="15992706" cy="17904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dirty="0">
                <a:solidFill>
                  <a:schemeClr val="bg1"/>
                </a:solidFill>
                <a:latin typeface="+mj-lt"/>
              </a:rPr>
              <a:t>LA PANDEMIA POR SARS COV-2 </a:t>
            </a:r>
            <a:r>
              <a:rPr lang="es-ES" sz="3200" dirty="0">
                <a:solidFill>
                  <a:schemeClr val="bg1"/>
                </a:solidFill>
                <a:latin typeface="+mj-lt"/>
              </a:rPr>
              <a:t>(</a:t>
            </a:r>
            <a:r>
              <a:rPr lang="es-ES" sz="4400" dirty="0">
                <a:solidFill>
                  <a:schemeClr val="bg1"/>
                </a:solidFill>
                <a:latin typeface="+mj-lt"/>
              </a:rPr>
              <a:t>CORONAVIRUS)</a:t>
            </a:r>
            <a:br>
              <a:rPr lang="es-ES" sz="4400" dirty="0">
                <a:solidFill>
                  <a:schemeClr val="bg1"/>
                </a:solidFill>
                <a:latin typeface="+mj-lt"/>
              </a:rPr>
            </a:br>
            <a:endParaRPr lang="es-MX" sz="4400" dirty="0">
              <a:solidFill>
                <a:schemeClr val="bg1"/>
              </a:solidFill>
              <a:latin typeface="+mj-lt"/>
            </a:endParaRPr>
          </a:p>
        </p:txBody>
      </p:sp>
      <p:pic>
        <p:nvPicPr>
          <p:cNvPr id="5" name="Picture 6">
            <a:extLst>
              <a:ext uri="{FF2B5EF4-FFF2-40B4-BE49-F238E27FC236}">
                <a16:creationId xmlns:a16="http://schemas.microsoft.com/office/drawing/2014/main" id="{DC6C6F39-6AFD-48EE-B883-D744757E18CE}"/>
              </a:ext>
            </a:extLst>
          </p:cNvPr>
          <p:cNvPicPr>
            <a:picLocks noChangeAspect="1"/>
          </p:cNvPicPr>
          <p:nvPr/>
        </p:nvPicPr>
        <p:blipFill>
          <a:blip r:embed="rId2"/>
          <a:stretch>
            <a:fillRect/>
          </a:stretch>
        </p:blipFill>
        <p:spPr>
          <a:xfrm rot="20503069">
            <a:off x="1668288" y="4943178"/>
            <a:ext cx="4300230" cy="5903889"/>
          </a:xfrm>
          <a:prstGeom prst="rect">
            <a:avLst/>
          </a:prstGeom>
        </p:spPr>
      </p:pic>
    </p:spTree>
    <p:extLst>
      <p:ext uri="{BB962C8B-B14F-4D97-AF65-F5344CB8AC3E}">
        <p14:creationId xmlns:p14="http://schemas.microsoft.com/office/powerpoint/2010/main" val="3141130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B80552C-D754-4CF3-A3CC-ADB8F7353017}"/>
              </a:ext>
            </a:extLst>
          </p:cNvPr>
          <p:cNvPicPr>
            <a:picLocks noChangeAspect="1"/>
          </p:cNvPicPr>
          <p:nvPr/>
        </p:nvPicPr>
        <p:blipFill>
          <a:blip r:embed="rId2"/>
          <a:stretch>
            <a:fillRect/>
          </a:stretch>
        </p:blipFill>
        <p:spPr>
          <a:xfrm>
            <a:off x="2502131" y="1562100"/>
            <a:ext cx="15686117" cy="8458200"/>
          </a:xfrm>
          <a:prstGeom prst="rect">
            <a:avLst/>
          </a:prstGeom>
        </p:spPr>
      </p:pic>
      <p:sp>
        <p:nvSpPr>
          <p:cNvPr id="4" name="CuadroTexto 3">
            <a:extLst>
              <a:ext uri="{FF2B5EF4-FFF2-40B4-BE49-F238E27FC236}">
                <a16:creationId xmlns:a16="http://schemas.microsoft.com/office/drawing/2014/main" id="{A72E54BF-4860-4991-AAF6-EB406A7B405A}"/>
              </a:ext>
            </a:extLst>
          </p:cNvPr>
          <p:cNvSpPr txBox="1"/>
          <p:nvPr/>
        </p:nvSpPr>
        <p:spPr>
          <a:xfrm>
            <a:off x="7924800" y="504230"/>
            <a:ext cx="8915400" cy="923330"/>
          </a:xfrm>
          <a:prstGeom prst="rect">
            <a:avLst/>
          </a:prstGeom>
          <a:noFill/>
        </p:spPr>
        <p:txBody>
          <a:bodyPr wrap="square" rtlCol="0">
            <a:spAutoFit/>
          </a:bodyPr>
          <a:lstStyle/>
          <a:p>
            <a:r>
              <a:rPr lang="es-ES" sz="5400" b="1" dirty="0"/>
              <a:t>ANTECEDENTES </a:t>
            </a:r>
            <a:endParaRPr lang="es-SV" sz="5400" b="1" dirty="0"/>
          </a:p>
        </p:txBody>
      </p:sp>
    </p:spTree>
    <p:extLst>
      <p:ext uri="{BB962C8B-B14F-4D97-AF65-F5344CB8AC3E}">
        <p14:creationId xmlns:p14="http://schemas.microsoft.com/office/powerpoint/2010/main" val="1894363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1EB376B-2020-4B51-8F66-8047693F7442}"/>
              </a:ext>
            </a:extLst>
          </p:cNvPr>
          <p:cNvPicPr>
            <a:picLocks noChangeAspect="1"/>
          </p:cNvPicPr>
          <p:nvPr/>
        </p:nvPicPr>
        <p:blipFill>
          <a:blip r:embed="rId2"/>
          <a:stretch>
            <a:fillRect/>
          </a:stretch>
        </p:blipFill>
        <p:spPr>
          <a:xfrm>
            <a:off x="2590800" y="495300"/>
            <a:ext cx="14144381" cy="8660827"/>
          </a:xfrm>
          <a:prstGeom prst="rect">
            <a:avLst/>
          </a:prstGeom>
        </p:spPr>
      </p:pic>
    </p:spTree>
    <p:extLst>
      <p:ext uri="{BB962C8B-B14F-4D97-AF65-F5344CB8AC3E}">
        <p14:creationId xmlns:p14="http://schemas.microsoft.com/office/powerpoint/2010/main" val="3892235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04DD327-105F-41A3-ACD2-4B3166A69CA1}"/>
              </a:ext>
            </a:extLst>
          </p:cNvPr>
          <p:cNvPicPr>
            <a:picLocks noChangeAspect="1"/>
          </p:cNvPicPr>
          <p:nvPr/>
        </p:nvPicPr>
        <p:blipFill>
          <a:blip r:embed="rId2"/>
          <a:stretch>
            <a:fillRect/>
          </a:stretch>
        </p:blipFill>
        <p:spPr>
          <a:xfrm>
            <a:off x="2133600" y="190500"/>
            <a:ext cx="14837680" cy="8839200"/>
          </a:xfrm>
          <a:prstGeom prst="rect">
            <a:avLst/>
          </a:prstGeom>
        </p:spPr>
      </p:pic>
    </p:spTree>
    <p:extLst>
      <p:ext uri="{BB962C8B-B14F-4D97-AF65-F5344CB8AC3E}">
        <p14:creationId xmlns:p14="http://schemas.microsoft.com/office/powerpoint/2010/main" val="2205823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48F2B09-589C-464A-9DAD-3A19323437FD}"/>
              </a:ext>
            </a:extLst>
          </p:cNvPr>
          <p:cNvSpPr txBox="1"/>
          <p:nvPr/>
        </p:nvSpPr>
        <p:spPr>
          <a:xfrm>
            <a:off x="1981200" y="3390900"/>
            <a:ext cx="15163800" cy="7109639"/>
          </a:xfrm>
          <a:prstGeom prst="rect">
            <a:avLst/>
          </a:prstGeom>
          <a:noFill/>
        </p:spPr>
        <p:txBody>
          <a:bodyPr wrap="square" rtlCol="0">
            <a:spAutoFit/>
          </a:bodyPr>
          <a:lstStyle/>
          <a:p>
            <a:r>
              <a:rPr lang="es-ES" sz="2800" dirty="0"/>
              <a:t>PILAR I: COORDINACION, PLANIFICACION Y SEGUIMIENTO A NIVEL NACIONAL</a:t>
            </a:r>
          </a:p>
          <a:p>
            <a:r>
              <a:rPr lang="es-ES" sz="2800" dirty="0"/>
              <a:t>PILAR II. COMUNICACIÓN DE RIESGO Y PARTICIPACION COMUNITARIA</a:t>
            </a:r>
          </a:p>
          <a:p>
            <a:r>
              <a:rPr lang="es-ES" sz="2800" dirty="0"/>
              <a:t>PILAR III: VIGILANCIA EPIDEMILOGICA</a:t>
            </a:r>
          </a:p>
          <a:p>
            <a:r>
              <a:rPr lang="es-ES" sz="2800" dirty="0">
                <a:solidFill>
                  <a:schemeClr val="accent1">
                    <a:lumMod val="75000"/>
                  </a:schemeClr>
                </a:solidFill>
              </a:rPr>
              <a:t>PILAR IV: PUERTOS DE ENTRADA , VIAJES*</a:t>
            </a:r>
          </a:p>
          <a:p>
            <a:r>
              <a:rPr lang="es-ES" sz="2800" dirty="0"/>
              <a:t>PILAR V: LABORATORIO Y PROD. DIAGNOSTICO</a:t>
            </a:r>
          </a:p>
          <a:p>
            <a:r>
              <a:rPr lang="es-ES" sz="2800" dirty="0"/>
              <a:t>PILAR VI. PREVENCION Y CONTROL DE INFECCIONES Y PROTECCION DE PERSONAL SANITARIO</a:t>
            </a:r>
          </a:p>
          <a:p>
            <a:r>
              <a:rPr lang="es-ES" sz="2800" dirty="0"/>
              <a:t>PILAR VII: GESTION DE CASOS, OPERACIONES CLINICAS Y TRATAMIENTO</a:t>
            </a:r>
          </a:p>
          <a:p>
            <a:r>
              <a:rPr lang="es-ES" sz="2800" dirty="0">
                <a:solidFill>
                  <a:schemeClr val="accent1">
                    <a:lumMod val="75000"/>
                  </a:schemeClr>
                </a:solidFill>
              </a:rPr>
              <a:t>PILAR VIII: APOYO OPERATIVO Y LOGISTICO*</a:t>
            </a:r>
          </a:p>
          <a:p>
            <a:r>
              <a:rPr lang="es-ES" sz="2800" dirty="0"/>
              <a:t>PILAR IX: MANTENER LOS SISTEMAS SANITARIOS ESENCIALES (citados como “mitigación” en el C19RM).</a:t>
            </a:r>
          </a:p>
          <a:p>
            <a:r>
              <a:rPr lang="es-ES" sz="2800" dirty="0"/>
              <a:t>PILAR X. VACUNACION</a:t>
            </a:r>
          </a:p>
          <a:p>
            <a:endParaRPr lang="es-ES" sz="2800" dirty="0">
              <a:solidFill>
                <a:schemeClr val="accent1">
                  <a:lumMod val="75000"/>
                </a:schemeClr>
              </a:solidFill>
            </a:endParaRPr>
          </a:p>
          <a:p>
            <a:r>
              <a:rPr lang="es-ES" sz="2800" dirty="0">
                <a:solidFill>
                  <a:schemeClr val="accent1">
                    <a:lumMod val="75000"/>
                  </a:schemeClr>
                </a:solidFill>
              </a:rPr>
              <a:t>*No son elegibles</a:t>
            </a:r>
          </a:p>
          <a:p>
            <a:endParaRPr lang="es-ES" sz="2800" dirty="0"/>
          </a:p>
          <a:p>
            <a:endParaRPr lang="es-ES" sz="2800" dirty="0"/>
          </a:p>
          <a:p>
            <a:endParaRPr lang="es-ES" sz="2800" dirty="0"/>
          </a:p>
          <a:p>
            <a:endParaRPr lang="es-ES" dirty="0"/>
          </a:p>
          <a:p>
            <a:endParaRPr lang="es-SV" dirty="0"/>
          </a:p>
        </p:txBody>
      </p:sp>
      <p:sp>
        <p:nvSpPr>
          <p:cNvPr id="5" name="CuadroTexto 4">
            <a:extLst>
              <a:ext uri="{FF2B5EF4-FFF2-40B4-BE49-F238E27FC236}">
                <a16:creationId xmlns:a16="http://schemas.microsoft.com/office/drawing/2014/main" id="{F7DF0912-9C7F-4126-A8B6-1E8B2C8C9FE7}"/>
              </a:ext>
            </a:extLst>
          </p:cNvPr>
          <p:cNvSpPr txBox="1"/>
          <p:nvPr/>
        </p:nvSpPr>
        <p:spPr>
          <a:xfrm>
            <a:off x="1939636" y="419100"/>
            <a:ext cx="12877800" cy="2062103"/>
          </a:xfrm>
          <a:prstGeom prst="rect">
            <a:avLst/>
          </a:prstGeom>
          <a:solidFill>
            <a:srgbClr val="00B0F0"/>
          </a:solidFill>
        </p:spPr>
        <p:txBody>
          <a:bodyPr wrap="square" rtlCol="0">
            <a:spAutoFit/>
          </a:bodyPr>
          <a:lstStyle/>
          <a:p>
            <a:r>
              <a:rPr lang="es-ES" sz="3200" dirty="0"/>
              <a:t>INVERSIONES ELEGIBLES</a:t>
            </a:r>
          </a:p>
          <a:p>
            <a:endParaRPr lang="es-ES" sz="3200" dirty="0"/>
          </a:p>
          <a:p>
            <a:r>
              <a:rPr lang="es-ES" sz="3200" dirty="0"/>
              <a:t>Las actividades a financiar están alineadas con los pilares pertinentes del marco de pilares de respuesta a la COVID-19 de OMS</a:t>
            </a:r>
            <a:endParaRPr lang="es-SV" sz="3200" dirty="0"/>
          </a:p>
        </p:txBody>
      </p:sp>
    </p:spTree>
    <p:extLst>
      <p:ext uri="{BB962C8B-B14F-4D97-AF65-F5344CB8AC3E}">
        <p14:creationId xmlns:p14="http://schemas.microsoft.com/office/powerpoint/2010/main" val="3958335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a:extLst>
              <a:ext uri="{FF2B5EF4-FFF2-40B4-BE49-F238E27FC236}">
                <a16:creationId xmlns:a16="http://schemas.microsoft.com/office/drawing/2014/main" id="{13C45231-26D8-4E2D-AEF3-149C207D3AE5}"/>
              </a:ext>
            </a:extLst>
          </p:cNvPr>
          <p:cNvSpPr>
            <a:spLocks noChangeArrowheads="1"/>
          </p:cNvSpPr>
          <p:nvPr/>
        </p:nvSpPr>
        <p:spPr bwMode="auto">
          <a:xfrm>
            <a:off x="2824163" y="2728603"/>
            <a:ext cx="12420600" cy="4426745"/>
          </a:xfrm>
          <a:prstGeom prst="rect">
            <a:avLst/>
          </a:prstGeom>
          <a:solidFill>
            <a:srgbClr val="FF944B"/>
          </a:solidFill>
          <a:ln w="55080" cap="sq">
            <a:solidFill>
              <a:srgbClr val="FFC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35000" tIns="70200" rIns="135000" bIns="70200" anchor="ctr"/>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Lucida Sans Unicode" panose="020B0602030504020204" pitchFamily="34" charset="0"/>
                <a:cs typeface="Droid Sans" charset="0"/>
              </a:defRPr>
            </a:lvl1pPr>
            <a:lvl2pPr>
              <a:spcBef>
                <a:spcPts val="32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Lucida Sans Unicode" panose="020B0602030504020204" pitchFamily="34" charset="0"/>
                <a:cs typeface="Droid Sans" charset="0"/>
              </a:defRPr>
            </a:lvl2pPr>
            <a:lvl3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Lucida Sans Unicode" panose="020B0602030504020204" pitchFamily="34" charset="0"/>
                <a:cs typeface="Droid Sans" charset="0"/>
              </a:defRPr>
            </a:lvl3pPr>
            <a:lvl4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Lucida Sans Unicode" panose="020B0602030504020204" pitchFamily="34" charset="0"/>
                <a:cs typeface="Droid Sans" charset="0"/>
              </a:defRPr>
            </a:lvl4pPr>
            <a:lvl5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5pPr>
            <a:lvl6pPr marL="25146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6pPr>
            <a:lvl7pPr marL="29718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7pPr>
            <a:lvl8pPr marL="34290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8pPr>
            <a:lvl9pPr marL="38862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9pPr>
          </a:lstStyle>
          <a:p>
            <a:pPr algn="just">
              <a:lnSpc>
                <a:spcPct val="107000"/>
              </a:lnSpc>
              <a:spcAft>
                <a:spcPts val="1200"/>
              </a:spcAft>
            </a:pPr>
            <a:r>
              <a:rPr lang="es-ES" sz="36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El C19RM del FM, además de mitigar el impacto de la pandemia por COVID-19 en las respuestas al VIH, la TB y la malaria, también representa una oportunidad única para la participación de las comunidades más vulnerables en la respuesta a la pandemia, así como para el fortalecimiento y la participación más efectiva de las organizaciones de la sociedad civil (OSC) y comunidades de poblaciones clave. </a:t>
            </a:r>
            <a:endParaRPr lang="es-SV" sz="36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2468" name="AutoShape 3">
            <a:extLst>
              <a:ext uri="{FF2B5EF4-FFF2-40B4-BE49-F238E27FC236}">
                <a16:creationId xmlns:a16="http://schemas.microsoft.com/office/drawing/2014/main" id="{AAB768E9-AC9E-4BBA-9C61-261B6DC0593F}"/>
              </a:ext>
            </a:extLst>
          </p:cNvPr>
          <p:cNvSpPr>
            <a:spLocks noChangeArrowheads="1"/>
          </p:cNvSpPr>
          <p:nvPr/>
        </p:nvSpPr>
        <p:spPr bwMode="auto">
          <a:xfrm>
            <a:off x="3202782" y="939352"/>
            <a:ext cx="11663363" cy="1728788"/>
          </a:xfrm>
          <a:prstGeom prst="downArrowCallout">
            <a:avLst>
              <a:gd name="adj1" fmla="val 24987"/>
              <a:gd name="adj2" fmla="val 24987"/>
              <a:gd name="adj3" fmla="val 25000"/>
              <a:gd name="adj4" fmla="val 64977"/>
            </a:avLst>
          </a:prstGeom>
          <a:solidFill>
            <a:schemeClr val="tx2"/>
          </a:solidFill>
          <a:ln w="55080" cap="sq">
            <a:solidFill>
              <a:schemeClr val="tx2"/>
            </a:solidFill>
            <a:miter lim="800000"/>
            <a:headEnd/>
            <a:tailEnd/>
          </a:ln>
          <a:effectLst/>
        </p:spPr>
        <p:txBody>
          <a:bodyPr lIns="135000" tIns="70200" rIns="135000" bIns="70200" anchor="ctr"/>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Lucida Sans Unicode" panose="020B0602030504020204" pitchFamily="34" charset="0"/>
                <a:cs typeface="Droid Sans" charset="0"/>
              </a:defRPr>
            </a:lvl1pPr>
            <a:lvl2pPr>
              <a:spcBef>
                <a:spcPts val="32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Lucida Sans Unicode" panose="020B0602030504020204" pitchFamily="34" charset="0"/>
                <a:cs typeface="Droid Sans" charset="0"/>
              </a:defRPr>
            </a:lvl2pPr>
            <a:lvl3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Lucida Sans Unicode" panose="020B0602030504020204" pitchFamily="34" charset="0"/>
                <a:cs typeface="Droid Sans" charset="0"/>
              </a:defRPr>
            </a:lvl3pPr>
            <a:lvl4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Lucida Sans Unicode" panose="020B0602030504020204" pitchFamily="34" charset="0"/>
                <a:cs typeface="Droid Sans" charset="0"/>
              </a:defRPr>
            </a:lvl4pPr>
            <a:lvl5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5pPr>
            <a:lvl6pPr marL="25146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6pPr>
            <a:lvl7pPr marL="29718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7pPr>
            <a:lvl8pPr marL="34290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8pPr>
            <a:lvl9pPr marL="38862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9pPr>
          </a:lstStyle>
          <a:p>
            <a:pPr algn="ctr" eaLnBrk="1" hangingPunct="1">
              <a:spcBef>
                <a:spcPct val="0"/>
              </a:spcBef>
              <a:buClrTx/>
              <a:buFontTx/>
              <a:buNone/>
            </a:pPr>
            <a:r>
              <a:rPr lang="es-MX" altLang="es-SV" sz="3600" dirty="0">
                <a:solidFill>
                  <a:schemeClr val="bg1"/>
                </a:solidFill>
                <a:latin typeface="Arial Black" panose="020B0A04020102020204" pitchFamily="34" charset="0"/>
              </a:rPr>
              <a:t>Mitigar el impacto del COVID 19</a:t>
            </a:r>
          </a:p>
        </p:txBody>
      </p:sp>
      <p:sp>
        <p:nvSpPr>
          <p:cNvPr id="62469" name="AutoShape 4">
            <a:extLst>
              <a:ext uri="{FF2B5EF4-FFF2-40B4-BE49-F238E27FC236}">
                <a16:creationId xmlns:a16="http://schemas.microsoft.com/office/drawing/2014/main" id="{17A3949F-FCD5-4DAF-915C-69E9C6CAE370}"/>
              </a:ext>
            </a:extLst>
          </p:cNvPr>
          <p:cNvSpPr>
            <a:spLocks noChangeArrowheads="1"/>
          </p:cNvSpPr>
          <p:nvPr/>
        </p:nvSpPr>
        <p:spPr bwMode="auto">
          <a:xfrm>
            <a:off x="3257550" y="7215811"/>
            <a:ext cx="11772900" cy="1728788"/>
          </a:xfrm>
          <a:prstGeom prst="upArrowCallout">
            <a:avLst>
              <a:gd name="adj1" fmla="val 24970"/>
              <a:gd name="adj2" fmla="val 25001"/>
              <a:gd name="adj3" fmla="val 25000"/>
              <a:gd name="adj4" fmla="val 64977"/>
            </a:avLst>
          </a:prstGeom>
          <a:solidFill>
            <a:srgbClr val="FF0000"/>
          </a:solidFill>
          <a:ln w="55080" cap="sq">
            <a:solidFill>
              <a:srgbClr val="FF3300"/>
            </a:solidFill>
            <a:miter lim="800000"/>
            <a:headEnd/>
            <a:tailEnd/>
          </a:ln>
          <a:effectLst/>
        </p:spPr>
        <p:txBody>
          <a:bodyPr lIns="135000" tIns="70200" rIns="135000" bIns="70200" anchor="ctr"/>
          <a:lstStyle>
            <a:lvl1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Lucida Sans Unicode" panose="020B0602030504020204" pitchFamily="34" charset="0"/>
                <a:cs typeface="Droid Sans" charset="0"/>
              </a:defRPr>
            </a:lvl1pPr>
            <a:lvl2pPr>
              <a:spcBef>
                <a:spcPts val="32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Lucida Sans Unicode" panose="020B0602030504020204" pitchFamily="34" charset="0"/>
                <a:cs typeface="Droid Sans" charset="0"/>
              </a:defRPr>
            </a:lvl2pPr>
            <a:lvl3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Lucida Sans Unicode" panose="020B0602030504020204" pitchFamily="34" charset="0"/>
                <a:cs typeface="Droid Sans" charset="0"/>
              </a:defRPr>
            </a:lvl3pPr>
            <a:lvl4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000000"/>
                </a:solidFill>
                <a:latin typeface="Lucida Sans Unicode" panose="020B0602030504020204" pitchFamily="34" charset="0"/>
                <a:cs typeface="Droid Sans" charset="0"/>
              </a:defRPr>
            </a:lvl4pPr>
            <a:lvl5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5pPr>
            <a:lvl6pPr marL="25146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6pPr>
            <a:lvl7pPr marL="29718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7pPr>
            <a:lvl8pPr marL="34290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8pPr>
            <a:lvl9pPr marL="3886200" indent="-228600" defTabSz="449263" eaLnBrk="0" fontAlgn="base" hangingPunct="0">
              <a:spcBef>
                <a:spcPts val="3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Lucida Sans Unicode" panose="020B0602030504020204" pitchFamily="34" charset="0"/>
                <a:cs typeface="Droid Sans" charset="0"/>
              </a:defRPr>
            </a:lvl9pPr>
          </a:lstStyle>
          <a:p>
            <a:pPr algn="ctr" eaLnBrk="1" hangingPunct="1">
              <a:spcBef>
                <a:spcPct val="0"/>
              </a:spcBef>
              <a:buClrTx/>
              <a:buFontTx/>
              <a:buNone/>
            </a:pPr>
            <a:r>
              <a:rPr lang="es-ES" sz="40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F</a:t>
            </a:r>
            <a:r>
              <a:rPr lang="es-ES" sz="4000" b="1"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ortaleciendo los sistemas de salud y comunitarios</a:t>
            </a:r>
          </a:p>
          <a:p>
            <a:pPr algn="ctr" eaLnBrk="1" hangingPunct="1">
              <a:spcBef>
                <a:spcPct val="0"/>
              </a:spcBef>
              <a:buClrTx/>
              <a:buFontTx/>
              <a:buNone/>
            </a:pPr>
            <a:r>
              <a:rPr lang="es-ES" sz="4000" b="1"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 y la </a:t>
            </a:r>
            <a:r>
              <a:rPr lang="es-MX" altLang="es-SV" sz="4000" b="1" dirty="0">
                <a:solidFill>
                  <a:schemeClr val="bg1"/>
                </a:solidFill>
                <a:latin typeface="Corbel" panose="020B0503020204020204" pitchFamily="34" charset="0"/>
                <a:cs typeface="Times New Roman" panose="02020603050405020304" pitchFamily="18" charset="0"/>
              </a:rPr>
              <a:t>Participación efectiva de las OSC</a:t>
            </a:r>
          </a:p>
        </p:txBody>
      </p:sp>
      <p:sp>
        <p:nvSpPr>
          <p:cNvPr id="62470" name="AutoShape 5">
            <a:extLst>
              <a:ext uri="{FF2B5EF4-FFF2-40B4-BE49-F238E27FC236}">
                <a16:creationId xmlns:a16="http://schemas.microsoft.com/office/drawing/2014/main" id="{DD6B4E65-FCD8-45A9-A678-3A25B7F912AC}"/>
              </a:ext>
            </a:extLst>
          </p:cNvPr>
          <p:cNvSpPr>
            <a:spLocks noChangeArrowheads="1"/>
          </p:cNvSpPr>
          <p:nvPr/>
        </p:nvSpPr>
        <p:spPr bwMode="auto">
          <a:xfrm>
            <a:off x="4191000" y="2120501"/>
            <a:ext cx="1188243" cy="431006"/>
          </a:xfrm>
          <a:prstGeom prst="upArrow">
            <a:avLst>
              <a:gd name="adj1" fmla="val 50000"/>
              <a:gd name="adj2" fmla="val 50000"/>
            </a:avLst>
          </a:prstGeom>
          <a:solidFill>
            <a:srgbClr val="FFC000"/>
          </a:solidFill>
          <a:ln w="55080" cap="sq">
            <a:solidFill>
              <a:srgbClr val="527755"/>
            </a:solidFill>
            <a:miter lim="800000"/>
            <a:headEnd/>
            <a:tailEnd/>
          </a:ln>
          <a:effectLst/>
        </p:spPr>
        <p:txBody>
          <a:bodyPr wrap="none" anchor="ctr"/>
          <a:lstStyle/>
          <a:p>
            <a:pPr eaLnBrk="1" hangingPunct="1">
              <a:buClr>
                <a:srgbClr val="000000"/>
              </a:buClr>
              <a:buSzPct val="100000"/>
              <a:buFont typeface="Times New Roman" panose="02020603050405020304" pitchFamily="18" charset="0"/>
              <a:buNone/>
            </a:pPr>
            <a:endParaRPr lang="es-SV" altLang="es-MX" sz="2700"/>
          </a:p>
        </p:txBody>
      </p:sp>
      <p:sp>
        <p:nvSpPr>
          <p:cNvPr id="62471" name="AutoShape 6">
            <a:extLst>
              <a:ext uri="{FF2B5EF4-FFF2-40B4-BE49-F238E27FC236}">
                <a16:creationId xmlns:a16="http://schemas.microsoft.com/office/drawing/2014/main" id="{876DD300-65DC-4BAA-9C80-D597D368A6E5}"/>
              </a:ext>
            </a:extLst>
          </p:cNvPr>
          <p:cNvSpPr>
            <a:spLocks noChangeArrowheads="1"/>
          </p:cNvSpPr>
          <p:nvPr/>
        </p:nvSpPr>
        <p:spPr bwMode="auto">
          <a:xfrm rot="10800000">
            <a:off x="12039600" y="7232223"/>
            <a:ext cx="1188243" cy="431006"/>
          </a:xfrm>
          <a:prstGeom prst="upArrow">
            <a:avLst>
              <a:gd name="adj1" fmla="val 50000"/>
              <a:gd name="adj2" fmla="val 50000"/>
            </a:avLst>
          </a:prstGeom>
          <a:solidFill>
            <a:srgbClr val="FFC000"/>
          </a:solidFill>
          <a:ln w="55080" cap="sq">
            <a:solidFill>
              <a:srgbClr val="527755"/>
            </a:solidFill>
            <a:miter lim="800000"/>
            <a:headEnd/>
            <a:tailEnd/>
          </a:ln>
          <a:effectLst/>
        </p:spPr>
        <p:txBody>
          <a:bodyPr wrap="none" anchor="ctr"/>
          <a:lstStyle/>
          <a:p>
            <a:pPr eaLnBrk="1" hangingPunct="1">
              <a:buClr>
                <a:srgbClr val="000000"/>
              </a:buClr>
              <a:buSzPct val="100000"/>
              <a:buFont typeface="Times New Roman" panose="02020603050405020304" pitchFamily="18" charset="0"/>
              <a:buNone/>
            </a:pPr>
            <a:endParaRPr lang="es-SV" altLang="es-MX" sz="2700"/>
          </a:p>
        </p:txBody>
      </p:sp>
      <p:sp>
        <p:nvSpPr>
          <p:cNvPr id="2" name="CuadroTexto 1">
            <a:extLst>
              <a:ext uri="{FF2B5EF4-FFF2-40B4-BE49-F238E27FC236}">
                <a16:creationId xmlns:a16="http://schemas.microsoft.com/office/drawing/2014/main" id="{364BBD3C-A54C-46A4-BC0B-B91622BA9E42}"/>
              </a:ext>
            </a:extLst>
          </p:cNvPr>
          <p:cNvSpPr txBox="1"/>
          <p:nvPr/>
        </p:nvSpPr>
        <p:spPr>
          <a:xfrm>
            <a:off x="6019800" y="100072"/>
            <a:ext cx="5724636" cy="830997"/>
          </a:xfrm>
          <a:prstGeom prst="rect">
            <a:avLst/>
          </a:prstGeom>
          <a:noFill/>
        </p:spPr>
        <p:txBody>
          <a:bodyPr wrap="square" rtlCol="0">
            <a:spAutoFit/>
          </a:bodyPr>
          <a:lstStyle/>
          <a:p>
            <a:pPr algn="ctr"/>
            <a:r>
              <a:rPr lang="es-ES" sz="2700" dirty="0"/>
              <a:t>`</a:t>
            </a:r>
            <a:r>
              <a:rPr lang="es-ES" sz="4800" b="1" dirty="0"/>
              <a:t>PROPOSITO</a:t>
            </a:r>
            <a:endParaRPr lang="es-SV" sz="2700" b="1"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11217639" y="773665"/>
            <a:ext cx="4428492" cy="10537001"/>
            <a:chOff x="683568" y="476672"/>
            <a:chExt cx="2952328" cy="7024667"/>
          </a:xfrm>
        </p:grpSpPr>
        <p:sp>
          <p:nvSpPr>
            <p:cNvPr id="5" name="4 Rectángulo"/>
            <p:cNvSpPr/>
            <p:nvPr/>
          </p:nvSpPr>
          <p:spPr>
            <a:xfrm>
              <a:off x="1382251" y="4743694"/>
              <a:ext cx="2160240" cy="14401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700" dirty="0">
                <a:solidFill>
                  <a:prstClr val="white"/>
                </a:solidFill>
              </a:endParaRPr>
            </a:p>
          </p:txBody>
        </p:sp>
        <p:sp>
          <p:nvSpPr>
            <p:cNvPr id="6" name="5 Rectángulo"/>
            <p:cNvSpPr/>
            <p:nvPr/>
          </p:nvSpPr>
          <p:spPr>
            <a:xfrm>
              <a:off x="1475656" y="476672"/>
              <a:ext cx="2160240" cy="108012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000" b="1" dirty="0">
                  <a:solidFill>
                    <a:schemeClr val="tx1"/>
                  </a:solidFill>
                </a:rPr>
                <a:t>ONUSIDA</a:t>
              </a:r>
            </a:p>
          </p:txBody>
        </p:sp>
        <p:sp>
          <p:nvSpPr>
            <p:cNvPr id="7" name="6 Rectángulo"/>
            <p:cNvSpPr/>
            <p:nvPr/>
          </p:nvSpPr>
          <p:spPr>
            <a:xfrm>
              <a:off x="1403648" y="1916832"/>
              <a:ext cx="2160240" cy="115212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700" dirty="0">
                <a:solidFill>
                  <a:prstClr val="white"/>
                </a:solidFill>
              </a:endParaRPr>
            </a:p>
          </p:txBody>
        </p:sp>
        <p:sp>
          <p:nvSpPr>
            <p:cNvPr id="8" name="7 Rectángulo"/>
            <p:cNvSpPr/>
            <p:nvPr/>
          </p:nvSpPr>
          <p:spPr>
            <a:xfrm>
              <a:off x="1475656" y="3284984"/>
              <a:ext cx="2088232" cy="108012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700" dirty="0">
                <a:solidFill>
                  <a:prstClr val="white"/>
                </a:solidFill>
              </a:endParaRPr>
            </a:p>
          </p:txBody>
        </p:sp>
        <p:sp>
          <p:nvSpPr>
            <p:cNvPr id="9" name="8 Rectángulo"/>
            <p:cNvSpPr/>
            <p:nvPr/>
          </p:nvSpPr>
          <p:spPr>
            <a:xfrm>
              <a:off x="1691680" y="662789"/>
              <a:ext cx="1853952" cy="215443"/>
            </a:xfrm>
            <a:prstGeom prst="rect">
              <a:avLst/>
            </a:prstGeom>
          </p:spPr>
          <p:txBody>
            <a:bodyPr wrap="square">
              <a:spAutoFit/>
            </a:bodyPr>
            <a:lstStyle/>
            <a:p>
              <a:endParaRPr lang="es-ES" sz="1500" b="1" dirty="0">
                <a:effectLst>
                  <a:outerShdw blurRad="38100" dist="38100" dir="2700000" algn="tl">
                    <a:srgbClr val="000000">
                      <a:alpha val="43137"/>
                    </a:srgbClr>
                  </a:outerShdw>
                </a:effectLst>
              </a:endParaRPr>
            </a:p>
          </p:txBody>
        </p:sp>
        <p:sp>
          <p:nvSpPr>
            <p:cNvPr id="10" name="Rectangle 7"/>
            <p:cNvSpPr>
              <a:spLocks noChangeArrowheads="1"/>
            </p:cNvSpPr>
            <p:nvPr/>
          </p:nvSpPr>
          <p:spPr bwMode="auto">
            <a:xfrm>
              <a:off x="1512069" y="2150072"/>
              <a:ext cx="2033563" cy="707886"/>
            </a:xfrm>
            <a:prstGeom prst="rect">
              <a:avLst/>
            </a:prstGeom>
            <a:noFill/>
            <a:ln w="9525">
              <a:noFill/>
              <a:miter lim="800000"/>
              <a:headEnd/>
              <a:tailEnd/>
            </a:ln>
            <a:effectLst/>
          </p:spPr>
          <p:txBody>
            <a:bodyPr vert="horz" wrap="square" lIns="137160" tIns="68580" rIns="137160" bIns="68580" numCol="1" anchor="ctr" anchorCtr="0" compatLnSpc="1">
              <a:prstTxWarp prst="textNoShape">
                <a:avLst/>
              </a:prstTxWarp>
              <a:spAutoFit/>
            </a:bodyPr>
            <a:lstStyle/>
            <a:p>
              <a:pPr algn="ctr"/>
              <a:r>
                <a:rPr lang="es-SV" sz="3000" b="1" dirty="0">
                  <a:solidFill>
                    <a:prstClr val="black"/>
                  </a:solidFill>
                  <a:effectLst>
                    <a:outerShdw blurRad="38100" dist="38100" dir="2700000" algn="tl">
                      <a:srgbClr val="000000">
                        <a:alpha val="43137"/>
                      </a:srgbClr>
                    </a:outerShdw>
                  </a:effectLst>
                  <a:ea typeface="Times New Roman" pitchFamily="18" charset="0"/>
                  <a:cs typeface="Arial" pitchFamily="34" charset="0"/>
                </a:rPr>
                <a:t>PLAN INTERNACIONAL</a:t>
              </a:r>
              <a:endParaRPr lang="es-SV" sz="3000" b="1" dirty="0">
                <a:solidFill>
                  <a:prstClr val="black"/>
                </a:solidFill>
                <a:effectLst>
                  <a:outerShdw blurRad="38100" dist="38100" dir="2700000" algn="tl">
                    <a:srgbClr val="000000">
                      <a:alpha val="43137"/>
                    </a:srgbClr>
                  </a:outerShdw>
                </a:effectLst>
              </a:endParaRPr>
            </a:p>
          </p:txBody>
        </p:sp>
        <p:sp>
          <p:nvSpPr>
            <p:cNvPr id="11" name="10 Rectángulo"/>
            <p:cNvSpPr/>
            <p:nvPr/>
          </p:nvSpPr>
          <p:spPr>
            <a:xfrm>
              <a:off x="1475656" y="3600758"/>
              <a:ext cx="1925960" cy="984885"/>
            </a:xfrm>
            <a:prstGeom prst="rect">
              <a:avLst/>
            </a:prstGeom>
          </p:spPr>
          <p:txBody>
            <a:bodyPr wrap="square">
              <a:spAutoFit/>
            </a:bodyPr>
            <a:lstStyle/>
            <a:p>
              <a:pPr algn="ctr"/>
              <a:r>
                <a:rPr lang="es-ES" sz="3000" b="1" dirty="0">
                  <a:solidFill>
                    <a:prstClr val="black"/>
                  </a:solidFill>
                  <a:effectLst>
                    <a:outerShdw blurRad="38100" dist="38100" dir="2700000" algn="tl">
                      <a:srgbClr val="000000">
                        <a:alpha val="43137"/>
                      </a:srgbClr>
                    </a:outerShdw>
                  </a:effectLst>
                </a:rPr>
                <a:t>CONSULTORA OBSERVA TB</a:t>
              </a:r>
            </a:p>
            <a:p>
              <a:pPr algn="ctr"/>
              <a:endParaRPr lang="es-ES" sz="3000" b="1" dirty="0">
                <a:solidFill>
                  <a:prstClr val="black"/>
                </a:solidFill>
                <a:effectLst>
                  <a:outerShdw blurRad="38100" dist="38100" dir="2700000" algn="tl">
                    <a:srgbClr val="000000">
                      <a:alpha val="43137"/>
                    </a:srgbClr>
                  </a:outerShdw>
                </a:effectLst>
              </a:endParaRPr>
            </a:p>
          </p:txBody>
        </p:sp>
        <p:sp>
          <p:nvSpPr>
            <p:cNvPr id="12" name="11 Elipse"/>
            <p:cNvSpPr/>
            <p:nvPr/>
          </p:nvSpPr>
          <p:spPr>
            <a:xfrm>
              <a:off x="683568" y="5085184"/>
              <a:ext cx="576064" cy="576064"/>
            </a:xfrm>
            <a:prstGeom prst="ellipse">
              <a:avLst/>
            </a:prstGeom>
            <a:solidFill>
              <a:srgbClr val="990000"/>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Arial Black" pitchFamily="34" charset="0"/>
                </a:rPr>
                <a:t>8</a:t>
              </a:r>
              <a:endParaRPr lang="es-ES" sz="2700" b="1" dirty="0">
                <a:solidFill>
                  <a:prstClr val="white"/>
                </a:solidFill>
                <a:latin typeface="Arial Black" pitchFamily="34" charset="0"/>
              </a:endParaRPr>
            </a:p>
          </p:txBody>
        </p:sp>
        <p:sp>
          <p:nvSpPr>
            <p:cNvPr id="13" name="12 Elipse"/>
            <p:cNvSpPr/>
            <p:nvPr/>
          </p:nvSpPr>
          <p:spPr>
            <a:xfrm>
              <a:off x="683568" y="692696"/>
              <a:ext cx="576064" cy="576064"/>
            </a:xfrm>
            <a:prstGeom prst="ellipse">
              <a:avLst/>
            </a:prstGeom>
            <a:solidFill>
              <a:srgbClr val="990000"/>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Arial Black" pitchFamily="34" charset="0"/>
                </a:rPr>
                <a:t>5</a:t>
              </a:r>
              <a:endParaRPr lang="es-ES" sz="2700" b="1" dirty="0">
                <a:solidFill>
                  <a:prstClr val="white"/>
                </a:solidFill>
                <a:latin typeface="Arial Black" pitchFamily="34" charset="0"/>
              </a:endParaRPr>
            </a:p>
          </p:txBody>
        </p:sp>
        <p:sp>
          <p:nvSpPr>
            <p:cNvPr id="14" name="13 Elipse"/>
            <p:cNvSpPr/>
            <p:nvPr/>
          </p:nvSpPr>
          <p:spPr>
            <a:xfrm>
              <a:off x="683568" y="2060848"/>
              <a:ext cx="576064" cy="576064"/>
            </a:xfrm>
            <a:prstGeom prst="ellipse">
              <a:avLst/>
            </a:prstGeom>
            <a:solidFill>
              <a:srgbClr val="990000"/>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Arial Black" pitchFamily="34" charset="0"/>
                </a:rPr>
                <a:t>6</a:t>
              </a:r>
              <a:endParaRPr lang="es-ES" sz="2700" b="1" dirty="0">
                <a:solidFill>
                  <a:prstClr val="white"/>
                </a:solidFill>
                <a:latin typeface="Arial Black" pitchFamily="34" charset="0"/>
              </a:endParaRPr>
            </a:p>
          </p:txBody>
        </p:sp>
        <p:sp>
          <p:nvSpPr>
            <p:cNvPr id="15" name="14 Elipse"/>
            <p:cNvSpPr/>
            <p:nvPr/>
          </p:nvSpPr>
          <p:spPr>
            <a:xfrm>
              <a:off x="683568" y="3645024"/>
              <a:ext cx="576064" cy="576064"/>
            </a:xfrm>
            <a:prstGeom prst="ellipse">
              <a:avLst/>
            </a:prstGeom>
            <a:solidFill>
              <a:srgbClr val="990000"/>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Arial Black" pitchFamily="34" charset="0"/>
                </a:rPr>
                <a:t>7</a:t>
              </a:r>
              <a:endParaRPr lang="es-ES" sz="2700" b="1" dirty="0">
                <a:solidFill>
                  <a:prstClr val="white"/>
                </a:solidFill>
                <a:latin typeface="Arial Black" pitchFamily="34" charset="0"/>
              </a:endParaRPr>
            </a:p>
          </p:txBody>
        </p:sp>
        <p:sp>
          <p:nvSpPr>
            <p:cNvPr id="16" name="15 Rectángulo"/>
            <p:cNvSpPr/>
            <p:nvPr/>
          </p:nvSpPr>
          <p:spPr>
            <a:xfrm>
              <a:off x="1655676" y="4828813"/>
              <a:ext cx="1656184" cy="2672526"/>
            </a:xfrm>
            <a:prstGeom prst="rect">
              <a:avLst/>
            </a:prstGeom>
          </p:spPr>
          <p:txBody>
            <a:bodyPr wrap="square">
              <a:spAutoFit/>
            </a:bodyPr>
            <a:lstStyle/>
            <a:p>
              <a:pPr algn="ctr"/>
              <a:r>
                <a:rPr lang="es-ES" sz="3200" dirty="0">
                  <a:latin typeface="Corbel" panose="020B0503020204020204" pitchFamily="34" charset="0"/>
                  <a:ea typeface="Calibri" panose="020F0502020204030204" pitchFamily="34" charset="0"/>
                  <a:cs typeface="Times New Roman" panose="02020603050405020304" pitchFamily="18" charset="0"/>
                </a:rPr>
                <a:t>Comisión Nacional de Coordinación de la COVID-19</a:t>
              </a:r>
              <a:endParaRPr lang="es-ES" sz="3200" b="1" dirty="0">
                <a:solidFill>
                  <a:prstClr val="white"/>
                </a:solidFill>
              </a:endParaRPr>
            </a:p>
            <a:p>
              <a:endParaRPr lang="es-ES" sz="1575" b="1" dirty="0">
                <a:solidFill>
                  <a:prstClr val="black"/>
                </a:solidFill>
                <a:effectLst>
                  <a:outerShdw blurRad="38100" dist="38100" dir="2700000" algn="tl">
                    <a:srgbClr val="000000">
                      <a:alpha val="43137"/>
                    </a:srgbClr>
                  </a:outerShdw>
                </a:effectLst>
                <a:highlight>
                  <a:srgbClr val="00FFFF"/>
                </a:highlight>
                <a:latin typeface="Corbel" panose="020B0503020204020204" pitchFamily="34" charset="0"/>
                <a:cs typeface="Times New Roman" panose="02020603050405020304" pitchFamily="18" charset="0"/>
              </a:endParaRPr>
            </a:p>
            <a:p>
              <a:endParaRPr lang="es-ES" sz="1575" b="1" dirty="0">
                <a:solidFill>
                  <a:prstClr val="black"/>
                </a:solidFill>
                <a:effectLst>
                  <a:outerShdw blurRad="38100" dist="38100" dir="2700000" algn="tl">
                    <a:srgbClr val="000000">
                      <a:alpha val="43137"/>
                    </a:srgbClr>
                  </a:outerShdw>
                </a:effectLst>
                <a:highlight>
                  <a:srgbClr val="00FFFF"/>
                </a:highlight>
                <a:latin typeface="Corbel" panose="020B0503020204020204" pitchFamily="34" charset="0"/>
                <a:cs typeface="Times New Roman" panose="02020603050405020304" pitchFamily="18" charset="0"/>
              </a:endParaRPr>
            </a:p>
            <a:p>
              <a:endParaRPr lang="es-ES" sz="1575" b="1" dirty="0">
                <a:solidFill>
                  <a:prstClr val="black"/>
                </a:solidFill>
                <a:effectLst>
                  <a:outerShdw blurRad="38100" dist="38100" dir="2700000" algn="tl">
                    <a:srgbClr val="000000">
                      <a:alpha val="43137"/>
                    </a:srgbClr>
                  </a:outerShdw>
                </a:effectLst>
                <a:highlight>
                  <a:srgbClr val="00FFFF"/>
                </a:highlight>
                <a:latin typeface="Corbel" panose="020B0503020204020204" pitchFamily="34" charset="0"/>
                <a:cs typeface="Times New Roman" panose="02020603050405020304" pitchFamily="18" charset="0"/>
              </a:endParaRPr>
            </a:p>
            <a:p>
              <a:endParaRPr lang="es-ES" sz="1575" b="1" dirty="0">
                <a:solidFill>
                  <a:prstClr val="black"/>
                </a:solidFill>
                <a:effectLst>
                  <a:outerShdw blurRad="38100" dist="38100" dir="2700000" algn="tl">
                    <a:srgbClr val="000000">
                      <a:alpha val="43137"/>
                    </a:srgbClr>
                  </a:outerShdw>
                </a:effectLst>
                <a:highlight>
                  <a:srgbClr val="00FFFF"/>
                </a:highlight>
                <a:latin typeface="Corbel" panose="020B0503020204020204" pitchFamily="34" charset="0"/>
                <a:cs typeface="Times New Roman" panose="02020603050405020304" pitchFamily="18" charset="0"/>
              </a:endParaRPr>
            </a:p>
            <a:p>
              <a:endParaRPr lang="es-ES" sz="1575" b="1" dirty="0">
                <a:solidFill>
                  <a:prstClr val="black"/>
                </a:solidFill>
                <a:effectLst>
                  <a:outerShdw blurRad="38100" dist="38100" dir="2700000" algn="tl">
                    <a:srgbClr val="000000">
                      <a:alpha val="43137"/>
                    </a:srgbClr>
                  </a:outerShdw>
                </a:effectLst>
                <a:highlight>
                  <a:srgbClr val="00FFFF"/>
                </a:highlight>
                <a:latin typeface="Corbel" panose="020B0503020204020204" pitchFamily="34" charset="0"/>
                <a:cs typeface="Times New Roman" panose="02020603050405020304" pitchFamily="18" charset="0"/>
              </a:endParaRPr>
            </a:p>
            <a:p>
              <a:endParaRPr lang="es-ES" sz="1575" b="1" dirty="0">
                <a:solidFill>
                  <a:prstClr val="black"/>
                </a:solidFill>
                <a:effectLst>
                  <a:outerShdw blurRad="38100" dist="38100" dir="2700000" algn="tl">
                    <a:srgbClr val="000000">
                      <a:alpha val="43137"/>
                    </a:srgbClr>
                  </a:outerShdw>
                </a:effectLst>
              </a:endParaRPr>
            </a:p>
          </p:txBody>
        </p:sp>
      </p:grpSp>
      <p:grpSp>
        <p:nvGrpSpPr>
          <p:cNvPr id="34" name="33 Grupo"/>
          <p:cNvGrpSpPr/>
          <p:nvPr/>
        </p:nvGrpSpPr>
        <p:grpSpPr>
          <a:xfrm>
            <a:off x="6677205" y="863113"/>
            <a:ext cx="4371879" cy="8208912"/>
            <a:chOff x="683568" y="692696"/>
            <a:chExt cx="2914586" cy="5472608"/>
          </a:xfrm>
        </p:grpSpPr>
        <p:sp>
          <p:nvSpPr>
            <p:cNvPr id="35" name="34 Rectángulo"/>
            <p:cNvSpPr/>
            <p:nvPr/>
          </p:nvSpPr>
          <p:spPr>
            <a:xfrm>
              <a:off x="1403648" y="692696"/>
              <a:ext cx="2160240" cy="100811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700" dirty="0">
                <a:solidFill>
                  <a:prstClr val="white"/>
                </a:solidFill>
              </a:endParaRPr>
            </a:p>
          </p:txBody>
        </p:sp>
        <p:sp>
          <p:nvSpPr>
            <p:cNvPr id="36" name="35 Elipse"/>
            <p:cNvSpPr/>
            <p:nvPr/>
          </p:nvSpPr>
          <p:spPr>
            <a:xfrm>
              <a:off x="683568" y="2276872"/>
              <a:ext cx="576064" cy="576064"/>
            </a:xfrm>
            <a:prstGeom prst="ellipse">
              <a:avLst/>
            </a:prstGeom>
            <a:solidFill>
              <a:srgbClr val="99000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Arial Black" pitchFamily="34" charset="0"/>
                </a:rPr>
                <a:t>2</a:t>
              </a:r>
              <a:endParaRPr lang="es-ES" sz="2700" b="1" dirty="0">
                <a:solidFill>
                  <a:prstClr val="white"/>
                </a:solidFill>
                <a:latin typeface="Arial Black" pitchFamily="34" charset="0"/>
              </a:endParaRPr>
            </a:p>
          </p:txBody>
        </p:sp>
        <p:sp>
          <p:nvSpPr>
            <p:cNvPr id="37" name="36 Rectángulo"/>
            <p:cNvSpPr/>
            <p:nvPr/>
          </p:nvSpPr>
          <p:spPr>
            <a:xfrm>
              <a:off x="1403648" y="2060848"/>
              <a:ext cx="2160240" cy="115212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700" dirty="0">
                <a:solidFill>
                  <a:prstClr val="white"/>
                </a:solidFill>
              </a:endParaRPr>
            </a:p>
          </p:txBody>
        </p:sp>
        <p:sp>
          <p:nvSpPr>
            <p:cNvPr id="38" name="37 Rectángulo"/>
            <p:cNvSpPr/>
            <p:nvPr/>
          </p:nvSpPr>
          <p:spPr>
            <a:xfrm>
              <a:off x="1403648" y="3397034"/>
              <a:ext cx="2160240" cy="118813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700" dirty="0">
                <a:solidFill>
                  <a:prstClr val="white"/>
                </a:solidFill>
              </a:endParaRPr>
            </a:p>
          </p:txBody>
        </p:sp>
        <p:sp>
          <p:nvSpPr>
            <p:cNvPr id="39" name="38 Rectángulo"/>
            <p:cNvSpPr/>
            <p:nvPr/>
          </p:nvSpPr>
          <p:spPr>
            <a:xfrm>
              <a:off x="1437914" y="5013176"/>
              <a:ext cx="2160240" cy="115212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700" dirty="0">
                  <a:solidFill>
                    <a:prstClr val="white"/>
                  </a:solidFill>
                </a:rPr>
                <a:t> </a:t>
              </a:r>
              <a:r>
                <a:rPr lang="es-ES" sz="3000" b="1" dirty="0">
                  <a:solidFill>
                    <a:schemeClr val="tx1"/>
                  </a:solidFill>
                </a:rPr>
                <a:t>ALF</a:t>
              </a:r>
              <a:endParaRPr lang="es-ES" sz="2700" b="1" dirty="0">
                <a:solidFill>
                  <a:schemeClr val="tx1"/>
                </a:solidFill>
              </a:endParaRPr>
            </a:p>
          </p:txBody>
        </p:sp>
        <p:sp>
          <p:nvSpPr>
            <p:cNvPr id="40" name="39 Rectángulo"/>
            <p:cNvSpPr/>
            <p:nvPr/>
          </p:nvSpPr>
          <p:spPr>
            <a:xfrm>
              <a:off x="1567698" y="768770"/>
              <a:ext cx="1913316" cy="677109"/>
            </a:xfrm>
            <a:prstGeom prst="rect">
              <a:avLst/>
            </a:prstGeom>
          </p:spPr>
          <p:txBody>
            <a:bodyPr wrap="square">
              <a:spAutoFit/>
            </a:bodyPr>
            <a:lstStyle/>
            <a:p>
              <a:pPr algn="ctr"/>
              <a:r>
                <a:rPr lang="es-ES" sz="3000" b="1" dirty="0">
                  <a:solidFill>
                    <a:prstClr val="black"/>
                  </a:solidFill>
                  <a:effectLst>
                    <a:outerShdw blurRad="38100" dist="38100" dir="2700000" algn="tl">
                      <a:srgbClr val="000000">
                        <a:alpha val="43137"/>
                      </a:srgbClr>
                    </a:outerShdw>
                  </a:effectLst>
                </a:rPr>
                <a:t>MIEMBROS MCP-ES</a:t>
              </a:r>
            </a:p>
          </p:txBody>
        </p:sp>
        <p:sp>
          <p:nvSpPr>
            <p:cNvPr id="41" name="Rectangle 2"/>
            <p:cNvSpPr>
              <a:spLocks noChangeArrowheads="1"/>
            </p:cNvSpPr>
            <p:nvPr/>
          </p:nvSpPr>
          <p:spPr bwMode="auto">
            <a:xfrm>
              <a:off x="1509922" y="2359897"/>
              <a:ext cx="2016224" cy="400109"/>
            </a:xfrm>
            <a:prstGeom prst="rect">
              <a:avLst/>
            </a:prstGeom>
            <a:noFill/>
            <a:ln w="9525">
              <a:noFill/>
              <a:miter lim="800000"/>
              <a:headEnd/>
              <a:tailEnd/>
            </a:ln>
            <a:effectLst/>
          </p:spPr>
          <p:txBody>
            <a:bodyPr vert="horz" wrap="square" lIns="137160" tIns="68580" rIns="137160" bIns="68580" numCol="1" anchor="ctr" anchorCtr="0" compatLnSpc="1">
              <a:prstTxWarp prst="textNoShape">
                <a:avLst/>
              </a:prstTxWarp>
              <a:spAutoFit/>
            </a:bodyPr>
            <a:lstStyle/>
            <a:p>
              <a:pPr algn="ctr"/>
              <a:r>
                <a:rPr lang="es-ES" sz="3000" b="1" dirty="0">
                  <a:solidFill>
                    <a:prstClr val="black"/>
                  </a:solidFill>
                  <a:effectLst>
                    <a:outerShdw blurRad="38100" dist="38100" dir="2700000" algn="tl">
                      <a:srgbClr val="000000">
                        <a:alpha val="43137"/>
                      </a:srgbClr>
                    </a:outerShdw>
                  </a:effectLst>
                </a:rPr>
                <a:t>PN ITS/ VIH</a:t>
              </a:r>
              <a:endParaRPr lang="es-SV" sz="3000" b="1" dirty="0">
                <a:solidFill>
                  <a:prstClr val="black"/>
                </a:solidFill>
                <a:effectLst>
                  <a:outerShdw blurRad="38100" dist="38100" dir="2700000" algn="tl">
                    <a:srgbClr val="000000">
                      <a:alpha val="43137"/>
                    </a:srgbClr>
                  </a:outerShdw>
                </a:effectLst>
              </a:endParaRPr>
            </a:p>
          </p:txBody>
        </p:sp>
        <p:sp>
          <p:nvSpPr>
            <p:cNvPr id="42" name="41 Rectángulo"/>
            <p:cNvSpPr/>
            <p:nvPr/>
          </p:nvSpPr>
          <p:spPr>
            <a:xfrm>
              <a:off x="1537647" y="3656040"/>
              <a:ext cx="1853952" cy="369332"/>
            </a:xfrm>
            <a:prstGeom prst="rect">
              <a:avLst/>
            </a:prstGeom>
          </p:spPr>
          <p:txBody>
            <a:bodyPr wrap="square">
              <a:spAutoFit/>
            </a:bodyPr>
            <a:lstStyle/>
            <a:p>
              <a:pPr algn="ctr"/>
              <a:r>
                <a:rPr lang="es-SV" sz="1500" b="1" dirty="0">
                  <a:solidFill>
                    <a:prstClr val="black"/>
                  </a:solidFill>
                  <a:effectLst>
                    <a:outerShdw blurRad="38100" dist="38100" dir="2700000" algn="tl">
                      <a:srgbClr val="000000">
                        <a:alpha val="43137"/>
                      </a:srgbClr>
                    </a:outerShdw>
                  </a:effectLst>
                </a:rPr>
                <a:t>`</a:t>
              </a:r>
              <a:r>
                <a:rPr lang="es-SV" sz="3000" b="1" dirty="0">
                  <a:solidFill>
                    <a:prstClr val="black"/>
                  </a:solidFill>
                  <a:effectLst>
                    <a:outerShdw blurRad="38100" dist="38100" dir="2700000" algn="tl">
                      <a:srgbClr val="000000">
                        <a:alpha val="43137"/>
                      </a:srgbClr>
                    </a:outerShdw>
                  </a:effectLst>
                </a:rPr>
                <a:t>PNTYER</a:t>
              </a:r>
              <a:endParaRPr lang="es-ES" sz="1500" b="1" dirty="0">
                <a:solidFill>
                  <a:prstClr val="black"/>
                </a:solidFill>
                <a:effectLst>
                  <a:outerShdw blurRad="38100" dist="38100" dir="2700000" algn="tl">
                    <a:srgbClr val="000000">
                      <a:alpha val="43137"/>
                    </a:srgbClr>
                  </a:outerShdw>
                </a:effectLst>
              </a:endParaRPr>
            </a:p>
          </p:txBody>
        </p:sp>
        <p:sp>
          <p:nvSpPr>
            <p:cNvPr id="44" name="43 Elipse"/>
            <p:cNvSpPr/>
            <p:nvPr/>
          </p:nvSpPr>
          <p:spPr>
            <a:xfrm>
              <a:off x="683568" y="836712"/>
              <a:ext cx="576064" cy="576064"/>
            </a:xfrm>
            <a:prstGeom prst="ellipse">
              <a:avLst/>
            </a:prstGeom>
            <a:solidFill>
              <a:srgbClr val="99000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Arial Black" pitchFamily="34" charset="0"/>
                </a:rPr>
                <a:t>1</a:t>
              </a:r>
              <a:endParaRPr lang="es-ES" sz="2700" b="1" dirty="0">
                <a:solidFill>
                  <a:prstClr val="white"/>
                </a:solidFill>
                <a:latin typeface="Arial Black" pitchFamily="34" charset="0"/>
              </a:endParaRPr>
            </a:p>
          </p:txBody>
        </p:sp>
        <p:sp>
          <p:nvSpPr>
            <p:cNvPr id="45" name="44 Elipse"/>
            <p:cNvSpPr/>
            <p:nvPr/>
          </p:nvSpPr>
          <p:spPr>
            <a:xfrm>
              <a:off x="683568" y="3789040"/>
              <a:ext cx="576064" cy="576064"/>
            </a:xfrm>
            <a:prstGeom prst="ellipse">
              <a:avLst/>
            </a:prstGeom>
            <a:solidFill>
              <a:srgbClr val="99000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Arial Black" pitchFamily="34" charset="0"/>
                </a:rPr>
                <a:t>3</a:t>
              </a:r>
              <a:endParaRPr lang="es-ES" sz="2700" b="1" dirty="0">
                <a:solidFill>
                  <a:prstClr val="white"/>
                </a:solidFill>
                <a:latin typeface="Arial Black" pitchFamily="34" charset="0"/>
              </a:endParaRPr>
            </a:p>
          </p:txBody>
        </p:sp>
        <p:sp>
          <p:nvSpPr>
            <p:cNvPr id="46" name="45 Elipse"/>
            <p:cNvSpPr/>
            <p:nvPr/>
          </p:nvSpPr>
          <p:spPr>
            <a:xfrm>
              <a:off x="683568" y="5301208"/>
              <a:ext cx="576064" cy="576064"/>
            </a:xfrm>
            <a:prstGeom prst="ellipse">
              <a:avLst/>
            </a:prstGeom>
            <a:solidFill>
              <a:srgbClr val="99000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Arial Black" pitchFamily="34" charset="0"/>
                </a:rPr>
                <a:t>4</a:t>
              </a:r>
              <a:endParaRPr lang="es-ES" sz="2700" b="1" dirty="0">
                <a:solidFill>
                  <a:prstClr val="white"/>
                </a:solidFill>
                <a:latin typeface="Arial Black" pitchFamily="34" charset="0"/>
              </a:endParaRPr>
            </a:p>
          </p:txBody>
        </p:sp>
      </p:grpSp>
      <p:sp>
        <p:nvSpPr>
          <p:cNvPr id="47" name="46 Flecha izquierda y derecha"/>
          <p:cNvSpPr/>
          <p:nvPr/>
        </p:nvSpPr>
        <p:spPr>
          <a:xfrm>
            <a:off x="6936167" y="6608324"/>
            <a:ext cx="9289032" cy="756084"/>
          </a:xfrm>
          <a:prstGeom prst="leftRightArrow">
            <a:avLst/>
          </a:prstGeom>
          <a:solidFill>
            <a:schemeClr val="tx2"/>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700" b="1" dirty="0">
                <a:solidFill>
                  <a:prstClr val="white"/>
                </a:solidFill>
              </a:rPr>
              <a:t>CONSULTOR EXTERNO</a:t>
            </a:r>
          </a:p>
        </p:txBody>
      </p:sp>
      <p:sp>
        <p:nvSpPr>
          <p:cNvPr id="48" name="47 Flecha izquierda y derecha"/>
          <p:cNvSpPr/>
          <p:nvPr/>
        </p:nvSpPr>
        <p:spPr>
          <a:xfrm>
            <a:off x="7070683" y="4506306"/>
            <a:ext cx="9181020" cy="756084"/>
          </a:xfrm>
          <a:prstGeom prst="leftRightArrow">
            <a:avLst/>
          </a:prstGeom>
          <a:solidFill>
            <a:schemeClr val="tx2"/>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700" b="1" dirty="0">
              <a:solidFill>
                <a:prstClr val="white"/>
              </a:solidFill>
            </a:endParaRPr>
          </a:p>
        </p:txBody>
      </p:sp>
      <p:sp>
        <p:nvSpPr>
          <p:cNvPr id="49" name="48 Flecha izquierda y derecha"/>
          <p:cNvSpPr/>
          <p:nvPr/>
        </p:nvSpPr>
        <p:spPr>
          <a:xfrm>
            <a:off x="7181239" y="2264382"/>
            <a:ext cx="9181020" cy="756084"/>
          </a:xfrm>
          <a:prstGeom prst="leftRightArrow">
            <a:avLst/>
          </a:prstGeom>
          <a:solidFill>
            <a:schemeClr val="tx2"/>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700" b="1" dirty="0">
              <a:solidFill>
                <a:prstClr val="white"/>
              </a:solidFill>
            </a:endParaRPr>
          </a:p>
        </p:txBody>
      </p:sp>
      <p:sp>
        <p:nvSpPr>
          <p:cNvPr id="52" name="Text Box 9"/>
          <p:cNvSpPr txBox="1">
            <a:spLocks noChangeArrowheads="1"/>
          </p:cNvSpPr>
          <p:nvPr/>
        </p:nvSpPr>
        <p:spPr bwMode="auto">
          <a:xfrm>
            <a:off x="2333298" y="789552"/>
            <a:ext cx="4049688" cy="715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700" b="1" dirty="0">
              <a:solidFill>
                <a:srgbClr val="FF0000"/>
              </a:solidFill>
              <a:effectLst>
                <a:outerShdw blurRad="38100" dist="38100" dir="2700000" algn="tl">
                  <a:srgbClr val="000000">
                    <a:alpha val="43137"/>
                  </a:srgbClr>
                </a:outerShdw>
              </a:effectLst>
            </a:endParaRPr>
          </a:p>
        </p:txBody>
      </p:sp>
      <p:sp>
        <p:nvSpPr>
          <p:cNvPr id="54" name="1 Rectángulo"/>
          <p:cNvSpPr/>
          <p:nvPr/>
        </p:nvSpPr>
        <p:spPr>
          <a:xfrm>
            <a:off x="4267058" y="20506"/>
            <a:ext cx="13338720" cy="723900"/>
          </a:xfrm>
          <a:prstGeom prst="rect">
            <a:avLst/>
          </a:prstGeom>
          <a:solidFill>
            <a:schemeClr val="accent4"/>
          </a:solidFill>
          <a:ln w="9525">
            <a:noFill/>
          </a:ln>
          <a:scene3d>
            <a:camera prst="orthographicFront"/>
            <a:lightRig rig="threePt" dir="t"/>
          </a:scene3d>
          <a:sp3d>
            <a:bevelT w="139700" prst="cross"/>
          </a:sp3d>
        </p:spPr>
        <p:style>
          <a:lnRef idx="3">
            <a:schemeClr val="lt1"/>
          </a:lnRef>
          <a:fillRef idx="1">
            <a:schemeClr val="dk1"/>
          </a:fillRef>
          <a:effectRef idx="1">
            <a:schemeClr val="dk1"/>
          </a:effectRef>
          <a:fontRef idx="minor">
            <a:schemeClr val="lt1"/>
          </a:fontRef>
        </p:style>
        <p:txBody>
          <a:bodyPr anchor="b"/>
          <a:lstStyle/>
          <a:p>
            <a:pPr algn="ctr">
              <a:spcBef>
                <a:spcPct val="30000"/>
              </a:spcBef>
              <a:defRPr/>
            </a:pPr>
            <a:r>
              <a:rPr lang="es-ES" sz="3600" b="1" dirty="0">
                <a:solidFill>
                  <a:prstClr val="white"/>
                </a:solidFill>
                <a:latin typeface="Georgia" pitchFamily="18" charset="0"/>
              </a:rPr>
              <a:t> </a:t>
            </a:r>
            <a:r>
              <a:rPr lang="es-ES" sz="36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Comité de Propuestas C19RM</a:t>
            </a:r>
            <a:endParaRPr lang="es-ES" sz="3600" b="1" i="1" dirty="0">
              <a:solidFill>
                <a:prstClr val="white"/>
              </a:solidFill>
              <a:latin typeface="Times New Roman" pitchFamily="18" charset="0"/>
              <a:cs typeface="Times New Roman" pitchFamily="18" charset="0"/>
            </a:endParaRPr>
          </a:p>
        </p:txBody>
      </p:sp>
      <p:sp>
        <p:nvSpPr>
          <p:cNvPr id="50" name="12 Rectángulo"/>
          <p:cNvSpPr/>
          <p:nvPr/>
        </p:nvSpPr>
        <p:spPr>
          <a:xfrm>
            <a:off x="2662238" y="1471613"/>
            <a:ext cx="3402807" cy="7472363"/>
          </a:xfrm>
          <a:prstGeom prst="rect">
            <a:avLst/>
          </a:prstGeom>
          <a:solidFill>
            <a:srgbClr val="C00000"/>
          </a:solidFill>
          <a:ln/>
        </p:spPr>
        <p:style>
          <a:lnRef idx="1">
            <a:schemeClr val="accent2"/>
          </a:lnRef>
          <a:fillRef idx="2">
            <a:schemeClr val="accent2"/>
          </a:fillRef>
          <a:effectRef idx="1">
            <a:schemeClr val="accent2"/>
          </a:effectRef>
          <a:fontRef idx="minor">
            <a:schemeClr val="dk1"/>
          </a:fontRef>
        </p:style>
        <p:txBody>
          <a:bodyPr anchor="ctr"/>
          <a:lstStyle/>
          <a:p>
            <a:pPr>
              <a:spcBef>
                <a:spcPct val="30000"/>
              </a:spcBef>
              <a:defRPr/>
            </a:pPr>
            <a:r>
              <a:rPr lang="es-ES" sz="30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Para la </a:t>
            </a:r>
            <a:r>
              <a:rPr lang="es-ES" sz="3000" b="1" dirty="0" err="1">
                <a:solidFill>
                  <a:schemeClr val="bg1"/>
                </a:solidFill>
                <a:latin typeface="Corbel" panose="020B0503020204020204" pitchFamily="34" charset="0"/>
                <a:ea typeface="Calibri" panose="020F0502020204030204" pitchFamily="34" charset="0"/>
                <a:cs typeface="Times New Roman" panose="02020603050405020304" pitchFamily="18" charset="0"/>
              </a:rPr>
              <a:t>la</a:t>
            </a:r>
            <a:r>
              <a:rPr lang="es-ES" sz="30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 elaboración de la solicitud C19RM el Mecanismo Coordinador de País -MCP ES- creó el Comité de Propuestas C19RM, conformado por</a:t>
            </a:r>
            <a:r>
              <a:rPr lang="es-ES" sz="3000" b="1" dirty="0">
                <a:solidFill>
                  <a:schemeClr val="bg1"/>
                </a:solidFill>
              </a:rPr>
              <a:t> :</a:t>
            </a:r>
          </a:p>
        </p:txBody>
      </p:sp>
      <p:sp>
        <p:nvSpPr>
          <p:cNvPr id="51" name="46 Flecha izquierda y derecha"/>
          <p:cNvSpPr/>
          <p:nvPr/>
        </p:nvSpPr>
        <p:spPr>
          <a:xfrm>
            <a:off x="7004381" y="9118341"/>
            <a:ext cx="9289032" cy="1178322"/>
          </a:xfrm>
          <a:prstGeom prst="leftRightArrow">
            <a:avLst/>
          </a:prstGeom>
          <a:solidFill>
            <a:schemeClr val="tx2"/>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700" b="1" dirty="0">
                <a:latin typeface="Corbel" panose="020B0503020204020204" pitchFamily="34" charset="0"/>
                <a:ea typeface="Calibri" panose="020F0502020204030204" pitchFamily="34" charset="0"/>
                <a:cs typeface="Times New Roman" panose="02020603050405020304" pitchFamily="18" charset="0"/>
              </a:rPr>
              <a:t>El consultor de Plataforma </a:t>
            </a:r>
            <a:r>
              <a:rPr lang="es-ES" sz="2700" dirty="0">
                <a:latin typeface="Corbel" panose="020B0503020204020204" pitchFamily="34" charset="0"/>
                <a:ea typeface="Calibri" panose="020F0502020204030204" pitchFamily="34" charset="0"/>
                <a:cs typeface="Times New Roman" panose="02020603050405020304" pitchFamily="18" charset="0"/>
              </a:rPr>
              <a:t>LAC</a:t>
            </a:r>
            <a:endParaRPr lang="es-ES" sz="2700" b="1" dirty="0">
              <a:solidFill>
                <a:prstClr val="white"/>
              </a:solidFill>
            </a:endParaRPr>
          </a:p>
        </p:txBody>
      </p:sp>
      <p:sp>
        <p:nvSpPr>
          <p:cNvPr id="2" name="Flecha: curvada hacia la izquierda 1">
            <a:extLst>
              <a:ext uri="{FF2B5EF4-FFF2-40B4-BE49-F238E27FC236}">
                <a16:creationId xmlns:a16="http://schemas.microsoft.com/office/drawing/2014/main" id="{F56878E1-A553-4A4D-BA86-25CE34E5F905}"/>
              </a:ext>
            </a:extLst>
          </p:cNvPr>
          <p:cNvSpPr/>
          <p:nvPr/>
        </p:nvSpPr>
        <p:spPr>
          <a:xfrm>
            <a:off x="16031586" y="7354161"/>
            <a:ext cx="844618" cy="158247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solidFill>
                <a:schemeClr val="tx1"/>
              </a:solidFill>
            </a:endParaRPr>
          </a:p>
        </p:txBody>
      </p:sp>
    </p:spTree>
    <p:extLst>
      <p:ext uri="{BB962C8B-B14F-4D97-AF65-F5344CB8AC3E}">
        <p14:creationId xmlns:p14="http://schemas.microsoft.com/office/powerpoint/2010/main" val="217779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3" name="87 Rectángulo"/>
          <p:cNvSpPr/>
          <p:nvPr/>
        </p:nvSpPr>
        <p:spPr>
          <a:xfrm>
            <a:off x="1042503" y="2249797"/>
            <a:ext cx="17245497" cy="7766135"/>
          </a:xfrm>
          <a:prstGeom prst="rect">
            <a:avLst/>
          </a:prstGeom>
          <a:solidFill>
            <a:srgbClr val="2A2D34"/>
          </a:solidFill>
          <a:ln w="12700">
            <a:miter lim="400000"/>
          </a:ln>
        </p:spPr>
        <p:txBody>
          <a:bodyPr lIns="0" tIns="0" rIns="0" bIns="0" anchor="ctr"/>
          <a:lstStyle/>
          <a:p>
            <a:pPr algn="ctr"/>
            <a:endParaRPr sz="1350"/>
          </a:p>
        </p:txBody>
      </p:sp>
      <p:sp>
        <p:nvSpPr>
          <p:cNvPr id="1306" name="6 Marcador de texto"/>
          <p:cNvSpPr txBox="1">
            <a:spLocks noGrp="1"/>
          </p:cNvSpPr>
          <p:nvPr>
            <p:ph type="body" sz="quarter" idx="4294967295"/>
          </p:nvPr>
        </p:nvSpPr>
        <p:spPr>
          <a:xfrm>
            <a:off x="1259124" y="33578"/>
            <a:ext cx="17028876" cy="709613"/>
          </a:xfrm>
          <a:prstGeom prst="rect">
            <a:avLst/>
          </a:prstGeom>
        </p:spPr>
        <p:txBody>
          <a:bodyPr vert="horz" lIns="137160" tIns="68580" rIns="137160" bIns="68580" rtlCol="0" anchor="ctr">
            <a:noAutofit/>
          </a:bodyPr>
          <a:lstStyle/>
          <a:p>
            <a:pPr>
              <a:spcBef>
                <a:spcPct val="0"/>
              </a:spcBef>
              <a:buNone/>
            </a:pPr>
            <a:endParaRPr lang="es-ES" sz="4200" dirty="0">
              <a:latin typeface="Corbel" panose="020B0503020204020204" pitchFamily="34" charset="0"/>
              <a:ea typeface="Liberation Sans Narrow"/>
              <a:cs typeface="Calibri" panose="020F0502020204030204" pitchFamily="34" charset="0"/>
            </a:endParaRPr>
          </a:p>
          <a:p>
            <a:pPr>
              <a:spcBef>
                <a:spcPct val="0"/>
              </a:spcBef>
              <a:buNone/>
            </a:pPr>
            <a:endParaRPr lang="es-ES" dirty="0">
              <a:latin typeface="Corbel" panose="020B0503020204020204" pitchFamily="34" charset="0"/>
              <a:ea typeface="Liberation Sans Narrow"/>
              <a:cs typeface="Calibri" panose="020F0502020204030204" pitchFamily="34" charset="0"/>
            </a:endParaRPr>
          </a:p>
          <a:p>
            <a:pPr algn="just">
              <a:spcBef>
                <a:spcPct val="0"/>
              </a:spcBef>
              <a:buNone/>
            </a:pPr>
            <a:r>
              <a:rPr lang="es-ES" dirty="0">
                <a:latin typeface="Corbel" panose="020B0503020204020204" pitchFamily="34" charset="0"/>
                <a:ea typeface="Liberation Sans Narrow"/>
                <a:cs typeface="Calibri" panose="020F0502020204030204" pitchFamily="34" charset="0"/>
              </a:rPr>
              <a:t>L</a:t>
            </a:r>
            <a:r>
              <a:rPr lang="es-ES" sz="4200" dirty="0">
                <a:latin typeface="Corbel" panose="020B0503020204020204" pitchFamily="34" charset="0"/>
                <a:ea typeface="Liberation Sans Narrow"/>
                <a:cs typeface="Calibri" panose="020F0502020204030204" pitchFamily="34" charset="0"/>
              </a:rPr>
              <a:t>a Plataforma Regional para América Latina y el Caribe de Apoyo, Coordinación y Comunicación de la Sociedad Civil y Comunidades (Plataforma LAC)</a:t>
            </a:r>
            <a:endParaRPr dirty="0">
              <a:latin typeface="+mj-lt"/>
              <a:ea typeface="+mj-ea"/>
              <a:cs typeface="+mj-cs"/>
            </a:endParaRPr>
          </a:p>
        </p:txBody>
      </p:sp>
      <p:grpSp>
        <p:nvGrpSpPr>
          <p:cNvPr id="1372" name="158 Grupo"/>
          <p:cNvGrpSpPr/>
          <p:nvPr/>
        </p:nvGrpSpPr>
        <p:grpSpPr>
          <a:xfrm>
            <a:off x="1376820" y="2875248"/>
            <a:ext cx="988155" cy="988701"/>
            <a:chOff x="0" y="0"/>
            <a:chExt cx="1317538" cy="1318266"/>
          </a:xfrm>
        </p:grpSpPr>
        <p:sp>
          <p:nvSpPr>
            <p:cNvPr id="1308" name="Freeform 15216"/>
            <p:cNvSpPr/>
            <p:nvPr/>
          </p:nvSpPr>
          <p:spPr>
            <a:xfrm>
              <a:off x="142865" y="1071438"/>
              <a:ext cx="175407" cy="1519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8" y="56"/>
                  </a:lnTo>
                  <a:lnTo>
                    <a:pt x="294" y="338"/>
                  </a:lnTo>
                  <a:lnTo>
                    <a:pt x="637" y="790"/>
                  </a:lnTo>
                  <a:lnTo>
                    <a:pt x="1029" y="1354"/>
                  </a:lnTo>
                  <a:lnTo>
                    <a:pt x="1567" y="1974"/>
                  </a:lnTo>
                  <a:lnTo>
                    <a:pt x="2106" y="2763"/>
                  </a:lnTo>
                  <a:lnTo>
                    <a:pt x="5094" y="6542"/>
                  </a:lnTo>
                  <a:lnTo>
                    <a:pt x="8376" y="10151"/>
                  </a:lnTo>
                  <a:lnTo>
                    <a:pt x="11706" y="13535"/>
                  </a:lnTo>
                  <a:lnTo>
                    <a:pt x="15282" y="16806"/>
                  </a:lnTo>
                  <a:lnTo>
                    <a:pt x="18955" y="19739"/>
                  </a:lnTo>
                  <a:lnTo>
                    <a:pt x="19690" y="20246"/>
                  </a:lnTo>
                  <a:lnTo>
                    <a:pt x="20327" y="20698"/>
                  </a:lnTo>
                  <a:lnTo>
                    <a:pt x="20914" y="21092"/>
                  </a:lnTo>
                  <a:lnTo>
                    <a:pt x="21306" y="21431"/>
                  </a:lnTo>
                  <a:lnTo>
                    <a:pt x="21600" y="21600"/>
                  </a:lnTo>
                  <a:lnTo>
                    <a:pt x="21355" y="21431"/>
                  </a:lnTo>
                  <a:lnTo>
                    <a:pt x="20914" y="21149"/>
                  </a:lnTo>
                  <a:lnTo>
                    <a:pt x="20424" y="20810"/>
                  </a:lnTo>
                  <a:lnTo>
                    <a:pt x="19788" y="20359"/>
                  </a:lnTo>
                  <a:lnTo>
                    <a:pt x="19053" y="19908"/>
                  </a:lnTo>
                  <a:lnTo>
                    <a:pt x="15527" y="17201"/>
                  </a:lnTo>
                  <a:lnTo>
                    <a:pt x="12147" y="14212"/>
                  </a:lnTo>
                  <a:lnTo>
                    <a:pt x="8914" y="11054"/>
                  </a:lnTo>
                  <a:lnTo>
                    <a:pt x="5780" y="7614"/>
                  </a:lnTo>
                  <a:lnTo>
                    <a:pt x="2890" y="4061"/>
                  </a:lnTo>
                  <a:lnTo>
                    <a:pt x="2351" y="3327"/>
                  </a:lnTo>
                  <a:lnTo>
                    <a:pt x="1861" y="2651"/>
                  </a:lnTo>
                  <a:lnTo>
                    <a:pt x="1420" y="2087"/>
                  </a:lnTo>
                  <a:lnTo>
                    <a:pt x="1078" y="1579"/>
                  </a:lnTo>
                  <a:lnTo>
                    <a:pt x="833" y="1241"/>
                  </a:lnTo>
                  <a:lnTo>
                    <a:pt x="294" y="620"/>
                  </a:lnTo>
                  <a:lnTo>
                    <a:pt x="49" y="282"/>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09" name="Freeform 15217"/>
            <p:cNvSpPr/>
            <p:nvPr/>
          </p:nvSpPr>
          <p:spPr>
            <a:xfrm>
              <a:off x="156358" y="1085724"/>
              <a:ext cx="162709" cy="138098"/>
            </a:xfrm>
            <a:custGeom>
              <a:avLst/>
              <a:gdLst/>
              <a:ahLst/>
              <a:cxnLst>
                <a:cxn ang="0">
                  <a:pos x="wd2" y="hd2"/>
                </a:cxn>
                <a:cxn ang="5400000">
                  <a:pos x="wd2" y="hd2"/>
                </a:cxn>
                <a:cxn ang="10800000">
                  <a:pos x="wd2" y="hd2"/>
                </a:cxn>
                <a:cxn ang="16200000">
                  <a:pos x="wd2" y="hd2"/>
                </a:cxn>
              </a:cxnLst>
              <a:rect l="0" t="0" r="r" b="b"/>
              <a:pathLst>
                <a:path w="21600" h="21600" extrusionOk="0">
                  <a:moveTo>
                    <a:pt x="13361" y="15251"/>
                  </a:moveTo>
                  <a:lnTo>
                    <a:pt x="15104" y="16807"/>
                  </a:lnTo>
                  <a:lnTo>
                    <a:pt x="18801" y="19733"/>
                  </a:lnTo>
                  <a:lnTo>
                    <a:pt x="19593" y="20231"/>
                  </a:lnTo>
                  <a:lnTo>
                    <a:pt x="20227" y="20666"/>
                  </a:lnTo>
                  <a:lnTo>
                    <a:pt x="20808" y="21102"/>
                  </a:lnTo>
                  <a:lnTo>
                    <a:pt x="21230" y="21351"/>
                  </a:lnTo>
                  <a:lnTo>
                    <a:pt x="21494" y="21538"/>
                  </a:lnTo>
                  <a:lnTo>
                    <a:pt x="21600" y="21600"/>
                  </a:lnTo>
                  <a:lnTo>
                    <a:pt x="21178" y="21351"/>
                  </a:lnTo>
                  <a:lnTo>
                    <a:pt x="20702" y="21040"/>
                  </a:lnTo>
                  <a:lnTo>
                    <a:pt x="20068" y="20666"/>
                  </a:lnTo>
                  <a:lnTo>
                    <a:pt x="19382" y="20168"/>
                  </a:lnTo>
                  <a:lnTo>
                    <a:pt x="16319" y="17927"/>
                  </a:lnTo>
                  <a:lnTo>
                    <a:pt x="13414" y="15375"/>
                  </a:lnTo>
                  <a:lnTo>
                    <a:pt x="13361" y="15251"/>
                  </a:lnTo>
                  <a:close/>
                  <a:moveTo>
                    <a:pt x="53" y="0"/>
                  </a:moveTo>
                  <a:lnTo>
                    <a:pt x="1056" y="934"/>
                  </a:lnTo>
                  <a:lnTo>
                    <a:pt x="2165" y="1992"/>
                  </a:lnTo>
                  <a:lnTo>
                    <a:pt x="3433" y="3050"/>
                  </a:lnTo>
                  <a:lnTo>
                    <a:pt x="3750" y="3361"/>
                  </a:lnTo>
                  <a:lnTo>
                    <a:pt x="4119" y="3859"/>
                  </a:lnTo>
                  <a:lnTo>
                    <a:pt x="4595" y="4544"/>
                  </a:lnTo>
                  <a:lnTo>
                    <a:pt x="5176" y="5291"/>
                  </a:lnTo>
                  <a:lnTo>
                    <a:pt x="5756" y="6100"/>
                  </a:lnTo>
                  <a:lnTo>
                    <a:pt x="8133" y="9462"/>
                  </a:lnTo>
                  <a:lnTo>
                    <a:pt x="10668" y="12512"/>
                  </a:lnTo>
                  <a:lnTo>
                    <a:pt x="13361" y="15251"/>
                  </a:lnTo>
                  <a:lnTo>
                    <a:pt x="11513" y="13570"/>
                  </a:lnTo>
                  <a:lnTo>
                    <a:pt x="8080" y="10209"/>
                  </a:lnTo>
                  <a:lnTo>
                    <a:pt x="4859" y="6536"/>
                  </a:lnTo>
                  <a:lnTo>
                    <a:pt x="1743" y="2614"/>
                  </a:lnTo>
                  <a:lnTo>
                    <a:pt x="1215" y="1867"/>
                  </a:lnTo>
                  <a:lnTo>
                    <a:pt x="739" y="1183"/>
                  </a:lnTo>
                  <a:lnTo>
                    <a:pt x="370" y="622"/>
                  </a:lnTo>
                  <a:lnTo>
                    <a:pt x="158" y="249"/>
                  </a:lnTo>
                  <a:lnTo>
                    <a:pt x="0" y="0"/>
                  </a:lnTo>
                  <a:lnTo>
                    <a:pt x="53"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10" name="Freeform 15218"/>
            <p:cNvSpPr/>
            <p:nvPr/>
          </p:nvSpPr>
          <p:spPr>
            <a:xfrm>
              <a:off x="199217" y="1117471"/>
              <a:ext cx="119850" cy="106351"/>
            </a:xfrm>
            <a:custGeom>
              <a:avLst/>
              <a:gdLst/>
              <a:ahLst/>
              <a:cxnLst>
                <a:cxn ang="0">
                  <a:pos x="wd2" y="hd2"/>
                </a:cxn>
                <a:cxn ang="5400000">
                  <a:pos x="wd2" y="hd2"/>
                </a:cxn>
                <a:cxn ang="10800000">
                  <a:pos x="wd2" y="hd2"/>
                </a:cxn>
                <a:cxn ang="16200000">
                  <a:pos x="wd2" y="hd2"/>
                </a:cxn>
              </a:cxnLst>
              <a:rect l="0" t="0" r="r" b="b"/>
              <a:pathLst>
                <a:path w="21600" h="21600" extrusionOk="0">
                  <a:moveTo>
                    <a:pt x="17007" y="18699"/>
                  </a:moveTo>
                  <a:lnTo>
                    <a:pt x="18730" y="19907"/>
                  </a:lnTo>
                  <a:lnTo>
                    <a:pt x="19591" y="20472"/>
                  </a:lnTo>
                  <a:lnTo>
                    <a:pt x="20380" y="20955"/>
                  </a:lnTo>
                  <a:lnTo>
                    <a:pt x="21026" y="21278"/>
                  </a:lnTo>
                  <a:lnTo>
                    <a:pt x="21600" y="21600"/>
                  </a:lnTo>
                  <a:lnTo>
                    <a:pt x="21456" y="21600"/>
                  </a:lnTo>
                  <a:lnTo>
                    <a:pt x="21098" y="21358"/>
                  </a:lnTo>
                  <a:lnTo>
                    <a:pt x="20524" y="21116"/>
                  </a:lnTo>
                  <a:lnTo>
                    <a:pt x="19806" y="20713"/>
                  </a:lnTo>
                  <a:lnTo>
                    <a:pt x="17438" y="19021"/>
                  </a:lnTo>
                  <a:lnTo>
                    <a:pt x="17007" y="18699"/>
                  </a:lnTo>
                  <a:close/>
                  <a:moveTo>
                    <a:pt x="0" y="0"/>
                  </a:moveTo>
                  <a:lnTo>
                    <a:pt x="144" y="81"/>
                  </a:lnTo>
                  <a:lnTo>
                    <a:pt x="3803" y="2901"/>
                  </a:lnTo>
                  <a:lnTo>
                    <a:pt x="7750" y="5803"/>
                  </a:lnTo>
                  <a:lnTo>
                    <a:pt x="8324" y="6367"/>
                  </a:lnTo>
                  <a:lnTo>
                    <a:pt x="8970" y="7173"/>
                  </a:lnTo>
                  <a:lnTo>
                    <a:pt x="9544" y="8060"/>
                  </a:lnTo>
                  <a:lnTo>
                    <a:pt x="10047" y="9027"/>
                  </a:lnTo>
                  <a:lnTo>
                    <a:pt x="11553" y="12009"/>
                  </a:lnTo>
                  <a:lnTo>
                    <a:pt x="13276" y="14669"/>
                  </a:lnTo>
                  <a:lnTo>
                    <a:pt x="15213" y="17087"/>
                  </a:lnTo>
                  <a:lnTo>
                    <a:pt x="17007" y="18699"/>
                  </a:lnTo>
                  <a:lnTo>
                    <a:pt x="14783" y="17087"/>
                  </a:lnTo>
                  <a:lnTo>
                    <a:pt x="11123" y="13943"/>
                  </a:lnTo>
                  <a:lnTo>
                    <a:pt x="7535" y="10397"/>
                  </a:lnTo>
                  <a:lnTo>
                    <a:pt x="4306" y="6609"/>
                  </a:lnTo>
                  <a:lnTo>
                    <a:pt x="1292" y="2579"/>
                  </a:lnTo>
                  <a:lnTo>
                    <a:pt x="646" y="1531"/>
                  </a:lnTo>
                  <a:lnTo>
                    <a:pt x="215" y="806"/>
                  </a:lnTo>
                  <a:lnTo>
                    <a:pt x="0" y="242"/>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11" name="Freeform 15219"/>
            <p:cNvSpPr/>
            <p:nvPr/>
          </p:nvSpPr>
          <p:spPr>
            <a:xfrm>
              <a:off x="262713" y="1161122"/>
              <a:ext cx="61116" cy="63493"/>
            </a:xfrm>
            <a:custGeom>
              <a:avLst/>
              <a:gdLst/>
              <a:ahLst/>
              <a:cxnLst>
                <a:cxn ang="0">
                  <a:pos x="wd2" y="hd2"/>
                </a:cxn>
                <a:cxn ang="5400000">
                  <a:pos x="wd2" y="hd2"/>
                </a:cxn>
                <a:cxn ang="10800000">
                  <a:pos x="wd2" y="hd2"/>
                </a:cxn>
                <a:cxn ang="16200000">
                  <a:pos x="wd2" y="hd2"/>
                </a:cxn>
              </a:cxnLst>
              <a:rect l="0" t="0" r="r" b="b"/>
              <a:pathLst>
                <a:path w="21600" h="21600" extrusionOk="0">
                  <a:moveTo>
                    <a:pt x="19075" y="21198"/>
                  </a:moveTo>
                  <a:lnTo>
                    <a:pt x="19496" y="21332"/>
                  </a:lnTo>
                  <a:lnTo>
                    <a:pt x="19777" y="21332"/>
                  </a:lnTo>
                  <a:lnTo>
                    <a:pt x="19777" y="21466"/>
                  </a:lnTo>
                  <a:lnTo>
                    <a:pt x="19496" y="21600"/>
                  </a:lnTo>
                  <a:lnTo>
                    <a:pt x="19356" y="21600"/>
                  </a:lnTo>
                  <a:lnTo>
                    <a:pt x="19075" y="21466"/>
                  </a:lnTo>
                  <a:lnTo>
                    <a:pt x="19075" y="21198"/>
                  </a:lnTo>
                  <a:close/>
                  <a:moveTo>
                    <a:pt x="561" y="0"/>
                  </a:moveTo>
                  <a:lnTo>
                    <a:pt x="1403" y="268"/>
                  </a:lnTo>
                  <a:lnTo>
                    <a:pt x="10379" y="5635"/>
                  </a:lnTo>
                  <a:lnTo>
                    <a:pt x="19777" y="11135"/>
                  </a:lnTo>
                  <a:lnTo>
                    <a:pt x="20618" y="11940"/>
                  </a:lnTo>
                  <a:lnTo>
                    <a:pt x="21319" y="12880"/>
                  </a:lnTo>
                  <a:lnTo>
                    <a:pt x="21600" y="13953"/>
                  </a:lnTo>
                  <a:lnTo>
                    <a:pt x="21319" y="14892"/>
                  </a:lnTo>
                  <a:lnTo>
                    <a:pt x="20478" y="16770"/>
                  </a:lnTo>
                  <a:lnTo>
                    <a:pt x="19917" y="18380"/>
                  </a:lnTo>
                  <a:lnTo>
                    <a:pt x="19356" y="19722"/>
                  </a:lnTo>
                  <a:lnTo>
                    <a:pt x="19075" y="20795"/>
                  </a:lnTo>
                  <a:lnTo>
                    <a:pt x="19075" y="21198"/>
                  </a:lnTo>
                  <a:lnTo>
                    <a:pt x="18935" y="21063"/>
                  </a:lnTo>
                  <a:lnTo>
                    <a:pt x="17953" y="20661"/>
                  </a:lnTo>
                  <a:lnTo>
                    <a:pt x="16691" y="20124"/>
                  </a:lnTo>
                  <a:lnTo>
                    <a:pt x="12623" y="17709"/>
                  </a:lnTo>
                  <a:lnTo>
                    <a:pt x="8977" y="14758"/>
                  </a:lnTo>
                  <a:lnTo>
                    <a:pt x="5610" y="11135"/>
                  </a:lnTo>
                  <a:lnTo>
                    <a:pt x="2805" y="7111"/>
                  </a:lnTo>
                  <a:lnTo>
                    <a:pt x="421" y="2415"/>
                  </a:lnTo>
                  <a:lnTo>
                    <a:pt x="0" y="1207"/>
                  </a:lnTo>
                  <a:lnTo>
                    <a:pt x="0" y="268"/>
                  </a:lnTo>
                  <a:lnTo>
                    <a:pt x="561"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12" name="Freeform 15220"/>
            <p:cNvSpPr/>
            <p:nvPr/>
          </p:nvSpPr>
          <p:spPr>
            <a:xfrm>
              <a:off x="319066" y="1208741"/>
              <a:ext cx="81752" cy="37303"/>
            </a:xfrm>
            <a:custGeom>
              <a:avLst/>
              <a:gdLst/>
              <a:ahLst/>
              <a:cxnLst>
                <a:cxn ang="0">
                  <a:pos x="wd2" y="hd2"/>
                </a:cxn>
                <a:cxn ang="5400000">
                  <a:pos x="wd2" y="hd2"/>
                </a:cxn>
                <a:cxn ang="10800000">
                  <a:pos x="wd2" y="hd2"/>
                </a:cxn>
                <a:cxn ang="16200000">
                  <a:pos x="wd2" y="hd2"/>
                </a:cxn>
              </a:cxnLst>
              <a:rect l="0" t="0" r="r" b="b"/>
              <a:pathLst>
                <a:path w="21600" h="21600" extrusionOk="0">
                  <a:moveTo>
                    <a:pt x="0" y="8775"/>
                  </a:moveTo>
                  <a:lnTo>
                    <a:pt x="105" y="9225"/>
                  </a:lnTo>
                  <a:lnTo>
                    <a:pt x="421" y="9675"/>
                  </a:lnTo>
                  <a:lnTo>
                    <a:pt x="211" y="9900"/>
                  </a:lnTo>
                  <a:lnTo>
                    <a:pt x="0" y="9675"/>
                  </a:lnTo>
                  <a:lnTo>
                    <a:pt x="0" y="8775"/>
                  </a:lnTo>
                  <a:close/>
                  <a:moveTo>
                    <a:pt x="5374" y="0"/>
                  </a:moveTo>
                  <a:lnTo>
                    <a:pt x="6217" y="225"/>
                  </a:lnTo>
                  <a:lnTo>
                    <a:pt x="7060" y="900"/>
                  </a:lnTo>
                  <a:lnTo>
                    <a:pt x="14224" y="9675"/>
                  </a:lnTo>
                  <a:lnTo>
                    <a:pt x="21073" y="18450"/>
                  </a:lnTo>
                  <a:lnTo>
                    <a:pt x="21389" y="18900"/>
                  </a:lnTo>
                  <a:lnTo>
                    <a:pt x="21600" y="19350"/>
                  </a:lnTo>
                  <a:lnTo>
                    <a:pt x="21600" y="19800"/>
                  </a:lnTo>
                  <a:lnTo>
                    <a:pt x="21495" y="20250"/>
                  </a:lnTo>
                  <a:lnTo>
                    <a:pt x="21284" y="20700"/>
                  </a:lnTo>
                  <a:lnTo>
                    <a:pt x="20968" y="21150"/>
                  </a:lnTo>
                  <a:lnTo>
                    <a:pt x="19914" y="21600"/>
                  </a:lnTo>
                  <a:lnTo>
                    <a:pt x="15910" y="21600"/>
                  </a:lnTo>
                  <a:lnTo>
                    <a:pt x="12117" y="20925"/>
                  </a:lnTo>
                  <a:lnTo>
                    <a:pt x="8429" y="19125"/>
                  </a:lnTo>
                  <a:lnTo>
                    <a:pt x="5058" y="16200"/>
                  </a:lnTo>
                  <a:lnTo>
                    <a:pt x="2002" y="12150"/>
                  </a:lnTo>
                  <a:lnTo>
                    <a:pt x="1159" y="11025"/>
                  </a:lnTo>
                  <a:lnTo>
                    <a:pt x="527" y="9900"/>
                  </a:lnTo>
                  <a:lnTo>
                    <a:pt x="421" y="9675"/>
                  </a:lnTo>
                  <a:lnTo>
                    <a:pt x="632" y="9450"/>
                  </a:lnTo>
                  <a:lnTo>
                    <a:pt x="1264" y="8100"/>
                  </a:lnTo>
                  <a:lnTo>
                    <a:pt x="2002" y="6300"/>
                  </a:lnTo>
                  <a:lnTo>
                    <a:pt x="2950" y="4275"/>
                  </a:lnTo>
                  <a:lnTo>
                    <a:pt x="3899" y="1575"/>
                  </a:lnTo>
                  <a:lnTo>
                    <a:pt x="4531" y="450"/>
                  </a:lnTo>
                  <a:lnTo>
                    <a:pt x="5374"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13" name="Freeform 15221"/>
            <p:cNvSpPr/>
            <p:nvPr/>
          </p:nvSpPr>
          <p:spPr>
            <a:xfrm>
              <a:off x="319066" y="1223821"/>
              <a:ext cx="150010" cy="56351"/>
            </a:xfrm>
            <a:custGeom>
              <a:avLst/>
              <a:gdLst/>
              <a:ahLst/>
              <a:cxnLst>
                <a:cxn ang="0">
                  <a:pos x="wd2" y="hd2"/>
                </a:cxn>
                <a:cxn ang="5400000">
                  <a:pos x="wd2" y="hd2"/>
                </a:cxn>
                <a:cxn ang="10800000">
                  <a:pos x="wd2" y="hd2"/>
                </a:cxn>
                <a:cxn ang="16200000">
                  <a:pos x="wd2" y="hd2"/>
                </a:cxn>
              </a:cxnLst>
              <a:rect l="0" t="0" r="r" b="b"/>
              <a:pathLst>
                <a:path w="21600" h="21600" extrusionOk="0">
                  <a:moveTo>
                    <a:pt x="3477" y="6085"/>
                  </a:moveTo>
                  <a:lnTo>
                    <a:pt x="5186" y="7910"/>
                  </a:lnTo>
                  <a:lnTo>
                    <a:pt x="7466" y="9583"/>
                  </a:lnTo>
                  <a:lnTo>
                    <a:pt x="9746" y="10496"/>
                  </a:lnTo>
                  <a:lnTo>
                    <a:pt x="12139" y="10648"/>
                  </a:lnTo>
                  <a:lnTo>
                    <a:pt x="12937" y="10800"/>
                  </a:lnTo>
                  <a:lnTo>
                    <a:pt x="13792" y="10952"/>
                  </a:lnTo>
                  <a:lnTo>
                    <a:pt x="14533" y="11408"/>
                  </a:lnTo>
                  <a:lnTo>
                    <a:pt x="15046" y="11865"/>
                  </a:lnTo>
                  <a:lnTo>
                    <a:pt x="18351" y="16732"/>
                  </a:lnTo>
                  <a:lnTo>
                    <a:pt x="21486" y="21144"/>
                  </a:lnTo>
                  <a:lnTo>
                    <a:pt x="21600" y="21448"/>
                  </a:lnTo>
                  <a:lnTo>
                    <a:pt x="21429" y="21600"/>
                  </a:lnTo>
                  <a:lnTo>
                    <a:pt x="20973" y="21600"/>
                  </a:lnTo>
                  <a:lnTo>
                    <a:pt x="20289" y="21448"/>
                  </a:lnTo>
                  <a:lnTo>
                    <a:pt x="19491" y="21144"/>
                  </a:lnTo>
                  <a:lnTo>
                    <a:pt x="15844" y="19166"/>
                  </a:lnTo>
                  <a:lnTo>
                    <a:pt x="12196" y="16428"/>
                  </a:lnTo>
                  <a:lnTo>
                    <a:pt x="8720" y="12930"/>
                  </a:lnTo>
                  <a:lnTo>
                    <a:pt x="5414" y="8823"/>
                  </a:lnTo>
                  <a:lnTo>
                    <a:pt x="3477" y="6085"/>
                  </a:lnTo>
                  <a:close/>
                  <a:moveTo>
                    <a:pt x="0" y="0"/>
                  </a:moveTo>
                  <a:lnTo>
                    <a:pt x="114" y="304"/>
                  </a:lnTo>
                  <a:lnTo>
                    <a:pt x="399" y="761"/>
                  </a:lnTo>
                  <a:lnTo>
                    <a:pt x="855" y="1673"/>
                  </a:lnTo>
                  <a:lnTo>
                    <a:pt x="1482" y="2738"/>
                  </a:lnTo>
                  <a:lnTo>
                    <a:pt x="2166" y="3955"/>
                  </a:lnTo>
                  <a:lnTo>
                    <a:pt x="3477" y="6085"/>
                  </a:lnTo>
                  <a:lnTo>
                    <a:pt x="3135" y="5628"/>
                  </a:lnTo>
                  <a:lnTo>
                    <a:pt x="1254" y="2586"/>
                  </a:lnTo>
                  <a:lnTo>
                    <a:pt x="741" y="1673"/>
                  </a:lnTo>
                  <a:lnTo>
                    <a:pt x="342" y="761"/>
                  </a:lnTo>
                  <a:lnTo>
                    <a:pt x="114" y="304"/>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14" name="Freeform 15222"/>
            <p:cNvSpPr/>
            <p:nvPr/>
          </p:nvSpPr>
          <p:spPr>
            <a:xfrm>
              <a:off x="319066" y="1223821"/>
              <a:ext cx="197632" cy="78573"/>
            </a:xfrm>
            <a:custGeom>
              <a:avLst/>
              <a:gdLst/>
              <a:ahLst/>
              <a:cxnLst>
                <a:cxn ang="0">
                  <a:pos x="wd2" y="hd2"/>
                </a:cxn>
                <a:cxn ang="5400000">
                  <a:pos x="wd2" y="hd2"/>
                </a:cxn>
                <a:cxn ang="10800000">
                  <a:pos x="wd2" y="hd2"/>
                </a:cxn>
                <a:cxn ang="16200000">
                  <a:pos x="wd2" y="hd2"/>
                </a:cxn>
              </a:cxnLst>
              <a:rect l="0" t="0" r="r" b="b"/>
              <a:pathLst>
                <a:path w="21600" h="21600" extrusionOk="0">
                  <a:moveTo>
                    <a:pt x="7113" y="9877"/>
                  </a:moveTo>
                  <a:lnTo>
                    <a:pt x="9802" y="12374"/>
                  </a:lnTo>
                  <a:lnTo>
                    <a:pt x="12708" y="14545"/>
                  </a:lnTo>
                  <a:lnTo>
                    <a:pt x="15658" y="16173"/>
                  </a:lnTo>
                  <a:lnTo>
                    <a:pt x="16395" y="16498"/>
                  </a:lnTo>
                  <a:lnTo>
                    <a:pt x="17089" y="16824"/>
                  </a:lnTo>
                  <a:lnTo>
                    <a:pt x="17653" y="17150"/>
                  </a:lnTo>
                  <a:lnTo>
                    <a:pt x="18130" y="17475"/>
                  </a:lnTo>
                  <a:lnTo>
                    <a:pt x="18434" y="17692"/>
                  </a:lnTo>
                  <a:lnTo>
                    <a:pt x="19561" y="19212"/>
                  </a:lnTo>
                  <a:lnTo>
                    <a:pt x="20646" y="20406"/>
                  </a:lnTo>
                  <a:lnTo>
                    <a:pt x="21600" y="21491"/>
                  </a:lnTo>
                  <a:lnTo>
                    <a:pt x="21600" y="21600"/>
                  </a:lnTo>
                  <a:lnTo>
                    <a:pt x="21427" y="21491"/>
                  </a:lnTo>
                  <a:lnTo>
                    <a:pt x="21080" y="21383"/>
                  </a:lnTo>
                  <a:lnTo>
                    <a:pt x="20602" y="21166"/>
                  </a:lnTo>
                  <a:lnTo>
                    <a:pt x="20039" y="20840"/>
                  </a:lnTo>
                  <a:lnTo>
                    <a:pt x="19345" y="20515"/>
                  </a:lnTo>
                  <a:lnTo>
                    <a:pt x="15745" y="18018"/>
                  </a:lnTo>
                  <a:lnTo>
                    <a:pt x="12275" y="15196"/>
                  </a:lnTo>
                  <a:lnTo>
                    <a:pt x="8805" y="11831"/>
                  </a:lnTo>
                  <a:lnTo>
                    <a:pt x="7113" y="9877"/>
                  </a:lnTo>
                  <a:close/>
                  <a:moveTo>
                    <a:pt x="0" y="0"/>
                  </a:moveTo>
                  <a:lnTo>
                    <a:pt x="87" y="217"/>
                  </a:lnTo>
                  <a:lnTo>
                    <a:pt x="304" y="543"/>
                  </a:lnTo>
                  <a:lnTo>
                    <a:pt x="651" y="1085"/>
                  </a:lnTo>
                  <a:lnTo>
                    <a:pt x="1084" y="1737"/>
                  </a:lnTo>
                  <a:lnTo>
                    <a:pt x="1648" y="2605"/>
                  </a:lnTo>
                  <a:lnTo>
                    <a:pt x="2255" y="3582"/>
                  </a:lnTo>
                  <a:lnTo>
                    <a:pt x="5508" y="7924"/>
                  </a:lnTo>
                  <a:lnTo>
                    <a:pt x="7113" y="9877"/>
                  </a:lnTo>
                  <a:lnTo>
                    <a:pt x="7027" y="9769"/>
                  </a:lnTo>
                  <a:lnTo>
                    <a:pt x="4381" y="6621"/>
                  </a:lnTo>
                  <a:lnTo>
                    <a:pt x="1778" y="2931"/>
                  </a:lnTo>
                  <a:lnTo>
                    <a:pt x="1214" y="2062"/>
                  </a:lnTo>
                  <a:lnTo>
                    <a:pt x="694" y="1194"/>
                  </a:lnTo>
                  <a:lnTo>
                    <a:pt x="347" y="651"/>
                  </a:lnTo>
                  <a:lnTo>
                    <a:pt x="87" y="217"/>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15" name="Freeform 15223"/>
            <p:cNvSpPr/>
            <p:nvPr/>
          </p:nvSpPr>
          <p:spPr>
            <a:xfrm>
              <a:off x="319066" y="1223821"/>
              <a:ext cx="217474" cy="841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9" y="204"/>
                  </a:lnTo>
                  <a:lnTo>
                    <a:pt x="315" y="509"/>
                  </a:lnTo>
                  <a:lnTo>
                    <a:pt x="669" y="1019"/>
                  </a:lnTo>
                  <a:lnTo>
                    <a:pt x="1102" y="1732"/>
                  </a:lnTo>
                  <a:lnTo>
                    <a:pt x="1652" y="2547"/>
                  </a:lnTo>
                  <a:lnTo>
                    <a:pt x="2243" y="3464"/>
                  </a:lnTo>
                  <a:lnTo>
                    <a:pt x="5469" y="7743"/>
                  </a:lnTo>
                  <a:lnTo>
                    <a:pt x="8734" y="11513"/>
                  </a:lnTo>
                  <a:lnTo>
                    <a:pt x="12118" y="14774"/>
                  </a:lnTo>
                  <a:lnTo>
                    <a:pt x="15580" y="17728"/>
                  </a:lnTo>
                  <a:lnTo>
                    <a:pt x="19043" y="19970"/>
                  </a:lnTo>
                  <a:lnTo>
                    <a:pt x="19711" y="20377"/>
                  </a:lnTo>
                  <a:lnTo>
                    <a:pt x="20341" y="20785"/>
                  </a:lnTo>
                  <a:lnTo>
                    <a:pt x="20852" y="20989"/>
                  </a:lnTo>
                  <a:lnTo>
                    <a:pt x="21246" y="21294"/>
                  </a:lnTo>
                  <a:lnTo>
                    <a:pt x="21482" y="21396"/>
                  </a:lnTo>
                  <a:lnTo>
                    <a:pt x="21600" y="21498"/>
                  </a:lnTo>
                  <a:lnTo>
                    <a:pt x="21443" y="21600"/>
                  </a:lnTo>
                  <a:lnTo>
                    <a:pt x="21246" y="21600"/>
                  </a:lnTo>
                  <a:lnTo>
                    <a:pt x="20970" y="21396"/>
                  </a:lnTo>
                  <a:lnTo>
                    <a:pt x="20616" y="21192"/>
                  </a:lnTo>
                  <a:lnTo>
                    <a:pt x="20420" y="21091"/>
                  </a:lnTo>
                  <a:lnTo>
                    <a:pt x="19987" y="20785"/>
                  </a:lnTo>
                  <a:lnTo>
                    <a:pt x="19397" y="20479"/>
                  </a:lnTo>
                  <a:lnTo>
                    <a:pt x="18689" y="20072"/>
                  </a:lnTo>
                  <a:lnTo>
                    <a:pt x="17941" y="19664"/>
                  </a:lnTo>
                  <a:lnTo>
                    <a:pt x="14636" y="17321"/>
                  </a:lnTo>
                  <a:lnTo>
                    <a:pt x="11370" y="14468"/>
                  </a:lnTo>
                  <a:lnTo>
                    <a:pt x="8184" y="11208"/>
                  </a:lnTo>
                  <a:lnTo>
                    <a:pt x="5115" y="7540"/>
                  </a:lnTo>
                  <a:lnTo>
                    <a:pt x="2085" y="3362"/>
                  </a:lnTo>
                  <a:lnTo>
                    <a:pt x="1534" y="2445"/>
                  </a:lnTo>
                  <a:lnTo>
                    <a:pt x="1023" y="1630"/>
                  </a:lnTo>
                  <a:lnTo>
                    <a:pt x="590" y="1019"/>
                  </a:lnTo>
                  <a:lnTo>
                    <a:pt x="275" y="509"/>
                  </a:lnTo>
                  <a:lnTo>
                    <a:pt x="79" y="204"/>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16" name="Freeform 15224"/>
            <p:cNvSpPr/>
            <p:nvPr/>
          </p:nvSpPr>
          <p:spPr>
            <a:xfrm>
              <a:off x="23017" y="839690"/>
              <a:ext cx="109531" cy="218258"/>
            </a:xfrm>
            <a:custGeom>
              <a:avLst/>
              <a:gdLst/>
              <a:ahLst/>
              <a:cxnLst>
                <a:cxn ang="0">
                  <a:pos x="wd2" y="hd2"/>
                </a:cxn>
                <a:cxn ang="5400000">
                  <a:pos x="wd2" y="hd2"/>
                </a:cxn>
                <a:cxn ang="10800000">
                  <a:pos x="wd2" y="hd2"/>
                </a:cxn>
                <a:cxn ang="16200000">
                  <a:pos x="wd2" y="hd2"/>
                </a:cxn>
              </a:cxnLst>
              <a:rect l="0" t="0" r="r" b="b"/>
              <a:pathLst>
                <a:path w="21600" h="21600" extrusionOk="0">
                  <a:moveTo>
                    <a:pt x="471" y="511"/>
                  </a:moveTo>
                  <a:lnTo>
                    <a:pt x="2042" y="1296"/>
                  </a:lnTo>
                  <a:lnTo>
                    <a:pt x="2278" y="1453"/>
                  </a:lnTo>
                  <a:lnTo>
                    <a:pt x="2513" y="1767"/>
                  </a:lnTo>
                  <a:lnTo>
                    <a:pt x="2906" y="2239"/>
                  </a:lnTo>
                  <a:lnTo>
                    <a:pt x="3299" y="2749"/>
                  </a:lnTo>
                  <a:lnTo>
                    <a:pt x="3692" y="3377"/>
                  </a:lnTo>
                  <a:lnTo>
                    <a:pt x="4163" y="4045"/>
                  </a:lnTo>
                  <a:lnTo>
                    <a:pt x="6441" y="7383"/>
                  </a:lnTo>
                  <a:lnTo>
                    <a:pt x="9111" y="10604"/>
                  </a:lnTo>
                  <a:lnTo>
                    <a:pt x="12175" y="13745"/>
                  </a:lnTo>
                  <a:lnTo>
                    <a:pt x="15473" y="16809"/>
                  </a:lnTo>
                  <a:lnTo>
                    <a:pt x="19165" y="19754"/>
                  </a:lnTo>
                  <a:lnTo>
                    <a:pt x="19872" y="20304"/>
                  </a:lnTo>
                  <a:lnTo>
                    <a:pt x="20500" y="20775"/>
                  </a:lnTo>
                  <a:lnTo>
                    <a:pt x="21050" y="21129"/>
                  </a:lnTo>
                  <a:lnTo>
                    <a:pt x="21364" y="21404"/>
                  </a:lnTo>
                  <a:lnTo>
                    <a:pt x="21600" y="21561"/>
                  </a:lnTo>
                  <a:lnTo>
                    <a:pt x="21600" y="21600"/>
                  </a:lnTo>
                  <a:lnTo>
                    <a:pt x="21050" y="21325"/>
                  </a:lnTo>
                  <a:lnTo>
                    <a:pt x="20657" y="21089"/>
                  </a:lnTo>
                  <a:lnTo>
                    <a:pt x="20422" y="20893"/>
                  </a:lnTo>
                  <a:lnTo>
                    <a:pt x="20343" y="20736"/>
                  </a:lnTo>
                  <a:lnTo>
                    <a:pt x="20265" y="20618"/>
                  </a:lnTo>
                  <a:lnTo>
                    <a:pt x="19951" y="20422"/>
                  </a:lnTo>
                  <a:lnTo>
                    <a:pt x="19558" y="20068"/>
                  </a:lnTo>
                  <a:lnTo>
                    <a:pt x="18929" y="19636"/>
                  </a:lnTo>
                  <a:lnTo>
                    <a:pt x="18223" y="19126"/>
                  </a:lnTo>
                  <a:lnTo>
                    <a:pt x="17516" y="18576"/>
                  </a:lnTo>
                  <a:lnTo>
                    <a:pt x="13667" y="15513"/>
                  </a:lnTo>
                  <a:lnTo>
                    <a:pt x="10132" y="12371"/>
                  </a:lnTo>
                  <a:lnTo>
                    <a:pt x="6991" y="9151"/>
                  </a:lnTo>
                  <a:lnTo>
                    <a:pt x="4163" y="5812"/>
                  </a:lnTo>
                  <a:lnTo>
                    <a:pt x="1807" y="2435"/>
                  </a:lnTo>
                  <a:lnTo>
                    <a:pt x="1335" y="1767"/>
                  </a:lnTo>
                  <a:lnTo>
                    <a:pt x="550" y="668"/>
                  </a:lnTo>
                  <a:lnTo>
                    <a:pt x="471" y="511"/>
                  </a:lnTo>
                  <a:close/>
                  <a:moveTo>
                    <a:pt x="0" y="0"/>
                  </a:moveTo>
                  <a:lnTo>
                    <a:pt x="79" y="39"/>
                  </a:lnTo>
                  <a:lnTo>
                    <a:pt x="314" y="275"/>
                  </a:lnTo>
                  <a:lnTo>
                    <a:pt x="471" y="511"/>
                  </a:lnTo>
                  <a:lnTo>
                    <a:pt x="157" y="353"/>
                  </a:lnTo>
                  <a:lnTo>
                    <a:pt x="0" y="118"/>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17" name="Freeform 15225"/>
            <p:cNvSpPr/>
            <p:nvPr/>
          </p:nvSpPr>
          <p:spPr>
            <a:xfrm>
              <a:off x="46827" y="864293"/>
              <a:ext cx="124612" cy="223020"/>
            </a:xfrm>
            <a:custGeom>
              <a:avLst/>
              <a:gdLst/>
              <a:ahLst/>
              <a:cxnLst>
                <a:cxn ang="0">
                  <a:pos x="wd2" y="hd2"/>
                </a:cxn>
                <a:cxn ang="5400000">
                  <a:pos x="wd2" y="hd2"/>
                </a:cxn>
                <a:cxn ang="10800000">
                  <a:pos x="wd2" y="hd2"/>
                </a:cxn>
                <a:cxn ang="16200000">
                  <a:pos x="wd2" y="hd2"/>
                </a:cxn>
              </a:cxnLst>
              <a:rect l="0" t="0" r="r" b="b"/>
              <a:pathLst>
                <a:path w="21600" h="21600" extrusionOk="0">
                  <a:moveTo>
                    <a:pt x="69" y="0"/>
                  </a:moveTo>
                  <a:lnTo>
                    <a:pt x="276" y="39"/>
                  </a:lnTo>
                  <a:lnTo>
                    <a:pt x="2829" y="1117"/>
                  </a:lnTo>
                  <a:lnTo>
                    <a:pt x="5728" y="2272"/>
                  </a:lnTo>
                  <a:lnTo>
                    <a:pt x="9040" y="3542"/>
                  </a:lnTo>
                  <a:lnTo>
                    <a:pt x="9592" y="3850"/>
                  </a:lnTo>
                  <a:lnTo>
                    <a:pt x="10144" y="4389"/>
                  </a:lnTo>
                  <a:lnTo>
                    <a:pt x="10627" y="4967"/>
                  </a:lnTo>
                  <a:lnTo>
                    <a:pt x="11042" y="5660"/>
                  </a:lnTo>
                  <a:lnTo>
                    <a:pt x="11387" y="6391"/>
                  </a:lnTo>
                  <a:lnTo>
                    <a:pt x="12629" y="9318"/>
                  </a:lnTo>
                  <a:lnTo>
                    <a:pt x="14147" y="12205"/>
                  </a:lnTo>
                  <a:lnTo>
                    <a:pt x="16010" y="15016"/>
                  </a:lnTo>
                  <a:lnTo>
                    <a:pt x="18081" y="17634"/>
                  </a:lnTo>
                  <a:lnTo>
                    <a:pt x="20496" y="20214"/>
                  </a:lnTo>
                  <a:lnTo>
                    <a:pt x="21255" y="21061"/>
                  </a:lnTo>
                  <a:lnTo>
                    <a:pt x="21462" y="21330"/>
                  </a:lnTo>
                  <a:lnTo>
                    <a:pt x="21600" y="21523"/>
                  </a:lnTo>
                  <a:lnTo>
                    <a:pt x="21600" y="21600"/>
                  </a:lnTo>
                  <a:lnTo>
                    <a:pt x="21393" y="21561"/>
                  </a:lnTo>
                  <a:lnTo>
                    <a:pt x="19599" y="20830"/>
                  </a:lnTo>
                  <a:lnTo>
                    <a:pt x="17942" y="20137"/>
                  </a:lnTo>
                  <a:lnTo>
                    <a:pt x="16424" y="19444"/>
                  </a:lnTo>
                  <a:lnTo>
                    <a:pt x="16217" y="19328"/>
                  </a:lnTo>
                  <a:lnTo>
                    <a:pt x="15872" y="19059"/>
                  </a:lnTo>
                  <a:lnTo>
                    <a:pt x="15320" y="18712"/>
                  </a:lnTo>
                  <a:lnTo>
                    <a:pt x="14699" y="18289"/>
                  </a:lnTo>
                  <a:lnTo>
                    <a:pt x="14078" y="17788"/>
                  </a:lnTo>
                  <a:lnTo>
                    <a:pt x="13457" y="17249"/>
                  </a:lnTo>
                  <a:lnTo>
                    <a:pt x="10282" y="14400"/>
                  </a:lnTo>
                  <a:lnTo>
                    <a:pt x="7453" y="11435"/>
                  </a:lnTo>
                  <a:lnTo>
                    <a:pt x="4762" y="8355"/>
                  </a:lnTo>
                  <a:lnTo>
                    <a:pt x="2553" y="5236"/>
                  </a:lnTo>
                  <a:lnTo>
                    <a:pt x="621" y="2002"/>
                  </a:lnTo>
                  <a:lnTo>
                    <a:pt x="276" y="1386"/>
                  </a:lnTo>
                  <a:lnTo>
                    <a:pt x="69" y="847"/>
                  </a:lnTo>
                  <a:lnTo>
                    <a:pt x="0" y="462"/>
                  </a:lnTo>
                  <a:lnTo>
                    <a:pt x="0" y="154"/>
                  </a:lnTo>
                  <a:lnTo>
                    <a:pt x="69"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18" name="Freeform 15226"/>
            <p:cNvSpPr/>
            <p:nvPr/>
          </p:nvSpPr>
          <p:spPr>
            <a:xfrm>
              <a:off x="126197" y="923818"/>
              <a:ext cx="115088" cy="208733"/>
            </a:xfrm>
            <a:custGeom>
              <a:avLst/>
              <a:gdLst/>
              <a:ahLst/>
              <a:cxnLst>
                <a:cxn ang="0">
                  <a:pos x="wd2" y="hd2"/>
                </a:cxn>
                <a:cxn ang="5400000">
                  <a:pos x="wd2" y="hd2"/>
                </a:cxn>
                <a:cxn ang="10800000">
                  <a:pos x="wd2" y="hd2"/>
                </a:cxn>
                <a:cxn ang="16200000">
                  <a:pos x="wd2" y="hd2"/>
                </a:cxn>
              </a:cxnLst>
              <a:rect l="0" t="0" r="r" b="b"/>
              <a:pathLst>
                <a:path w="21600" h="21600" extrusionOk="0">
                  <a:moveTo>
                    <a:pt x="968" y="0"/>
                  </a:moveTo>
                  <a:lnTo>
                    <a:pt x="1490" y="82"/>
                  </a:lnTo>
                  <a:lnTo>
                    <a:pt x="6480" y="1930"/>
                  </a:lnTo>
                  <a:lnTo>
                    <a:pt x="11768" y="3778"/>
                  </a:lnTo>
                  <a:lnTo>
                    <a:pt x="17354" y="5790"/>
                  </a:lnTo>
                  <a:lnTo>
                    <a:pt x="18099" y="6160"/>
                  </a:lnTo>
                  <a:lnTo>
                    <a:pt x="18770" y="6694"/>
                  </a:lnTo>
                  <a:lnTo>
                    <a:pt x="19217" y="7310"/>
                  </a:lnTo>
                  <a:lnTo>
                    <a:pt x="19514" y="8008"/>
                  </a:lnTo>
                  <a:lnTo>
                    <a:pt x="19589" y="8665"/>
                  </a:lnTo>
                  <a:lnTo>
                    <a:pt x="19440" y="11252"/>
                  </a:lnTo>
                  <a:lnTo>
                    <a:pt x="19589" y="13757"/>
                  </a:lnTo>
                  <a:lnTo>
                    <a:pt x="19961" y="16179"/>
                  </a:lnTo>
                  <a:lnTo>
                    <a:pt x="20557" y="18438"/>
                  </a:lnTo>
                  <a:lnTo>
                    <a:pt x="21451" y="20573"/>
                  </a:lnTo>
                  <a:lnTo>
                    <a:pt x="21600" y="21066"/>
                  </a:lnTo>
                  <a:lnTo>
                    <a:pt x="21600" y="21354"/>
                  </a:lnTo>
                  <a:lnTo>
                    <a:pt x="21451" y="21559"/>
                  </a:lnTo>
                  <a:lnTo>
                    <a:pt x="21228" y="21600"/>
                  </a:lnTo>
                  <a:lnTo>
                    <a:pt x="20781" y="21518"/>
                  </a:lnTo>
                  <a:lnTo>
                    <a:pt x="16237" y="19834"/>
                  </a:lnTo>
                  <a:lnTo>
                    <a:pt x="11917" y="18274"/>
                  </a:lnTo>
                  <a:lnTo>
                    <a:pt x="11470" y="18027"/>
                  </a:lnTo>
                  <a:lnTo>
                    <a:pt x="10949" y="17658"/>
                  </a:lnTo>
                  <a:lnTo>
                    <a:pt x="10279" y="17206"/>
                  </a:lnTo>
                  <a:lnTo>
                    <a:pt x="9608" y="16672"/>
                  </a:lnTo>
                  <a:lnTo>
                    <a:pt x="9012" y="16056"/>
                  </a:lnTo>
                  <a:lnTo>
                    <a:pt x="6629" y="13387"/>
                  </a:lnTo>
                  <a:lnTo>
                    <a:pt x="4618" y="10636"/>
                  </a:lnTo>
                  <a:lnTo>
                    <a:pt x="2830" y="7720"/>
                  </a:lnTo>
                  <a:lnTo>
                    <a:pt x="1266" y="4763"/>
                  </a:lnTo>
                  <a:lnTo>
                    <a:pt x="149" y="1684"/>
                  </a:lnTo>
                  <a:lnTo>
                    <a:pt x="0" y="1068"/>
                  </a:lnTo>
                  <a:lnTo>
                    <a:pt x="74" y="616"/>
                  </a:lnTo>
                  <a:lnTo>
                    <a:pt x="223" y="246"/>
                  </a:lnTo>
                  <a:lnTo>
                    <a:pt x="521" y="41"/>
                  </a:lnTo>
                  <a:lnTo>
                    <a:pt x="968"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19" name="Freeform 15227"/>
            <p:cNvSpPr/>
            <p:nvPr/>
          </p:nvSpPr>
          <p:spPr>
            <a:xfrm>
              <a:off x="247633" y="1009533"/>
              <a:ext cx="132549" cy="176987"/>
            </a:xfrm>
            <a:custGeom>
              <a:avLst/>
              <a:gdLst/>
              <a:ahLst/>
              <a:cxnLst>
                <a:cxn ang="0">
                  <a:pos x="wd2" y="hd2"/>
                </a:cxn>
                <a:cxn ang="5400000">
                  <a:pos x="wd2" y="hd2"/>
                </a:cxn>
                <a:cxn ang="10800000">
                  <a:pos x="wd2" y="hd2"/>
                </a:cxn>
                <a:cxn ang="16200000">
                  <a:pos x="wd2" y="hd2"/>
                </a:cxn>
              </a:cxnLst>
              <a:rect l="0" t="0" r="r" b="b"/>
              <a:pathLst>
                <a:path w="21600" h="21600" extrusionOk="0">
                  <a:moveTo>
                    <a:pt x="2328" y="0"/>
                  </a:moveTo>
                  <a:lnTo>
                    <a:pt x="3104" y="193"/>
                  </a:lnTo>
                  <a:lnTo>
                    <a:pt x="11511" y="4098"/>
                  </a:lnTo>
                  <a:lnTo>
                    <a:pt x="20113" y="8052"/>
                  </a:lnTo>
                  <a:lnTo>
                    <a:pt x="20824" y="8486"/>
                  </a:lnTo>
                  <a:lnTo>
                    <a:pt x="21341" y="9064"/>
                  </a:lnTo>
                  <a:lnTo>
                    <a:pt x="21600" y="9691"/>
                  </a:lnTo>
                  <a:lnTo>
                    <a:pt x="21535" y="10366"/>
                  </a:lnTo>
                  <a:lnTo>
                    <a:pt x="21277" y="10993"/>
                  </a:lnTo>
                  <a:lnTo>
                    <a:pt x="19207" y="13789"/>
                  </a:lnTo>
                  <a:lnTo>
                    <a:pt x="17267" y="16441"/>
                  </a:lnTo>
                  <a:lnTo>
                    <a:pt x="15586" y="18804"/>
                  </a:lnTo>
                  <a:lnTo>
                    <a:pt x="14098" y="21021"/>
                  </a:lnTo>
                  <a:lnTo>
                    <a:pt x="13710" y="21359"/>
                  </a:lnTo>
                  <a:lnTo>
                    <a:pt x="13193" y="21552"/>
                  </a:lnTo>
                  <a:lnTo>
                    <a:pt x="12611" y="21600"/>
                  </a:lnTo>
                  <a:lnTo>
                    <a:pt x="12029" y="21407"/>
                  </a:lnTo>
                  <a:lnTo>
                    <a:pt x="7243" y="19189"/>
                  </a:lnTo>
                  <a:lnTo>
                    <a:pt x="2587" y="17020"/>
                  </a:lnTo>
                  <a:lnTo>
                    <a:pt x="2069" y="16682"/>
                  </a:lnTo>
                  <a:lnTo>
                    <a:pt x="1552" y="16152"/>
                  </a:lnTo>
                  <a:lnTo>
                    <a:pt x="1099" y="15573"/>
                  </a:lnTo>
                  <a:lnTo>
                    <a:pt x="841" y="14898"/>
                  </a:lnTo>
                  <a:lnTo>
                    <a:pt x="323" y="12439"/>
                  </a:lnTo>
                  <a:lnTo>
                    <a:pt x="65" y="9884"/>
                  </a:lnTo>
                  <a:lnTo>
                    <a:pt x="0" y="7136"/>
                  </a:lnTo>
                  <a:lnTo>
                    <a:pt x="129" y="4339"/>
                  </a:lnTo>
                  <a:lnTo>
                    <a:pt x="453" y="1446"/>
                  </a:lnTo>
                  <a:lnTo>
                    <a:pt x="647" y="723"/>
                  </a:lnTo>
                  <a:lnTo>
                    <a:pt x="1099" y="289"/>
                  </a:lnTo>
                  <a:lnTo>
                    <a:pt x="1681" y="0"/>
                  </a:lnTo>
                  <a:lnTo>
                    <a:pt x="2328"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20" name="Freeform 15228"/>
            <p:cNvSpPr/>
            <p:nvPr/>
          </p:nvSpPr>
          <p:spPr>
            <a:xfrm>
              <a:off x="347639" y="1105566"/>
              <a:ext cx="189695" cy="134129"/>
            </a:xfrm>
            <a:custGeom>
              <a:avLst/>
              <a:gdLst/>
              <a:ahLst/>
              <a:cxnLst>
                <a:cxn ang="0">
                  <a:pos x="wd2" y="hd2"/>
                </a:cxn>
                <a:cxn ang="5400000">
                  <a:pos x="wd2" y="hd2"/>
                </a:cxn>
                <a:cxn ang="10800000">
                  <a:pos x="wd2" y="hd2"/>
                </a:cxn>
                <a:cxn ang="16200000">
                  <a:pos x="wd2" y="hd2"/>
                </a:cxn>
              </a:cxnLst>
              <a:rect l="0" t="0" r="r" b="b"/>
              <a:pathLst>
                <a:path w="21600" h="21600" extrusionOk="0">
                  <a:moveTo>
                    <a:pt x="7711" y="0"/>
                  </a:moveTo>
                  <a:lnTo>
                    <a:pt x="8342" y="64"/>
                  </a:lnTo>
                  <a:lnTo>
                    <a:pt x="8929" y="445"/>
                  </a:lnTo>
                  <a:lnTo>
                    <a:pt x="15016" y="5527"/>
                  </a:lnTo>
                  <a:lnTo>
                    <a:pt x="20969" y="10355"/>
                  </a:lnTo>
                  <a:lnTo>
                    <a:pt x="21375" y="10864"/>
                  </a:lnTo>
                  <a:lnTo>
                    <a:pt x="21600" y="11499"/>
                  </a:lnTo>
                  <a:lnTo>
                    <a:pt x="21555" y="12198"/>
                  </a:lnTo>
                  <a:lnTo>
                    <a:pt x="21329" y="12833"/>
                  </a:lnTo>
                  <a:lnTo>
                    <a:pt x="20833" y="13468"/>
                  </a:lnTo>
                  <a:lnTo>
                    <a:pt x="18534" y="15565"/>
                  </a:lnTo>
                  <a:lnTo>
                    <a:pt x="16234" y="17407"/>
                  </a:lnTo>
                  <a:lnTo>
                    <a:pt x="14024" y="18995"/>
                  </a:lnTo>
                  <a:lnTo>
                    <a:pt x="11770" y="20329"/>
                  </a:lnTo>
                  <a:lnTo>
                    <a:pt x="9605" y="21409"/>
                  </a:lnTo>
                  <a:lnTo>
                    <a:pt x="8974" y="21600"/>
                  </a:lnTo>
                  <a:lnTo>
                    <a:pt x="8297" y="21600"/>
                  </a:lnTo>
                  <a:lnTo>
                    <a:pt x="7711" y="21473"/>
                  </a:lnTo>
                  <a:lnTo>
                    <a:pt x="7215" y="21219"/>
                  </a:lnTo>
                  <a:lnTo>
                    <a:pt x="3923" y="18487"/>
                  </a:lnTo>
                  <a:lnTo>
                    <a:pt x="541" y="15755"/>
                  </a:lnTo>
                  <a:lnTo>
                    <a:pt x="180" y="15311"/>
                  </a:lnTo>
                  <a:lnTo>
                    <a:pt x="0" y="14802"/>
                  </a:lnTo>
                  <a:lnTo>
                    <a:pt x="0" y="14231"/>
                  </a:lnTo>
                  <a:lnTo>
                    <a:pt x="180" y="13722"/>
                  </a:lnTo>
                  <a:lnTo>
                    <a:pt x="1533" y="10991"/>
                  </a:lnTo>
                  <a:lnTo>
                    <a:pt x="2931" y="8068"/>
                  </a:lnTo>
                  <a:lnTo>
                    <a:pt x="4464" y="4828"/>
                  </a:lnTo>
                  <a:lnTo>
                    <a:pt x="6088" y="1271"/>
                  </a:lnTo>
                  <a:lnTo>
                    <a:pt x="6494" y="635"/>
                  </a:lnTo>
                  <a:lnTo>
                    <a:pt x="7035" y="191"/>
                  </a:lnTo>
                  <a:lnTo>
                    <a:pt x="7711"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21" name="Freeform 15229"/>
            <p:cNvSpPr/>
            <p:nvPr/>
          </p:nvSpPr>
          <p:spPr>
            <a:xfrm>
              <a:off x="436534" y="1196043"/>
              <a:ext cx="236523" cy="88097"/>
            </a:xfrm>
            <a:custGeom>
              <a:avLst/>
              <a:gdLst/>
              <a:ahLst/>
              <a:cxnLst>
                <a:cxn ang="0">
                  <a:pos x="wd2" y="hd2"/>
                </a:cxn>
                <a:cxn ang="5400000">
                  <a:pos x="wd2" y="hd2"/>
                </a:cxn>
                <a:cxn ang="10800000">
                  <a:pos x="wd2" y="hd2"/>
                </a:cxn>
                <a:cxn ang="16200000">
                  <a:pos x="wd2" y="hd2"/>
                </a:cxn>
              </a:cxnLst>
              <a:rect l="0" t="0" r="r" b="b"/>
              <a:pathLst>
                <a:path w="21600" h="21600" extrusionOk="0">
                  <a:moveTo>
                    <a:pt x="12218" y="0"/>
                  </a:moveTo>
                  <a:lnTo>
                    <a:pt x="12800" y="195"/>
                  </a:lnTo>
                  <a:lnTo>
                    <a:pt x="13309" y="681"/>
                  </a:lnTo>
                  <a:lnTo>
                    <a:pt x="16073" y="4865"/>
                  </a:lnTo>
                  <a:lnTo>
                    <a:pt x="18800" y="8757"/>
                  </a:lnTo>
                  <a:lnTo>
                    <a:pt x="21345" y="12551"/>
                  </a:lnTo>
                  <a:lnTo>
                    <a:pt x="21564" y="13038"/>
                  </a:lnTo>
                  <a:lnTo>
                    <a:pt x="21600" y="13622"/>
                  </a:lnTo>
                  <a:lnTo>
                    <a:pt x="21491" y="14205"/>
                  </a:lnTo>
                  <a:lnTo>
                    <a:pt x="21273" y="14789"/>
                  </a:lnTo>
                  <a:lnTo>
                    <a:pt x="20909" y="15373"/>
                  </a:lnTo>
                  <a:lnTo>
                    <a:pt x="20436" y="15859"/>
                  </a:lnTo>
                  <a:lnTo>
                    <a:pt x="17745" y="17903"/>
                  </a:lnTo>
                  <a:lnTo>
                    <a:pt x="15091" y="19557"/>
                  </a:lnTo>
                  <a:lnTo>
                    <a:pt x="12400" y="20724"/>
                  </a:lnTo>
                  <a:lnTo>
                    <a:pt x="9782" y="21405"/>
                  </a:lnTo>
                  <a:lnTo>
                    <a:pt x="7127" y="21600"/>
                  </a:lnTo>
                  <a:lnTo>
                    <a:pt x="6400" y="21503"/>
                  </a:lnTo>
                  <a:lnTo>
                    <a:pt x="5673" y="21308"/>
                  </a:lnTo>
                  <a:lnTo>
                    <a:pt x="5127" y="21016"/>
                  </a:lnTo>
                  <a:lnTo>
                    <a:pt x="4764" y="20627"/>
                  </a:lnTo>
                  <a:lnTo>
                    <a:pt x="2509" y="17514"/>
                  </a:lnTo>
                  <a:lnTo>
                    <a:pt x="182" y="14108"/>
                  </a:lnTo>
                  <a:lnTo>
                    <a:pt x="0" y="13622"/>
                  </a:lnTo>
                  <a:lnTo>
                    <a:pt x="36" y="13135"/>
                  </a:lnTo>
                  <a:lnTo>
                    <a:pt x="291" y="12746"/>
                  </a:lnTo>
                  <a:lnTo>
                    <a:pt x="727" y="12357"/>
                  </a:lnTo>
                  <a:lnTo>
                    <a:pt x="2618" y="10995"/>
                  </a:lnTo>
                  <a:lnTo>
                    <a:pt x="4582" y="9146"/>
                  </a:lnTo>
                  <a:lnTo>
                    <a:pt x="6509" y="6908"/>
                  </a:lnTo>
                  <a:lnTo>
                    <a:pt x="8509" y="4281"/>
                  </a:lnTo>
                  <a:lnTo>
                    <a:pt x="10473" y="1265"/>
                  </a:lnTo>
                  <a:lnTo>
                    <a:pt x="11018" y="584"/>
                  </a:lnTo>
                  <a:lnTo>
                    <a:pt x="11636" y="97"/>
                  </a:lnTo>
                  <a:lnTo>
                    <a:pt x="12218"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22" name="Freeform 15230"/>
            <p:cNvSpPr/>
            <p:nvPr/>
          </p:nvSpPr>
          <p:spPr>
            <a:xfrm>
              <a:off x="509554" y="1265885"/>
              <a:ext cx="253984" cy="47620"/>
            </a:xfrm>
            <a:custGeom>
              <a:avLst/>
              <a:gdLst/>
              <a:ahLst/>
              <a:cxnLst>
                <a:cxn ang="0">
                  <a:pos x="wd2" y="hd2"/>
                </a:cxn>
                <a:cxn ang="5400000">
                  <a:pos x="wd2" y="hd2"/>
                </a:cxn>
                <a:cxn ang="10800000">
                  <a:pos x="wd2" y="hd2"/>
                </a:cxn>
                <a:cxn ang="16200000">
                  <a:pos x="wd2" y="hd2"/>
                </a:cxn>
              </a:cxnLst>
              <a:rect l="0" t="0" r="r" b="b"/>
              <a:pathLst>
                <a:path w="21600" h="21600" extrusionOk="0">
                  <a:moveTo>
                    <a:pt x="15948" y="0"/>
                  </a:moveTo>
                  <a:lnTo>
                    <a:pt x="16452" y="0"/>
                  </a:lnTo>
                  <a:lnTo>
                    <a:pt x="16789" y="714"/>
                  </a:lnTo>
                  <a:lnTo>
                    <a:pt x="18101" y="4106"/>
                  </a:lnTo>
                  <a:lnTo>
                    <a:pt x="19312" y="7319"/>
                  </a:lnTo>
                  <a:lnTo>
                    <a:pt x="20490" y="10354"/>
                  </a:lnTo>
                  <a:lnTo>
                    <a:pt x="21533" y="13031"/>
                  </a:lnTo>
                  <a:lnTo>
                    <a:pt x="21600" y="13388"/>
                  </a:lnTo>
                  <a:lnTo>
                    <a:pt x="21499" y="13924"/>
                  </a:lnTo>
                  <a:lnTo>
                    <a:pt x="21297" y="14638"/>
                  </a:lnTo>
                  <a:lnTo>
                    <a:pt x="20927" y="15352"/>
                  </a:lnTo>
                  <a:lnTo>
                    <a:pt x="20490" y="15888"/>
                  </a:lnTo>
                  <a:lnTo>
                    <a:pt x="19951" y="16602"/>
                  </a:lnTo>
                  <a:lnTo>
                    <a:pt x="16991" y="19101"/>
                  </a:lnTo>
                  <a:lnTo>
                    <a:pt x="14030" y="20886"/>
                  </a:lnTo>
                  <a:lnTo>
                    <a:pt x="11103" y="21600"/>
                  </a:lnTo>
                  <a:lnTo>
                    <a:pt x="8142" y="21421"/>
                  </a:lnTo>
                  <a:lnTo>
                    <a:pt x="5215" y="20350"/>
                  </a:lnTo>
                  <a:lnTo>
                    <a:pt x="4542" y="19993"/>
                  </a:lnTo>
                  <a:lnTo>
                    <a:pt x="3936" y="19636"/>
                  </a:lnTo>
                  <a:lnTo>
                    <a:pt x="3432" y="19101"/>
                  </a:lnTo>
                  <a:lnTo>
                    <a:pt x="3028" y="18744"/>
                  </a:lnTo>
                  <a:lnTo>
                    <a:pt x="2860" y="18565"/>
                  </a:lnTo>
                  <a:lnTo>
                    <a:pt x="2019" y="16602"/>
                  </a:lnTo>
                  <a:lnTo>
                    <a:pt x="1110" y="14281"/>
                  </a:lnTo>
                  <a:lnTo>
                    <a:pt x="67" y="11603"/>
                  </a:lnTo>
                  <a:lnTo>
                    <a:pt x="0" y="11068"/>
                  </a:lnTo>
                  <a:lnTo>
                    <a:pt x="101" y="10889"/>
                  </a:lnTo>
                  <a:lnTo>
                    <a:pt x="404" y="10711"/>
                  </a:lnTo>
                  <a:lnTo>
                    <a:pt x="1346" y="10711"/>
                  </a:lnTo>
                  <a:lnTo>
                    <a:pt x="3869" y="10532"/>
                  </a:lnTo>
                  <a:lnTo>
                    <a:pt x="6426" y="9640"/>
                  </a:lnTo>
                  <a:lnTo>
                    <a:pt x="8950" y="7676"/>
                  </a:lnTo>
                  <a:lnTo>
                    <a:pt x="11540" y="4998"/>
                  </a:lnTo>
                  <a:lnTo>
                    <a:pt x="14064" y="1428"/>
                  </a:lnTo>
                  <a:lnTo>
                    <a:pt x="14703" y="714"/>
                  </a:lnTo>
                  <a:lnTo>
                    <a:pt x="15376" y="179"/>
                  </a:lnTo>
                  <a:lnTo>
                    <a:pt x="15948"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23" name="Freeform 15231"/>
            <p:cNvSpPr/>
            <p:nvPr/>
          </p:nvSpPr>
          <p:spPr>
            <a:xfrm>
              <a:off x="554001" y="1301599"/>
              <a:ext cx="243666" cy="16668"/>
            </a:xfrm>
            <a:custGeom>
              <a:avLst/>
              <a:gdLst/>
              <a:ahLst/>
              <a:cxnLst>
                <a:cxn ang="0">
                  <a:pos x="wd2" y="hd2"/>
                </a:cxn>
                <a:cxn ang="5400000">
                  <a:pos x="wd2" y="hd2"/>
                </a:cxn>
                <a:cxn ang="10800000">
                  <a:pos x="wd2" y="hd2"/>
                </a:cxn>
                <a:cxn ang="16200000">
                  <a:pos x="wd2" y="hd2"/>
                </a:cxn>
              </a:cxnLst>
              <a:rect l="0" t="0" r="r" b="b"/>
              <a:pathLst>
                <a:path w="21600" h="21600" extrusionOk="0">
                  <a:moveTo>
                    <a:pt x="21530" y="3161"/>
                  </a:moveTo>
                  <a:lnTo>
                    <a:pt x="21600" y="3161"/>
                  </a:lnTo>
                  <a:lnTo>
                    <a:pt x="21495" y="4741"/>
                  </a:lnTo>
                  <a:lnTo>
                    <a:pt x="21249" y="4741"/>
                  </a:lnTo>
                  <a:lnTo>
                    <a:pt x="21073" y="4215"/>
                  </a:lnTo>
                  <a:lnTo>
                    <a:pt x="21284" y="3688"/>
                  </a:lnTo>
                  <a:lnTo>
                    <a:pt x="21530" y="3161"/>
                  </a:lnTo>
                  <a:close/>
                  <a:moveTo>
                    <a:pt x="19984" y="0"/>
                  </a:moveTo>
                  <a:lnTo>
                    <a:pt x="20195" y="0"/>
                  </a:lnTo>
                  <a:lnTo>
                    <a:pt x="20581" y="2107"/>
                  </a:lnTo>
                  <a:lnTo>
                    <a:pt x="20968" y="3688"/>
                  </a:lnTo>
                  <a:lnTo>
                    <a:pt x="21073" y="4215"/>
                  </a:lnTo>
                  <a:lnTo>
                    <a:pt x="20933" y="4741"/>
                  </a:lnTo>
                  <a:lnTo>
                    <a:pt x="20476" y="5795"/>
                  </a:lnTo>
                  <a:lnTo>
                    <a:pt x="19914" y="7376"/>
                  </a:lnTo>
                  <a:lnTo>
                    <a:pt x="19317" y="8956"/>
                  </a:lnTo>
                  <a:lnTo>
                    <a:pt x="16121" y="15805"/>
                  </a:lnTo>
                  <a:lnTo>
                    <a:pt x="12925" y="20020"/>
                  </a:lnTo>
                  <a:lnTo>
                    <a:pt x="9694" y="21600"/>
                  </a:lnTo>
                  <a:lnTo>
                    <a:pt x="6462" y="20546"/>
                  </a:lnTo>
                  <a:lnTo>
                    <a:pt x="3301" y="16859"/>
                  </a:lnTo>
                  <a:lnTo>
                    <a:pt x="2564" y="15805"/>
                  </a:lnTo>
                  <a:lnTo>
                    <a:pt x="1897" y="14751"/>
                  </a:lnTo>
                  <a:lnTo>
                    <a:pt x="1405" y="14224"/>
                  </a:lnTo>
                  <a:lnTo>
                    <a:pt x="1089" y="13698"/>
                  </a:lnTo>
                  <a:lnTo>
                    <a:pt x="948" y="13698"/>
                  </a:lnTo>
                  <a:lnTo>
                    <a:pt x="808" y="14224"/>
                  </a:lnTo>
                  <a:lnTo>
                    <a:pt x="597" y="14224"/>
                  </a:lnTo>
                  <a:lnTo>
                    <a:pt x="351" y="13171"/>
                  </a:lnTo>
                  <a:lnTo>
                    <a:pt x="0" y="11590"/>
                  </a:lnTo>
                  <a:lnTo>
                    <a:pt x="35" y="11590"/>
                  </a:lnTo>
                  <a:lnTo>
                    <a:pt x="281" y="12117"/>
                  </a:lnTo>
                  <a:lnTo>
                    <a:pt x="702" y="12644"/>
                  </a:lnTo>
                  <a:lnTo>
                    <a:pt x="1264" y="13698"/>
                  </a:lnTo>
                  <a:lnTo>
                    <a:pt x="1967" y="14224"/>
                  </a:lnTo>
                  <a:lnTo>
                    <a:pt x="5093" y="17912"/>
                  </a:lnTo>
                  <a:lnTo>
                    <a:pt x="8219" y="18439"/>
                  </a:lnTo>
                  <a:lnTo>
                    <a:pt x="11309" y="16859"/>
                  </a:lnTo>
                  <a:lnTo>
                    <a:pt x="14435" y="12117"/>
                  </a:lnTo>
                  <a:lnTo>
                    <a:pt x="17561" y="4741"/>
                  </a:lnTo>
                  <a:lnTo>
                    <a:pt x="18755" y="1580"/>
                  </a:lnTo>
                  <a:lnTo>
                    <a:pt x="19247" y="527"/>
                  </a:lnTo>
                  <a:lnTo>
                    <a:pt x="19668" y="0"/>
                  </a:lnTo>
                  <a:lnTo>
                    <a:pt x="19984"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24" name="Freeform 15232"/>
            <p:cNvSpPr/>
            <p:nvPr/>
          </p:nvSpPr>
          <p:spPr>
            <a:xfrm>
              <a:off x="0" y="578576"/>
              <a:ext cx="26986" cy="246829"/>
            </a:xfrm>
            <a:custGeom>
              <a:avLst/>
              <a:gdLst/>
              <a:ahLst/>
              <a:cxnLst>
                <a:cxn ang="0">
                  <a:pos x="wd2" y="hd2"/>
                </a:cxn>
                <a:cxn ang="5400000">
                  <a:pos x="wd2" y="hd2"/>
                </a:cxn>
                <a:cxn ang="10800000">
                  <a:pos x="wd2" y="hd2"/>
                </a:cxn>
                <a:cxn ang="16200000">
                  <a:pos x="wd2" y="hd2"/>
                </a:cxn>
              </a:cxnLst>
              <a:rect l="0" t="0" r="r" b="b"/>
              <a:pathLst>
                <a:path w="21600" h="21600" extrusionOk="0">
                  <a:moveTo>
                    <a:pt x="2777" y="139"/>
                  </a:moveTo>
                  <a:lnTo>
                    <a:pt x="3394" y="244"/>
                  </a:lnTo>
                  <a:lnTo>
                    <a:pt x="5554" y="488"/>
                  </a:lnTo>
                  <a:lnTo>
                    <a:pt x="8640" y="801"/>
                  </a:lnTo>
                  <a:lnTo>
                    <a:pt x="12343" y="1115"/>
                  </a:lnTo>
                  <a:lnTo>
                    <a:pt x="13269" y="1289"/>
                  </a:lnTo>
                  <a:lnTo>
                    <a:pt x="13886" y="1603"/>
                  </a:lnTo>
                  <a:lnTo>
                    <a:pt x="14194" y="2021"/>
                  </a:lnTo>
                  <a:lnTo>
                    <a:pt x="14194" y="3101"/>
                  </a:lnTo>
                  <a:lnTo>
                    <a:pt x="13577" y="3728"/>
                  </a:lnTo>
                  <a:lnTo>
                    <a:pt x="11726" y="6968"/>
                  </a:lnTo>
                  <a:lnTo>
                    <a:pt x="11417" y="10173"/>
                  </a:lnTo>
                  <a:lnTo>
                    <a:pt x="12651" y="13343"/>
                  </a:lnTo>
                  <a:lnTo>
                    <a:pt x="15429" y="16514"/>
                  </a:lnTo>
                  <a:lnTo>
                    <a:pt x="19440" y="19684"/>
                  </a:lnTo>
                  <a:lnTo>
                    <a:pt x="20366" y="20276"/>
                  </a:lnTo>
                  <a:lnTo>
                    <a:pt x="21291" y="20764"/>
                  </a:lnTo>
                  <a:lnTo>
                    <a:pt x="21600" y="21182"/>
                  </a:lnTo>
                  <a:lnTo>
                    <a:pt x="21600" y="21600"/>
                  </a:lnTo>
                  <a:lnTo>
                    <a:pt x="20674" y="21600"/>
                  </a:lnTo>
                  <a:lnTo>
                    <a:pt x="17589" y="21286"/>
                  </a:lnTo>
                  <a:lnTo>
                    <a:pt x="15120" y="21008"/>
                  </a:lnTo>
                  <a:lnTo>
                    <a:pt x="13577" y="20799"/>
                  </a:lnTo>
                  <a:lnTo>
                    <a:pt x="12651" y="20590"/>
                  </a:lnTo>
                  <a:lnTo>
                    <a:pt x="12960" y="20450"/>
                  </a:lnTo>
                  <a:lnTo>
                    <a:pt x="12651" y="20381"/>
                  </a:lnTo>
                  <a:lnTo>
                    <a:pt x="12343" y="20137"/>
                  </a:lnTo>
                  <a:lnTo>
                    <a:pt x="12034" y="19788"/>
                  </a:lnTo>
                  <a:lnTo>
                    <a:pt x="11109" y="19335"/>
                  </a:lnTo>
                  <a:lnTo>
                    <a:pt x="9257" y="18151"/>
                  </a:lnTo>
                  <a:lnTo>
                    <a:pt x="4629" y="15050"/>
                  </a:lnTo>
                  <a:lnTo>
                    <a:pt x="1543" y="11845"/>
                  </a:lnTo>
                  <a:lnTo>
                    <a:pt x="0" y="8640"/>
                  </a:lnTo>
                  <a:lnTo>
                    <a:pt x="0" y="5470"/>
                  </a:lnTo>
                  <a:lnTo>
                    <a:pt x="1543" y="2265"/>
                  </a:lnTo>
                  <a:lnTo>
                    <a:pt x="1851" y="1533"/>
                  </a:lnTo>
                  <a:lnTo>
                    <a:pt x="2160" y="941"/>
                  </a:lnTo>
                  <a:lnTo>
                    <a:pt x="2469" y="418"/>
                  </a:lnTo>
                  <a:lnTo>
                    <a:pt x="2777" y="139"/>
                  </a:lnTo>
                  <a:close/>
                  <a:moveTo>
                    <a:pt x="2469" y="0"/>
                  </a:moveTo>
                  <a:lnTo>
                    <a:pt x="2777" y="105"/>
                  </a:lnTo>
                  <a:lnTo>
                    <a:pt x="2777" y="139"/>
                  </a:lnTo>
                  <a:lnTo>
                    <a:pt x="2469" y="70"/>
                  </a:lnTo>
                  <a:lnTo>
                    <a:pt x="2469"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25" name="Freeform 15233"/>
            <p:cNvSpPr/>
            <p:nvPr/>
          </p:nvSpPr>
          <p:spPr>
            <a:xfrm>
              <a:off x="22223" y="606355"/>
              <a:ext cx="90483" cy="270638"/>
            </a:xfrm>
            <a:custGeom>
              <a:avLst/>
              <a:gdLst/>
              <a:ahLst/>
              <a:cxnLst>
                <a:cxn ang="0">
                  <a:pos x="wd2" y="hd2"/>
                </a:cxn>
                <a:cxn ang="5400000">
                  <a:pos x="wd2" y="hd2"/>
                </a:cxn>
                <a:cxn ang="10800000">
                  <a:pos x="wd2" y="hd2"/>
                </a:cxn>
                <a:cxn ang="16200000">
                  <a:pos x="wd2" y="hd2"/>
                </a:cxn>
              </a:cxnLst>
              <a:rect l="0" t="0" r="r" b="b"/>
              <a:pathLst>
                <a:path w="21600" h="21600" extrusionOk="0">
                  <a:moveTo>
                    <a:pt x="2759" y="0"/>
                  </a:moveTo>
                  <a:lnTo>
                    <a:pt x="3330" y="32"/>
                  </a:lnTo>
                  <a:lnTo>
                    <a:pt x="6851" y="823"/>
                  </a:lnTo>
                  <a:lnTo>
                    <a:pt x="10752" y="1710"/>
                  </a:lnTo>
                  <a:lnTo>
                    <a:pt x="19602" y="3674"/>
                  </a:lnTo>
                  <a:lnTo>
                    <a:pt x="20363" y="3896"/>
                  </a:lnTo>
                  <a:lnTo>
                    <a:pt x="20934" y="4276"/>
                  </a:lnTo>
                  <a:lnTo>
                    <a:pt x="21315" y="4719"/>
                  </a:lnTo>
                  <a:lnTo>
                    <a:pt x="21600" y="5226"/>
                  </a:lnTo>
                  <a:lnTo>
                    <a:pt x="21600" y="5764"/>
                  </a:lnTo>
                  <a:lnTo>
                    <a:pt x="21410" y="6334"/>
                  </a:lnTo>
                  <a:lnTo>
                    <a:pt x="20173" y="9153"/>
                  </a:lnTo>
                  <a:lnTo>
                    <a:pt x="19316" y="11940"/>
                  </a:lnTo>
                  <a:lnTo>
                    <a:pt x="18841" y="14696"/>
                  </a:lnTo>
                  <a:lnTo>
                    <a:pt x="18841" y="17451"/>
                  </a:lnTo>
                  <a:lnTo>
                    <a:pt x="19221" y="20175"/>
                  </a:lnTo>
                  <a:lnTo>
                    <a:pt x="19316" y="20682"/>
                  </a:lnTo>
                  <a:lnTo>
                    <a:pt x="19126" y="21062"/>
                  </a:lnTo>
                  <a:lnTo>
                    <a:pt x="18936" y="21347"/>
                  </a:lnTo>
                  <a:lnTo>
                    <a:pt x="18555" y="21537"/>
                  </a:lnTo>
                  <a:lnTo>
                    <a:pt x="18079" y="21600"/>
                  </a:lnTo>
                  <a:lnTo>
                    <a:pt x="17508" y="21537"/>
                  </a:lnTo>
                  <a:lnTo>
                    <a:pt x="12751" y="20460"/>
                  </a:lnTo>
                  <a:lnTo>
                    <a:pt x="8564" y="19415"/>
                  </a:lnTo>
                  <a:lnTo>
                    <a:pt x="4853" y="18496"/>
                  </a:lnTo>
                  <a:lnTo>
                    <a:pt x="4377" y="18306"/>
                  </a:lnTo>
                  <a:lnTo>
                    <a:pt x="3806" y="17926"/>
                  </a:lnTo>
                  <a:lnTo>
                    <a:pt x="3330" y="17419"/>
                  </a:lnTo>
                  <a:lnTo>
                    <a:pt x="2855" y="16818"/>
                  </a:lnTo>
                  <a:lnTo>
                    <a:pt x="2379" y="16184"/>
                  </a:lnTo>
                  <a:lnTo>
                    <a:pt x="1142" y="13302"/>
                  </a:lnTo>
                  <a:lnTo>
                    <a:pt x="381" y="10420"/>
                  </a:lnTo>
                  <a:lnTo>
                    <a:pt x="0" y="7570"/>
                  </a:lnTo>
                  <a:lnTo>
                    <a:pt x="190" y="4624"/>
                  </a:lnTo>
                  <a:lnTo>
                    <a:pt x="856" y="1710"/>
                  </a:lnTo>
                  <a:lnTo>
                    <a:pt x="1237" y="1077"/>
                  </a:lnTo>
                  <a:lnTo>
                    <a:pt x="1713" y="570"/>
                  </a:lnTo>
                  <a:lnTo>
                    <a:pt x="2189" y="190"/>
                  </a:lnTo>
                  <a:lnTo>
                    <a:pt x="2759"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26" name="Freeform 15234"/>
            <p:cNvSpPr/>
            <p:nvPr/>
          </p:nvSpPr>
          <p:spPr>
            <a:xfrm>
              <a:off x="118260" y="680958"/>
              <a:ext cx="159535" cy="279369"/>
            </a:xfrm>
            <a:custGeom>
              <a:avLst/>
              <a:gdLst/>
              <a:ahLst/>
              <a:cxnLst>
                <a:cxn ang="0">
                  <a:pos x="wd2" y="hd2"/>
                </a:cxn>
                <a:cxn ang="5400000">
                  <a:pos x="wd2" y="hd2"/>
                </a:cxn>
                <a:cxn ang="10800000">
                  <a:pos x="wd2" y="hd2"/>
                </a:cxn>
                <a:cxn ang="16200000">
                  <a:pos x="wd2" y="hd2"/>
                </a:cxn>
              </a:cxnLst>
              <a:rect l="0" t="0" r="r" b="b"/>
              <a:pathLst>
                <a:path w="21600" h="21600" extrusionOk="0">
                  <a:moveTo>
                    <a:pt x="3869" y="0"/>
                  </a:moveTo>
                  <a:lnTo>
                    <a:pt x="4513" y="123"/>
                  </a:lnTo>
                  <a:lnTo>
                    <a:pt x="9403" y="1905"/>
                  </a:lnTo>
                  <a:lnTo>
                    <a:pt x="14561" y="3779"/>
                  </a:lnTo>
                  <a:lnTo>
                    <a:pt x="19988" y="5715"/>
                  </a:lnTo>
                  <a:lnTo>
                    <a:pt x="20633" y="6022"/>
                  </a:lnTo>
                  <a:lnTo>
                    <a:pt x="21116" y="6422"/>
                  </a:lnTo>
                  <a:lnTo>
                    <a:pt x="21439" y="6883"/>
                  </a:lnTo>
                  <a:lnTo>
                    <a:pt x="21600" y="7374"/>
                  </a:lnTo>
                  <a:lnTo>
                    <a:pt x="21546" y="7927"/>
                  </a:lnTo>
                  <a:lnTo>
                    <a:pt x="21385" y="8450"/>
                  </a:lnTo>
                  <a:lnTo>
                    <a:pt x="19666" y="11553"/>
                  </a:lnTo>
                  <a:lnTo>
                    <a:pt x="18215" y="14625"/>
                  </a:lnTo>
                  <a:lnTo>
                    <a:pt x="16979" y="17636"/>
                  </a:lnTo>
                  <a:lnTo>
                    <a:pt x="16066" y="20555"/>
                  </a:lnTo>
                  <a:lnTo>
                    <a:pt x="15851" y="21016"/>
                  </a:lnTo>
                  <a:lnTo>
                    <a:pt x="15475" y="21354"/>
                  </a:lnTo>
                  <a:lnTo>
                    <a:pt x="14991" y="21569"/>
                  </a:lnTo>
                  <a:lnTo>
                    <a:pt x="14400" y="21600"/>
                  </a:lnTo>
                  <a:lnTo>
                    <a:pt x="13809" y="21446"/>
                  </a:lnTo>
                  <a:lnTo>
                    <a:pt x="9564" y="19941"/>
                  </a:lnTo>
                  <a:lnTo>
                    <a:pt x="5642" y="18466"/>
                  </a:lnTo>
                  <a:lnTo>
                    <a:pt x="1827" y="17022"/>
                  </a:lnTo>
                  <a:lnTo>
                    <a:pt x="1343" y="16745"/>
                  </a:lnTo>
                  <a:lnTo>
                    <a:pt x="913" y="16346"/>
                  </a:lnTo>
                  <a:lnTo>
                    <a:pt x="537" y="15824"/>
                  </a:lnTo>
                  <a:lnTo>
                    <a:pt x="269" y="15240"/>
                  </a:lnTo>
                  <a:lnTo>
                    <a:pt x="107" y="14656"/>
                  </a:lnTo>
                  <a:lnTo>
                    <a:pt x="0" y="12044"/>
                  </a:lnTo>
                  <a:lnTo>
                    <a:pt x="107" y="9433"/>
                  </a:lnTo>
                  <a:lnTo>
                    <a:pt x="484" y="6760"/>
                  </a:lnTo>
                  <a:lnTo>
                    <a:pt x="1021" y="4086"/>
                  </a:lnTo>
                  <a:lnTo>
                    <a:pt x="1827" y="1413"/>
                  </a:lnTo>
                  <a:lnTo>
                    <a:pt x="2149" y="830"/>
                  </a:lnTo>
                  <a:lnTo>
                    <a:pt x="2687" y="338"/>
                  </a:lnTo>
                  <a:lnTo>
                    <a:pt x="3224" y="92"/>
                  </a:lnTo>
                  <a:lnTo>
                    <a:pt x="3869"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27" name="Freeform 15235"/>
            <p:cNvSpPr/>
            <p:nvPr/>
          </p:nvSpPr>
          <p:spPr>
            <a:xfrm>
              <a:off x="259539" y="792864"/>
              <a:ext cx="226205" cy="267464"/>
            </a:xfrm>
            <a:custGeom>
              <a:avLst/>
              <a:gdLst/>
              <a:ahLst/>
              <a:cxnLst>
                <a:cxn ang="0">
                  <a:pos x="wd2" y="hd2"/>
                </a:cxn>
                <a:cxn ang="5400000">
                  <a:pos x="wd2" y="hd2"/>
                </a:cxn>
                <a:cxn ang="10800000">
                  <a:pos x="wd2" y="hd2"/>
                </a:cxn>
                <a:cxn ang="16200000">
                  <a:pos x="wd2" y="hd2"/>
                </a:cxn>
              </a:cxnLst>
              <a:rect l="0" t="0" r="r" b="b"/>
              <a:pathLst>
                <a:path w="21600" h="21600" extrusionOk="0">
                  <a:moveTo>
                    <a:pt x="5863" y="0"/>
                  </a:moveTo>
                  <a:lnTo>
                    <a:pt x="6393" y="32"/>
                  </a:lnTo>
                  <a:lnTo>
                    <a:pt x="6923" y="225"/>
                  </a:lnTo>
                  <a:lnTo>
                    <a:pt x="13580" y="3691"/>
                  </a:lnTo>
                  <a:lnTo>
                    <a:pt x="20465" y="7221"/>
                  </a:lnTo>
                  <a:lnTo>
                    <a:pt x="20957" y="7574"/>
                  </a:lnTo>
                  <a:lnTo>
                    <a:pt x="21297" y="7992"/>
                  </a:lnTo>
                  <a:lnTo>
                    <a:pt x="21524" y="8441"/>
                  </a:lnTo>
                  <a:lnTo>
                    <a:pt x="21600" y="8955"/>
                  </a:lnTo>
                  <a:lnTo>
                    <a:pt x="21487" y="9500"/>
                  </a:lnTo>
                  <a:lnTo>
                    <a:pt x="21260" y="10014"/>
                  </a:lnTo>
                  <a:lnTo>
                    <a:pt x="19292" y="12838"/>
                  </a:lnTo>
                  <a:lnTo>
                    <a:pt x="17439" y="15630"/>
                  </a:lnTo>
                  <a:lnTo>
                    <a:pt x="15661" y="18294"/>
                  </a:lnTo>
                  <a:lnTo>
                    <a:pt x="13921" y="20862"/>
                  </a:lnTo>
                  <a:lnTo>
                    <a:pt x="13543" y="21247"/>
                  </a:lnTo>
                  <a:lnTo>
                    <a:pt x="13089" y="21504"/>
                  </a:lnTo>
                  <a:lnTo>
                    <a:pt x="12559" y="21600"/>
                  </a:lnTo>
                  <a:lnTo>
                    <a:pt x="12029" y="21600"/>
                  </a:lnTo>
                  <a:lnTo>
                    <a:pt x="11500" y="21407"/>
                  </a:lnTo>
                  <a:lnTo>
                    <a:pt x="6242" y="18711"/>
                  </a:lnTo>
                  <a:lnTo>
                    <a:pt x="1097" y="15983"/>
                  </a:lnTo>
                  <a:lnTo>
                    <a:pt x="643" y="15662"/>
                  </a:lnTo>
                  <a:lnTo>
                    <a:pt x="303" y="15245"/>
                  </a:lnTo>
                  <a:lnTo>
                    <a:pt x="76" y="14732"/>
                  </a:lnTo>
                  <a:lnTo>
                    <a:pt x="0" y="14186"/>
                  </a:lnTo>
                  <a:lnTo>
                    <a:pt x="38" y="13576"/>
                  </a:lnTo>
                  <a:lnTo>
                    <a:pt x="832" y="10591"/>
                  </a:lnTo>
                  <a:lnTo>
                    <a:pt x="1778" y="7510"/>
                  </a:lnTo>
                  <a:lnTo>
                    <a:pt x="2913" y="4365"/>
                  </a:lnTo>
                  <a:lnTo>
                    <a:pt x="4237" y="1188"/>
                  </a:lnTo>
                  <a:lnTo>
                    <a:pt x="4539" y="738"/>
                  </a:lnTo>
                  <a:lnTo>
                    <a:pt x="4918" y="385"/>
                  </a:lnTo>
                  <a:lnTo>
                    <a:pt x="5372" y="96"/>
                  </a:lnTo>
                  <a:lnTo>
                    <a:pt x="5863"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28" name="Freeform 15236"/>
            <p:cNvSpPr/>
            <p:nvPr/>
          </p:nvSpPr>
          <p:spPr>
            <a:xfrm>
              <a:off x="428596" y="923024"/>
              <a:ext cx="271446" cy="236511"/>
            </a:xfrm>
            <a:custGeom>
              <a:avLst/>
              <a:gdLst/>
              <a:ahLst/>
              <a:cxnLst>
                <a:cxn ang="0">
                  <a:pos x="wd2" y="hd2"/>
                </a:cxn>
                <a:cxn ang="5400000">
                  <a:pos x="wd2" y="hd2"/>
                </a:cxn>
                <a:cxn ang="10800000">
                  <a:pos x="wd2" y="hd2"/>
                </a:cxn>
                <a:cxn ang="16200000">
                  <a:pos x="wd2" y="hd2"/>
                </a:cxn>
              </a:cxnLst>
              <a:rect l="0" t="0" r="r" b="b"/>
              <a:pathLst>
                <a:path w="21600" h="21600" extrusionOk="0">
                  <a:moveTo>
                    <a:pt x="8526" y="0"/>
                  </a:moveTo>
                  <a:lnTo>
                    <a:pt x="9032" y="73"/>
                  </a:lnTo>
                  <a:lnTo>
                    <a:pt x="9505" y="327"/>
                  </a:lnTo>
                  <a:lnTo>
                    <a:pt x="15221" y="4247"/>
                  </a:lnTo>
                  <a:lnTo>
                    <a:pt x="20874" y="8023"/>
                  </a:lnTo>
                  <a:lnTo>
                    <a:pt x="21253" y="8386"/>
                  </a:lnTo>
                  <a:lnTo>
                    <a:pt x="21505" y="8822"/>
                  </a:lnTo>
                  <a:lnTo>
                    <a:pt x="21600" y="9330"/>
                  </a:lnTo>
                  <a:lnTo>
                    <a:pt x="21568" y="9838"/>
                  </a:lnTo>
                  <a:lnTo>
                    <a:pt x="21411" y="10346"/>
                  </a:lnTo>
                  <a:lnTo>
                    <a:pt x="21126" y="10818"/>
                  </a:lnTo>
                  <a:lnTo>
                    <a:pt x="18853" y="13650"/>
                  </a:lnTo>
                  <a:lnTo>
                    <a:pt x="16579" y="16264"/>
                  </a:lnTo>
                  <a:lnTo>
                    <a:pt x="14274" y="18732"/>
                  </a:lnTo>
                  <a:lnTo>
                    <a:pt x="12000" y="20983"/>
                  </a:lnTo>
                  <a:lnTo>
                    <a:pt x="11495" y="21310"/>
                  </a:lnTo>
                  <a:lnTo>
                    <a:pt x="10989" y="21527"/>
                  </a:lnTo>
                  <a:lnTo>
                    <a:pt x="10453" y="21600"/>
                  </a:lnTo>
                  <a:lnTo>
                    <a:pt x="9947" y="21564"/>
                  </a:lnTo>
                  <a:lnTo>
                    <a:pt x="9474" y="21346"/>
                  </a:lnTo>
                  <a:lnTo>
                    <a:pt x="5116" y="18405"/>
                  </a:lnTo>
                  <a:lnTo>
                    <a:pt x="695" y="15429"/>
                  </a:lnTo>
                  <a:lnTo>
                    <a:pt x="316" y="15066"/>
                  </a:lnTo>
                  <a:lnTo>
                    <a:pt x="95" y="14630"/>
                  </a:lnTo>
                  <a:lnTo>
                    <a:pt x="0" y="14122"/>
                  </a:lnTo>
                  <a:lnTo>
                    <a:pt x="32" y="13577"/>
                  </a:lnTo>
                  <a:lnTo>
                    <a:pt x="221" y="13033"/>
                  </a:lnTo>
                  <a:lnTo>
                    <a:pt x="1768" y="10237"/>
                  </a:lnTo>
                  <a:lnTo>
                    <a:pt x="3411" y="7297"/>
                  </a:lnTo>
                  <a:lnTo>
                    <a:pt x="5053" y="4284"/>
                  </a:lnTo>
                  <a:lnTo>
                    <a:pt x="6789" y="1089"/>
                  </a:lnTo>
                  <a:lnTo>
                    <a:pt x="7105" y="617"/>
                  </a:lnTo>
                  <a:lnTo>
                    <a:pt x="7547" y="290"/>
                  </a:lnTo>
                  <a:lnTo>
                    <a:pt x="8021" y="73"/>
                  </a:lnTo>
                  <a:lnTo>
                    <a:pt x="8526"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29" name="Freeform 15237"/>
            <p:cNvSpPr/>
            <p:nvPr/>
          </p:nvSpPr>
          <p:spPr>
            <a:xfrm>
              <a:off x="595273" y="1048422"/>
              <a:ext cx="285732" cy="191273"/>
            </a:xfrm>
            <a:custGeom>
              <a:avLst/>
              <a:gdLst/>
              <a:ahLst/>
              <a:cxnLst>
                <a:cxn ang="0">
                  <a:pos x="wd2" y="hd2"/>
                </a:cxn>
                <a:cxn ang="5400000">
                  <a:pos x="wd2" y="hd2"/>
                </a:cxn>
                <a:cxn ang="10800000">
                  <a:pos x="wd2" y="hd2"/>
                </a:cxn>
                <a:cxn ang="16200000">
                  <a:pos x="wd2" y="hd2"/>
                </a:cxn>
              </a:cxnLst>
              <a:rect l="0" t="0" r="r" b="b"/>
              <a:pathLst>
                <a:path w="21600" h="21600" extrusionOk="0">
                  <a:moveTo>
                    <a:pt x="11476" y="0"/>
                  </a:moveTo>
                  <a:lnTo>
                    <a:pt x="11957" y="89"/>
                  </a:lnTo>
                  <a:lnTo>
                    <a:pt x="12377" y="312"/>
                  </a:lnTo>
                  <a:lnTo>
                    <a:pt x="14690" y="2321"/>
                  </a:lnTo>
                  <a:lnTo>
                    <a:pt x="16944" y="4284"/>
                  </a:lnTo>
                  <a:lnTo>
                    <a:pt x="19137" y="6114"/>
                  </a:lnTo>
                  <a:lnTo>
                    <a:pt x="21239" y="7855"/>
                  </a:lnTo>
                  <a:lnTo>
                    <a:pt x="21480" y="8167"/>
                  </a:lnTo>
                  <a:lnTo>
                    <a:pt x="21600" y="8613"/>
                  </a:lnTo>
                  <a:lnTo>
                    <a:pt x="21600" y="9104"/>
                  </a:lnTo>
                  <a:lnTo>
                    <a:pt x="21480" y="9640"/>
                  </a:lnTo>
                  <a:lnTo>
                    <a:pt x="21209" y="10175"/>
                  </a:lnTo>
                  <a:lnTo>
                    <a:pt x="20849" y="10711"/>
                  </a:lnTo>
                  <a:lnTo>
                    <a:pt x="18716" y="13076"/>
                  </a:lnTo>
                  <a:lnTo>
                    <a:pt x="16583" y="15397"/>
                  </a:lnTo>
                  <a:lnTo>
                    <a:pt x="14360" y="17450"/>
                  </a:lnTo>
                  <a:lnTo>
                    <a:pt x="12137" y="19279"/>
                  </a:lnTo>
                  <a:lnTo>
                    <a:pt x="9854" y="20975"/>
                  </a:lnTo>
                  <a:lnTo>
                    <a:pt x="9313" y="21332"/>
                  </a:lnTo>
                  <a:lnTo>
                    <a:pt x="8742" y="21511"/>
                  </a:lnTo>
                  <a:lnTo>
                    <a:pt x="8201" y="21600"/>
                  </a:lnTo>
                  <a:lnTo>
                    <a:pt x="7721" y="21555"/>
                  </a:lnTo>
                  <a:lnTo>
                    <a:pt x="7360" y="21377"/>
                  </a:lnTo>
                  <a:lnTo>
                    <a:pt x="5137" y="19547"/>
                  </a:lnTo>
                  <a:lnTo>
                    <a:pt x="2824" y="17628"/>
                  </a:lnTo>
                  <a:lnTo>
                    <a:pt x="391" y="15620"/>
                  </a:lnTo>
                  <a:lnTo>
                    <a:pt x="150" y="15352"/>
                  </a:lnTo>
                  <a:lnTo>
                    <a:pt x="0" y="14995"/>
                  </a:lnTo>
                  <a:lnTo>
                    <a:pt x="0" y="14549"/>
                  </a:lnTo>
                  <a:lnTo>
                    <a:pt x="60" y="14147"/>
                  </a:lnTo>
                  <a:lnTo>
                    <a:pt x="270" y="13701"/>
                  </a:lnTo>
                  <a:lnTo>
                    <a:pt x="571" y="13299"/>
                  </a:lnTo>
                  <a:lnTo>
                    <a:pt x="2884" y="10666"/>
                  </a:lnTo>
                  <a:lnTo>
                    <a:pt x="5137" y="7721"/>
                  </a:lnTo>
                  <a:lnTo>
                    <a:pt x="7420" y="4552"/>
                  </a:lnTo>
                  <a:lnTo>
                    <a:pt x="9643" y="1160"/>
                  </a:lnTo>
                  <a:lnTo>
                    <a:pt x="10034" y="669"/>
                  </a:lnTo>
                  <a:lnTo>
                    <a:pt x="10485" y="312"/>
                  </a:lnTo>
                  <a:lnTo>
                    <a:pt x="10965" y="89"/>
                  </a:lnTo>
                  <a:lnTo>
                    <a:pt x="11476"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30" name="Freeform 15238"/>
            <p:cNvSpPr/>
            <p:nvPr/>
          </p:nvSpPr>
          <p:spPr>
            <a:xfrm>
              <a:off x="729408" y="1143661"/>
              <a:ext cx="269065" cy="144447"/>
            </a:xfrm>
            <a:custGeom>
              <a:avLst/>
              <a:gdLst/>
              <a:ahLst/>
              <a:cxnLst>
                <a:cxn ang="0">
                  <a:pos x="wd2" y="hd2"/>
                </a:cxn>
                <a:cxn ang="5400000">
                  <a:pos x="wd2" y="hd2"/>
                </a:cxn>
                <a:cxn ang="10800000">
                  <a:pos x="wd2" y="hd2"/>
                </a:cxn>
                <a:cxn ang="16200000">
                  <a:pos x="wd2" y="hd2"/>
                </a:cxn>
              </a:cxnLst>
              <a:rect l="0" t="0" r="r" b="b"/>
              <a:pathLst>
                <a:path w="21600" h="21600" extrusionOk="0">
                  <a:moveTo>
                    <a:pt x="15005" y="0"/>
                  </a:moveTo>
                  <a:lnTo>
                    <a:pt x="15388" y="0"/>
                  </a:lnTo>
                  <a:lnTo>
                    <a:pt x="15738" y="239"/>
                  </a:lnTo>
                  <a:lnTo>
                    <a:pt x="17331" y="1850"/>
                  </a:lnTo>
                  <a:lnTo>
                    <a:pt x="18860" y="3401"/>
                  </a:lnTo>
                  <a:lnTo>
                    <a:pt x="20230" y="4773"/>
                  </a:lnTo>
                  <a:lnTo>
                    <a:pt x="21504" y="6027"/>
                  </a:lnTo>
                  <a:lnTo>
                    <a:pt x="21600" y="6265"/>
                  </a:lnTo>
                  <a:lnTo>
                    <a:pt x="21568" y="6623"/>
                  </a:lnTo>
                  <a:lnTo>
                    <a:pt x="21441" y="7101"/>
                  </a:lnTo>
                  <a:lnTo>
                    <a:pt x="21186" y="7638"/>
                  </a:lnTo>
                  <a:lnTo>
                    <a:pt x="20804" y="8234"/>
                  </a:lnTo>
                  <a:lnTo>
                    <a:pt x="20389" y="8831"/>
                  </a:lnTo>
                  <a:lnTo>
                    <a:pt x="17873" y="11755"/>
                  </a:lnTo>
                  <a:lnTo>
                    <a:pt x="15356" y="14499"/>
                  </a:lnTo>
                  <a:lnTo>
                    <a:pt x="12712" y="16886"/>
                  </a:lnTo>
                  <a:lnTo>
                    <a:pt x="10067" y="18975"/>
                  </a:lnTo>
                  <a:lnTo>
                    <a:pt x="7327" y="20765"/>
                  </a:lnTo>
                  <a:lnTo>
                    <a:pt x="6786" y="21063"/>
                  </a:lnTo>
                  <a:lnTo>
                    <a:pt x="6276" y="21302"/>
                  </a:lnTo>
                  <a:lnTo>
                    <a:pt x="5798" y="21481"/>
                  </a:lnTo>
                  <a:lnTo>
                    <a:pt x="5416" y="21600"/>
                  </a:lnTo>
                  <a:lnTo>
                    <a:pt x="5065" y="21600"/>
                  </a:lnTo>
                  <a:lnTo>
                    <a:pt x="4842" y="21481"/>
                  </a:lnTo>
                  <a:lnTo>
                    <a:pt x="3823" y="20586"/>
                  </a:lnTo>
                  <a:lnTo>
                    <a:pt x="2708" y="19571"/>
                  </a:lnTo>
                  <a:lnTo>
                    <a:pt x="1497" y="18438"/>
                  </a:lnTo>
                  <a:lnTo>
                    <a:pt x="191" y="17244"/>
                  </a:lnTo>
                  <a:lnTo>
                    <a:pt x="32" y="16946"/>
                  </a:lnTo>
                  <a:lnTo>
                    <a:pt x="0" y="16648"/>
                  </a:lnTo>
                  <a:lnTo>
                    <a:pt x="96" y="16290"/>
                  </a:lnTo>
                  <a:lnTo>
                    <a:pt x="319" y="15872"/>
                  </a:lnTo>
                  <a:lnTo>
                    <a:pt x="669" y="15454"/>
                  </a:lnTo>
                  <a:lnTo>
                    <a:pt x="1147" y="15036"/>
                  </a:lnTo>
                  <a:lnTo>
                    <a:pt x="3600" y="12829"/>
                  </a:lnTo>
                  <a:lnTo>
                    <a:pt x="6021" y="10382"/>
                  </a:lnTo>
                  <a:lnTo>
                    <a:pt x="8411" y="7757"/>
                  </a:lnTo>
                  <a:lnTo>
                    <a:pt x="10768" y="4714"/>
                  </a:lnTo>
                  <a:lnTo>
                    <a:pt x="13030" y="1551"/>
                  </a:lnTo>
                  <a:lnTo>
                    <a:pt x="13508" y="955"/>
                  </a:lnTo>
                  <a:lnTo>
                    <a:pt x="14018" y="537"/>
                  </a:lnTo>
                  <a:lnTo>
                    <a:pt x="14527" y="179"/>
                  </a:lnTo>
                  <a:lnTo>
                    <a:pt x="15005"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31" name="Freeform 15239"/>
            <p:cNvSpPr/>
            <p:nvPr/>
          </p:nvSpPr>
          <p:spPr>
            <a:xfrm>
              <a:off x="807984" y="1195249"/>
              <a:ext cx="229380" cy="103971"/>
            </a:xfrm>
            <a:custGeom>
              <a:avLst/>
              <a:gdLst/>
              <a:ahLst/>
              <a:cxnLst>
                <a:cxn ang="0">
                  <a:pos x="wd2" y="hd2"/>
                </a:cxn>
                <a:cxn ang="5400000">
                  <a:pos x="wd2" y="hd2"/>
                </a:cxn>
                <a:cxn ang="10800000">
                  <a:pos x="wd2" y="hd2"/>
                </a:cxn>
                <a:cxn ang="16200000">
                  <a:pos x="wd2" y="hd2"/>
                </a:cxn>
              </a:cxnLst>
              <a:rect l="0" t="0" r="r" b="b"/>
              <a:pathLst>
                <a:path w="21600" h="21600" extrusionOk="0">
                  <a:moveTo>
                    <a:pt x="21600" y="1072"/>
                  </a:moveTo>
                  <a:lnTo>
                    <a:pt x="21525" y="1154"/>
                  </a:lnTo>
                  <a:lnTo>
                    <a:pt x="21450" y="1154"/>
                  </a:lnTo>
                  <a:lnTo>
                    <a:pt x="21525" y="1072"/>
                  </a:lnTo>
                  <a:lnTo>
                    <a:pt x="21600" y="1072"/>
                  </a:lnTo>
                  <a:close/>
                  <a:moveTo>
                    <a:pt x="19766" y="0"/>
                  </a:moveTo>
                  <a:lnTo>
                    <a:pt x="19953" y="0"/>
                  </a:lnTo>
                  <a:lnTo>
                    <a:pt x="20477" y="495"/>
                  </a:lnTo>
                  <a:lnTo>
                    <a:pt x="20926" y="907"/>
                  </a:lnTo>
                  <a:lnTo>
                    <a:pt x="21301" y="1072"/>
                  </a:lnTo>
                  <a:lnTo>
                    <a:pt x="21450" y="1154"/>
                  </a:lnTo>
                  <a:lnTo>
                    <a:pt x="21301" y="1402"/>
                  </a:lnTo>
                  <a:lnTo>
                    <a:pt x="20964" y="1814"/>
                  </a:lnTo>
                  <a:lnTo>
                    <a:pt x="20552" y="2391"/>
                  </a:lnTo>
                  <a:lnTo>
                    <a:pt x="20065" y="3050"/>
                  </a:lnTo>
                  <a:lnTo>
                    <a:pt x="19466" y="3875"/>
                  </a:lnTo>
                  <a:lnTo>
                    <a:pt x="16546" y="7750"/>
                  </a:lnTo>
                  <a:lnTo>
                    <a:pt x="13514" y="11295"/>
                  </a:lnTo>
                  <a:lnTo>
                    <a:pt x="10407" y="14427"/>
                  </a:lnTo>
                  <a:lnTo>
                    <a:pt x="7188" y="17231"/>
                  </a:lnTo>
                  <a:lnTo>
                    <a:pt x="3931" y="19621"/>
                  </a:lnTo>
                  <a:lnTo>
                    <a:pt x="3294" y="20116"/>
                  </a:lnTo>
                  <a:lnTo>
                    <a:pt x="2284" y="20858"/>
                  </a:lnTo>
                  <a:lnTo>
                    <a:pt x="1909" y="21105"/>
                  </a:lnTo>
                  <a:lnTo>
                    <a:pt x="1647" y="21270"/>
                  </a:lnTo>
                  <a:lnTo>
                    <a:pt x="1572" y="21353"/>
                  </a:lnTo>
                  <a:lnTo>
                    <a:pt x="1460" y="21600"/>
                  </a:lnTo>
                  <a:lnTo>
                    <a:pt x="1235" y="21600"/>
                  </a:lnTo>
                  <a:lnTo>
                    <a:pt x="898" y="21435"/>
                  </a:lnTo>
                  <a:lnTo>
                    <a:pt x="487" y="21188"/>
                  </a:lnTo>
                  <a:lnTo>
                    <a:pt x="37" y="20776"/>
                  </a:lnTo>
                  <a:lnTo>
                    <a:pt x="0" y="20693"/>
                  </a:lnTo>
                  <a:lnTo>
                    <a:pt x="150" y="20446"/>
                  </a:lnTo>
                  <a:lnTo>
                    <a:pt x="412" y="20116"/>
                  </a:lnTo>
                  <a:lnTo>
                    <a:pt x="824" y="19704"/>
                  </a:lnTo>
                  <a:lnTo>
                    <a:pt x="1310" y="19292"/>
                  </a:lnTo>
                  <a:lnTo>
                    <a:pt x="1909" y="18879"/>
                  </a:lnTo>
                  <a:lnTo>
                    <a:pt x="5166" y="16406"/>
                  </a:lnTo>
                  <a:lnTo>
                    <a:pt x="8311" y="13521"/>
                  </a:lnTo>
                  <a:lnTo>
                    <a:pt x="11418" y="10223"/>
                  </a:lnTo>
                  <a:lnTo>
                    <a:pt x="14450" y="6513"/>
                  </a:lnTo>
                  <a:lnTo>
                    <a:pt x="17370" y="2556"/>
                  </a:lnTo>
                  <a:lnTo>
                    <a:pt x="18493" y="1072"/>
                  </a:lnTo>
                  <a:lnTo>
                    <a:pt x="18980" y="577"/>
                  </a:lnTo>
                  <a:lnTo>
                    <a:pt x="19391" y="165"/>
                  </a:lnTo>
                  <a:lnTo>
                    <a:pt x="19766"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32" name="Freeform 15240"/>
            <p:cNvSpPr/>
            <p:nvPr/>
          </p:nvSpPr>
          <p:spPr>
            <a:xfrm>
              <a:off x="7143" y="330955"/>
              <a:ext cx="94451" cy="232543"/>
            </a:xfrm>
            <a:custGeom>
              <a:avLst/>
              <a:gdLst/>
              <a:ahLst/>
              <a:cxnLst>
                <a:cxn ang="0">
                  <a:pos x="wd2" y="hd2"/>
                </a:cxn>
                <a:cxn ang="5400000">
                  <a:pos x="wd2" y="hd2"/>
                </a:cxn>
                <a:cxn ang="10800000">
                  <a:pos x="wd2" y="hd2"/>
                </a:cxn>
                <a:cxn ang="16200000">
                  <a:pos x="wd2" y="hd2"/>
                </a:cxn>
              </a:cxnLst>
              <a:rect l="0" t="0" r="r" b="b"/>
              <a:pathLst>
                <a:path w="21600" h="21600" extrusionOk="0">
                  <a:moveTo>
                    <a:pt x="17895" y="0"/>
                  </a:moveTo>
                  <a:lnTo>
                    <a:pt x="17985" y="37"/>
                  </a:lnTo>
                  <a:lnTo>
                    <a:pt x="18437" y="147"/>
                  </a:lnTo>
                  <a:lnTo>
                    <a:pt x="19160" y="331"/>
                  </a:lnTo>
                  <a:lnTo>
                    <a:pt x="20154" y="589"/>
                  </a:lnTo>
                  <a:lnTo>
                    <a:pt x="21419" y="883"/>
                  </a:lnTo>
                  <a:lnTo>
                    <a:pt x="21600" y="1067"/>
                  </a:lnTo>
                  <a:lnTo>
                    <a:pt x="21600" y="1325"/>
                  </a:lnTo>
                  <a:lnTo>
                    <a:pt x="21419" y="1729"/>
                  </a:lnTo>
                  <a:lnTo>
                    <a:pt x="20967" y="2245"/>
                  </a:lnTo>
                  <a:lnTo>
                    <a:pt x="20425" y="2797"/>
                  </a:lnTo>
                  <a:lnTo>
                    <a:pt x="19702" y="3422"/>
                  </a:lnTo>
                  <a:lnTo>
                    <a:pt x="15906" y="6476"/>
                  </a:lnTo>
                  <a:lnTo>
                    <a:pt x="12653" y="9678"/>
                  </a:lnTo>
                  <a:lnTo>
                    <a:pt x="9761" y="12916"/>
                  </a:lnTo>
                  <a:lnTo>
                    <a:pt x="7321" y="16191"/>
                  </a:lnTo>
                  <a:lnTo>
                    <a:pt x="5332" y="19539"/>
                  </a:lnTo>
                  <a:lnTo>
                    <a:pt x="4971" y="20165"/>
                  </a:lnTo>
                  <a:lnTo>
                    <a:pt x="4428" y="20717"/>
                  </a:lnTo>
                  <a:lnTo>
                    <a:pt x="4067" y="21122"/>
                  </a:lnTo>
                  <a:lnTo>
                    <a:pt x="3615" y="21453"/>
                  </a:lnTo>
                  <a:lnTo>
                    <a:pt x="3254" y="21600"/>
                  </a:lnTo>
                  <a:lnTo>
                    <a:pt x="2982" y="21600"/>
                  </a:lnTo>
                  <a:lnTo>
                    <a:pt x="1808" y="21232"/>
                  </a:lnTo>
                  <a:lnTo>
                    <a:pt x="994" y="20938"/>
                  </a:lnTo>
                  <a:lnTo>
                    <a:pt x="362" y="20680"/>
                  </a:lnTo>
                  <a:lnTo>
                    <a:pt x="0" y="20496"/>
                  </a:lnTo>
                  <a:lnTo>
                    <a:pt x="0" y="20422"/>
                  </a:lnTo>
                  <a:lnTo>
                    <a:pt x="181" y="20312"/>
                  </a:lnTo>
                  <a:lnTo>
                    <a:pt x="362" y="19981"/>
                  </a:lnTo>
                  <a:lnTo>
                    <a:pt x="633" y="19466"/>
                  </a:lnTo>
                  <a:lnTo>
                    <a:pt x="994" y="18803"/>
                  </a:lnTo>
                  <a:lnTo>
                    <a:pt x="1356" y="18067"/>
                  </a:lnTo>
                  <a:lnTo>
                    <a:pt x="3254" y="14756"/>
                  </a:lnTo>
                  <a:lnTo>
                    <a:pt x="5694" y="11518"/>
                  </a:lnTo>
                  <a:lnTo>
                    <a:pt x="8405" y="8353"/>
                  </a:lnTo>
                  <a:lnTo>
                    <a:pt x="11659" y="5225"/>
                  </a:lnTo>
                  <a:lnTo>
                    <a:pt x="15183" y="2171"/>
                  </a:lnTo>
                  <a:lnTo>
                    <a:pt x="15906" y="1619"/>
                  </a:lnTo>
                  <a:lnTo>
                    <a:pt x="16629" y="1104"/>
                  </a:lnTo>
                  <a:lnTo>
                    <a:pt x="17172" y="662"/>
                  </a:lnTo>
                  <a:lnTo>
                    <a:pt x="17623" y="331"/>
                  </a:lnTo>
                  <a:lnTo>
                    <a:pt x="17895" y="110"/>
                  </a:lnTo>
                  <a:lnTo>
                    <a:pt x="17895"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33" name="Freeform 15241"/>
            <p:cNvSpPr/>
            <p:nvPr/>
          </p:nvSpPr>
          <p:spPr>
            <a:xfrm>
              <a:off x="37303" y="353971"/>
              <a:ext cx="168265" cy="272226"/>
            </a:xfrm>
            <a:custGeom>
              <a:avLst/>
              <a:gdLst/>
              <a:ahLst/>
              <a:cxnLst>
                <a:cxn ang="0">
                  <a:pos x="wd2" y="hd2"/>
                </a:cxn>
                <a:cxn ang="5400000">
                  <a:pos x="wd2" y="hd2"/>
                </a:cxn>
                <a:cxn ang="10800000">
                  <a:pos x="wd2" y="hd2"/>
                </a:cxn>
                <a:cxn ang="16200000">
                  <a:pos x="wd2" y="hd2"/>
                </a:cxn>
              </a:cxnLst>
              <a:rect l="0" t="0" r="r" b="b"/>
              <a:pathLst>
                <a:path w="21600" h="21600" extrusionOk="0">
                  <a:moveTo>
                    <a:pt x="10775" y="0"/>
                  </a:moveTo>
                  <a:lnTo>
                    <a:pt x="11080" y="32"/>
                  </a:lnTo>
                  <a:lnTo>
                    <a:pt x="13214" y="851"/>
                  </a:lnTo>
                  <a:lnTo>
                    <a:pt x="15552" y="1703"/>
                  </a:lnTo>
                  <a:lnTo>
                    <a:pt x="18093" y="2649"/>
                  </a:lnTo>
                  <a:lnTo>
                    <a:pt x="20838" y="3689"/>
                  </a:lnTo>
                  <a:lnTo>
                    <a:pt x="21244" y="3910"/>
                  </a:lnTo>
                  <a:lnTo>
                    <a:pt x="21498" y="4257"/>
                  </a:lnTo>
                  <a:lnTo>
                    <a:pt x="21600" y="4730"/>
                  </a:lnTo>
                  <a:lnTo>
                    <a:pt x="21549" y="5203"/>
                  </a:lnTo>
                  <a:lnTo>
                    <a:pt x="21295" y="5739"/>
                  </a:lnTo>
                  <a:lnTo>
                    <a:pt x="20939" y="6275"/>
                  </a:lnTo>
                  <a:lnTo>
                    <a:pt x="18652" y="8955"/>
                  </a:lnTo>
                  <a:lnTo>
                    <a:pt x="16670" y="11699"/>
                  </a:lnTo>
                  <a:lnTo>
                    <a:pt x="14840" y="14474"/>
                  </a:lnTo>
                  <a:lnTo>
                    <a:pt x="13265" y="17280"/>
                  </a:lnTo>
                  <a:lnTo>
                    <a:pt x="11791" y="20118"/>
                  </a:lnTo>
                  <a:lnTo>
                    <a:pt x="11486" y="20622"/>
                  </a:lnTo>
                  <a:lnTo>
                    <a:pt x="11130" y="21064"/>
                  </a:lnTo>
                  <a:lnTo>
                    <a:pt x="10724" y="21348"/>
                  </a:lnTo>
                  <a:lnTo>
                    <a:pt x="10266" y="21537"/>
                  </a:lnTo>
                  <a:lnTo>
                    <a:pt x="9758" y="21600"/>
                  </a:lnTo>
                  <a:lnTo>
                    <a:pt x="9301" y="21474"/>
                  </a:lnTo>
                  <a:lnTo>
                    <a:pt x="6810" y="20496"/>
                  </a:lnTo>
                  <a:lnTo>
                    <a:pt x="4472" y="19550"/>
                  </a:lnTo>
                  <a:lnTo>
                    <a:pt x="2389" y="18667"/>
                  </a:lnTo>
                  <a:lnTo>
                    <a:pt x="457" y="17848"/>
                  </a:lnTo>
                  <a:lnTo>
                    <a:pt x="254" y="17690"/>
                  </a:lnTo>
                  <a:lnTo>
                    <a:pt x="102" y="17343"/>
                  </a:lnTo>
                  <a:lnTo>
                    <a:pt x="0" y="16965"/>
                  </a:lnTo>
                  <a:lnTo>
                    <a:pt x="0" y="16492"/>
                  </a:lnTo>
                  <a:lnTo>
                    <a:pt x="102" y="15956"/>
                  </a:lnTo>
                  <a:lnTo>
                    <a:pt x="254" y="15388"/>
                  </a:lnTo>
                  <a:lnTo>
                    <a:pt x="1423" y="12519"/>
                  </a:lnTo>
                  <a:lnTo>
                    <a:pt x="2795" y="9712"/>
                  </a:lnTo>
                  <a:lnTo>
                    <a:pt x="4422" y="6937"/>
                  </a:lnTo>
                  <a:lnTo>
                    <a:pt x="6353" y="4194"/>
                  </a:lnTo>
                  <a:lnTo>
                    <a:pt x="8437" y="1545"/>
                  </a:lnTo>
                  <a:lnTo>
                    <a:pt x="8894" y="1072"/>
                  </a:lnTo>
                  <a:lnTo>
                    <a:pt x="9402" y="662"/>
                  </a:lnTo>
                  <a:lnTo>
                    <a:pt x="9911" y="347"/>
                  </a:lnTo>
                  <a:lnTo>
                    <a:pt x="10368" y="95"/>
                  </a:lnTo>
                  <a:lnTo>
                    <a:pt x="10775"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34" name="Freeform 15242"/>
            <p:cNvSpPr/>
            <p:nvPr/>
          </p:nvSpPr>
          <p:spPr>
            <a:xfrm>
              <a:off x="149215" y="430162"/>
              <a:ext cx="241285" cy="300798"/>
            </a:xfrm>
            <a:custGeom>
              <a:avLst/>
              <a:gdLst/>
              <a:ahLst/>
              <a:cxnLst>
                <a:cxn ang="0">
                  <a:pos x="wd2" y="hd2"/>
                </a:cxn>
                <a:cxn ang="5400000">
                  <a:pos x="wd2" y="hd2"/>
                </a:cxn>
                <a:cxn ang="10800000">
                  <a:pos x="wd2" y="hd2"/>
                </a:cxn>
                <a:cxn ang="16200000">
                  <a:pos x="wd2" y="hd2"/>
                </a:cxn>
              </a:cxnLst>
              <a:rect l="0" t="0" r="r" b="b"/>
              <a:pathLst>
                <a:path w="21600" h="21600" extrusionOk="0">
                  <a:moveTo>
                    <a:pt x="8861" y="0"/>
                  </a:moveTo>
                  <a:lnTo>
                    <a:pt x="9288" y="114"/>
                  </a:lnTo>
                  <a:lnTo>
                    <a:pt x="11957" y="1398"/>
                  </a:lnTo>
                  <a:lnTo>
                    <a:pt x="14768" y="2768"/>
                  </a:lnTo>
                  <a:lnTo>
                    <a:pt x="17650" y="4166"/>
                  </a:lnTo>
                  <a:lnTo>
                    <a:pt x="20675" y="5621"/>
                  </a:lnTo>
                  <a:lnTo>
                    <a:pt x="21102" y="5906"/>
                  </a:lnTo>
                  <a:lnTo>
                    <a:pt x="21422" y="6277"/>
                  </a:lnTo>
                  <a:lnTo>
                    <a:pt x="21564" y="6762"/>
                  </a:lnTo>
                  <a:lnTo>
                    <a:pt x="21600" y="7248"/>
                  </a:lnTo>
                  <a:lnTo>
                    <a:pt x="21493" y="7761"/>
                  </a:lnTo>
                  <a:lnTo>
                    <a:pt x="21244" y="8246"/>
                  </a:lnTo>
                  <a:lnTo>
                    <a:pt x="19180" y="11271"/>
                  </a:lnTo>
                  <a:lnTo>
                    <a:pt x="17259" y="14324"/>
                  </a:lnTo>
                  <a:lnTo>
                    <a:pt x="15479" y="17406"/>
                  </a:lnTo>
                  <a:lnTo>
                    <a:pt x="13843" y="20516"/>
                  </a:lnTo>
                  <a:lnTo>
                    <a:pt x="13487" y="20944"/>
                  </a:lnTo>
                  <a:lnTo>
                    <a:pt x="13131" y="21286"/>
                  </a:lnTo>
                  <a:lnTo>
                    <a:pt x="12704" y="21486"/>
                  </a:lnTo>
                  <a:lnTo>
                    <a:pt x="12241" y="21600"/>
                  </a:lnTo>
                  <a:lnTo>
                    <a:pt x="11743" y="21571"/>
                  </a:lnTo>
                  <a:lnTo>
                    <a:pt x="11280" y="21429"/>
                  </a:lnTo>
                  <a:lnTo>
                    <a:pt x="7580" y="19603"/>
                  </a:lnTo>
                  <a:lnTo>
                    <a:pt x="4128" y="17834"/>
                  </a:lnTo>
                  <a:lnTo>
                    <a:pt x="818" y="16179"/>
                  </a:lnTo>
                  <a:lnTo>
                    <a:pt x="463" y="15922"/>
                  </a:lnTo>
                  <a:lnTo>
                    <a:pt x="249" y="15579"/>
                  </a:lnTo>
                  <a:lnTo>
                    <a:pt x="71" y="15180"/>
                  </a:lnTo>
                  <a:lnTo>
                    <a:pt x="0" y="14695"/>
                  </a:lnTo>
                  <a:lnTo>
                    <a:pt x="36" y="14153"/>
                  </a:lnTo>
                  <a:lnTo>
                    <a:pt x="142" y="13668"/>
                  </a:lnTo>
                  <a:lnTo>
                    <a:pt x="1459" y="10443"/>
                  </a:lnTo>
                  <a:lnTo>
                    <a:pt x="2954" y="7333"/>
                  </a:lnTo>
                  <a:lnTo>
                    <a:pt x="4697" y="4194"/>
                  </a:lnTo>
                  <a:lnTo>
                    <a:pt x="6619" y="1141"/>
                  </a:lnTo>
                  <a:lnTo>
                    <a:pt x="7010" y="713"/>
                  </a:lnTo>
                  <a:lnTo>
                    <a:pt x="7402" y="371"/>
                  </a:lnTo>
                  <a:lnTo>
                    <a:pt x="7864" y="143"/>
                  </a:lnTo>
                  <a:lnTo>
                    <a:pt x="8362" y="0"/>
                  </a:lnTo>
                  <a:lnTo>
                    <a:pt x="8861"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35" name="Freeform 15243"/>
            <p:cNvSpPr/>
            <p:nvPr/>
          </p:nvSpPr>
          <p:spPr>
            <a:xfrm>
              <a:off x="330971" y="550005"/>
              <a:ext cx="292082" cy="311909"/>
            </a:xfrm>
            <a:custGeom>
              <a:avLst/>
              <a:gdLst/>
              <a:ahLst/>
              <a:cxnLst>
                <a:cxn ang="0">
                  <a:pos x="wd2" y="hd2"/>
                </a:cxn>
                <a:cxn ang="5400000">
                  <a:pos x="wd2" y="hd2"/>
                </a:cxn>
                <a:cxn ang="10800000">
                  <a:pos x="wd2" y="hd2"/>
                </a:cxn>
                <a:cxn ang="16200000">
                  <a:pos x="wd2" y="hd2"/>
                </a:cxn>
              </a:cxnLst>
              <a:rect l="0" t="0" r="r" b="b"/>
              <a:pathLst>
                <a:path w="21600" h="21600" extrusionOk="0">
                  <a:moveTo>
                    <a:pt x="8129" y="0"/>
                  </a:moveTo>
                  <a:lnTo>
                    <a:pt x="8628" y="27"/>
                  </a:lnTo>
                  <a:lnTo>
                    <a:pt x="9068" y="220"/>
                  </a:lnTo>
                  <a:lnTo>
                    <a:pt x="12884" y="2363"/>
                  </a:lnTo>
                  <a:lnTo>
                    <a:pt x="16758" y="4534"/>
                  </a:lnTo>
                  <a:lnTo>
                    <a:pt x="20661" y="6733"/>
                  </a:lnTo>
                  <a:lnTo>
                    <a:pt x="21072" y="7063"/>
                  </a:lnTo>
                  <a:lnTo>
                    <a:pt x="21395" y="7447"/>
                  </a:lnTo>
                  <a:lnTo>
                    <a:pt x="21571" y="7915"/>
                  </a:lnTo>
                  <a:lnTo>
                    <a:pt x="21600" y="8382"/>
                  </a:lnTo>
                  <a:lnTo>
                    <a:pt x="21541" y="8876"/>
                  </a:lnTo>
                  <a:lnTo>
                    <a:pt x="21307" y="9344"/>
                  </a:lnTo>
                  <a:lnTo>
                    <a:pt x="18900" y="13191"/>
                  </a:lnTo>
                  <a:lnTo>
                    <a:pt x="16493" y="16956"/>
                  </a:lnTo>
                  <a:lnTo>
                    <a:pt x="14175" y="20693"/>
                  </a:lnTo>
                  <a:lnTo>
                    <a:pt x="13823" y="21105"/>
                  </a:lnTo>
                  <a:lnTo>
                    <a:pt x="13441" y="21380"/>
                  </a:lnTo>
                  <a:lnTo>
                    <a:pt x="13001" y="21545"/>
                  </a:lnTo>
                  <a:lnTo>
                    <a:pt x="12532" y="21600"/>
                  </a:lnTo>
                  <a:lnTo>
                    <a:pt x="12062" y="21545"/>
                  </a:lnTo>
                  <a:lnTo>
                    <a:pt x="11592" y="21380"/>
                  </a:lnTo>
                  <a:lnTo>
                    <a:pt x="6192" y="18302"/>
                  </a:lnTo>
                  <a:lnTo>
                    <a:pt x="880" y="15252"/>
                  </a:lnTo>
                  <a:lnTo>
                    <a:pt x="528" y="14977"/>
                  </a:lnTo>
                  <a:lnTo>
                    <a:pt x="264" y="14620"/>
                  </a:lnTo>
                  <a:lnTo>
                    <a:pt x="88" y="14180"/>
                  </a:lnTo>
                  <a:lnTo>
                    <a:pt x="0" y="13713"/>
                  </a:lnTo>
                  <a:lnTo>
                    <a:pt x="29" y="13218"/>
                  </a:lnTo>
                  <a:lnTo>
                    <a:pt x="176" y="12751"/>
                  </a:lnTo>
                  <a:lnTo>
                    <a:pt x="2113" y="8794"/>
                  </a:lnTo>
                  <a:lnTo>
                    <a:pt x="4197" y="4892"/>
                  </a:lnTo>
                  <a:lnTo>
                    <a:pt x="6457" y="989"/>
                  </a:lnTo>
                  <a:lnTo>
                    <a:pt x="6809" y="577"/>
                  </a:lnTo>
                  <a:lnTo>
                    <a:pt x="7190" y="275"/>
                  </a:lnTo>
                  <a:lnTo>
                    <a:pt x="7660" y="55"/>
                  </a:lnTo>
                  <a:lnTo>
                    <a:pt x="8129"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36" name="Freeform 15244"/>
            <p:cNvSpPr/>
            <p:nvPr/>
          </p:nvSpPr>
          <p:spPr>
            <a:xfrm>
              <a:off x="551619" y="692863"/>
              <a:ext cx="307956" cy="300798"/>
            </a:xfrm>
            <a:custGeom>
              <a:avLst/>
              <a:gdLst/>
              <a:ahLst/>
              <a:cxnLst>
                <a:cxn ang="0">
                  <a:pos x="wd2" y="hd2"/>
                </a:cxn>
                <a:cxn ang="5400000">
                  <a:pos x="wd2" y="hd2"/>
                </a:cxn>
                <a:cxn ang="10800000">
                  <a:pos x="wd2" y="hd2"/>
                </a:cxn>
                <a:cxn ang="16200000">
                  <a:pos x="wd2" y="hd2"/>
                </a:cxn>
              </a:cxnLst>
              <a:rect l="0" t="0" r="r" b="b"/>
              <a:pathLst>
                <a:path w="21600" h="21600" extrusionOk="0">
                  <a:moveTo>
                    <a:pt x="8857" y="0"/>
                  </a:moveTo>
                  <a:lnTo>
                    <a:pt x="9356" y="57"/>
                  </a:lnTo>
                  <a:lnTo>
                    <a:pt x="9828" y="257"/>
                  </a:lnTo>
                  <a:lnTo>
                    <a:pt x="13549" y="2539"/>
                  </a:lnTo>
                  <a:lnTo>
                    <a:pt x="17213" y="4794"/>
                  </a:lnTo>
                  <a:lnTo>
                    <a:pt x="20795" y="6991"/>
                  </a:lnTo>
                  <a:lnTo>
                    <a:pt x="21184" y="7305"/>
                  </a:lnTo>
                  <a:lnTo>
                    <a:pt x="21433" y="7733"/>
                  </a:lnTo>
                  <a:lnTo>
                    <a:pt x="21572" y="8189"/>
                  </a:lnTo>
                  <a:lnTo>
                    <a:pt x="21600" y="8674"/>
                  </a:lnTo>
                  <a:lnTo>
                    <a:pt x="21489" y="9159"/>
                  </a:lnTo>
                  <a:lnTo>
                    <a:pt x="21267" y="9644"/>
                  </a:lnTo>
                  <a:lnTo>
                    <a:pt x="19407" y="12555"/>
                  </a:lnTo>
                  <a:lnTo>
                    <a:pt x="17519" y="15380"/>
                  </a:lnTo>
                  <a:lnTo>
                    <a:pt x="15575" y="18119"/>
                  </a:lnTo>
                  <a:lnTo>
                    <a:pt x="13576" y="20773"/>
                  </a:lnTo>
                  <a:lnTo>
                    <a:pt x="13188" y="21115"/>
                  </a:lnTo>
                  <a:lnTo>
                    <a:pt x="12771" y="21372"/>
                  </a:lnTo>
                  <a:lnTo>
                    <a:pt x="12327" y="21543"/>
                  </a:lnTo>
                  <a:lnTo>
                    <a:pt x="11855" y="21600"/>
                  </a:lnTo>
                  <a:lnTo>
                    <a:pt x="11411" y="21543"/>
                  </a:lnTo>
                  <a:lnTo>
                    <a:pt x="10994" y="21372"/>
                  </a:lnTo>
                  <a:lnTo>
                    <a:pt x="5969" y="18319"/>
                  </a:lnTo>
                  <a:lnTo>
                    <a:pt x="805" y="15151"/>
                  </a:lnTo>
                  <a:lnTo>
                    <a:pt x="444" y="14838"/>
                  </a:lnTo>
                  <a:lnTo>
                    <a:pt x="194" y="14467"/>
                  </a:lnTo>
                  <a:lnTo>
                    <a:pt x="28" y="14039"/>
                  </a:lnTo>
                  <a:lnTo>
                    <a:pt x="0" y="13582"/>
                  </a:lnTo>
                  <a:lnTo>
                    <a:pt x="56" y="13097"/>
                  </a:lnTo>
                  <a:lnTo>
                    <a:pt x="278" y="12669"/>
                  </a:lnTo>
                  <a:lnTo>
                    <a:pt x="2554" y="8845"/>
                  </a:lnTo>
                  <a:lnTo>
                    <a:pt x="4859" y="4936"/>
                  </a:lnTo>
                  <a:lnTo>
                    <a:pt x="7191" y="970"/>
                  </a:lnTo>
                  <a:lnTo>
                    <a:pt x="7496" y="571"/>
                  </a:lnTo>
                  <a:lnTo>
                    <a:pt x="7913" y="257"/>
                  </a:lnTo>
                  <a:lnTo>
                    <a:pt x="8385" y="57"/>
                  </a:lnTo>
                  <a:lnTo>
                    <a:pt x="8857"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37" name="Freeform 15245"/>
            <p:cNvSpPr/>
            <p:nvPr/>
          </p:nvSpPr>
          <p:spPr>
            <a:xfrm>
              <a:off x="769093" y="831754"/>
              <a:ext cx="287319" cy="269051"/>
            </a:xfrm>
            <a:custGeom>
              <a:avLst/>
              <a:gdLst/>
              <a:ahLst/>
              <a:cxnLst>
                <a:cxn ang="0">
                  <a:pos x="wd2" y="hd2"/>
                </a:cxn>
                <a:cxn ang="5400000">
                  <a:pos x="wd2" y="hd2"/>
                </a:cxn>
                <a:cxn ang="10800000">
                  <a:pos x="wd2" y="hd2"/>
                </a:cxn>
                <a:cxn ang="16200000">
                  <a:pos x="wd2" y="hd2"/>
                </a:cxn>
              </a:cxnLst>
              <a:rect l="0" t="0" r="r" b="b"/>
              <a:pathLst>
                <a:path w="21600" h="21600" extrusionOk="0">
                  <a:moveTo>
                    <a:pt x="10606" y="0"/>
                  </a:moveTo>
                  <a:lnTo>
                    <a:pt x="11083" y="32"/>
                  </a:lnTo>
                  <a:lnTo>
                    <a:pt x="11530" y="223"/>
                  </a:lnTo>
                  <a:lnTo>
                    <a:pt x="14033" y="1880"/>
                  </a:lnTo>
                  <a:lnTo>
                    <a:pt x="16476" y="3409"/>
                  </a:lnTo>
                  <a:lnTo>
                    <a:pt x="18829" y="4906"/>
                  </a:lnTo>
                  <a:lnTo>
                    <a:pt x="21094" y="6372"/>
                  </a:lnTo>
                  <a:lnTo>
                    <a:pt x="21362" y="6658"/>
                  </a:lnTo>
                  <a:lnTo>
                    <a:pt x="21540" y="7009"/>
                  </a:lnTo>
                  <a:lnTo>
                    <a:pt x="21600" y="7455"/>
                  </a:lnTo>
                  <a:lnTo>
                    <a:pt x="21570" y="7933"/>
                  </a:lnTo>
                  <a:lnTo>
                    <a:pt x="21421" y="8474"/>
                  </a:lnTo>
                  <a:lnTo>
                    <a:pt x="21153" y="8984"/>
                  </a:lnTo>
                  <a:lnTo>
                    <a:pt x="19544" y="11501"/>
                  </a:lnTo>
                  <a:lnTo>
                    <a:pt x="17816" y="13922"/>
                  </a:lnTo>
                  <a:lnTo>
                    <a:pt x="16029" y="16280"/>
                  </a:lnTo>
                  <a:lnTo>
                    <a:pt x="14122" y="18510"/>
                  </a:lnTo>
                  <a:lnTo>
                    <a:pt x="12185" y="20676"/>
                  </a:lnTo>
                  <a:lnTo>
                    <a:pt x="11768" y="21058"/>
                  </a:lnTo>
                  <a:lnTo>
                    <a:pt x="11292" y="21345"/>
                  </a:lnTo>
                  <a:lnTo>
                    <a:pt x="10845" y="21536"/>
                  </a:lnTo>
                  <a:lnTo>
                    <a:pt x="10398" y="21600"/>
                  </a:lnTo>
                  <a:lnTo>
                    <a:pt x="9951" y="21600"/>
                  </a:lnTo>
                  <a:lnTo>
                    <a:pt x="9593" y="21473"/>
                  </a:lnTo>
                  <a:lnTo>
                    <a:pt x="7478" y="20166"/>
                  </a:lnTo>
                  <a:lnTo>
                    <a:pt x="5273" y="18796"/>
                  </a:lnTo>
                  <a:lnTo>
                    <a:pt x="3009" y="17395"/>
                  </a:lnTo>
                  <a:lnTo>
                    <a:pt x="626" y="15961"/>
                  </a:lnTo>
                  <a:lnTo>
                    <a:pt x="298" y="15674"/>
                  </a:lnTo>
                  <a:lnTo>
                    <a:pt x="89" y="15292"/>
                  </a:lnTo>
                  <a:lnTo>
                    <a:pt x="0" y="14878"/>
                  </a:lnTo>
                  <a:lnTo>
                    <a:pt x="30" y="14368"/>
                  </a:lnTo>
                  <a:lnTo>
                    <a:pt x="209" y="13922"/>
                  </a:lnTo>
                  <a:lnTo>
                    <a:pt x="477" y="13444"/>
                  </a:lnTo>
                  <a:lnTo>
                    <a:pt x="2711" y="10545"/>
                  </a:lnTo>
                  <a:lnTo>
                    <a:pt x="4826" y="7519"/>
                  </a:lnTo>
                  <a:lnTo>
                    <a:pt x="6912" y="4365"/>
                  </a:lnTo>
                  <a:lnTo>
                    <a:pt x="8878" y="1147"/>
                  </a:lnTo>
                  <a:lnTo>
                    <a:pt x="9236" y="669"/>
                  </a:lnTo>
                  <a:lnTo>
                    <a:pt x="9653" y="319"/>
                  </a:lnTo>
                  <a:lnTo>
                    <a:pt x="10100" y="96"/>
                  </a:lnTo>
                  <a:lnTo>
                    <a:pt x="10606"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38" name="Freeform 15246"/>
            <p:cNvSpPr/>
            <p:nvPr/>
          </p:nvSpPr>
          <p:spPr>
            <a:xfrm>
              <a:off x="942913" y="941278"/>
              <a:ext cx="237317" cy="226194"/>
            </a:xfrm>
            <a:custGeom>
              <a:avLst/>
              <a:gdLst/>
              <a:ahLst/>
              <a:cxnLst>
                <a:cxn ang="0">
                  <a:pos x="wd2" y="hd2"/>
                </a:cxn>
                <a:cxn ang="5400000">
                  <a:pos x="wd2" y="hd2"/>
                </a:cxn>
                <a:cxn ang="10800000">
                  <a:pos x="wd2" y="hd2"/>
                </a:cxn>
                <a:cxn ang="16200000">
                  <a:pos x="wd2" y="hd2"/>
                </a:cxn>
              </a:cxnLst>
              <a:rect l="0" t="0" r="r" b="b"/>
              <a:pathLst>
                <a:path w="21600" h="21600" extrusionOk="0">
                  <a:moveTo>
                    <a:pt x="14136" y="0"/>
                  </a:moveTo>
                  <a:lnTo>
                    <a:pt x="14496" y="114"/>
                  </a:lnTo>
                  <a:lnTo>
                    <a:pt x="16443" y="1329"/>
                  </a:lnTo>
                  <a:lnTo>
                    <a:pt x="18282" y="2505"/>
                  </a:lnTo>
                  <a:lnTo>
                    <a:pt x="19905" y="3530"/>
                  </a:lnTo>
                  <a:lnTo>
                    <a:pt x="21420" y="4479"/>
                  </a:lnTo>
                  <a:lnTo>
                    <a:pt x="21564" y="4669"/>
                  </a:lnTo>
                  <a:lnTo>
                    <a:pt x="21600" y="5011"/>
                  </a:lnTo>
                  <a:lnTo>
                    <a:pt x="21528" y="5428"/>
                  </a:lnTo>
                  <a:lnTo>
                    <a:pt x="21384" y="5922"/>
                  </a:lnTo>
                  <a:lnTo>
                    <a:pt x="21131" y="6453"/>
                  </a:lnTo>
                  <a:lnTo>
                    <a:pt x="20807" y="7061"/>
                  </a:lnTo>
                  <a:lnTo>
                    <a:pt x="18823" y="9946"/>
                  </a:lnTo>
                  <a:lnTo>
                    <a:pt x="16696" y="12755"/>
                  </a:lnTo>
                  <a:lnTo>
                    <a:pt x="14424" y="15412"/>
                  </a:lnTo>
                  <a:lnTo>
                    <a:pt x="12080" y="17956"/>
                  </a:lnTo>
                  <a:lnTo>
                    <a:pt x="9556" y="20309"/>
                  </a:lnTo>
                  <a:lnTo>
                    <a:pt x="9051" y="20727"/>
                  </a:lnTo>
                  <a:lnTo>
                    <a:pt x="8546" y="21069"/>
                  </a:lnTo>
                  <a:lnTo>
                    <a:pt x="8041" y="21334"/>
                  </a:lnTo>
                  <a:lnTo>
                    <a:pt x="7609" y="21524"/>
                  </a:lnTo>
                  <a:lnTo>
                    <a:pt x="7284" y="21600"/>
                  </a:lnTo>
                  <a:lnTo>
                    <a:pt x="7032" y="21562"/>
                  </a:lnTo>
                  <a:lnTo>
                    <a:pt x="5517" y="20765"/>
                  </a:lnTo>
                  <a:lnTo>
                    <a:pt x="3931" y="19854"/>
                  </a:lnTo>
                  <a:lnTo>
                    <a:pt x="2236" y="18867"/>
                  </a:lnTo>
                  <a:lnTo>
                    <a:pt x="361" y="17804"/>
                  </a:lnTo>
                  <a:lnTo>
                    <a:pt x="108" y="17500"/>
                  </a:lnTo>
                  <a:lnTo>
                    <a:pt x="0" y="17159"/>
                  </a:lnTo>
                  <a:lnTo>
                    <a:pt x="36" y="16779"/>
                  </a:lnTo>
                  <a:lnTo>
                    <a:pt x="180" y="16323"/>
                  </a:lnTo>
                  <a:lnTo>
                    <a:pt x="505" y="15830"/>
                  </a:lnTo>
                  <a:lnTo>
                    <a:pt x="902" y="15336"/>
                  </a:lnTo>
                  <a:lnTo>
                    <a:pt x="3318" y="12831"/>
                  </a:lnTo>
                  <a:lnTo>
                    <a:pt x="5625" y="10136"/>
                  </a:lnTo>
                  <a:lnTo>
                    <a:pt x="7825" y="7402"/>
                  </a:lnTo>
                  <a:lnTo>
                    <a:pt x="9917" y="4517"/>
                  </a:lnTo>
                  <a:lnTo>
                    <a:pt x="11900" y="1518"/>
                  </a:lnTo>
                  <a:lnTo>
                    <a:pt x="12296" y="949"/>
                  </a:lnTo>
                  <a:lnTo>
                    <a:pt x="12765" y="531"/>
                  </a:lnTo>
                  <a:lnTo>
                    <a:pt x="13234" y="190"/>
                  </a:lnTo>
                  <a:lnTo>
                    <a:pt x="13703" y="0"/>
                  </a:lnTo>
                  <a:lnTo>
                    <a:pt x="14136"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39" name="Freeform 15247"/>
            <p:cNvSpPr/>
            <p:nvPr/>
          </p:nvSpPr>
          <p:spPr>
            <a:xfrm>
              <a:off x="1042125" y="1002390"/>
              <a:ext cx="175408" cy="181749"/>
            </a:xfrm>
            <a:custGeom>
              <a:avLst/>
              <a:gdLst/>
              <a:ahLst/>
              <a:cxnLst>
                <a:cxn ang="0">
                  <a:pos x="wd2" y="hd2"/>
                </a:cxn>
                <a:cxn ang="5400000">
                  <a:pos x="wd2" y="hd2"/>
                </a:cxn>
                <a:cxn ang="10800000">
                  <a:pos x="wd2" y="hd2"/>
                </a:cxn>
                <a:cxn ang="16200000">
                  <a:pos x="wd2" y="hd2"/>
                </a:cxn>
              </a:cxnLst>
              <a:rect l="0" t="0" r="r" b="b"/>
              <a:pathLst>
                <a:path w="21600" h="21600" extrusionOk="0">
                  <a:moveTo>
                    <a:pt x="19450" y="0"/>
                  </a:moveTo>
                  <a:lnTo>
                    <a:pt x="19694" y="0"/>
                  </a:lnTo>
                  <a:lnTo>
                    <a:pt x="20329" y="376"/>
                  </a:lnTo>
                  <a:lnTo>
                    <a:pt x="20916" y="659"/>
                  </a:lnTo>
                  <a:lnTo>
                    <a:pt x="21307" y="894"/>
                  </a:lnTo>
                  <a:lnTo>
                    <a:pt x="21551" y="1035"/>
                  </a:lnTo>
                  <a:lnTo>
                    <a:pt x="21600" y="1082"/>
                  </a:lnTo>
                  <a:lnTo>
                    <a:pt x="21502" y="1129"/>
                  </a:lnTo>
                  <a:lnTo>
                    <a:pt x="21307" y="1365"/>
                  </a:lnTo>
                  <a:lnTo>
                    <a:pt x="21014" y="1835"/>
                  </a:lnTo>
                  <a:lnTo>
                    <a:pt x="20623" y="2306"/>
                  </a:lnTo>
                  <a:lnTo>
                    <a:pt x="20183" y="2918"/>
                  </a:lnTo>
                  <a:lnTo>
                    <a:pt x="19694" y="3624"/>
                  </a:lnTo>
                  <a:lnTo>
                    <a:pt x="17055" y="7059"/>
                  </a:lnTo>
                  <a:lnTo>
                    <a:pt x="14221" y="10447"/>
                  </a:lnTo>
                  <a:lnTo>
                    <a:pt x="11240" y="13600"/>
                  </a:lnTo>
                  <a:lnTo>
                    <a:pt x="8014" y="16659"/>
                  </a:lnTo>
                  <a:lnTo>
                    <a:pt x="4643" y="19482"/>
                  </a:lnTo>
                  <a:lnTo>
                    <a:pt x="4007" y="20000"/>
                  </a:lnTo>
                  <a:lnTo>
                    <a:pt x="3372" y="20471"/>
                  </a:lnTo>
                  <a:lnTo>
                    <a:pt x="2883" y="20894"/>
                  </a:lnTo>
                  <a:lnTo>
                    <a:pt x="2492" y="21176"/>
                  </a:lnTo>
                  <a:lnTo>
                    <a:pt x="2248" y="21459"/>
                  </a:lnTo>
                  <a:lnTo>
                    <a:pt x="2199" y="21553"/>
                  </a:lnTo>
                  <a:lnTo>
                    <a:pt x="2101" y="21600"/>
                  </a:lnTo>
                  <a:lnTo>
                    <a:pt x="1808" y="21553"/>
                  </a:lnTo>
                  <a:lnTo>
                    <a:pt x="1368" y="21412"/>
                  </a:lnTo>
                  <a:lnTo>
                    <a:pt x="782" y="21176"/>
                  </a:lnTo>
                  <a:lnTo>
                    <a:pt x="49" y="20847"/>
                  </a:lnTo>
                  <a:lnTo>
                    <a:pt x="0" y="20706"/>
                  </a:lnTo>
                  <a:lnTo>
                    <a:pt x="98" y="20471"/>
                  </a:lnTo>
                  <a:lnTo>
                    <a:pt x="342" y="20094"/>
                  </a:lnTo>
                  <a:lnTo>
                    <a:pt x="733" y="19624"/>
                  </a:lnTo>
                  <a:lnTo>
                    <a:pt x="1271" y="19106"/>
                  </a:lnTo>
                  <a:lnTo>
                    <a:pt x="1906" y="18588"/>
                  </a:lnTo>
                  <a:lnTo>
                    <a:pt x="5327" y="15671"/>
                  </a:lnTo>
                  <a:lnTo>
                    <a:pt x="8552" y="12518"/>
                  </a:lnTo>
                  <a:lnTo>
                    <a:pt x="11631" y="9271"/>
                  </a:lnTo>
                  <a:lnTo>
                    <a:pt x="14514" y="5835"/>
                  </a:lnTo>
                  <a:lnTo>
                    <a:pt x="17202" y="2306"/>
                  </a:lnTo>
                  <a:lnTo>
                    <a:pt x="17739" y="1553"/>
                  </a:lnTo>
                  <a:lnTo>
                    <a:pt x="18228" y="988"/>
                  </a:lnTo>
                  <a:lnTo>
                    <a:pt x="19108" y="141"/>
                  </a:lnTo>
                  <a:lnTo>
                    <a:pt x="19450"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40" name="Freeform 15248"/>
            <p:cNvSpPr/>
            <p:nvPr/>
          </p:nvSpPr>
          <p:spPr>
            <a:xfrm>
              <a:off x="99212" y="133334"/>
              <a:ext cx="176202" cy="182543"/>
            </a:xfrm>
            <a:custGeom>
              <a:avLst/>
              <a:gdLst/>
              <a:ahLst/>
              <a:cxnLst>
                <a:cxn ang="0">
                  <a:pos x="wd2" y="hd2"/>
                </a:cxn>
                <a:cxn ang="5400000">
                  <a:pos x="wd2" y="hd2"/>
                </a:cxn>
                <a:cxn ang="10800000">
                  <a:pos x="wd2" y="hd2"/>
                </a:cxn>
                <a:cxn ang="16200000">
                  <a:pos x="wd2" y="hd2"/>
                </a:cxn>
              </a:cxnLst>
              <a:rect l="0" t="0" r="r" b="b"/>
              <a:pathLst>
                <a:path w="21600" h="21600" extrusionOk="0">
                  <a:moveTo>
                    <a:pt x="19503" y="0"/>
                  </a:moveTo>
                  <a:lnTo>
                    <a:pt x="19747" y="47"/>
                  </a:lnTo>
                  <a:lnTo>
                    <a:pt x="20235" y="188"/>
                  </a:lnTo>
                  <a:lnTo>
                    <a:pt x="20820" y="470"/>
                  </a:lnTo>
                  <a:lnTo>
                    <a:pt x="21502" y="751"/>
                  </a:lnTo>
                  <a:lnTo>
                    <a:pt x="21600" y="892"/>
                  </a:lnTo>
                  <a:lnTo>
                    <a:pt x="21502" y="1174"/>
                  </a:lnTo>
                  <a:lnTo>
                    <a:pt x="21259" y="1550"/>
                  </a:lnTo>
                  <a:lnTo>
                    <a:pt x="20820" y="1972"/>
                  </a:lnTo>
                  <a:lnTo>
                    <a:pt x="20332" y="2489"/>
                  </a:lnTo>
                  <a:lnTo>
                    <a:pt x="19650" y="3052"/>
                  </a:lnTo>
                  <a:lnTo>
                    <a:pt x="16237" y="5963"/>
                  </a:lnTo>
                  <a:lnTo>
                    <a:pt x="13067" y="9063"/>
                  </a:lnTo>
                  <a:lnTo>
                    <a:pt x="9947" y="12303"/>
                  </a:lnTo>
                  <a:lnTo>
                    <a:pt x="7119" y="15777"/>
                  </a:lnTo>
                  <a:lnTo>
                    <a:pt x="4388" y="19299"/>
                  </a:lnTo>
                  <a:lnTo>
                    <a:pt x="3901" y="20003"/>
                  </a:lnTo>
                  <a:lnTo>
                    <a:pt x="3413" y="20614"/>
                  </a:lnTo>
                  <a:lnTo>
                    <a:pt x="2926" y="21083"/>
                  </a:lnTo>
                  <a:lnTo>
                    <a:pt x="2487" y="21412"/>
                  </a:lnTo>
                  <a:lnTo>
                    <a:pt x="2145" y="21600"/>
                  </a:lnTo>
                  <a:lnTo>
                    <a:pt x="1950" y="21600"/>
                  </a:lnTo>
                  <a:lnTo>
                    <a:pt x="1268" y="21224"/>
                  </a:lnTo>
                  <a:lnTo>
                    <a:pt x="731" y="20896"/>
                  </a:lnTo>
                  <a:lnTo>
                    <a:pt x="293" y="20661"/>
                  </a:lnTo>
                  <a:lnTo>
                    <a:pt x="49" y="20520"/>
                  </a:lnTo>
                  <a:lnTo>
                    <a:pt x="0" y="20520"/>
                  </a:lnTo>
                  <a:lnTo>
                    <a:pt x="98" y="20426"/>
                  </a:lnTo>
                  <a:lnTo>
                    <a:pt x="293" y="20191"/>
                  </a:lnTo>
                  <a:lnTo>
                    <a:pt x="585" y="19769"/>
                  </a:lnTo>
                  <a:lnTo>
                    <a:pt x="975" y="19252"/>
                  </a:lnTo>
                  <a:lnTo>
                    <a:pt x="1414" y="18642"/>
                  </a:lnTo>
                  <a:lnTo>
                    <a:pt x="1902" y="17984"/>
                  </a:lnTo>
                  <a:lnTo>
                    <a:pt x="4583" y="14510"/>
                  </a:lnTo>
                  <a:lnTo>
                    <a:pt x="7363" y="11176"/>
                  </a:lnTo>
                  <a:lnTo>
                    <a:pt x="10386" y="8030"/>
                  </a:lnTo>
                  <a:lnTo>
                    <a:pt x="13604" y="4977"/>
                  </a:lnTo>
                  <a:lnTo>
                    <a:pt x="16919" y="2160"/>
                  </a:lnTo>
                  <a:lnTo>
                    <a:pt x="17602" y="1643"/>
                  </a:lnTo>
                  <a:lnTo>
                    <a:pt x="18187" y="1174"/>
                  </a:lnTo>
                  <a:lnTo>
                    <a:pt x="18723" y="751"/>
                  </a:lnTo>
                  <a:lnTo>
                    <a:pt x="19065" y="423"/>
                  </a:lnTo>
                  <a:lnTo>
                    <a:pt x="19308" y="141"/>
                  </a:lnTo>
                  <a:lnTo>
                    <a:pt x="19406" y="47"/>
                  </a:lnTo>
                  <a:lnTo>
                    <a:pt x="19503"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41" name="Freeform 15249"/>
            <p:cNvSpPr/>
            <p:nvPr/>
          </p:nvSpPr>
          <p:spPr>
            <a:xfrm>
              <a:off x="136516" y="150795"/>
              <a:ext cx="238110" cy="225400"/>
            </a:xfrm>
            <a:custGeom>
              <a:avLst/>
              <a:gdLst/>
              <a:ahLst/>
              <a:cxnLst>
                <a:cxn ang="0">
                  <a:pos x="wd2" y="hd2"/>
                </a:cxn>
                <a:cxn ang="5400000">
                  <a:pos x="wd2" y="hd2"/>
                </a:cxn>
                <a:cxn ang="10800000">
                  <a:pos x="wd2" y="hd2"/>
                </a:cxn>
                <a:cxn ang="16200000">
                  <a:pos x="wd2" y="hd2"/>
                </a:cxn>
              </a:cxnLst>
              <a:rect l="0" t="0" r="r" b="b"/>
              <a:pathLst>
                <a:path w="21600" h="21600" extrusionOk="0">
                  <a:moveTo>
                    <a:pt x="14328" y="0"/>
                  </a:moveTo>
                  <a:lnTo>
                    <a:pt x="14580" y="38"/>
                  </a:lnTo>
                  <a:lnTo>
                    <a:pt x="16056" y="835"/>
                  </a:lnTo>
                  <a:lnTo>
                    <a:pt x="17640" y="1746"/>
                  </a:lnTo>
                  <a:lnTo>
                    <a:pt x="19368" y="2695"/>
                  </a:lnTo>
                  <a:lnTo>
                    <a:pt x="21240" y="3796"/>
                  </a:lnTo>
                  <a:lnTo>
                    <a:pt x="21492" y="4062"/>
                  </a:lnTo>
                  <a:lnTo>
                    <a:pt x="21600" y="4404"/>
                  </a:lnTo>
                  <a:lnTo>
                    <a:pt x="21564" y="4821"/>
                  </a:lnTo>
                  <a:lnTo>
                    <a:pt x="21384" y="5277"/>
                  </a:lnTo>
                  <a:lnTo>
                    <a:pt x="21096" y="5770"/>
                  </a:lnTo>
                  <a:lnTo>
                    <a:pt x="18252" y="8769"/>
                  </a:lnTo>
                  <a:lnTo>
                    <a:pt x="15984" y="11426"/>
                  </a:lnTo>
                  <a:lnTo>
                    <a:pt x="13752" y="14198"/>
                  </a:lnTo>
                  <a:lnTo>
                    <a:pt x="11700" y="17083"/>
                  </a:lnTo>
                  <a:lnTo>
                    <a:pt x="9684" y="20082"/>
                  </a:lnTo>
                  <a:lnTo>
                    <a:pt x="9288" y="20613"/>
                  </a:lnTo>
                  <a:lnTo>
                    <a:pt x="8856" y="21069"/>
                  </a:lnTo>
                  <a:lnTo>
                    <a:pt x="8388" y="21372"/>
                  </a:lnTo>
                  <a:lnTo>
                    <a:pt x="7920" y="21562"/>
                  </a:lnTo>
                  <a:lnTo>
                    <a:pt x="7488" y="21600"/>
                  </a:lnTo>
                  <a:lnTo>
                    <a:pt x="7092" y="21486"/>
                  </a:lnTo>
                  <a:lnTo>
                    <a:pt x="5148" y="20233"/>
                  </a:lnTo>
                  <a:lnTo>
                    <a:pt x="3348" y="19095"/>
                  </a:lnTo>
                  <a:lnTo>
                    <a:pt x="1692" y="18032"/>
                  </a:lnTo>
                  <a:lnTo>
                    <a:pt x="180" y="17121"/>
                  </a:lnTo>
                  <a:lnTo>
                    <a:pt x="36" y="16931"/>
                  </a:lnTo>
                  <a:lnTo>
                    <a:pt x="0" y="16589"/>
                  </a:lnTo>
                  <a:lnTo>
                    <a:pt x="72" y="16172"/>
                  </a:lnTo>
                  <a:lnTo>
                    <a:pt x="252" y="15678"/>
                  </a:lnTo>
                  <a:lnTo>
                    <a:pt x="504" y="15109"/>
                  </a:lnTo>
                  <a:lnTo>
                    <a:pt x="828" y="14539"/>
                  </a:lnTo>
                  <a:lnTo>
                    <a:pt x="2808" y="11616"/>
                  </a:lnTo>
                  <a:lnTo>
                    <a:pt x="4896" y="8807"/>
                  </a:lnTo>
                  <a:lnTo>
                    <a:pt x="7164" y="6188"/>
                  </a:lnTo>
                  <a:lnTo>
                    <a:pt x="9540" y="3644"/>
                  </a:lnTo>
                  <a:lnTo>
                    <a:pt x="12060" y="1291"/>
                  </a:lnTo>
                  <a:lnTo>
                    <a:pt x="12564" y="835"/>
                  </a:lnTo>
                  <a:lnTo>
                    <a:pt x="13068" y="493"/>
                  </a:lnTo>
                  <a:lnTo>
                    <a:pt x="13536" y="228"/>
                  </a:lnTo>
                  <a:lnTo>
                    <a:pt x="13968" y="76"/>
                  </a:lnTo>
                  <a:lnTo>
                    <a:pt x="14328"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42" name="Freeform 15250"/>
            <p:cNvSpPr/>
            <p:nvPr/>
          </p:nvSpPr>
          <p:spPr>
            <a:xfrm>
              <a:off x="260332" y="216668"/>
              <a:ext cx="288114" cy="269051"/>
            </a:xfrm>
            <a:custGeom>
              <a:avLst/>
              <a:gdLst/>
              <a:ahLst/>
              <a:cxnLst>
                <a:cxn ang="0">
                  <a:pos x="wd2" y="hd2"/>
                </a:cxn>
                <a:cxn ang="5400000">
                  <a:pos x="wd2" y="hd2"/>
                </a:cxn>
                <a:cxn ang="10800000">
                  <a:pos x="wd2" y="hd2"/>
                </a:cxn>
                <a:cxn ang="16200000">
                  <a:pos x="wd2" y="hd2"/>
                </a:cxn>
              </a:cxnLst>
              <a:rect l="0" t="0" r="r" b="b"/>
              <a:pathLst>
                <a:path w="21600" h="21600" extrusionOk="0">
                  <a:moveTo>
                    <a:pt x="11232" y="0"/>
                  </a:moveTo>
                  <a:lnTo>
                    <a:pt x="11649" y="32"/>
                  </a:lnTo>
                  <a:lnTo>
                    <a:pt x="12007" y="159"/>
                  </a:lnTo>
                  <a:lnTo>
                    <a:pt x="14122" y="1432"/>
                  </a:lnTo>
                  <a:lnTo>
                    <a:pt x="16327" y="2799"/>
                  </a:lnTo>
                  <a:lnTo>
                    <a:pt x="18591" y="4199"/>
                  </a:lnTo>
                  <a:lnTo>
                    <a:pt x="20974" y="5662"/>
                  </a:lnTo>
                  <a:lnTo>
                    <a:pt x="21302" y="5949"/>
                  </a:lnTo>
                  <a:lnTo>
                    <a:pt x="21511" y="6299"/>
                  </a:lnTo>
                  <a:lnTo>
                    <a:pt x="21600" y="6744"/>
                  </a:lnTo>
                  <a:lnTo>
                    <a:pt x="21570" y="7221"/>
                  </a:lnTo>
                  <a:lnTo>
                    <a:pt x="21421" y="7698"/>
                  </a:lnTo>
                  <a:lnTo>
                    <a:pt x="21123" y="8144"/>
                  </a:lnTo>
                  <a:lnTo>
                    <a:pt x="18919" y="11039"/>
                  </a:lnTo>
                  <a:lnTo>
                    <a:pt x="16803" y="14092"/>
                  </a:lnTo>
                  <a:lnTo>
                    <a:pt x="14718" y="17210"/>
                  </a:lnTo>
                  <a:lnTo>
                    <a:pt x="12722" y="20455"/>
                  </a:lnTo>
                  <a:lnTo>
                    <a:pt x="12394" y="20900"/>
                  </a:lnTo>
                  <a:lnTo>
                    <a:pt x="11977" y="21250"/>
                  </a:lnTo>
                  <a:lnTo>
                    <a:pt x="11500" y="21505"/>
                  </a:lnTo>
                  <a:lnTo>
                    <a:pt x="10994" y="21600"/>
                  </a:lnTo>
                  <a:lnTo>
                    <a:pt x="10517" y="21536"/>
                  </a:lnTo>
                  <a:lnTo>
                    <a:pt x="10070" y="21346"/>
                  </a:lnTo>
                  <a:lnTo>
                    <a:pt x="7567" y="19723"/>
                  </a:lnTo>
                  <a:lnTo>
                    <a:pt x="5124" y="18164"/>
                  </a:lnTo>
                  <a:lnTo>
                    <a:pt x="2771" y="16669"/>
                  </a:lnTo>
                  <a:lnTo>
                    <a:pt x="536" y="15206"/>
                  </a:lnTo>
                  <a:lnTo>
                    <a:pt x="238" y="14951"/>
                  </a:lnTo>
                  <a:lnTo>
                    <a:pt x="89" y="14570"/>
                  </a:lnTo>
                  <a:lnTo>
                    <a:pt x="0" y="14156"/>
                  </a:lnTo>
                  <a:lnTo>
                    <a:pt x="60" y="13647"/>
                  </a:lnTo>
                  <a:lnTo>
                    <a:pt x="209" y="13138"/>
                  </a:lnTo>
                  <a:lnTo>
                    <a:pt x="447" y="12629"/>
                  </a:lnTo>
                  <a:lnTo>
                    <a:pt x="2086" y="10084"/>
                  </a:lnTo>
                  <a:lnTo>
                    <a:pt x="3814" y="7698"/>
                  </a:lnTo>
                  <a:lnTo>
                    <a:pt x="5601" y="5344"/>
                  </a:lnTo>
                  <a:lnTo>
                    <a:pt x="7508" y="3086"/>
                  </a:lnTo>
                  <a:lnTo>
                    <a:pt x="9444" y="923"/>
                  </a:lnTo>
                  <a:lnTo>
                    <a:pt x="9862" y="573"/>
                  </a:lnTo>
                  <a:lnTo>
                    <a:pt x="10308" y="286"/>
                  </a:lnTo>
                  <a:lnTo>
                    <a:pt x="10785" y="95"/>
                  </a:lnTo>
                  <a:lnTo>
                    <a:pt x="11232"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43" name="Freeform 15251"/>
            <p:cNvSpPr/>
            <p:nvPr/>
          </p:nvSpPr>
          <p:spPr>
            <a:xfrm>
              <a:off x="457963" y="324606"/>
              <a:ext cx="307956" cy="300797"/>
            </a:xfrm>
            <a:custGeom>
              <a:avLst/>
              <a:gdLst/>
              <a:ahLst/>
              <a:cxnLst>
                <a:cxn ang="0">
                  <a:pos x="wd2" y="hd2"/>
                </a:cxn>
                <a:cxn ang="5400000">
                  <a:pos x="wd2" y="hd2"/>
                </a:cxn>
                <a:cxn ang="10800000">
                  <a:pos x="wd2" y="hd2"/>
                </a:cxn>
                <a:cxn ang="16200000">
                  <a:pos x="wd2" y="hd2"/>
                </a:cxn>
              </a:cxnLst>
              <a:rect l="0" t="0" r="r" b="b"/>
              <a:pathLst>
                <a:path w="21600" h="21600" extrusionOk="0">
                  <a:moveTo>
                    <a:pt x="9717" y="0"/>
                  </a:moveTo>
                  <a:lnTo>
                    <a:pt x="10161" y="29"/>
                  </a:lnTo>
                  <a:lnTo>
                    <a:pt x="10578" y="200"/>
                  </a:lnTo>
                  <a:lnTo>
                    <a:pt x="15631" y="3281"/>
                  </a:lnTo>
                  <a:lnTo>
                    <a:pt x="20767" y="6449"/>
                  </a:lnTo>
                  <a:lnTo>
                    <a:pt x="21128" y="6734"/>
                  </a:lnTo>
                  <a:lnTo>
                    <a:pt x="21406" y="7105"/>
                  </a:lnTo>
                  <a:lnTo>
                    <a:pt x="21544" y="7533"/>
                  </a:lnTo>
                  <a:lnTo>
                    <a:pt x="21600" y="8018"/>
                  </a:lnTo>
                  <a:lnTo>
                    <a:pt x="21517" y="8475"/>
                  </a:lnTo>
                  <a:lnTo>
                    <a:pt x="21322" y="8931"/>
                  </a:lnTo>
                  <a:lnTo>
                    <a:pt x="19018" y="12755"/>
                  </a:lnTo>
                  <a:lnTo>
                    <a:pt x="16741" y="16664"/>
                  </a:lnTo>
                  <a:lnTo>
                    <a:pt x="14381" y="20601"/>
                  </a:lnTo>
                  <a:lnTo>
                    <a:pt x="14048" y="21029"/>
                  </a:lnTo>
                  <a:lnTo>
                    <a:pt x="13660" y="21343"/>
                  </a:lnTo>
                  <a:lnTo>
                    <a:pt x="13215" y="21543"/>
                  </a:lnTo>
                  <a:lnTo>
                    <a:pt x="12716" y="21600"/>
                  </a:lnTo>
                  <a:lnTo>
                    <a:pt x="12244" y="21543"/>
                  </a:lnTo>
                  <a:lnTo>
                    <a:pt x="11744" y="21343"/>
                  </a:lnTo>
                  <a:lnTo>
                    <a:pt x="8051" y="19061"/>
                  </a:lnTo>
                  <a:lnTo>
                    <a:pt x="4387" y="16778"/>
                  </a:lnTo>
                  <a:lnTo>
                    <a:pt x="805" y="14581"/>
                  </a:lnTo>
                  <a:lnTo>
                    <a:pt x="416" y="14267"/>
                  </a:lnTo>
                  <a:lnTo>
                    <a:pt x="167" y="13867"/>
                  </a:lnTo>
                  <a:lnTo>
                    <a:pt x="28" y="13411"/>
                  </a:lnTo>
                  <a:lnTo>
                    <a:pt x="0" y="12926"/>
                  </a:lnTo>
                  <a:lnTo>
                    <a:pt x="83" y="12412"/>
                  </a:lnTo>
                  <a:lnTo>
                    <a:pt x="305" y="11956"/>
                  </a:lnTo>
                  <a:lnTo>
                    <a:pt x="2166" y="9045"/>
                  </a:lnTo>
                  <a:lnTo>
                    <a:pt x="4053" y="6192"/>
                  </a:lnTo>
                  <a:lnTo>
                    <a:pt x="6025" y="3481"/>
                  </a:lnTo>
                  <a:lnTo>
                    <a:pt x="8024" y="827"/>
                  </a:lnTo>
                  <a:lnTo>
                    <a:pt x="8412" y="457"/>
                  </a:lnTo>
                  <a:lnTo>
                    <a:pt x="8801" y="200"/>
                  </a:lnTo>
                  <a:lnTo>
                    <a:pt x="9273" y="29"/>
                  </a:lnTo>
                  <a:lnTo>
                    <a:pt x="9717"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44" name="Freeform 15252"/>
            <p:cNvSpPr/>
            <p:nvPr/>
          </p:nvSpPr>
          <p:spPr>
            <a:xfrm>
              <a:off x="694485" y="455559"/>
              <a:ext cx="292082" cy="311909"/>
            </a:xfrm>
            <a:custGeom>
              <a:avLst/>
              <a:gdLst/>
              <a:ahLst/>
              <a:cxnLst>
                <a:cxn ang="0">
                  <a:pos x="wd2" y="hd2"/>
                </a:cxn>
                <a:cxn ang="5400000">
                  <a:pos x="wd2" y="hd2"/>
                </a:cxn>
                <a:cxn ang="10800000">
                  <a:pos x="wd2" y="hd2"/>
                </a:cxn>
                <a:cxn ang="16200000">
                  <a:pos x="wd2" y="hd2"/>
                </a:cxn>
              </a:cxnLst>
              <a:rect l="0" t="0" r="r" b="b"/>
              <a:pathLst>
                <a:path w="21600" h="21600" extrusionOk="0">
                  <a:moveTo>
                    <a:pt x="9098" y="0"/>
                  </a:moveTo>
                  <a:lnTo>
                    <a:pt x="9567" y="55"/>
                  </a:lnTo>
                  <a:lnTo>
                    <a:pt x="10008" y="247"/>
                  </a:lnTo>
                  <a:lnTo>
                    <a:pt x="15408" y="3321"/>
                  </a:lnTo>
                  <a:lnTo>
                    <a:pt x="20720" y="6340"/>
                  </a:lnTo>
                  <a:lnTo>
                    <a:pt x="21072" y="6614"/>
                  </a:lnTo>
                  <a:lnTo>
                    <a:pt x="21365" y="6999"/>
                  </a:lnTo>
                  <a:lnTo>
                    <a:pt x="21541" y="7410"/>
                  </a:lnTo>
                  <a:lnTo>
                    <a:pt x="21600" y="7877"/>
                  </a:lnTo>
                  <a:lnTo>
                    <a:pt x="21571" y="8398"/>
                  </a:lnTo>
                  <a:lnTo>
                    <a:pt x="21424" y="8865"/>
                  </a:lnTo>
                  <a:lnTo>
                    <a:pt x="19516" y="12790"/>
                  </a:lnTo>
                  <a:lnTo>
                    <a:pt x="17433" y="16715"/>
                  </a:lnTo>
                  <a:lnTo>
                    <a:pt x="15143" y="20612"/>
                  </a:lnTo>
                  <a:lnTo>
                    <a:pt x="14821" y="21024"/>
                  </a:lnTo>
                  <a:lnTo>
                    <a:pt x="14410" y="21326"/>
                  </a:lnTo>
                  <a:lnTo>
                    <a:pt x="13970" y="21518"/>
                  </a:lnTo>
                  <a:lnTo>
                    <a:pt x="13471" y="21600"/>
                  </a:lnTo>
                  <a:lnTo>
                    <a:pt x="13001" y="21545"/>
                  </a:lnTo>
                  <a:lnTo>
                    <a:pt x="12532" y="21380"/>
                  </a:lnTo>
                  <a:lnTo>
                    <a:pt x="8746" y="19240"/>
                  </a:lnTo>
                  <a:lnTo>
                    <a:pt x="4872" y="17071"/>
                  </a:lnTo>
                  <a:lnTo>
                    <a:pt x="939" y="14848"/>
                  </a:lnTo>
                  <a:lnTo>
                    <a:pt x="528" y="14546"/>
                  </a:lnTo>
                  <a:lnTo>
                    <a:pt x="235" y="14135"/>
                  </a:lnTo>
                  <a:lnTo>
                    <a:pt x="59" y="13696"/>
                  </a:lnTo>
                  <a:lnTo>
                    <a:pt x="0" y="13202"/>
                  </a:lnTo>
                  <a:lnTo>
                    <a:pt x="88" y="12707"/>
                  </a:lnTo>
                  <a:lnTo>
                    <a:pt x="293" y="12241"/>
                  </a:lnTo>
                  <a:lnTo>
                    <a:pt x="2729" y="8426"/>
                  </a:lnTo>
                  <a:lnTo>
                    <a:pt x="5136" y="4638"/>
                  </a:lnTo>
                  <a:lnTo>
                    <a:pt x="7454" y="933"/>
                  </a:lnTo>
                  <a:lnTo>
                    <a:pt x="7807" y="521"/>
                  </a:lnTo>
                  <a:lnTo>
                    <a:pt x="8188" y="247"/>
                  </a:lnTo>
                  <a:lnTo>
                    <a:pt x="8628" y="82"/>
                  </a:lnTo>
                  <a:lnTo>
                    <a:pt x="9098"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45" name="Freeform 15253"/>
            <p:cNvSpPr/>
            <p:nvPr/>
          </p:nvSpPr>
          <p:spPr>
            <a:xfrm>
              <a:off x="927039" y="586513"/>
              <a:ext cx="241285" cy="300798"/>
            </a:xfrm>
            <a:custGeom>
              <a:avLst/>
              <a:gdLst/>
              <a:ahLst/>
              <a:cxnLst>
                <a:cxn ang="0">
                  <a:pos x="wd2" y="hd2"/>
                </a:cxn>
                <a:cxn ang="5400000">
                  <a:pos x="wd2" y="hd2"/>
                </a:cxn>
                <a:cxn ang="10800000">
                  <a:pos x="wd2" y="hd2"/>
                </a:cxn>
                <a:cxn ang="16200000">
                  <a:pos x="wd2" y="hd2"/>
                </a:cxn>
              </a:cxnLst>
              <a:rect l="0" t="0" r="r" b="b"/>
              <a:pathLst>
                <a:path w="21600" h="21600" extrusionOk="0">
                  <a:moveTo>
                    <a:pt x="9379" y="0"/>
                  </a:moveTo>
                  <a:lnTo>
                    <a:pt x="9841" y="0"/>
                  </a:lnTo>
                  <a:lnTo>
                    <a:pt x="10338" y="171"/>
                  </a:lnTo>
                  <a:lnTo>
                    <a:pt x="13997" y="1969"/>
                  </a:lnTo>
                  <a:lnTo>
                    <a:pt x="17443" y="3766"/>
                  </a:lnTo>
                  <a:lnTo>
                    <a:pt x="20783" y="5421"/>
                  </a:lnTo>
                  <a:lnTo>
                    <a:pt x="21103" y="5650"/>
                  </a:lnTo>
                  <a:lnTo>
                    <a:pt x="21351" y="5992"/>
                  </a:lnTo>
                  <a:lnTo>
                    <a:pt x="21529" y="6420"/>
                  </a:lnTo>
                  <a:lnTo>
                    <a:pt x="21600" y="6905"/>
                  </a:lnTo>
                  <a:lnTo>
                    <a:pt x="21564" y="7419"/>
                  </a:lnTo>
                  <a:lnTo>
                    <a:pt x="21422" y="7932"/>
                  </a:lnTo>
                  <a:lnTo>
                    <a:pt x="20143" y="11128"/>
                  </a:lnTo>
                  <a:lnTo>
                    <a:pt x="18616" y="14267"/>
                  </a:lnTo>
                  <a:lnTo>
                    <a:pt x="16875" y="17377"/>
                  </a:lnTo>
                  <a:lnTo>
                    <a:pt x="14957" y="20430"/>
                  </a:lnTo>
                  <a:lnTo>
                    <a:pt x="14601" y="20887"/>
                  </a:lnTo>
                  <a:lnTo>
                    <a:pt x="14175" y="21229"/>
                  </a:lnTo>
                  <a:lnTo>
                    <a:pt x="13713" y="21457"/>
                  </a:lnTo>
                  <a:lnTo>
                    <a:pt x="13251" y="21600"/>
                  </a:lnTo>
                  <a:lnTo>
                    <a:pt x="12754" y="21600"/>
                  </a:lnTo>
                  <a:lnTo>
                    <a:pt x="12328" y="21486"/>
                  </a:lnTo>
                  <a:lnTo>
                    <a:pt x="9663" y="20173"/>
                  </a:lnTo>
                  <a:lnTo>
                    <a:pt x="6857" y="18804"/>
                  </a:lnTo>
                  <a:lnTo>
                    <a:pt x="3979" y="17406"/>
                  </a:lnTo>
                  <a:lnTo>
                    <a:pt x="959" y="15979"/>
                  </a:lnTo>
                  <a:lnTo>
                    <a:pt x="533" y="15694"/>
                  </a:lnTo>
                  <a:lnTo>
                    <a:pt x="213" y="15294"/>
                  </a:lnTo>
                  <a:lnTo>
                    <a:pt x="36" y="14838"/>
                  </a:lnTo>
                  <a:lnTo>
                    <a:pt x="0" y="14352"/>
                  </a:lnTo>
                  <a:lnTo>
                    <a:pt x="107" y="13839"/>
                  </a:lnTo>
                  <a:lnTo>
                    <a:pt x="391" y="13354"/>
                  </a:lnTo>
                  <a:lnTo>
                    <a:pt x="2416" y="10301"/>
                  </a:lnTo>
                  <a:lnTo>
                    <a:pt x="4370" y="7276"/>
                  </a:lnTo>
                  <a:lnTo>
                    <a:pt x="6146" y="4166"/>
                  </a:lnTo>
                  <a:lnTo>
                    <a:pt x="7780" y="1084"/>
                  </a:lnTo>
                  <a:lnTo>
                    <a:pt x="8100" y="656"/>
                  </a:lnTo>
                  <a:lnTo>
                    <a:pt x="8491" y="314"/>
                  </a:lnTo>
                  <a:lnTo>
                    <a:pt x="8917" y="86"/>
                  </a:lnTo>
                  <a:lnTo>
                    <a:pt x="9379"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46" name="Freeform 15254"/>
            <p:cNvSpPr/>
            <p:nvPr/>
          </p:nvSpPr>
          <p:spPr>
            <a:xfrm>
              <a:off x="1111970" y="692070"/>
              <a:ext cx="168265" cy="271432"/>
            </a:xfrm>
            <a:custGeom>
              <a:avLst/>
              <a:gdLst/>
              <a:ahLst/>
              <a:cxnLst>
                <a:cxn ang="0">
                  <a:pos x="wd2" y="hd2"/>
                </a:cxn>
                <a:cxn ang="5400000">
                  <a:pos x="wd2" y="hd2"/>
                </a:cxn>
                <a:cxn ang="10800000">
                  <a:pos x="wd2" y="hd2"/>
                </a:cxn>
                <a:cxn ang="16200000">
                  <a:pos x="wd2" y="hd2"/>
                </a:cxn>
              </a:cxnLst>
              <a:rect l="0" t="0" r="r" b="b"/>
              <a:pathLst>
                <a:path w="21600" h="21600" extrusionOk="0">
                  <a:moveTo>
                    <a:pt x="11819" y="0"/>
                  </a:moveTo>
                  <a:lnTo>
                    <a:pt x="12277" y="95"/>
                  </a:lnTo>
                  <a:lnTo>
                    <a:pt x="14774" y="1104"/>
                  </a:lnTo>
                  <a:lnTo>
                    <a:pt x="17117" y="2050"/>
                  </a:lnTo>
                  <a:lnTo>
                    <a:pt x="19257" y="2901"/>
                  </a:lnTo>
                  <a:lnTo>
                    <a:pt x="21142" y="3721"/>
                  </a:lnTo>
                  <a:lnTo>
                    <a:pt x="21396" y="3942"/>
                  </a:lnTo>
                  <a:lnTo>
                    <a:pt x="21549" y="4225"/>
                  </a:lnTo>
                  <a:lnTo>
                    <a:pt x="21600" y="4635"/>
                  </a:lnTo>
                  <a:lnTo>
                    <a:pt x="21600" y="5108"/>
                  </a:lnTo>
                  <a:lnTo>
                    <a:pt x="21549" y="5644"/>
                  </a:lnTo>
                  <a:lnTo>
                    <a:pt x="21345" y="6180"/>
                  </a:lnTo>
                  <a:lnTo>
                    <a:pt x="20225" y="9050"/>
                  </a:lnTo>
                  <a:lnTo>
                    <a:pt x="18798" y="11856"/>
                  </a:lnTo>
                  <a:lnTo>
                    <a:pt x="17168" y="14663"/>
                  </a:lnTo>
                  <a:lnTo>
                    <a:pt x="15232" y="17406"/>
                  </a:lnTo>
                  <a:lnTo>
                    <a:pt x="13143" y="20055"/>
                  </a:lnTo>
                  <a:lnTo>
                    <a:pt x="12685" y="20528"/>
                  </a:lnTo>
                  <a:lnTo>
                    <a:pt x="12175" y="20938"/>
                  </a:lnTo>
                  <a:lnTo>
                    <a:pt x="11717" y="21253"/>
                  </a:lnTo>
                  <a:lnTo>
                    <a:pt x="11258" y="21505"/>
                  </a:lnTo>
                  <a:lnTo>
                    <a:pt x="10851" y="21600"/>
                  </a:lnTo>
                  <a:lnTo>
                    <a:pt x="10494" y="21568"/>
                  </a:lnTo>
                  <a:lnTo>
                    <a:pt x="8355" y="20749"/>
                  </a:lnTo>
                  <a:lnTo>
                    <a:pt x="6011" y="19866"/>
                  </a:lnTo>
                  <a:lnTo>
                    <a:pt x="3515" y="18920"/>
                  </a:lnTo>
                  <a:lnTo>
                    <a:pt x="713" y="17911"/>
                  </a:lnTo>
                  <a:lnTo>
                    <a:pt x="306" y="17658"/>
                  </a:lnTo>
                  <a:lnTo>
                    <a:pt x="51" y="17312"/>
                  </a:lnTo>
                  <a:lnTo>
                    <a:pt x="0" y="16839"/>
                  </a:lnTo>
                  <a:lnTo>
                    <a:pt x="51" y="16366"/>
                  </a:lnTo>
                  <a:lnTo>
                    <a:pt x="255" y="15861"/>
                  </a:lnTo>
                  <a:lnTo>
                    <a:pt x="662" y="15325"/>
                  </a:lnTo>
                  <a:lnTo>
                    <a:pt x="2904" y="12613"/>
                  </a:lnTo>
                  <a:lnTo>
                    <a:pt x="4891" y="9901"/>
                  </a:lnTo>
                  <a:lnTo>
                    <a:pt x="6725" y="7126"/>
                  </a:lnTo>
                  <a:lnTo>
                    <a:pt x="8355" y="4320"/>
                  </a:lnTo>
                  <a:lnTo>
                    <a:pt x="9781" y="1482"/>
                  </a:lnTo>
                  <a:lnTo>
                    <a:pt x="10087" y="946"/>
                  </a:lnTo>
                  <a:lnTo>
                    <a:pt x="10443" y="536"/>
                  </a:lnTo>
                  <a:lnTo>
                    <a:pt x="10902" y="221"/>
                  </a:lnTo>
                  <a:lnTo>
                    <a:pt x="11360" y="63"/>
                  </a:lnTo>
                  <a:lnTo>
                    <a:pt x="11819"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47" name="Freeform 15255"/>
            <p:cNvSpPr/>
            <p:nvPr/>
          </p:nvSpPr>
          <p:spPr>
            <a:xfrm>
              <a:off x="1215945" y="753975"/>
              <a:ext cx="94451" cy="232543"/>
            </a:xfrm>
            <a:custGeom>
              <a:avLst/>
              <a:gdLst/>
              <a:ahLst/>
              <a:cxnLst>
                <a:cxn ang="0">
                  <a:pos x="wd2" y="hd2"/>
                </a:cxn>
                <a:cxn ang="5400000">
                  <a:pos x="wd2" y="hd2"/>
                </a:cxn>
                <a:cxn ang="10800000">
                  <a:pos x="wd2" y="hd2"/>
                </a:cxn>
                <a:cxn ang="16200000">
                  <a:pos x="wd2" y="hd2"/>
                </a:cxn>
              </a:cxnLst>
              <a:rect l="0" t="0" r="r" b="b"/>
              <a:pathLst>
                <a:path w="21600" h="21600" extrusionOk="0">
                  <a:moveTo>
                    <a:pt x="18270" y="0"/>
                  </a:moveTo>
                  <a:lnTo>
                    <a:pt x="18630" y="0"/>
                  </a:lnTo>
                  <a:lnTo>
                    <a:pt x="19710" y="332"/>
                  </a:lnTo>
                  <a:lnTo>
                    <a:pt x="20610" y="663"/>
                  </a:lnTo>
                  <a:lnTo>
                    <a:pt x="21240" y="885"/>
                  </a:lnTo>
                  <a:lnTo>
                    <a:pt x="21600" y="1069"/>
                  </a:lnTo>
                  <a:lnTo>
                    <a:pt x="21510" y="1143"/>
                  </a:lnTo>
                  <a:lnTo>
                    <a:pt x="21420" y="1290"/>
                  </a:lnTo>
                  <a:lnTo>
                    <a:pt x="21240" y="1622"/>
                  </a:lnTo>
                  <a:lnTo>
                    <a:pt x="20880" y="2138"/>
                  </a:lnTo>
                  <a:lnTo>
                    <a:pt x="20610" y="2765"/>
                  </a:lnTo>
                  <a:lnTo>
                    <a:pt x="20160" y="3539"/>
                  </a:lnTo>
                  <a:lnTo>
                    <a:pt x="18270" y="6819"/>
                  </a:lnTo>
                  <a:lnTo>
                    <a:pt x="15930" y="10063"/>
                  </a:lnTo>
                  <a:lnTo>
                    <a:pt x="13140" y="13233"/>
                  </a:lnTo>
                  <a:lnTo>
                    <a:pt x="9990" y="16366"/>
                  </a:lnTo>
                  <a:lnTo>
                    <a:pt x="6390" y="19425"/>
                  </a:lnTo>
                  <a:lnTo>
                    <a:pt x="5040" y="20531"/>
                  </a:lnTo>
                  <a:lnTo>
                    <a:pt x="4410" y="20937"/>
                  </a:lnTo>
                  <a:lnTo>
                    <a:pt x="4050" y="21305"/>
                  </a:lnTo>
                  <a:lnTo>
                    <a:pt x="3690" y="21600"/>
                  </a:lnTo>
                  <a:lnTo>
                    <a:pt x="3600" y="21563"/>
                  </a:lnTo>
                  <a:lnTo>
                    <a:pt x="3240" y="21453"/>
                  </a:lnTo>
                  <a:lnTo>
                    <a:pt x="2430" y="21268"/>
                  </a:lnTo>
                  <a:lnTo>
                    <a:pt x="1440" y="21047"/>
                  </a:lnTo>
                  <a:lnTo>
                    <a:pt x="270" y="20715"/>
                  </a:lnTo>
                  <a:lnTo>
                    <a:pt x="0" y="20568"/>
                  </a:lnTo>
                  <a:lnTo>
                    <a:pt x="90" y="20273"/>
                  </a:lnTo>
                  <a:lnTo>
                    <a:pt x="270" y="19868"/>
                  </a:lnTo>
                  <a:lnTo>
                    <a:pt x="630" y="19388"/>
                  </a:lnTo>
                  <a:lnTo>
                    <a:pt x="1170" y="18799"/>
                  </a:lnTo>
                  <a:lnTo>
                    <a:pt x="5670" y="15113"/>
                  </a:lnTo>
                  <a:lnTo>
                    <a:pt x="8910" y="11943"/>
                  </a:lnTo>
                  <a:lnTo>
                    <a:pt x="11790" y="8662"/>
                  </a:lnTo>
                  <a:lnTo>
                    <a:pt x="14220" y="5418"/>
                  </a:lnTo>
                  <a:lnTo>
                    <a:pt x="16290" y="2064"/>
                  </a:lnTo>
                  <a:lnTo>
                    <a:pt x="16650" y="1438"/>
                  </a:lnTo>
                  <a:lnTo>
                    <a:pt x="17010" y="885"/>
                  </a:lnTo>
                  <a:lnTo>
                    <a:pt x="17910" y="147"/>
                  </a:lnTo>
                  <a:lnTo>
                    <a:pt x="18270"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48" name="Freeform 15256"/>
            <p:cNvSpPr/>
            <p:nvPr/>
          </p:nvSpPr>
          <p:spPr>
            <a:xfrm>
              <a:off x="280175" y="19047"/>
              <a:ext cx="228586" cy="103971"/>
            </a:xfrm>
            <a:custGeom>
              <a:avLst/>
              <a:gdLst/>
              <a:ahLst/>
              <a:cxnLst>
                <a:cxn ang="0">
                  <a:pos x="wd2" y="hd2"/>
                </a:cxn>
                <a:cxn ang="5400000">
                  <a:pos x="wd2" y="hd2"/>
                </a:cxn>
                <a:cxn ang="10800000">
                  <a:pos x="wd2" y="hd2"/>
                </a:cxn>
                <a:cxn ang="16200000">
                  <a:pos x="wd2" y="hd2"/>
                </a:cxn>
              </a:cxnLst>
              <a:rect l="0" t="0" r="r" b="b"/>
              <a:pathLst>
                <a:path w="21600" h="21600" extrusionOk="0">
                  <a:moveTo>
                    <a:pt x="75" y="20363"/>
                  </a:moveTo>
                  <a:lnTo>
                    <a:pt x="112" y="20363"/>
                  </a:lnTo>
                  <a:lnTo>
                    <a:pt x="75" y="20446"/>
                  </a:lnTo>
                  <a:lnTo>
                    <a:pt x="0" y="20528"/>
                  </a:lnTo>
                  <a:lnTo>
                    <a:pt x="75" y="20363"/>
                  </a:lnTo>
                  <a:close/>
                  <a:moveTo>
                    <a:pt x="20400" y="0"/>
                  </a:moveTo>
                  <a:lnTo>
                    <a:pt x="20700" y="165"/>
                  </a:lnTo>
                  <a:lnTo>
                    <a:pt x="21113" y="412"/>
                  </a:lnTo>
                  <a:lnTo>
                    <a:pt x="21563" y="742"/>
                  </a:lnTo>
                  <a:lnTo>
                    <a:pt x="21600" y="907"/>
                  </a:lnTo>
                  <a:lnTo>
                    <a:pt x="21487" y="1154"/>
                  </a:lnTo>
                  <a:lnTo>
                    <a:pt x="21188" y="1402"/>
                  </a:lnTo>
                  <a:lnTo>
                    <a:pt x="20813" y="1896"/>
                  </a:lnTo>
                  <a:lnTo>
                    <a:pt x="20287" y="2308"/>
                  </a:lnTo>
                  <a:lnTo>
                    <a:pt x="19688" y="2721"/>
                  </a:lnTo>
                  <a:lnTo>
                    <a:pt x="16425" y="5194"/>
                  </a:lnTo>
                  <a:lnTo>
                    <a:pt x="13275" y="8079"/>
                  </a:lnTo>
                  <a:lnTo>
                    <a:pt x="10162" y="11295"/>
                  </a:lnTo>
                  <a:lnTo>
                    <a:pt x="7125" y="15005"/>
                  </a:lnTo>
                  <a:lnTo>
                    <a:pt x="4200" y="18962"/>
                  </a:lnTo>
                  <a:lnTo>
                    <a:pt x="3637" y="19786"/>
                  </a:lnTo>
                  <a:lnTo>
                    <a:pt x="3112" y="20446"/>
                  </a:lnTo>
                  <a:lnTo>
                    <a:pt x="2625" y="21023"/>
                  </a:lnTo>
                  <a:lnTo>
                    <a:pt x="1837" y="21600"/>
                  </a:lnTo>
                  <a:lnTo>
                    <a:pt x="1612" y="21600"/>
                  </a:lnTo>
                  <a:lnTo>
                    <a:pt x="1087" y="21023"/>
                  </a:lnTo>
                  <a:lnTo>
                    <a:pt x="300" y="20446"/>
                  </a:lnTo>
                  <a:lnTo>
                    <a:pt x="112" y="20363"/>
                  </a:lnTo>
                  <a:lnTo>
                    <a:pt x="300" y="20198"/>
                  </a:lnTo>
                  <a:lnTo>
                    <a:pt x="600" y="19786"/>
                  </a:lnTo>
                  <a:lnTo>
                    <a:pt x="1050" y="19209"/>
                  </a:lnTo>
                  <a:lnTo>
                    <a:pt x="1537" y="18467"/>
                  </a:lnTo>
                  <a:lnTo>
                    <a:pt x="2100" y="17725"/>
                  </a:lnTo>
                  <a:lnTo>
                    <a:pt x="5025" y="13850"/>
                  </a:lnTo>
                  <a:lnTo>
                    <a:pt x="8100" y="10223"/>
                  </a:lnTo>
                  <a:lnTo>
                    <a:pt x="11213" y="7090"/>
                  </a:lnTo>
                  <a:lnTo>
                    <a:pt x="14400" y="4287"/>
                  </a:lnTo>
                  <a:lnTo>
                    <a:pt x="17700" y="1979"/>
                  </a:lnTo>
                  <a:lnTo>
                    <a:pt x="18300" y="1484"/>
                  </a:lnTo>
                  <a:lnTo>
                    <a:pt x="18863" y="1072"/>
                  </a:lnTo>
                  <a:lnTo>
                    <a:pt x="19350" y="742"/>
                  </a:lnTo>
                  <a:lnTo>
                    <a:pt x="19725" y="495"/>
                  </a:lnTo>
                  <a:lnTo>
                    <a:pt x="19950" y="247"/>
                  </a:lnTo>
                  <a:lnTo>
                    <a:pt x="20063" y="165"/>
                  </a:lnTo>
                  <a:lnTo>
                    <a:pt x="20138" y="0"/>
                  </a:lnTo>
                  <a:lnTo>
                    <a:pt x="20400"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49" name="Freeform 15257"/>
            <p:cNvSpPr/>
            <p:nvPr/>
          </p:nvSpPr>
          <p:spPr>
            <a:xfrm>
              <a:off x="319066" y="30159"/>
              <a:ext cx="269065" cy="143653"/>
            </a:xfrm>
            <a:custGeom>
              <a:avLst/>
              <a:gdLst/>
              <a:ahLst/>
              <a:cxnLst>
                <a:cxn ang="0">
                  <a:pos x="wd2" y="hd2"/>
                </a:cxn>
                <a:cxn ang="5400000">
                  <a:pos x="wd2" y="hd2"/>
                </a:cxn>
                <a:cxn ang="10800000">
                  <a:pos x="wd2" y="hd2"/>
                </a:cxn>
                <a:cxn ang="16200000">
                  <a:pos x="wd2" y="hd2"/>
                </a:cxn>
              </a:cxnLst>
              <a:rect l="0" t="0" r="r" b="b"/>
              <a:pathLst>
                <a:path w="21600" h="21600" extrusionOk="0">
                  <a:moveTo>
                    <a:pt x="16566" y="0"/>
                  </a:moveTo>
                  <a:lnTo>
                    <a:pt x="16758" y="60"/>
                  </a:lnTo>
                  <a:lnTo>
                    <a:pt x="17809" y="957"/>
                  </a:lnTo>
                  <a:lnTo>
                    <a:pt x="18924" y="1975"/>
                  </a:lnTo>
                  <a:lnTo>
                    <a:pt x="20103" y="3111"/>
                  </a:lnTo>
                  <a:lnTo>
                    <a:pt x="21441" y="4368"/>
                  </a:lnTo>
                  <a:lnTo>
                    <a:pt x="21600" y="4607"/>
                  </a:lnTo>
                  <a:lnTo>
                    <a:pt x="21600" y="4966"/>
                  </a:lnTo>
                  <a:lnTo>
                    <a:pt x="21504" y="5325"/>
                  </a:lnTo>
                  <a:lnTo>
                    <a:pt x="21281" y="5744"/>
                  </a:lnTo>
                  <a:lnTo>
                    <a:pt x="20963" y="6163"/>
                  </a:lnTo>
                  <a:lnTo>
                    <a:pt x="20485" y="6522"/>
                  </a:lnTo>
                  <a:lnTo>
                    <a:pt x="18032" y="8796"/>
                  </a:lnTo>
                  <a:lnTo>
                    <a:pt x="15579" y="11189"/>
                  </a:lnTo>
                  <a:lnTo>
                    <a:pt x="13189" y="13881"/>
                  </a:lnTo>
                  <a:lnTo>
                    <a:pt x="10832" y="16873"/>
                  </a:lnTo>
                  <a:lnTo>
                    <a:pt x="8570" y="20044"/>
                  </a:lnTo>
                  <a:lnTo>
                    <a:pt x="8092" y="20643"/>
                  </a:lnTo>
                  <a:lnTo>
                    <a:pt x="7614" y="21121"/>
                  </a:lnTo>
                  <a:lnTo>
                    <a:pt x="7073" y="21420"/>
                  </a:lnTo>
                  <a:lnTo>
                    <a:pt x="6627" y="21600"/>
                  </a:lnTo>
                  <a:lnTo>
                    <a:pt x="6212" y="21600"/>
                  </a:lnTo>
                  <a:lnTo>
                    <a:pt x="5894" y="21420"/>
                  </a:lnTo>
                  <a:lnTo>
                    <a:pt x="4269" y="19745"/>
                  </a:lnTo>
                  <a:lnTo>
                    <a:pt x="2740" y="18249"/>
                  </a:lnTo>
                  <a:lnTo>
                    <a:pt x="1370" y="16873"/>
                  </a:lnTo>
                  <a:lnTo>
                    <a:pt x="96" y="15557"/>
                  </a:lnTo>
                  <a:lnTo>
                    <a:pt x="0" y="15317"/>
                  </a:lnTo>
                  <a:lnTo>
                    <a:pt x="32" y="14958"/>
                  </a:lnTo>
                  <a:lnTo>
                    <a:pt x="191" y="14480"/>
                  </a:lnTo>
                  <a:lnTo>
                    <a:pt x="446" y="13941"/>
                  </a:lnTo>
                  <a:lnTo>
                    <a:pt x="796" y="13343"/>
                  </a:lnTo>
                  <a:lnTo>
                    <a:pt x="1242" y="12745"/>
                  </a:lnTo>
                  <a:lnTo>
                    <a:pt x="3727" y="9813"/>
                  </a:lnTo>
                  <a:lnTo>
                    <a:pt x="6276" y="7120"/>
                  </a:lnTo>
                  <a:lnTo>
                    <a:pt x="8888" y="4727"/>
                  </a:lnTo>
                  <a:lnTo>
                    <a:pt x="11533" y="2633"/>
                  </a:lnTo>
                  <a:lnTo>
                    <a:pt x="14273" y="778"/>
                  </a:lnTo>
                  <a:lnTo>
                    <a:pt x="14814" y="479"/>
                  </a:lnTo>
                  <a:lnTo>
                    <a:pt x="15324" y="239"/>
                  </a:lnTo>
                  <a:lnTo>
                    <a:pt x="15802" y="120"/>
                  </a:lnTo>
                  <a:lnTo>
                    <a:pt x="16216" y="0"/>
                  </a:lnTo>
                  <a:lnTo>
                    <a:pt x="16566"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50" name="Freeform 15258"/>
            <p:cNvSpPr/>
            <p:nvPr/>
          </p:nvSpPr>
          <p:spPr>
            <a:xfrm>
              <a:off x="436533" y="77778"/>
              <a:ext cx="285733" cy="192066"/>
            </a:xfrm>
            <a:custGeom>
              <a:avLst/>
              <a:gdLst/>
              <a:ahLst/>
              <a:cxnLst>
                <a:cxn ang="0">
                  <a:pos x="wd2" y="hd2"/>
                </a:cxn>
                <a:cxn ang="5400000">
                  <a:pos x="wd2" y="hd2"/>
                </a:cxn>
                <a:cxn ang="10800000">
                  <a:pos x="wd2" y="hd2"/>
                </a:cxn>
                <a:cxn ang="16200000">
                  <a:pos x="wd2" y="hd2"/>
                </a:cxn>
              </a:cxnLst>
              <a:rect l="0" t="0" r="r" b="b"/>
              <a:pathLst>
                <a:path w="21600" h="21600" extrusionOk="0">
                  <a:moveTo>
                    <a:pt x="13380" y="0"/>
                  </a:moveTo>
                  <a:lnTo>
                    <a:pt x="13860" y="45"/>
                  </a:lnTo>
                  <a:lnTo>
                    <a:pt x="14220" y="223"/>
                  </a:lnTo>
                  <a:lnTo>
                    <a:pt x="16470" y="2053"/>
                  </a:lnTo>
                  <a:lnTo>
                    <a:pt x="18750" y="3927"/>
                  </a:lnTo>
                  <a:lnTo>
                    <a:pt x="21180" y="5936"/>
                  </a:lnTo>
                  <a:lnTo>
                    <a:pt x="21450" y="6248"/>
                  </a:lnTo>
                  <a:lnTo>
                    <a:pt x="21570" y="6650"/>
                  </a:lnTo>
                  <a:lnTo>
                    <a:pt x="21600" y="7051"/>
                  </a:lnTo>
                  <a:lnTo>
                    <a:pt x="21510" y="7453"/>
                  </a:lnTo>
                  <a:lnTo>
                    <a:pt x="21330" y="7855"/>
                  </a:lnTo>
                  <a:lnTo>
                    <a:pt x="21030" y="8256"/>
                  </a:lnTo>
                  <a:lnTo>
                    <a:pt x="18720" y="10934"/>
                  </a:lnTo>
                  <a:lnTo>
                    <a:pt x="16440" y="13879"/>
                  </a:lnTo>
                  <a:lnTo>
                    <a:pt x="14190" y="17003"/>
                  </a:lnTo>
                  <a:lnTo>
                    <a:pt x="11970" y="20395"/>
                  </a:lnTo>
                  <a:lnTo>
                    <a:pt x="11580" y="20931"/>
                  </a:lnTo>
                  <a:lnTo>
                    <a:pt x="11130" y="21288"/>
                  </a:lnTo>
                  <a:lnTo>
                    <a:pt x="10650" y="21511"/>
                  </a:lnTo>
                  <a:lnTo>
                    <a:pt x="10110" y="21600"/>
                  </a:lnTo>
                  <a:lnTo>
                    <a:pt x="9660" y="21511"/>
                  </a:lnTo>
                  <a:lnTo>
                    <a:pt x="9240" y="21288"/>
                  </a:lnTo>
                  <a:lnTo>
                    <a:pt x="6930" y="19279"/>
                  </a:lnTo>
                  <a:lnTo>
                    <a:pt x="4650" y="17316"/>
                  </a:lnTo>
                  <a:lnTo>
                    <a:pt x="2490" y="15486"/>
                  </a:lnTo>
                  <a:lnTo>
                    <a:pt x="360" y="13701"/>
                  </a:lnTo>
                  <a:lnTo>
                    <a:pt x="120" y="13388"/>
                  </a:lnTo>
                  <a:lnTo>
                    <a:pt x="0" y="12987"/>
                  </a:lnTo>
                  <a:lnTo>
                    <a:pt x="30" y="12451"/>
                  </a:lnTo>
                  <a:lnTo>
                    <a:pt x="150" y="11960"/>
                  </a:lnTo>
                  <a:lnTo>
                    <a:pt x="390" y="11425"/>
                  </a:lnTo>
                  <a:lnTo>
                    <a:pt x="750" y="10889"/>
                  </a:lnTo>
                  <a:lnTo>
                    <a:pt x="2880" y="8479"/>
                  </a:lnTo>
                  <a:lnTo>
                    <a:pt x="5010" y="6203"/>
                  </a:lnTo>
                  <a:lnTo>
                    <a:pt x="7230" y="4150"/>
                  </a:lnTo>
                  <a:lnTo>
                    <a:pt x="9450" y="2276"/>
                  </a:lnTo>
                  <a:lnTo>
                    <a:pt x="11760" y="625"/>
                  </a:lnTo>
                  <a:lnTo>
                    <a:pt x="12300" y="268"/>
                  </a:lnTo>
                  <a:lnTo>
                    <a:pt x="12870" y="45"/>
                  </a:lnTo>
                  <a:lnTo>
                    <a:pt x="13380"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51" name="Freeform 15259"/>
            <p:cNvSpPr/>
            <p:nvPr/>
          </p:nvSpPr>
          <p:spPr>
            <a:xfrm>
              <a:off x="617497" y="157937"/>
              <a:ext cx="271445" cy="236512"/>
            </a:xfrm>
            <a:custGeom>
              <a:avLst/>
              <a:gdLst/>
              <a:ahLst/>
              <a:cxnLst>
                <a:cxn ang="0">
                  <a:pos x="wd2" y="hd2"/>
                </a:cxn>
                <a:cxn ang="5400000">
                  <a:pos x="wd2" y="hd2"/>
                </a:cxn>
                <a:cxn ang="10800000">
                  <a:pos x="wd2" y="hd2"/>
                </a:cxn>
                <a:cxn ang="16200000">
                  <a:pos x="wd2" y="hd2"/>
                </a:cxn>
              </a:cxnLst>
              <a:rect l="0" t="0" r="r" b="b"/>
              <a:pathLst>
                <a:path w="21600" h="21600" extrusionOk="0">
                  <a:moveTo>
                    <a:pt x="11163" y="0"/>
                  </a:moveTo>
                  <a:lnTo>
                    <a:pt x="11667" y="72"/>
                  </a:lnTo>
                  <a:lnTo>
                    <a:pt x="12109" y="254"/>
                  </a:lnTo>
                  <a:lnTo>
                    <a:pt x="16460" y="3189"/>
                  </a:lnTo>
                  <a:lnTo>
                    <a:pt x="20906" y="6197"/>
                  </a:lnTo>
                  <a:lnTo>
                    <a:pt x="21253" y="6523"/>
                  </a:lnTo>
                  <a:lnTo>
                    <a:pt x="21505" y="6995"/>
                  </a:lnTo>
                  <a:lnTo>
                    <a:pt x="21600" y="7502"/>
                  </a:lnTo>
                  <a:lnTo>
                    <a:pt x="21537" y="8009"/>
                  </a:lnTo>
                  <a:lnTo>
                    <a:pt x="21348" y="8553"/>
                  </a:lnTo>
                  <a:lnTo>
                    <a:pt x="19803" y="11344"/>
                  </a:lnTo>
                  <a:lnTo>
                    <a:pt x="18163" y="14279"/>
                  </a:lnTo>
                  <a:lnTo>
                    <a:pt x="16523" y="17323"/>
                  </a:lnTo>
                  <a:lnTo>
                    <a:pt x="14820" y="20513"/>
                  </a:lnTo>
                  <a:lnTo>
                    <a:pt x="14474" y="20948"/>
                  </a:lnTo>
                  <a:lnTo>
                    <a:pt x="14032" y="21310"/>
                  </a:lnTo>
                  <a:lnTo>
                    <a:pt x="13559" y="21528"/>
                  </a:lnTo>
                  <a:lnTo>
                    <a:pt x="13055" y="21600"/>
                  </a:lnTo>
                  <a:lnTo>
                    <a:pt x="12582" y="21491"/>
                  </a:lnTo>
                  <a:lnTo>
                    <a:pt x="12077" y="21274"/>
                  </a:lnTo>
                  <a:lnTo>
                    <a:pt x="6370" y="17360"/>
                  </a:lnTo>
                  <a:lnTo>
                    <a:pt x="725" y="13554"/>
                  </a:lnTo>
                  <a:lnTo>
                    <a:pt x="347" y="13228"/>
                  </a:lnTo>
                  <a:lnTo>
                    <a:pt x="126" y="12757"/>
                  </a:lnTo>
                  <a:lnTo>
                    <a:pt x="0" y="12286"/>
                  </a:lnTo>
                  <a:lnTo>
                    <a:pt x="32" y="11779"/>
                  </a:lnTo>
                  <a:lnTo>
                    <a:pt x="189" y="11271"/>
                  </a:lnTo>
                  <a:lnTo>
                    <a:pt x="505" y="10764"/>
                  </a:lnTo>
                  <a:lnTo>
                    <a:pt x="2775" y="7937"/>
                  </a:lnTo>
                  <a:lnTo>
                    <a:pt x="5014" y="5328"/>
                  </a:lnTo>
                  <a:lnTo>
                    <a:pt x="7316" y="2863"/>
                  </a:lnTo>
                  <a:lnTo>
                    <a:pt x="9618" y="616"/>
                  </a:lnTo>
                  <a:lnTo>
                    <a:pt x="10091" y="290"/>
                  </a:lnTo>
                  <a:lnTo>
                    <a:pt x="10627" y="72"/>
                  </a:lnTo>
                  <a:lnTo>
                    <a:pt x="11163"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52" name="Freeform 15260"/>
            <p:cNvSpPr/>
            <p:nvPr/>
          </p:nvSpPr>
          <p:spPr>
            <a:xfrm>
              <a:off x="831795" y="257145"/>
              <a:ext cx="226205" cy="267464"/>
            </a:xfrm>
            <a:custGeom>
              <a:avLst/>
              <a:gdLst/>
              <a:ahLst/>
              <a:cxnLst>
                <a:cxn ang="0">
                  <a:pos x="wd2" y="hd2"/>
                </a:cxn>
                <a:cxn ang="5400000">
                  <a:pos x="wd2" y="hd2"/>
                </a:cxn>
                <a:cxn ang="10800000">
                  <a:pos x="wd2" y="hd2"/>
                </a:cxn>
                <a:cxn ang="16200000">
                  <a:pos x="wd2" y="hd2"/>
                </a:cxn>
              </a:cxnLst>
              <a:rect l="0" t="0" r="r" b="b"/>
              <a:pathLst>
                <a:path w="21600" h="21600" extrusionOk="0">
                  <a:moveTo>
                    <a:pt x="9003" y="0"/>
                  </a:moveTo>
                  <a:lnTo>
                    <a:pt x="9533" y="32"/>
                  </a:lnTo>
                  <a:lnTo>
                    <a:pt x="10062" y="225"/>
                  </a:lnTo>
                  <a:lnTo>
                    <a:pt x="15358" y="2921"/>
                  </a:lnTo>
                  <a:lnTo>
                    <a:pt x="20503" y="5649"/>
                  </a:lnTo>
                  <a:lnTo>
                    <a:pt x="20919" y="5938"/>
                  </a:lnTo>
                  <a:lnTo>
                    <a:pt x="21260" y="6387"/>
                  </a:lnTo>
                  <a:lnTo>
                    <a:pt x="21487" y="6900"/>
                  </a:lnTo>
                  <a:lnTo>
                    <a:pt x="21600" y="7446"/>
                  </a:lnTo>
                  <a:lnTo>
                    <a:pt x="21562" y="8024"/>
                  </a:lnTo>
                  <a:lnTo>
                    <a:pt x="20768" y="11009"/>
                  </a:lnTo>
                  <a:lnTo>
                    <a:pt x="19784" y="14090"/>
                  </a:lnTo>
                  <a:lnTo>
                    <a:pt x="18649" y="17235"/>
                  </a:lnTo>
                  <a:lnTo>
                    <a:pt x="17325" y="20412"/>
                  </a:lnTo>
                  <a:lnTo>
                    <a:pt x="17061" y="20894"/>
                  </a:lnTo>
                  <a:lnTo>
                    <a:pt x="16644" y="21247"/>
                  </a:lnTo>
                  <a:lnTo>
                    <a:pt x="16191" y="21504"/>
                  </a:lnTo>
                  <a:lnTo>
                    <a:pt x="15699" y="21600"/>
                  </a:lnTo>
                  <a:lnTo>
                    <a:pt x="15169" y="21568"/>
                  </a:lnTo>
                  <a:lnTo>
                    <a:pt x="14640" y="21375"/>
                  </a:lnTo>
                  <a:lnTo>
                    <a:pt x="7982" y="17909"/>
                  </a:lnTo>
                  <a:lnTo>
                    <a:pt x="1135" y="14379"/>
                  </a:lnTo>
                  <a:lnTo>
                    <a:pt x="643" y="14058"/>
                  </a:lnTo>
                  <a:lnTo>
                    <a:pt x="265" y="13640"/>
                  </a:lnTo>
                  <a:lnTo>
                    <a:pt x="76" y="13159"/>
                  </a:lnTo>
                  <a:lnTo>
                    <a:pt x="0" y="12645"/>
                  </a:lnTo>
                  <a:lnTo>
                    <a:pt x="76" y="12100"/>
                  </a:lnTo>
                  <a:lnTo>
                    <a:pt x="303" y="11618"/>
                  </a:lnTo>
                  <a:lnTo>
                    <a:pt x="2308" y="8762"/>
                  </a:lnTo>
                  <a:lnTo>
                    <a:pt x="4161" y="6002"/>
                  </a:lnTo>
                  <a:lnTo>
                    <a:pt x="5939" y="3306"/>
                  </a:lnTo>
                  <a:lnTo>
                    <a:pt x="7679" y="770"/>
                  </a:lnTo>
                  <a:lnTo>
                    <a:pt x="8020" y="385"/>
                  </a:lnTo>
                  <a:lnTo>
                    <a:pt x="8474" y="128"/>
                  </a:lnTo>
                  <a:lnTo>
                    <a:pt x="9003"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53" name="Freeform 15261"/>
            <p:cNvSpPr/>
            <p:nvPr/>
          </p:nvSpPr>
          <p:spPr>
            <a:xfrm>
              <a:off x="1039744" y="357939"/>
              <a:ext cx="159535" cy="278576"/>
            </a:xfrm>
            <a:custGeom>
              <a:avLst/>
              <a:gdLst/>
              <a:ahLst/>
              <a:cxnLst>
                <a:cxn ang="0">
                  <a:pos x="wd2" y="hd2"/>
                </a:cxn>
                <a:cxn ang="5400000">
                  <a:pos x="wd2" y="hd2"/>
                </a:cxn>
                <a:cxn ang="10800000">
                  <a:pos x="wd2" y="hd2"/>
                </a:cxn>
                <a:cxn ang="16200000">
                  <a:pos x="wd2" y="hd2"/>
                </a:cxn>
              </a:cxnLst>
              <a:rect l="0" t="0" r="r" b="b"/>
              <a:pathLst>
                <a:path w="21600" h="21600" extrusionOk="0">
                  <a:moveTo>
                    <a:pt x="7164" y="0"/>
                  </a:moveTo>
                  <a:lnTo>
                    <a:pt x="7810" y="123"/>
                  </a:lnTo>
                  <a:lnTo>
                    <a:pt x="12012" y="1659"/>
                  </a:lnTo>
                  <a:lnTo>
                    <a:pt x="15998" y="3134"/>
                  </a:lnTo>
                  <a:lnTo>
                    <a:pt x="19822" y="4578"/>
                  </a:lnTo>
                  <a:lnTo>
                    <a:pt x="20307" y="4855"/>
                  </a:lnTo>
                  <a:lnTo>
                    <a:pt x="20738" y="5254"/>
                  </a:lnTo>
                  <a:lnTo>
                    <a:pt x="21115" y="5776"/>
                  </a:lnTo>
                  <a:lnTo>
                    <a:pt x="21385" y="6329"/>
                  </a:lnTo>
                  <a:lnTo>
                    <a:pt x="21492" y="6944"/>
                  </a:lnTo>
                  <a:lnTo>
                    <a:pt x="21600" y="9525"/>
                  </a:lnTo>
                  <a:lnTo>
                    <a:pt x="21492" y="12167"/>
                  </a:lnTo>
                  <a:lnTo>
                    <a:pt x="21169" y="14810"/>
                  </a:lnTo>
                  <a:lnTo>
                    <a:pt x="20577" y="17514"/>
                  </a:lnTo>
                  <a:lnTo>
                    <a:pt x="19769" y="20187"/>
                  </a:lnTo>
                  <a:lnTo>
                    <a:pt x="19553" y="20678"/>
                  </a:lnTo>
                  <a:lnTo>
                    <a:pt x="19176" y="21078"/>
                  </a:lnTo>
                  <a:lnTo>
                    <a:pt x="18691" y="21385"/>
                  </a:lnTo>
                  <a:lnTo>
                    <a:pt x="18153" y="21569"/>
                  </a:lnTo>
                  <a:lnTo>
                    <a:pt x="17614" y="21600"/>
                  </a:lnTo>
                  <a:lnTo>
                    <a:pt x="17075" y="21477"/>
                  </a:lnTo>
                  <a:lnTo>
                    <a:pt x="12227" y="19664"/>
                  </a:lnTo>
                  <a:lnTo>
                    <a:pt x="7002" y="17821"/>
                  </a:lnTo>
                  <a:lnTo>
                    <a:pt x="1562" y="15854"/>
                  </a:lnTo>
                  <a:lnTo>
                    <a:pt x="970" y="15578"/>
                  </a:lnTo>
                  <a:lnTo>
                    <a:pt x="485" y="15178"/>
                  </a:lnTo>
                  <a:lnTo>
                    <a:pt x="162" y="14717"/>
                  </a:lnTo>
                  <a:lnTo>
                    <a:pt x="0" y="14195"/>
                  </a:lnTo>
                  <a:lnTo>
                    <a:pt x="0" y="13673"/>
                  </a:lnTo>
                  <a:lnTo>
                    <a:pt x="215" y="13150"/>
                  </a:lnTo>
                  <a:lnTo>
                    <a:pt x="1885" y="10047"/>
                  </a:lnTo>
                  <a:lnTo>
                    <a:pt x="3340" y="6975"/>
                  </a:lnTo>
                  <a:lnTo>
                    <a:pt x="4579" y="3964"/>
                  </a:lnTo>
                  <a:lnTo>
                    <a:pt x="5494" y="1014"/>
                  </a:lnTo>
                  <a:lnTo>
                    <a:pt x="5764" y="553"/>
                  </a:lnTo>
                  <a:lnTo>
                    <a:pt x="6141" y="215"/>
                  </a:lnTo>
                  <a:lnTo>
                    <a:pt x="6625" y="31"/>
                  </a:lnTo>
                  <a:lnTo>
                    <a:pt x="7164"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54" name="Freeform 15262"/>
            <p:cNvSpPr/>
            <p:nvPr/>
          </p:nvSpPr>
          <p:spPr>
            <a:xfrm>
              <a:off x="1204833" y="440480"/>
              <a:ext cx="89689" cy="270639"/>
            </a:xfrm>
            <a:custGeom>
              <a:avLst/>
              <a:gdLst/>
              <a:ahLst/>
              <a:cxnLst>
                <a:cxn ang="0">
                  <a:pos x="wd2" y="hd2"/>
                </a:cxn>
                <a:cxn ang="5400000">
                  <a:pos x="wd2" y="hd2"/>
                </a:cxn>
                <a:cxn ang="10800000">
                  <a:pos x="wd2" y="hd2"/>
                </a:cxn>
                <a:cxn ang="16200000">
                  <a:pos x="wd2" y="hd2"/>
                </a:cxn>
              </a:cxnLst>
              <a:rect l="0" t="0" r="r" b="b"/>
              <a:pathLst>
                <a:path w="21600" h="21600" extrusionOk="0">
                  <a:moveTo>
                    <a:pt x="3616" y="0"/>
                  </a:moveTo>
                  <a:lnTo>
                    <a:pt x="4187" y="95"/>
                  </a:lnTo>
                  <a:lnTo>
                    <a:pt x="8944" y="1172"/>
                  </a:lnTo>
                  <a:lnTo>
                    <a:pt x="13131" y="2185"/>
                  </a:lnTo>
                  <a:lnTo>
                    <a:pt x="16842" y="3104"/>
                  </a:lnTo>
                  <a:lnTo>
                    <a:pt x="17318" y="3326"/>
                  </a:lnTo>
                  <a:lnTo>
                    <a:pt x="17794" y="3706"/>
                  </a:lnTo>
                  <a:lnTo>
                    <a:pt x="18365" y="4212"/>
                  </a:lnTo>
                  <a:lnTo>
                    <a:pt x="18841" y="4782"/>
                  </a:lnTo>
                  <a:lnTo>
                    <a:pt x="19221" y="5448"/>
                  </a:lnTo>
                  <a:lnTo>
                    <a:pt x="20458" y="8298"/>
                  </a:lnTo>
                  <a:lnTo>
                    <a:pt x="21315" y="11180"/>
                  </a:lnTo>
                  <a:lnTo>
                    <a:pt x="21600" y="14062"/>
                  </a:lnTo>
                  <a:lnTo>
                    <a:pt x="21410" y="16976"/>
                  </a:lnTo>
                  <a:lnTo>
                    <a:pt x="20744" y="19890"/>
                  </a:lnTo>
                  <a:lnTo>
                    <a:pt x="20363" y="20523"/>
                  </a:lnTo>
                  <a:lnTo>
                    <a:pt x="19982" y="21062"/>
                  </a:lnTo>
                  <a:lnTo>
                    <a:pt x="19411" y="21410"/>
                  </a:lnTo>
                  <a:lnTo>
                    <a:pt x="18841" y="21600"/>
                  </a:lnTo>
                  <a:lnTo>
                    <a:pt x="18270" y="21600"/>
                  </a:lnTo>
                  <a:lnTo>
                    <a:pt x="14749" y="20777"/>
                  </a:lnTo>
                  <a:lnTo>
                    <a:pt x="10943" y="19921"/>
                  </a:lnTo>
                  <a:lnTo>
                    <a:pt x="6566" y="18940"/>
                  </a:lnTo>
                  <a:lnTo>
                    <a:pt x="1998" y="17958"/>
                  </a:lnTo>
                  <a:lnTo>
                    <a:pt x="1332" y="17704"/>
                  </a:lnTo>
                  <a:lnTo>
                    <a:pt x="666" y="17356"/>
                  </a:lnTo>
                  <a:lnTo>
                    <a:pt x="285" y="16913"/>
                  </a:lnTo>
                  <a:lnTo>
                    <a:pt x="95" y="16406"/>
                  </a:lnTo>
                  <a:lnTo>
                    <a:pt x="0" y="15836"/>
                  </a:lnTo>
                  <a:lnTo>
                    <a:pt x="190" y="15266"/>
                  </a:lnTo>
                  <a:lnTo>
                    <a:pt x="1522" y="12479"/>
                  </a:lnTo>
                  <a:lnTo>
                    <a:pt x="2379" y="9660"/>
                  </a:lnTo>
                  <a:lnTo>
                    <a:pt x="2759" y="6904"/>
                  </a:lnTo>
                  <a:lnTo>
                    <a:pt x="2855" y="4149"/>
                  </a:lnTo>
                  <a:lnTo>
                    <a:pt x="2379" y="1425"/>
                  </a:lnTo>
                  <a:lnTo>
                    <a:pt x="2379" y="950"/>
                  </a:lnTo>
                  <a:lnTo>
                    <a:pt x="2474" y="538"/>
                  </a:lnTo>
                  <a:lnTo>
                    <a:pt x="2759" y="253"/>
                  </a:lnTo>
                  <a:lnTo>
                    <a:pt x="3140" y="63"/>
                  </a:lnTo>
                  <a:lnTo>
                    <a:pt x="3616"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55" name="Freeform 15263"/>
            <p:cNvSpPr/>
            <p:nvPr/>
          </p:nvSpPr>
          <p:spPr>
            <a:xfrm>
              <a:off x="1289759" y="492068"/>
              <a:ext cx="27780" cy="246829"/>
            </a:xfrm>
            <a:custGeom>
              <a:avLst/>
              <a:gdLst/>
              <a:ahLst/>
              <a:cxnLst>
                <a:cxn ang="0">
                  <a:pos x="wd2" y="hd2"/>
                </a:cxn>
                <a:cxn ang="5400000">
                  <a:pos x="wd2" y="hd2"/>
                </a:cxn>
                <a:cxn ang="10800000">
                  <a:pos x="wd2" y="hd2"/>
                </a:cxn>
                <a:cxn ang="16200000">
                  <a:pos x="wd2" y="hd2"/>
                </a:cxn>
              </a:cxnLst>
              <a:rect l="0" t="0" r="r" b="b"/>
              <a:pathLst>
                <a:path w="21600" h="21600" extrusionOk="0">
                  <a:moveTo>
                    <a:pt x="18862" y="21495"/>
                  </a:moveTo>
                  <a:lnTo>
                    <a:pt x="19166" y="21530"/>
                  </a:lnTo>
                  <a:lnTo>
                    <a:pt x="18862" y="21600"/>
                  </a:lnTo>
                  <a:lnTo>
                    <a:pt x="18862" y="21495"/>
                  </a:lnTo>
                  <a:close/>
                  <a:moveTo>
                    <a:pt x="1217" y="0"/>
                  </a:moveTo>
                  <a:lnTo>
                    <a:pt x="6389" y="592"/>
                  </a:lnTo>
                  <a:lnTo>
                    <a:pt x="8214" y="836"/>
                  </a:lnTo>
                  <a:lnTo>
                    <a:pt x="9127" y="1010"/>
                  </a:lnTo>
                  <a:lnTo>
                    <a:pt x="8823" y="1150"/>
                  </a:lnTo>
                  <a:lnTo>
                    <a:pt x="8823" y="1254"/>
                  </a:lnTo>
                  <a:lnTo>
                    <a:pt x="9127" y="1498"/>
                  </a:lnTo>
                  <a:lnTo>
                    <a:pt x="9735" y="1846"/>
                  </a:lnTo>
                  <a:lnTo>
                    <a:pt x="10344" y="2299"/>
                  </a:lnTo>
                  <a:lnTo>
                    <a:pt x="11256" y="2857"/>
                  </a:lnTo>
                  <a:lnTo>
                    <a:pt x="12473" y="3449"/>
                  </a:lnTo>
                  <a:lnTo>
                    <a:pt x="17037" y="6585"/>
                  </a:lnTo>
                  <a:lnTo>
                    <a:pt x="20079" y="9790"/>
                  </a:lnTo>
                  <a:lnTo>
                    <a:pt x="21600" y="12960"/>
                  </a:lnTo>
                  <a:lnTo>
                    <a:pt x="21600" y="16165"/>
                  </a:lnTo>
                  <a:lnTo>
                    <a:pt x="20079" y="19335"/>
                  </a:lnTo>
                  <a:lnTo>
                    <a:pt x="19470" y="20067"/>
                  </a:lnTo>
                  <a:lnTo>
                    <a:pt x="19166" y="20694"/>
                  </a:lnTo>
                  <a:lnTo>
                    <a:pt x="18862" y="21182"/>
                  </a:lnTo>
                  <a:lnTo>
                    <a:pt x="18862" y="21495"/>
                  </a:lnTo>
                  <a:lnTo>
                    <a:pt x="17949" y="21356"/>
                  </a:lnTo>
                  <a:lnTo>
                    <a:pt x="15820" y="21112"/>
                  </a:lnTo>
                  <a:lnTo>
                    <a:pt x="13082" y="20834"/>
                  </a:lnTo>
                  <a:lnTo>
                    <a:pt x="9431" y="20485"/>
                  </a:lnTo>
                  <a:lnTo>
                    <a:pt x="8518" y="20311"/>
                  </a:lnTo>
                  <a:lnTo>
                    <a:pt x="7910" y="20032"/>
                  </a:lnTo>
                  <a:lnTo>
                    <a:pt x="7606" y="19614"/>
                  </a:lnTo>
                  <a:lnTo>
                    <a:pt x="7301" y="19092"/>
                  </a:lnTo>
                  <a:lnTo>
                    <a:pt x="7606" y="18499"/>
                  </a:lnTo>
                  <a:lnTo>
                    <a:pt x="7910" y="17872"/>
                  </a:lnTo>
                  <a:lnTo>
                    <a:pt x="9735" y="14667"/>
                  </a:lnTo>
                  <a:lnTo>
                    <a:pt x="10039" y="11462"/>
                  </a:lnTo>
                  <a:lnTo>
                    <a:pt x="9127" y="8292"/>
                  </a:lnTo>
                  <a:lnTo>
                    <a:pt x="6389" y="5086"/>
                  </a:lnTo>
                  <a:lnTo>
                    <a:pt x="2130" y="1951"/>
                  </a:lnTo>
                  <a:lnTo>
                    <a:pt x="1217" y="1359"/>
                  </a:lnTo>
                  <a:lnTo>
                    <a:pt x="304" y="871"/>
                  </a:lnTo>
                  <a:lnTo>
                    <a:pt x="0" y="453"/>
                  </a:lnTo>
                  <a:lnTo>
                    <a:pt x="0" y="174"/>
                  </a:lnTo>
                  <a:lnTo>
                    <a:pt x="304" y="0"/>
                  </a:lnTo>
                  <a:lnTo>
                    <a:pt x="1217"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56" name="Freeform 15264"/>
            <p:cNvSpPr/>
            <p:nvPr/>
          </p:nvSpPr>
          <p:spPr>
            <a:xfrm>
              <a:off x="519872" y="0"/>
              <a:ext cx="243666" cy="15874"/>
            </a:xfrm>
            <a:custGeom>
              <a:avLst/>
              <a:gdLst/>
              <a:ahLst/>
              <a:cxnLst>
                <a:cxn ang="0">
                  <a:pos x="wd2" y="hd2"/>
                </a:cxn>
                <a:cxn ang="5400000">
                  <a:pos x="wd2" y="hd2"/>
                </a:cxn>
                <a:cxn ang="10800000">
                  <a:pos x="wd2" y="hd2"/>
                </a:cxn>
                <a:cxn ang="16200000">
                  <a:pos x="wd2" y="hd2"/>
                </a:cxn>
              </a:cxnLst>
              <a:rect l="0" t="0" r="r" b="b"/>
              <a:pathLst>
                <a:path w="21600" h="21600" extrusionOk="0">
                  <a:moveTo>
                    <a:pt x="351" y="16859"/>
                  </a:moveTo>
                  <a:lnTo>
                    <a:pt x="527" y="17385"/>
                  </a:lnTo>
                  <a:lnTo>
                    <a:pt x="351" y="17385"/>
                  </a:lnTo>
                  <a:lnTo>
                    <a:pt x="70" y="17912"/>
                  </a:lnTo>
                  <a:lnTo>
                    <a:pt x="0" y="17912"/>
                  </a:lnTo>
                  <a:lnTo>
                    <a:pt x="105" y="16859"/>
                  </a:lnTo>
                  <a:lnTo>
                    <a:pt x="351" y="16859"/>
                  </a:lnTo>
                  <a:close/>
                  <a:moveTo>
                    <a:pt x="11906" y="0"/>
                  </a:moveTo>
                  <a:lnTo>
                    <a:pt x="15138" y="527"/>
                  </a:lnTo>
                  <a:lnTo>
                    <a:pt x="18334" y="4215"/>
                  </a:lnTo>
                  <a:lnTo>
                    <a:pt x="19071" y="5268"/>
                  </a:lnTo>
                  <a:lnTo>
                    <a:pt x="19703" y="6322"/>
                  </a:lnTo>
                  <a:lnTo>
                    <a:pt x="20230" y="7376"/>
                  </a:lnTo>
                  <a:lnTo>
                    <a:pt x="20546" y="7902"/>
                  </a:lnTo>
                  <a:lnTo>
                    <a:pt x="20687" y="7902"/>
                  </a:lnTo>
                  <a:lnTo>
                    <a:pt x="20792" y="6849"/>
                  </a:lnTo>
                  <a:lnTo>
                    <a:pt x="21003" y="7376"/>
                  </a:lnTo>
                  <a:lnTo>
                    <a:pt x="21284" y="7902"/>
                  </a:lnTo>
                  <a:lnTo>
                    <a:pt x="21600" y="9483"/>
                  </a:lnTo>
                  <a:lnTo>
                    <a:pt x="21565" y="10010"/>
                  </a:lnTo>
                  <a:lnTo>
                    <a:pt x="21319" y="9483"/>
                  </a:lnTo>
                  <a:lnTo>
                    <a:pt x="20898" y="8956"/>
                  </a:lnTo>
                  <a:lnTo>
                    <a:pt x="20336" y="7902"/>
                  </a:lnTo>
                  <a:lnTo>
                    <a:pt x="19668" y="6849"/>
                  </a:lnTo>
                  <a:lnTo>
                    <a:pt x="16542" y="3688"/>
                  </a:lnTo>
                  <a:lnTo>
                    <a:pt x="13417" y="2634"/>
                  </a:lnTo>
                  <a:lnTo>
                    <a:pt x="10291" y="4741"/>
                  </a:lnTo>
                  <a:lnTo>
                    <a:pt x="7165" y="9483"/>
                  </a:lnTo>
                  <a:lnTo>
                    <a:pt x="4039" y="16859"/>
                  </a:lnTo>
                  <a:lnTo>
                    <a:pt x="3442" y="18439"/>
                  </a:lnTo>
                  <a:lnTo>
                    <a:pt x="2880" y="19493"/>
                  </a:lnTo>
                  <a:lnTo>
                    <a:pt x="2353" y="20546"/>
                  </a:lnTo>
                  <a:lnTo>
                    <a:pt x="1932" y="21600"/>
                  </a:lnTo>
                  <a:lnTo>
                    <a:pt x="1616" y="21600"/>
                  </a:lnTo>
                  <a:lnTo>
                    <a:pt x="1440" y="21073"/>
                  </a:lnTo>
                  <a:lnTo>
                    <a:pt x="1019" y="18966"/>
                  </a:lnTo>
                  <a:lnTo>
                    <a:pt x="667" y="17385"/>
                  </a:lnTo>
                  <a:lnTo>
                    <a:pt x="527" y="17385"/>
                  </a:lnTo>
                  <a:lnTo>
                    <a:pt x="702" y="16859"/>
                  </a:lnTo>
                  <a:lnTo>
                    <a:pt x="1159" y="15805"/>
                  </a:lnTo>
                  <a:lnTo>
                    <a:pt x="1686" y="14224"/>
                  </a:lnTo>
                  <a:lnTo>
                    <a:pt x="2283" y="12644"/>
                  </a:lnTo>
                  <a:lnTo>
                    <a:pt x="5479" y="5795"/>
                  </a:lnTo>
                  <a:lnTo>
                    <a:pt x="8675" y="1580"/>
                  </a:lnTo>
                  <a:lnTo>
                    <a:pt x="11906"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57" name="Freeform 15265"/>
            <p:cNvSpPr/>
            <p:nvPr/>
          </p:nvSpPr>
          <p:spPr>
            <a:xfrm>
              <a:off x="553207" y="4761"/>
              <a:ext cx="254778" cy="47621"/>
            </a:xfrm>
            <a:custGeom>
              <a:avLst/>
              <a:gdLst/>
              <a:ahLst/>
              <a:cxnLst>
                <a:cxn ang="0">
                  <a:pos x="wd2" y="hd2"/>
                </a:cxn>
                <a:cxn ang="5400000">
                  <a:pos x="wd2" y="hd2"/>
                </a:cxn>
                <a:cxn ang="10800000">
                  <a:pos x="wd2" y="hd2"/>
                </a:cxn>
                <a:cxn ang="16200000">
                  <a:pos x="wd2" y="hd2"/>
                </a:cxn>
              </a:cxnLst>
              <a:rect l="0" t="0" r="r" b="b"/>
              <a:pathLst>
                <a:path w="21600" h="21600" extrusionOk="0">
                  <a:moveTo>
                    <a:pt x="10497" y="0"/>
                  </a:moveTo>
                  <a:lnTo>
                    <a:pt x="13458" y="0"/>
                  </a:lnTo>
                  <a:lnTo>
                    <a:pt x="16419" y="1071"/>
                  </a:lnTo>
                  <a:lnTo>
                    <a:pt x="17092" y="1428"/>
                  </a:lnTo>
                  <a:lnTo>
                    <a:pt x="17697" y="1964"/>
                  </a:lnTo>
                  <a:lnTo>
                    <a:pt x="18202" y="2321"/>
                  </a:lnTo>
                  <a:lnTo>
                    <a:pt x="18572" y="2678"/>
                  </a:lnTo>
                  <a:lnTo>
                    <a:pt x="18774" y="3035"/>
                  </a:lnTo>
                  <a:lnTo>
                    <a:pt x="19615" y="4998"/>
                  </a:lnTo>
                  <a:lnTo>
                    <a:pt x="20523" y="7319"/>
                  </a:lnTo>
                  <a:lnTo>
                    <a:pt x="21566" y="9818"/>
                  </a:lnTo>
                  <a:lnTo>
                    <a:pt x="21600" y="10354"/>
                  </a:lnTo>
                  <a:lnTo>
                    <a:pt x="21499" y="10711"/>
                  </a:lnTo>
                  <a:lnTo>
                    <a:pt x="21230" y="10889"/>
                  </a:lnTo>
                  <a:lnTo>
                    <a:pt x="17764" y="10889"/>
                  </a:lnTo>
                  <a:lnTo>
                    <a:pt x="15207" y="11960"/>
                  </a:lnTo>
                  <a:lnTo>
                    <a:pt x="12650" y="13745"/>
                  </a:lnTo>
                  <a:lnTo>
                    <a:pt x="10093" y="16423"/>
                  </a:lnTo>
                  <a:lnTo>
                    <a:pt x="6897" y="20886"/>
                  </a:lnTo>
                  <a:lnTo>
                    <a:pt x="6258" y="21421"/>
                  </a:lnTo>
                  <a:lnTo>
                    <a:pt x="5652" y="21600"/>
                  </a:lnTo>
                  <a:lnTo>
                    <a:pt x="5181" y="21421"/>
                  </a:lnTo>
                  <a:lnTo>
                    <a:pt x="4811" y="20886"/>
                  </a:lnTo>
                  <a:lnTo>
                    <a:pt x="3095" y="16245"/>
                  </a:lnTo>
                  <a:lnTo>
                    <a:pt x="1480" y="12139"/>
                  </a:lnTo>
                  <a:lnTo>
                    <a:pt x="67" y="8390"/>
                  </a:lnTo>
                  <a:lnTo>
                    <a:pt x="0" y="8033"/>
                  </a:lnTo>
                  <a:lnTo>
                    <a:pt x="101" y="7498"/>
                  </a:lnTo>
                  <a:lnTo>
                    <a:pt x="336" y="6962"/>
                  </a:lnTo>
                  <a:lnTo>
                    <a:pt x="673" y="6248"/>
                  </a:lnTo>
                  <a:lnTo>
                    <a:pt x="1110" y="5534"/>
                  </a:lnTo>
                  <a:lnTo>
                    <a:pt x="1682" y="4998"/>
                  </a:lnTo>
                  <a:lnTo>
                    <a:pt x="4609" y="2321"/>
                  </a:lnTo>
                  <a:lnTo>
                    <a:pt x="7570" y="714"/>
                  </a:lnTo>
                  <a:lnTo>
                    <a:pt x="10497"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58" name="Freeform 15266"/>
            <p:cNvSpPr/>
            <p:nvPr/>
          </p:nvSpPr>
          <p:spPr>
            <a:xfrm>
              <a:off x="644482" y="33333"/>
              <a:ext cx="235730" cy="88098"/>
            </a:xfrm>
            <a:custGeom>
              <a:avLst/>
              <a:gdLst/>
              <a:ahLst/>
              <a:cxnLst>
                <a:cxn ang="0">
                  <a:pos x="wd2" y="hd2"/>
                </a:cxn>
                <a:cxn ang="5400000">
                  <a:pos x="wd2" y="hd2"/>
                </a:cxn>
                <a:cxn ang="10800000">
                  <a:pos x="wd2" y="hd2"/>
                </a:cxn>
                <a:cxn ang="16200000">
                  <a:pos x="wd2" y="hd2"/>
                </a:cxn>
              </a:cxnLst>
              <a:rect l="0" t="0" r="r" b="b"/>
              <a:pathLst>
                <a:path w="21600" h="21600" extrusionOk="0">
                  <a:moveTo>
                    <a:pt x="14473" y="0"/>
                  </a:moveTo>
                  <a:lnTo>
                    <a:pt x="15236" y="0"/>
                  </a:lnTo>
                  <a:lnTo>
                    <a:pt x="15927" y="293"/>
                  </a:lnTo>
                  <a:lnTo>
                    <a:pt x="16509" y="586"/>
                  </a:lnTo>
                  <a:lnTo>
                    <a:pt x="16873" y="880"/>
                  </a:lnTo>
                  <a:lnTo>
                    <a:pt x="19091" y="4105"/>
                  </a:lnTo>
                  <a:lnTo>
                    <a:pt x="21418" y="7526"/>
                  </a:lnTo>
                  <a:lnTo>
                    <a:pt x="21600" y="7917"/>
                  </a:lnTo>
                  <a:lnTo>
                    <a:pt x="21564" y="8405"/>
                  </a:lnTo>
                  <a:lnTo>
                    <a:pt x="21309" y="8894"/>
                  </a:lnTo>
                  <a:lnTo>
                    <a:pt x="20873" y="9187"/>
                  </a:lnTo>
                  <a:lnTo>
                    <a:pt x="18982" y="10556"/>
                  </a:lnTo>
                  <a:lnTo>
                    <a:pt x="17055" y="12510"/>
                  </a:lnTo>
                  <a:lnTo>
                    <a:pt x="15091" y="14758"/>
                  </a:lnTo>
                  <a:lnTo>
                    <a:pt x="13091" y="17397"/>
                  </a:lnTo>
                  <a:lnTo>
                    <a:pt x="11127" y="20427"/>
                  </a:lnTo>
                  <a:lnTo>
                    <a:pt x="10582" y="21111"/>
                  </a:lnTo>
                  <a:lnTo>
                    <a:pt x="10000" y="21502"/>
                  </a:lnTo>
                  <a:lnTo>
                    <a:pt x="9382" y="21600"/>
                  </a:lnTo>
                  <a:lnTo>
                    <a:pt x="8800" y="21502"/>
                  </a:lnTo>
                  <a:lnTo>
                    <a:pt x="8327" y="21014"/>
                  </a:lnTo>
                  <a:lnTo>
                    <a:pt x="5527" y="16811"/>
                  </a:lnTo>
                  <a:lnTo>
                    <a:pt x="2836" y="12804"/>
                  </a:lnTo>
                  <a:lnTo>
                    <a:pt x="255" y="8992"/>
                  </a:lnTo>
                  <a:lnTo>
                    <a:pt x="73" y="8503"/>
                  </a:lnTo>
                  <a:lnTo>
                    <a:pt x="0" y="8014"/>
                  </a:lnTo>
                  <a:lnTo>
                    <a:pt x="109" y="7428"/>
                  </a:lnTo>
                  <a:lnTo>
                    <a:pt x="364" y="6842"/>
                  </a:lnTo>
                  <a:lnTo>
                    <a:pt x="727" y="6255"/>
                  </a:lnTo>
                  <a:lnTo>
                    <a:pt x="1200" y="5767"/>
                  </a:lnTo>
                  <a:lnTo>
                    <a:pt x="3891" y="3616"/>
                  </a:lnTo>
                  <a:lnTo>
                    <a:pt x="6545" y="2052"/>
                  </a:lnTo>
                  <a:lnTo>
                    <a:pt x="9236" y="880"/>
                  </a:lnTo>
                  <a:lnTo>
                    <a:pt x="11855" y="195"/>
                  </a:lnTo>
                  <a:lnTo>
                    <a:pt x="14473"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59" name="Freeform 15267"/>
            <p:cNvSpPr/>
            <p:nvPr/>
          </p:nvSpPr>
          <p:spPr>
            <a:xfrm>
              <a:off x="780205" y="77778"/>
              <a:ext cx="189695" cy="134130"/>
            </a:xfrm>
            <a:custGeom>
              <a:avLst/>
              <a:gdLst/>
              <a:ahLst/>
              <a:cxnLst>
                <a:cxn ang="0">
                  <a:pos x="wd2" y="hd2"/>
                </a:cxn>
                <a:cxn ang="5400000">
                  <a:pos x="wd2" y="hd2"/>
                </a:cxn>
                <a:cxn ang="10800000">
                  <a:pos x="wd2" y="hd2"/>
                </a:cxn>
                <a:cxn ang="16200000">
                  <a:pos x="wd2" y="hd2"/>
                </a:cxn>
              </a:cxnLst>
              <a:rect l="0" t="0" r="r" b="b"/>
              <a:pathLst>
                <a:path w="21600" h="21600" extrusionOk="0">
                  <a:moveTo>
                    <a:pt x="13285" y="0"/>
                  </a:moveTo>
                  <a:lnTo>
                    <a:pt x="13873" y="127"/>
                  </a:lnTo>
                  <a:lnTo>
                    <a:pt x="14415" y="381"/>
                  </a:lnTo>
                  <a:lnTo>
                    <a:pt x="17714" y="3113"/>
                  </a:lnTo>
                  <a:lnTo>
                    <a:pt x="21103" y="5908"/>
                  </a:lnTo>
                  <a:lnTo>
                    <a:pt x="21419" y="6289"/>
                  </a:lnTo>
                  <a:lnTo>
                    <a:pt x="21600" y="6861"/>
                  </a:lnTo>
                  <a:lnTo>
                    <a:pt x="21600" y="7369"/>
                  </a:lnTo>
                  <a:lnTo>
                    <a:pt x="21464" y="7941"/>
                  </a:lnTo>
                  <a:lnTo>
                    <a:pt x="20109" y="10673"/>
                  </a:lnTo>
                  <a:lnTo>
                    <a:pt x="18663" y="13595"/>
                  </a:lnTo>
                  <a:lnTo>
                    <a:pt x="17172" y="16835"/>
                  </a:lnTo>
                  <a:lnTo>
                    <a:pt x="15500" y="20393"/>
                  </a:lnTo>
                  <a:lnTo>
                    <a:pt x="15093" y="21028"/>
                  </a:lnTo>
                  <a:lnTo>
                    <a:pt x="14551" y="21409"/>
                  </a:lnTo>
                  <a:lnTo>
                    <a:pt x="13918" y="21600"/>
                  </a:lnTo>
                  <a:lnTo>
                    <a:pt x="13285" y="21536"/>
                  </a:lnTo>
                  <a:lnTo>
                    <a:pt x="12653" y="21219"/>
                  </a:lnTo>
                  <a:lnTo>
                    <a:pt x="6597" y="16136"/>
                  </a:lnTo>
                  <a:lnTo>
                    <a:pt x="633" y="11308"/>
                  </a:lnTo>
                  <a:lnTo>
                    <a:pt x="181" y="10800"/>
                  </a:lnTo>
                  <a:lnTo>
                    <a:pt x="0" y="10165"/>
                  </a:lnTo>
                  <a:lnTo>
                    <a:pt x="0" y="9402"/>
                  </a:lnTo>
                  <a:lnTo>
                    <a:pt x="271" y="8767"/>
                  </a:lnTo>
                  <a:lnTo>
                    <a:pt x="723" y="8195"/>
                  </a:lnTo>
                  <a:lnTo>
                    <a:pt x="3073" y="6099"/>
                  </a:lnTo>
                  <a:lnTo>
                    <a:pt x="5332" y="4256"/>
                  </a:lnTo>
                  <a:lnTo>
                    <a:pt x="7592" y="2668"/>
                  </a:lnTo>
                  <a:lnTo>
                    <a:pt x="9851" y="1334"/>
                  </a:lnTo>
                  <a:lnTo>
                    <a:pt x="12020" y="191"/>
                  </a:lnTo>
                  <a:lnTo>
                    <a:pt x="12653" y="64"/>
                  </a:lnTo>
                  <a:lnTo>
                    <a:pt x="13285"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60" name="Freeform 15268"/>
            <p:cNvSpPr/>
            <p:nvPr/>
          </p:nvSpPr>
          <p:spPr>
            <a:xfrm>
              <a:off x="937357" y="130953"/>
              <a:ext cx="132549" cy="177780"/>
            </a:xfrm>
            <a:custGeom>
              <a:avLst/>
              <a:gdLst/>
              <a:ahLst/>
              <a:cxnLst>
                <a:cxn ang="0">
                  <a:pos x="wd2" y="hd2"/>
                </a:cxn>
                <a:cxn ang="5400000">
                  <a:pos x="wd2" y="hd2"/>
                </a:cxn>
                <a:cxn ang="10800000">
                  <a:pos x="wd2" y="hd2"/>
                </a:cxn>
                <a:cxn ang="16200000">
                  <a:pos x="wd2" y="hd2"/>
                </a:cxn>
              </a:cxnLst>
              <a:rect l="0" t="0" r="r" b="b"/>
              <a:pathLst>
                <a:path w="21600" h="21600" extrusionOk="0">
                  <a:moveTo>
                    <a:pt x="8925" y="0"/>
                  </a:moveTo>
                  <a:lnTo>
                    <a:pt x="9507" y="193"/>
                  </a:lnTo>
                  <a:lnTo>
                    <a:pt x="14357" y="2362"/>
                  </a:lnTo>
                  <a:lnTo>
                    <a:pt x="18949" y="4532"/>
                  </a:lnTo>
                  <a:lnTo>
                    <a:pt x="19466" y="4870"/>
                  </a:lnTo>
                  <a:lnTo>
                    <a:pt x="19983" y="5400"/>
                  </a:lnTo>
                  <a:lnTo>
                    <a:pt x="20436" y="6027"/>
                  </a:lnTo>
                  <a:lnTo>
                    <a:pt x="20695" y="6702"/>
                  </a:lnTo>
                  <a:lnTo>
                    <a:pt x="21212" y="9161"/>
                  </a:lnTo>
                  <a:lnTo>
                    <a:pt x="21535" y="11716"/>
                  </a:lnTo>
                  <a:lnTo>
                    <a:pt x="21600" y="14416"/>
                  </a:lnTo>
                  <a:lnTo>
                    <a:pt x="21471" y="17213"/>
                  </a:lnTo>
                  <a:lnTo>
                    <a:pt x="21147" y="20154"/>
                  </a:lnTo>
                  <a:lnTo>
                    <a:pt x="20889" y="20829"/>
                  </a:lnTo>
                  <a:lnTo>
                    <a:pt x="20501" y="21311"/>
                  </a:lnTo>
                  <a:lnTo>
                    <a:pt x="19919" y="21552"/>
                  </a:lnTo>
                  <a:lnTo>
                    <a:pt x="19207" y="21600"/>
                  </a:lnTo>
                  <a:lnTo>
                    <a:pt x="18431" y="21359"/>
                  </a:lnTo>
                  <a:lnTo>
                    <a:pt x="10089" y="17454"/>
                  </a:lnTo>
                  <a:lnTo>
                    <a:pt x="1423" y="13548"/>
                  </a:lnTo>
                  <a:lnTo>
                    <a:pt x="711" y="13066"/>
                  </a:lnTo>
                  <a:lnTo>
                    <a:pt x="259" y="12487"/>
                  </a:lnTo>
                  <a:lnTo>
                    <a:pt x="0" y="11861"/>
                  </a:lnTo>
                  <a:lnTo>
                    <a:pt x="0" y="11234"/>
                  </a:lnTo>
                  <a:lnTo>
                    <a:pt x="323" y="10559"/>
                  </a:lnTo>
                  <a:lnTo>
                    <a:pt x="2328" y="7811"/>
                  </a:lnTo>
                  <a:lnTo>
                    <a:pt x="4268" y="5159"/>
                  </a:lnTo>
                  <a:lnTo>
                    <a:pt x="5950" y="2796"/>
                  </a:lnTo>
                  <a:lnTo>
                    <a:pt x="7502" y="530"/>
                  </a:lnTo>
                  <a:lnTo>
                    <a:pt x="7825" y="193"/>
                  </a:lnTo>
                  <a:lnTo>
                    <a:pt x="8343" y="0"/>
                  </a:lnTo>
                  <a:lnTo>
                    <a:pt x="8925"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61" name="Freeform 15269"/>
            <p:cNvSpPr/>
            <p:nvPr/>
          </p:nvSpPr>
          <p:spPr>
            <a:xfrm>
              <a:off x="1076254" y="184922"/>
              <a:ext cx="115088" cy="208733"/>
            </a:xfrm>
            <a:custGeom>
              <a:avLst/>
              <a:gdLst/>
              <a:ahLst/>
              <a:cxnLst>
                <a:cxn ang="0">
                  <a:pos x="wd2" y="hd2"/>
                </a:cxn>
                <a:cxn ang="5400000">
                  <a:pos x="wd2" y="hd2"/>
                </a:cxn>
                <a:cxn ang="10800000">
                  <a:pos x="wd2" y="hd2"/>
                </a:cxn>
                <a:cxn ang="16200000">
                  <a:pos x="wd2" y="hd2"/>
                </a:cxn>
              </a:cxnLst>
              <a:rect l="0" t="0" r="r" b="b"/>
              <a:pathLst>
                <a:path w="21600" h="21600" extrusionOk="0">
                  <a:moveTo>
                    <a:pt x="447" y="0"/>
                  </a:moveTo>
                  <a:lnTo>
                    <a:pt x="819" y="123"/>
                  </a:lnTo>
                  <a:lnTo>
                    <a:pt x="5363" y="1803"/>
                  </a:lnTo>
                  <a:lnTo>
                    <a:pt x="9683" y="3361"/>
                  </a:lnTo>
                  <a:lnTo>
                    <a:pt x="10130" y="3566"/>
                  </a:lnTo>
                  <a:lnTo>
                    <a:pt x="10726" y="3935"/>
                  </a:lnTo>
                  <a:lnTo>
                    <a:pt x="11321" y="4427"/>
                  </a:lnTo>
                  <a:lnTo>
                    <a:pt x="11992" y="4959"/>
                  </a:lnTo>
                  <a:lnTo>
                    <a:pt x="12662" y="5533"/>
                  </a:lnTo>
                  <a:lnTo>
                    <a:pt x="14971" y="8197"/>
                  </a:lnTo>
                  <a:lnTo>
                    <a:pt x="17057" y="10943"/>
                  </a:lnTo>
                  <a:lnTo>
                    <a:pt x="18770" y="13854"/>
                  </a:lnTo>
                  <a:lnTo>
                    <a:pt x="20334" y="16846"/>
                  </a:lnTo>
                  <a:lnTo>
                    <a:pt x="21451" y="19920"/>
                  </a:lnTo>
                  <a:lnTo>
                    <a:pt x="21600" y="20493"/>
                  </a:lnTo>
                  <a:lnTo>
                    <a:pt x="21526" y="20985"/>
                  </a:lnTo>
                  <a:lnTo>
                    <a:pt x="21377" y="21313"/>
                  </a:lnTo>
                  <a:lnTo>
                    <a:pt x="21079" y="21518"/>
                  </a:lnTo>
                  <a:lnTo>
                    <a:pt x="20706" y="21600"/>
                  </a:lnTo>
                  <a:lnTo>
                    <a:pt x="20185" y="21477"/>
                  </a:lnTo>
                  <a:lnTo>
                    <a:pt x="15120" y="19674"/>
                  </a:lnTo>
                  <a:lnTo>
                    <a:pt x="9906" y="17788"/>
                  </a:lnTo>
                  <a:lnTo>
                    <a:pt x="4320" y="15821"/>
                  </a:lnTo>
                  <a:lnTo>
                    <a:pt x="3501" y="15411"/>
                  </a:lnTo>
                  <a:lnTo>
                    <a:pt x="2905" y="14919"/>
                  </a:lnTo>
                  <a:lnTo>
                    <a:pt x="2383" y="14263"/>
                  </a:lnTo>
                  <a:lnTo>
                    <a:pt x="2086" y="13608"/>
                  </a:lnTo>
                  <a:lnTo>
                    <a:pt x="2011" y="12952"/>
                  </a:lnTo>
                  <a:lnTo>
                    <a:pt x="2160" y="10329"/>
                  </a:lnTo>
                  <a:lnTo>
                    <a:pt x="2086" y="7869"/>
                  </a:lnTo>
                  <a:lnTo>
                    <a:pt x="1713" y="5451"/>
                  </a:lnTo>
                  <a:lnTo>
                    <a:pt x="1117" y="3197"/>
                  </a:lnTo>
                  <a:lnTo>
                    <a:pt x="223" y="1025"/>
                  </a:lnTo>
                  <a:lnTo>
                    <a:pt x="74" y="574"/>
                  </a:lnTo>
                  <a:lnTo>
                    <a:pt x="0" y="287"/>
                  </a:lnTo>
                  <a:lnTo>
                    <a:pt x="149" y="82"/>
                  </a:lnTo>
                  <a:lnTo>
                    <a:pt x="447"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62" name="Freeform 15270"/>
            <p:cNvSpPr/>
            <p:nvPr/>
          </p:nvSpPr>
          <p:spPr>
            <a:xfrm>
              <a:off x="1146100" y="230160"/>
              <a:ext cx="124611" cy="223020"/>
            </a:xfrm>
            <a:custGeom>
              <a:avLst/>
              <a:gdLst/>
              <a:ahLst/>
              <a:cxnLst>
                <a:cxn ang="0">
                  <a:pos x="wd2" y="hd2"/>
                </a:cxn>
                <a:cxn ang="5400000">
                  <a:pos x="wd2" y="hd2"/>
                </a:cxn>
                <a:cxn ang="10800000">
                  <a:pos x="wd2" y="hd2"/>
                </a:cxn>
                <a:cxn ang="16200000">
                  <a:pos x="wd2" y="hd2"/>
                </a:cxn>
              </a:cxnLst>
              <a:rect l="0" t="0" r="r" b="b"/>
              <a:pathLst>
                <a:path w="21600" h="21600" extrusionOk="0">
                  <a:moveTo>
                    <a:pt x="69" y="0"/>
                  </a:moveTo>
                  <a:lnTo>
                    <a:pt x="206" y="39"/>
                  </a:lnTo>
                  <a:lnTo>
                    <a:pt x="2064" y="809"/>
                  </a:lnTo>
                  <a:lnTo>
                    <a:pt x="3715" y="1502"/>
                  </a:lnTo>
                  <a:lnTo>
                    <a:pt x="5159" y="2156"/>
                  </a:lnTo>
                  <a:lnTo>
                    <a:pt x="5366" y="2310"/>
                  </a:lnTo>
                  <a:lnTo>
                    <a:pt x="5778" y="2541"/>
                  </a:lnTo>
                  <a:lnTo>
                    <a:pt x="6329" y="2888"/>
                  </a:lnTo>
                  <a:lnTo>
                    <a:pt x="6879" y="3350"/>
                  </a:lnTo>
                  <a:lnTo>
                    <a:pt x="7498" y="3812"/>
                  </a:lnTo>
                  <a:lnTo>
                    <a:pt x="8186" y="4351"/>
                  </a:lnTo>
                  <a:lnTo>
                    <a:pt x="11282" y="7239"/>
                  </a:lnTo>
                  <a:lnTo>
                    <a:pt x="14171" y="10165"/>
                  </a:lnTo>
                  <a:lnTo>
                    <a:pt x="16785" y="13245"/>
                  </a:lnTo>
                  <a:lnTo>
                    <a:pt x="19055" y="16364"/>
                  </a:lnTo>
                  <a:lnTo>
                    <a:pt x="20981" y="19636"/>
                  </a:lnTo>
                  <a:lnTo>
                    <a:pt x="21256" y="20252"/>
                  </a:lnTo>
                  <a:lnTo>
                    <a:pt x="21462" y="20753"/>
                  </a:lnTo>
                  <a:lnTo>
                    <a:pt x="21600" y="21176"/>
                  </a:lnTo>
                  <a:lnTo>
                    <a:pt x="21600" y="21484"/>
                  </a:lnTo>
                  <a:lnTo>
                    <a:pt x="21462" y="21600"/>
                  </a:lnTo>
                  <a:lnTo>
                    <a:pt x="21256" y="21600"/>
                  </a:lnTo>
                  <a:lnTo>
                    <a:pt x="18711" y="20522"/>
                  </a:lnTo>
                  <a:lnTo>
                    <a:pt x="15822" y="19328"/>
                  </a:lnTo>
                  <a:lnTo>
                    <a:pt x="12520" y="18058"/>
                  </a:lnTo>
                  <a:lnTo>
                    <a:pt x="11969" y="17788"/>
                  </a:lnTo>
                  <a:lnTo>
                    <a:pt x="10938" y="16633"/>
                  </a:lnTo>
                  <a:lnTo>
                    <a:pt x="10525" y="15940"/>
                  </a:lnTo>
                  <a:lnTo>
                    <a:pt x="10181" y="15247"/>
                  </a:lnTo>
                  <a:lnTo>
                    <a:pt x="9011" y="12321"/>
                  </a:lnTo>
                  <a:lnTo>
                    <a:pt x="7498" y="9433"/>
                  </a:lnTo>
                  <a:lnTo>
                    <a:pt x="5572" y="6622"/>
                  </a:lnTo>
                  <a:lnTo>
                    <a:pt x="3508" y="3966"/>
                  </a:lnTo>
                  <a:lnTo>
                    <a:pt x="1169" y="1386"/>
                  </a:lnTo>
                  <a:lnTo>
                    <a:pt x="688" y="963"/>
                  </a:lnTo>
                  <a:lnTo>
                    <a:pt x="344" y="578"/>
                  </a:lnTo>
                  <a:lnTo>
                    <a:pt x="138" y="308"/>
                  </a:lnTo>
                  <a:lnTo>
                    <a:pt x="0" y="116"/>
                  </a:lnTo>
                  <a:lnTo>
                    <a:pt x="69"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63" name="Freeform 15271"/>
            <p:cNvSpPr/>
            <p:nvPr/>
          </p:nvSpPr>
          <p:spPr>
            <a:xfrm>
              <a:off x="1184991" y="260320"/>
              <a:ext cx="109531" cy="218257"/>
            </a:xfrm>
            <a:custGeom>
              <a:avLst/>
              <a:gdLst/>
              <a:ahLst/>
              <a:cxnLst>
                <a:cxn ang="0">
                  <a:pos x="wd2" y="hd2"/>
                </a:cxn>
                <a:cxn ang="5400000">
                  <a:pos x="wd2" y="hd2"/>
                </a:cxn>
                <a:cxn ang="10800000">
                  <a:pos x="wd2" y="hd2"/>
                </a:cxn>
                <a:cxn ang="16200000">
                  <a:pos x="wd2" y="hd2"/>
                </a:cxn>
              </a:cxnLst>
              <a:rect l="0" t="0" r="r" b="b"/>
              <a:pathLst>
                <a:path w="21600" h="21600" extrusionOk="0">
                  <a:moveTo>
                    <a:pt x="21129" y="21089"/>
                  </a:moveTo>
                  <a:lnTo>
                    <a:pt x="21364" y="21247"/>
                  </a:lnTo>
                  <a:lnTo>
                    <a:pt x="21600" y="21443"/>
                  </a:lnTo>
                  <a:lnTo>
                    <a:pt x="21521" y="21600"/>
                  </a:lnTo>
                  <a:lnTo>
                    <a:pt x="21443" y="21521"/>
                  </a:lnTo>
                  <a:lnTo>
                    <a:pt x="21286" y="21286"/>
                  </a:lnTo>
                  <a:lnTo>
                    <a:pt x="21129" y="21089"/>
                  </a:lnTo>
                  <a:close/>
                  <a:moveTo>
                    <a:pt x="0" y="0"/>
                  </a:moveTo>
                  <a:lnTo>
                    <a:pt x="471" y="275"/>
                  </a:lnTo>
                  <a:lnTo>
                    <a:pt x="943" y="511"/>
                  </a:lnTo>
                  <a:lnTo>
                    <a:pt x="1178" y="707"/>
                  </a:lnTo>
                  <a:lnTo>
                    <a:pt x="1178" y="864"/>
                  </a:lnTo>
                  <a:lnTo>
                    <a:pt x="1257" y="943"/>
                  </a:lnTo>
                  <a:lnTo>
                    <a:pt x="1571" y="1178"/>
                  </a:lnTo>
                  <a:lnTo>
                    <a:pt x="2042" y="1492"/>
                  </a:lnTo>
                  <a:lnTo>
                    <a:pt x="2592" y="1924"/>
                  </a:lnTo>
                  <a:lnTo>
                    <a:pt x="3299" y="2435"/>
                  </a:lnTo>
                  <a:lnTo>
                    <a:pt x="4084" y="3024"/>
                  </a:lnTo>
                  <a:lnTo>
                    <a:pt x="7855" y="6087"/>
                  </a:lnTo>
                  <a:lnTo>
                    <a:pt x="11468" y="9190"/>
                  </a:lnTo>
                  <a:lnTo>
                    <a:pt x="14609" y="12449"/>
                  </a:lnTo>
                  <a:lnTo>
                    <a:pt x="17359" y="15788"/>
                  </a:lnTo>
                  <a:lnTo>
                    <a:pt x="19793" y="19165"/>
                  </a:lnTo>
                  <a:lnTo>
                    <a:pt x="20579" y="20422"/>
                  </a:lnTo>
                  <a:lnTo>
                    <a:pt x="20972" y="20893"/>
                  </a:lnTo>
                  <a:lnTo>
                    <a:pt x="21129" y="21089"/>
                  </a:lnTo>
                  <a:lnTo>
                    <a:pt x="20972" y="20972"/>
                  </a:lnTo>
                  <a:lnTo>
                    <a:pt x="20265" y="20657"/>
                  </a:lnTo>
                  <a:lnTo>
                    <a:pt x="19558" y="20304"/>
                  </a:lnTo>
                  <a:lnTo>
                    <a:pt x="19322" y="20108"/>
                  </a:lnTo>
                  <a:lnTo>
                    <a:pt x="19008" y="19793"/>
                  </a:lnTo>
                  <a:lnTo>
                    <a:pt x="18615" y="19361"/>
                  </a:lnTo>
                  <a:lnTo>
                    <a:pt x="18223" y="18812"/>
                  </a:lnTo>
                  <a:lnTo>
                    <a:pt x="17830" y="18223"/>
                  </a:lnTo>
                  <a:lnTo>
                    <a:pt x="17437" y="17555"/>
                  </a:lnTo>
                  <a:lnTo>
                    <a:pt x="15159" y="14217"/>
                  </a:lnTo>
                  <a:lnTo>
                    <a:pt x="12489" y="10996"/>
                  </a:lnTo>
                  <a:lnTo>
                    <a:pt x="9425" y="7815"/>
                  </a:lnTo>
                  <a:lnTo>
                    <a:pt x="6048" y="4791"/>
                  </a:lnTo>
                  <a:lnTo>
                    <a:pt x="2356" y="1807"/>
                  </a:lnTo>
                  <a:lnTo>
                    <a:pt x="1649" y="1296"/>
                  </a:lnTo>
                  <a:lnTo>
                    <a:pt x="1021" y="825"/>
                  </a:lnTo>
                  <a:lnTo>
                    <a:pt x="550" y="432"/>
                  </a:lnTo>
                  <a:lnTo>
                    <a:pt x="157" y="157"/>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64" name="Freeform 15272"/>
            <p:cNvSpPr/>
            <p:nvPr/>
          </p:nvSpPr>
          <p:spPr>
            <a:xfrm>
              <a:off x="780998" y="9523"/>
              <a:ext cx="217475" cy="84129"/>
            </a:xfrm>
            <a:custGeom>
              <a:avLst/>
              <a:gdLst/>
              <a:ahLst/>
              <a:cxnLst>
                <a:cxn ang="0">
                  <a:pos x="wd2" y="hd2"/>
                </a:cxn>
                <a:cxn ang="5400000">
                  <a:pos x="wd2" y="hd2"/>
                </a:cxn>
                <a:cxn ang="10800000">
                  <a:pos x="wd2" y="hd2"/>
                </a:cxn>
                <a:cxn ang="16200000">
                  <a:pos x="wd2" y="hd2"/>
                </a:cxn>
              </a:cxnLst>
              <a:rect l="0" t="0" r="r" b="b"/>
              <a:pathLst>
                <a:path w="21600" h="21600" extrusionOk="0">
                  <a:moveTo>
                    <a:pt x="118" y="0"/>
                  </a:moveTo>
                  <a:lnTo>
                    <a:pt x="355" y="0"/>
                  </a:lnTo>
                  <a:lnTo>
                    <a:pt x="631" y="204"/>
                  </a:lnTo>
                  <a:lnTo>
                    <a:pt x="946" y="509"/>
                  </a:lnTo>
                  <a:lnTo>
                    <a:pt x="1143" y="611"/>
                  </a:lnTo>
                  <a:lnTo>
                    <a:pt x="1616" y="815"/>
                  </a:lnTo>
                  <a:lnTo>
                    <a:pt x="2168" y="1121"/>
                  </a:lnTo>
                  <a:lnTo>
                    <a:pt x="2877" y="1528"/>
                  </a:lnTo>
                  <a:lnTo>
                    <a:pt x="3666" y="2038"/>
                  </a:lnTo>
                  <a:lnTo>
                    <a:pt x="6937" y="4279"/>
                  </a:lnTo>
                  <a:lnTo>
                    <a:pt x="10209" y="7132"/>
                  </a:lnTo>
                  <a:lnTo>
                    <a:pt x="13441" y="10392"/>
                  </a:lnTo>
                  <a:lnTo>
                    <a:pt x="16515" y="14060"/>
                  </a:lnTo>
                  <a:lnTo>
                    <a:pt x="19550" y="18238"/>
                  </a:lnTo>
                  <a:lnTo>
                    <a:pt x="20102" y="19155"/>
                  </a:lnTo>
                  <a:lnTo>
                    <a:pt x="20575" y="19970"/>
                  </a:lnTo>
                  <a:lnTo>
                    <a:pt x="21009" y="20683"/>
                  </a:lnTo>
                  <a:lnTo>
                    <a:pt x="21324" y="21192"/>
                  </a:lnTo>
                  <a:lnTo>
                    <a:pt x="21561" y="21498"/>
                  </a:lnTo>
                  <a:lnTo>
                    <a:pt x="21600" y="21600"/>
                  </a:lnTo>
                  <a:lnTo>
                    <a:pt x="21521" y="21498"/>
                  </a:lnTo>
                  <a:lnTo>
                    <a:pt x="21324" y="21192"/>
                  </a:lnTo>
                  <a:lnTo>
                    <a:pt x="20969" y="20581"/>
                  </a:lnTo>
                  <a:lnTo>
                    <a:pt x="20496" y="19970"/>
                  </a:lnTo>
                  <a:lnTo>
                    <a:pt x="19984" y="19155"/>
                  </a:lnTo>
                  <a:lnTo>
                    <a:pt x="19393" y="18238"/>
                  </a:lnTo>
                  <a:lnTo>
                    <a:pt x="16161" y="13958"/>
                  </a:lnTo>
                  <a:lnTo>
                    <a:pt x="12850" y="10189"/>
                  </a:lnTo>
                  <a:lnTo>
                    <a:pt x="9460" y="6928"/>
                  </a:lnTo>
                  <a:lnTo>
                    <a:pt x="5991" y="3974"/>
                  </a:lnTo>
                  <a:lnTo>
                    <a:pt x="2523" y="1630"/>
                  </a:lnTo>
                  <a:lnTo>
                    <a:pt x="1853" y="1223"/>
                  </a:lnTo>
                  <a:lnTo>
                    <a:pt x="1222" y="917"/>
                  </a:lnTo>
                  <a:lnTo>
                    <a:pt x="709" y="611"/>
                  </a:lnTo>
                  <a:lnTo>
                    <a:pt x="315" y="408"/>
                  </a:lnTo>
                  <a:lnTo>
                    <a:pt x="79" y="204"/>
                  </a:lnTo>
                  <a:lnTo>
                    <a:pt x="0" y="204"/>
                  </a:lnTo>
                  <a:lnTo>
                    <a:pt x="118"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65" name="Freeform 15273"/>
            <p:cNvSpPr/>
            <p:nvPr/>
          </p:nvSpPr>
          <p:spPr>
            <a:xfrm>
              <a:off x="800047" y="15079"/>
              <a:ext cx="198426" cy="78573"/>
            </a:xfrm>
            <a:custGeom>
              <a:avLst/>
              <a:gdLst/>
              <a:ahLst/>
              <a:cxnLst>
                <a:cxn ang="0">
                  <a:pos x="wd2" y="hd2"/>
                </a:cxn>
                <a:cxn ang="5400000">
                  <a:pos x="wd2" y="hd2"/>
                </a:cxn>
                <a:cxn ang="10800000">
                  <a:pos x="wd2" y="hd2"/>
                </a:cxn>
                <a:cxn ang="16200000">
                  <a:pos x="wd2" y="hd2"/>
                </a:cxn>
              </a:cxnLst>
              <a:rect l="0" t="0" r="r" b="b"/>
              <a:pathLst>
                <a:path w="21600" h="21600" extrusionOk="0">
                  <a:moveTo>
                    <a:pt x="14530" y="11782"/>
                  </a:moveTo>
                  <a:lnTo>
                    <a:pt x="14573" y="11891"/>
                  </a:lnTo>
                  <a:lnTo>
                    <a:pt x="17263" y="15055"/>
                  </a:lnTo>
                  <a:lnTo>
                    <a:pt x="19865" y="18764"/>
                  </a:lnTo>
                  <a:lnTo>
                    <a:pt x="20429" y="19636"/>
                  </a:lnTo>
                  <a:lnTo>
                    <a:pt x="20906" y="20400"/>
                  </a:lnTo>
                  <a:lnTo>
                    <a:pt x="21296" y="21055"/>
                  </a:lnTo>
                  <a:lnTo>
                    <a:pt x="21513" y="21491"/>
                  </a:lnTo>
                  <a:lnTo>
                    <a:pt x="21600" y="21600"/>
                  </a:lnTo>
                  <a:lnTo>
                    <a:pt x="21557" y="21491"/>
                  </a:lnTo>
                  <a:lnTo>
                    <a:pt x="21296" y="21164"/>
                  </a:lnTo>
                  <a:lnTo>
                    <a:pt x="20949" y="20618"/>
                  </a:lnTo>
                  <a:lnTo>
                    <a:pt x="20516" y="19855"/>
                  </a:lnTo>
                  <a:lnTo>
                    <a:pt x="19995" y="19091"/>
                  </a:lnTo>
                  <a:lnTo>
                    <a:pt x="19388" y="18109"/>
                  </a:lnTo>
                  <a:lnTo>
                    <a:pt x="16135" y="13745"/>
                  </a:lnTo>
                  <a:lnTo>
                    <a:pt x="14530" y="11782"/>
                  </a:lnTo>
                  <a:close/>
                  <a:moveTo>
                    <a:pt x="0" y="0"/>
                  </a:moveTo>
                  <a:lnTo>
                    <a:pt x="217" y="0"/>
                  </a:lnTo>
                  <a:lnTo>
                    <a:pt x="520" y="109"/>
                  </a:lnTo>
                  <a:lnTo>
                    <a:pt x="998" y="327"/>
                  </a:lnTo>
                  <a:lnTo>
                    <a:pt x="1605" y="655"/>
                  </a:lnTo>
                  <a:lnTo>
                    <a:pt x="2255" y="1091"/>
                  </a:lnTo>
                  <a:lnTo>
                    <a:pt x="5855" y="3491"/>
                  </a:lnTo>
                  <a:lnTo>
                    <a:pt x="9369" y="6436"/>
                  </a:lnTo>
                  <a:lnTo>
                    <a:pt x="12839" y="9818"/>
                  </a:lnTo>
                  <a:lnTo>
                    <a:pt x="14530" y="11782"/>
                  </a:lnTo>
                  <a:lnTo>
                    <a:pt x="11798" y="9164"/>
                  </a:lnTo>
                  <a:lnTo>
                    <a:pt x="8892" y="7091"/>
                  </a:lnTo>
                  <a:lnTo>
                    <a:pt x="5986" y="5455"/>
                  </a:lnTo>
                  <a:lnTo>
                    <a:pt x="5205" y="5127"/>
                  </a:lnTo>
                  <a:lnTo>
                    <a:pt x="4554" y="4800"/>
                  </a:lnTo>
                  <a:lnTo>
                    <a:pt x="3947" y="4473"/>
                  </a:lnTo>
                  <a:lnTo>
                    <a:pt x="3470" y="4145"/>
                  </a:lnTo>
                  <a:lnTo>
                    <a:pt x="3210" y="3927"/>
                  </a:lnTo>
                  <a:lnTo>
                    <a:pt x="2039" y="2400"/>
                  </a:lnTo>
                  <a:lnTo>
                    <a:pt x="998" y="1091"/>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66" name="Freeform 15274"/>
            <p:cNvSpPr/>
            <p:nvPr/>
          </p:nvSpPr>
          <p:spPr>
            <a:xfrm>
              <a:off x="848463" y="37301"/>
              <a:ext cx="150010" cy="56351"/>
            </a:xfrm>
            <a:custGeom>
              <a:avLst/>
              <a:gdLst/>
              <a:ahLst/>
              <a:cxnLst>
                <a:cxn ang="0">
                  <a:pos x="wd2" y="hd2"/>
                </a:cxn>
                <a:cxn ang="5400000">
                  <a:pos x="wd2" y="hd2"/>
                </a:cxn>
                <a:cxn ang="10800000">
                  <a:pos x="wd2" y="hd2"/>
                </a:cxn>
                <a:cxn ang="16200000">
                  <a:pos x="wd2" y="hd2"/>
                </a:cxn>
              </a:cxnLst>
              <a:rect l="0" t="0" r="r" b="b"/>
              <a:pathLst>
                <a:path w="21600" h="21600" extrusionOk="0">
                  <a:moveTo>
                    <a:pt x="18114" y="15668"/>
                  </a:moveTo>
                  <a:lnTo>
                    <a:pt x="18457" y="15972"/>
                  </a:lnTo>
                  <a:lnTo>
                    <a:pt x="20343" y="19166"/>
                  </a:lnTo>
                  <a:lnTo>
                    <a:pt x="20857" y="20079"/>
                  </a:lnTo>
                  <a:lnTo>
                    <a:pt x="21257" y="20839"/>
                  </a:lnTo>
                  <a:lnTo>
                    <a:pt x="21543" y="21448"/>
                  </a:lnTo>
                  <a:lnTo>
                    <a:pt x="21600" y="21600"/>
                  </a:lnTo>
                  <a:lnTo>
                    <a:pt x="21543" y="21448"/>
                  </a:lnTo>
                  <a:lnTo>
                    <a:pt x="21200" y="20839"/>
                  </a:lnTo>
                  <a:lnTo>
                    <a:pt x="20743" y="20079"/>
                  </a:lnTo>
                  <a:lnTo>
                    <a:pt x="20114" y="19014"/>
                  </a:lnTo>
                  <a:lnTo>
                    <a:pt x="19429" y="17797"/>
                  </a:lnTo>
                  <a:lnTo>
                    <a:pt x="18114" y="15668"/>
                  </a:lnTo>
                  <a:close/>
                  <a:moveTo>
                    <a:pt x="629" y="0"/>
                  </a:moveTo>
                  <a:lnTo>
                    <a:pt x="1257" y="152"/>
                  </a:lnTo>
                  <a:lnTo>
                    <a:pt x="2057" y="456"/>
                  </a:lnTo>
                  <a:lnTo>
                    <a:pt x="5771" y="2586"/>
                  </a:lnTo>
                  <a:lnTo>
                    <a:pt x="9371" y="5324"/>
                  </a:lnTo>
                  <a:lnTo>
                    <a:pt x="12857" y="8670"/>
                  </a:lnTo>
                  <a:lnTo>
                    <a:pt x="16229" y="12777"/>
                  </a:lnTo>
                  <a:lnTo>
                    <a:pt x="18114" y="15668"/>
                  </a:lnTo>
                  <a:lnTo>
                    <a:pt x="16400" y="13690"/>
                  </a:lnTo>
                  <a:lnTo>
                    <a:pt x="14171" y="12169"/>
                  </a:lnTo>
                  <a:lnTo>
                    <a:pt x="11829" y="11256"/>
                  </a:lnTo>
                  <a:lnTo>
                    <a:pt x="9429" y="10952"/>
                  </a:lnTo>
                  <a:lnTo>
                    <a:pt x="8629" y="10952"/>
                  </a:lnTo>
                  <a:lnTo>
                    <a:pt x="7771" y="10648"/>
                  </a:lnTo>
                  <a:lnTo>
                    <a:pt x="7086" y="10344"/>
                  </a:lnTo>
                  <a:lnTo>
                    <a:pt x="6514" y="9735"/>
                  </a:lnTo>
                  <a:lnTo>
                    <a:pt x="3257" y="5020"/>
                  </a:lnTo>
                  <a:lnTo>
                    <a:pt x="114" y="608"/>
                  </a:lnTo>
                  <a:lnTo>
                    <a:pt x="0" y="304"/>
                  </a:lnTo>
                  <a:lnTo>
                    <a:pt x="171" y="152"/>
                  </a:lnTo>
                  <a:lnTo>
                    <a:pt x="629"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67" name="Freeform 15275"/>
            <p:cNvSpPr/>
            <p:nvPr/>
          </p:nvSpPr>
          <p:spPr>
            <a:xfrm>
              <a:off x="916721" y="71429"/>
              <a:ext cx="81752" cy="38096"/>
            </a:xfrm>
            <a:custGeom>
              <a:avLst/>
              <a:gdLst/>
              <a:ahLst/>
              <a:cxnLst>
                <a:cxn ang="0">
                  <a:pos x="wd2" y="hd2"/>
                </a:cxn>
                <a:cxn ang="5400000">
                  <a:pos x="wd2" y="hd2"/>
                </a:cxn>
                <a:cxn ang="10800000">
                  <a:pos x="wd2" y="hd2"/>
                </a:cxn>
                <a:cxn ang="16200000">
                  <a:pos x="wd2" y="hd2"/>
                </a:cxn>
              </a:cxnLst>
              <a:rect l="0" t="0" r="r" b="b"/>
              <a:pathLst>
                <a:path w="21600" h="21600" extrusionOk="0">
                  <a:moveTo>
                    <a:pt x="21390" y="11925"/>
                  </a:moveTo>
                  <a:lnTo>
                    <a:pt x="21495" y="11925"/>
                  </a:lnTo>
                  <a:lnTo>
                    <a:pt x="21600" y="12375"/>
                  </a:lnTo>
                  <a:lnTo>
                    <a:pt x="21600" y="12825"/>
                  </a:lnTo>
                  <a:lnTo>
                    <a:pt x="21495" y="12825"/>
                  </a:lnTo>
                  <a:lnTo>
                    <a:pt x="21181" y="12150"/>
                  </a:lnTo>
                  <a:lnTo>
                    <a:pt x="21390" y="11925"/>
                  </a:lnTo>
                  <a:close/>
                  <a:moveTo>
                    <a:pt x="5662" y="0"/>
                  </a:moveTo>
                  <a:lnTo>
                    <a:pt x="9437" y="900"/>
                  </a:lnTo>
                  <a:lnTo>
                    <a:pt x="13212" y="2700"/>
                  </a:lnTo>
                  <a:lnTo>
                    <a:pt x="16567" y="5625"/>
                  </a:lnTo>
                  <a:lnTo>
                    <a:pt x="19608" y="9450"/>
                  </a:lnTo>
                  <a:lnTo>
                    <a:pt x="20342" y="10800"/>
                  </a:lnTo>
                  <a:lnTo>
                    <a:pt x="20971" y="11925"/>
                  </a:lnTo>
                  <a:lnTo>
                    <a:pt x="21181" y="12150"/>
                  </a:lnTo>
                  <a:lnTo>
                    <a:pt x="20866" y="12375"/>
                  </a:lnTo>
                  <a:lnTo>
                    <a:pt x="19503" y="15300"/>
                  </a:lnTo>
                  <a:lnTo>
                    <a:pt x="18559" y="17550"/>
                  </a:lnTo>
                  <a:lnTo>
                    <a:pt x="17616" y="20250"/>
                  </a:lnTo>
                  <a:lnTo>
                    <a:pt x="16986" y="21150"/>
                  </a:lnTo>
                  <a:lnTo>
                    <a:pt x="16252" y="21600"/>
                  </a:lnTo>
                  <a:lnTo>
                    <a:pt x="15309" y="21600"/>
                  </a:lnTo>
                  <a:lnTo>
                    <a:pt x="14470" y="20700"/>
                  </a:lnTo>
                  <a:lnTo>
                    <a:pt x="7445" y="11925"/>
                  </a:lnTo>
                  <a:lnTo>
                    <a:pt x="524" y="3375"/>
                  </a:lnTo>
                  <a:lnTo>
                    <a:pt x="210" y="2925"/>
                  </a:lnTo>
                  <a:lnTo>
                    <a:pt x="105" y="2250"/>
                  </a:lnTo>
                  <a:lnTo>
                    <a:pt x="0" y="1800"/>
                  </a:lnTo>
                  <a:lnTo>
                    <a:pt x="105" y="1350"/>
                  </a:lnTo>
                  <a:lnTo>
                    <a:pt x="315" y="900"/>
                  </a:lnTo>
                  <a:lnTo>
                    <a:pt x="1153" y="450"/>
                  </a:lnTo>
                  <a:lnTo>
                    <a:pt x="1783" y="225"/>
                  </a:lnTo>
                  <a:lnTo>
                    <a:pt x="5662"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68" name="Freeform 15276"/>
            <p:cNvSpPr/>
            <p:nvPr/>
          </p:nvSpPr>
          <p:spPr>
            <a:xfrm>
              <a:off x="993710" y="92857"/>
              <a:ext cx="60322" cy="64288"/>
            </a:xfrm>
            <a:custGeom>
              <a:avLst/>
              <a:gdLst/>
              <a:ahLst/>
              <a:cxnLst>
                <a:cxn ang="0">
                  <a:pos x="wd2" y="hd2"/>
                </a:cxn>
                <a:cxn ang="5400000">
                  <a:pos x="wd2" y="hd2"/>
                </a:cxn>
                <a:cxn ang="10800000">
                  <a:pos x="wd2" y="hd2"/>
                </a:cxn>
                <a:cxn ang="16200000">
                  <a:pos x="wd2" y="hd2"/>
                </a:cxn>
              </a:cxnLst>
              <a:rect l="0" t="0" r="r" b="b"/>
              <a:pathLst>
                <a:path w="21600" h="21600" extrusionOk="0">
                  <a:moveTo>
                    <a:pt x="2400" y="533"/>
                  </a:moveTo>
                  <a:lnTo>
                    <a:pt x="2682" y="667"/>
                  </a:lnTo>
                  <a:lnTo>
                    <a:pt x="3671" y="1067"/>
                  </a:lnTo>
                  <a:lnTo>
                    <a:pt x="4800" y="1600"/>
                  </a:lnTo>
                  <a:lnTo>
                    <a:pt x="9035" y="4000"/>
                  </a:lnTo>
                  <a:lnTo>
                    <a:pt x="12706" y="6933"/>
                  </a:lnTo>
                  <a:lnTo>
                    <a:pt x="15953" y="10400"/>
                  </a:lnTo>
                  <a:lnTo>
                    <a:pt x="18776" y="14533"/>
                  </a:lnTo>
                  <a:lnTo>
                    <a:pt x="21176" y="19067"/>
                  </a:lnTo>
                  <a:lnTo>
                    <a:pt x="21600" y="20400"/>
                  </a:lnTo>
                  <a:lnTo>
                    <a:pt x="21600" y="21200"/>
                  </a:lnTo>
                  <a:lnTo>
                    <a:pt x="21176" y="21600"/>
                  </a:lnTo>
                  <a:lnTo>
                    <a:pt x="20188" y="21200"/>
                  </a:lnTo>
                  <a:lnTo>
                    <a:pt x="11153" y="15867"/>
                  </a:lnTo>
                  <a:lnTo>
                    <a:pt x="1835" y="10400"/>
                  </a:lnTo>
                  <a:lnTo>
                    <a:pt x="847" y="9600"/>
                  </a:lnTo>
                  <a:lnTo>
                    <a:pt x="282" y="8667"/>
                  </a:lnTo>
                  <a:lnTo>
                    <a:pt x="0" y="7600"/>
                  </a:lnTo>
                  <a:lnTo>
                    <a:pt x="141" y="6667"/>
                  </a:lnTo>
                  <a:lnTo>
                    <a:pt x="988" y="4933"/>
                  </a:lnTo>
                  <a:lnTo>
                    <a:pt x="1694" y="3200"/>
                  </a:lnTo>
                  <a:lnTo>
                    <a:pt x="2118" y="1867"/>
                  </a:lnTo>
                  <a:lnTo>
                    <a:pt x="2400" y="800"/>
                  </a:lnTo>
                  <a:lnTo>
                    <a:pt x="2400" y="533"/>
                  </a:lnTo>
                  <a:close/>
                  <a:moveTo>
                    <a:pt x="2259" y="0"/>
                  </a:moveTo>
                  <a:lnTo>
                    <a:pt x="2400" y="267"/>
                  </a:lnTo>
                  <a:lnTo>
                    <a:pt x="2400" y="533"/>
                  </a:lnTo>
                  <a:lnTo>
                    <a:pt x="1976" y="400"/>
                  </a:lnTo>
                  <a:lnTo>
                    <a:pt x="1694" y="267"/>
                  </a:lnTo>
                  <a:lnTo>
                    <a:pt x="1835" y="267"/>
                  </a:lnTo>
                  <a:lnTo>
                    <a:pt x="1976" y="133"/>
                  </a:lnTo>
                  <a:lnTo>
                    <a:pt x="2259"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69" name="Freeform 15277"/>
            <p:cNvSpPr/>
            <p:nvPr/>
          </p:nvSpPr>
          <p:spPr>
            <a:xfrm>
              <a:off x="998472" y="93651"/>
              <a:ext cx="119849" cy="106351"/>
            </a:xfrm>
            <a:custGeom>
              <a:avLst/>
              <a:gdLst/>
              <a:ahLst/>
              <a:cxnLst>
                <a:cxn ang="0">
                  <a:pos x="wd2" y="hd2"/>
                </a:cxn>
                <a:cxn ang="5400000">
                  <a:pos x="wd2" y="hd2"/>
                </a:cxn>
                <a:cxn ang="10800000">
                  <a:pos x="wd2" y="hd2"/>
                </a:cxn>
                <a:cxn ang="16200000">
                  <a:pos x="wd2" y="hd2"/>
                </a:cxn>
              </a:cxnLst>
              <a:rect l="0" t="0" r="r" b="b"/>
              <a:pathLst>
                <a:path w="21600" h="21600" extrusionOk="0">
                  <a:moveTo>
                    <a:pt x="4577" y="2891"/>
                  </a:moveTo>
                  <a:lnTo>
                    <a:pt x="6866" y="4497"/>
                  </a:lnTo>
                  <a:lnTo>
                    <a:pt x="10514" y="7628"/>
                  </a:lnTo>
                  <a:lnTo>
                    <a:pt x="14019" y="11161"/>
                  </a:lnTo>
                  <a:lnTo>
                    <a:pt x="17309" y="14935"/>
                  </a:lnTo>
                  <a:lnTo>
                    <a:pt x="20313" y="19030"/>
                  </a:lnTo>
                  <a:lnTo>
                    <a:pt x="20885" y="19994"/>
                  </a:lnTo>
                  <a:lnTo>
                    <a:pt x="21314" y="20797"/>
                  </a:lnTo>
                  <a:lnTo>
                    <a:pt x="21600" y="21279"/>
                  </a:lnTo>
                  <a:lnTo>
                    <a:pt x="21600" y="21600"/>
                  </a:lnTo>
                  <a:lnTo>
                    <a:pt x="21385" y="21520"/>
                  </a:lnTo>
                  <a:lnTo>
                    <a:pt x="17738" y="18629"/>
                  </a:lnTo>
                  <a:lnTo>
                    <a:pt x="13804" y="15738"/>
                  </a:lnTo>
                  <a:lnTo>
                    <a:pt x="13303" y="15257"/>
                  </a:lnTo>
                  <a:lnTo>
                    <a:pt x="12660" y="14454"/>
                  </a:lnTo>
                  <a:lnTo>
                    <a:pt x="12087" y="13490"/>
                  </a:lnTo>
                  <a:lnTo>
                    <a:pt x="10085" y="9636"/>
                  </a:lnTo>
                  <a:lnTo>
                    <a:pt x="8368" y="6906"/>
                  </a:lnTo>
                  <a:lnTo>
                    <a:pt x="6366" y="4577"/>
                  </a:lnTo>
                  <a:lnTo>
                    <a:pt x="4577" y="2891"/>
                  </a:lnTo>
                  <a:close/>
                  <a:moveTo>
                    <a:pt x="0" y="0"/>
                  </a:moveTo>
                  <a:lnTo>
                    <a:pt x="143" y="80"/>
                  </a:lnTo>
                  <a:lnTo>
                    <a:pt x="572" y="241"/>
                  </a:lnTo>
                  <a:lnTo>
                    <a:pt x="1144" y="562"/>
                  </a:lnTo>
                  <a:lnTo>
                    <a:pt x="1788" y="964"/>
                  </a:lnTo>
                  <a:lnTo>
                    <a:pt x="4220" y="2570"/>
                  </a:lnTo>
                  <a:lnTo>
                    <a:pt x="4577" y="2891"/>
                  </a:lnTo>
                  <a:lnTo>
                    <a:pt x="2932" y="1767"/>
                  </a:lnTo>
                  <a:lnTo>
                    <a:pt x="2003" y="1204"/>
                  </a:lnTo>
                  <a:lnTo>
                    <a:pt x="1216" y="723"/>
                  </a:lnTo>
                  <a:lnTo>
                    <a:pt x="572" y="321"/>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70" name="Freeform 15278"/>
            <p:cNvSpPr/>
            <p:nvPr/>
          </p:nvSpPr>
          <p:spPr>
            <a:xfrm>
              <a:off x="998472" y="93651"/>
              <a:ext cx="161915" cy="138098"/>
            </a:xfrm>
            <a:custGeom>
              <a:avLst/>
              <a:gdLst/>
              <a:ahLst/>
              <a:cxnLst>
                <a:cxn ang="0">
                  <a:pos x="wd2" y="hd2"/>
                </a:cxn>
                <a:cxn ang="5400000">
                  <a:pos x="wd2" y="hd2"/>
                </a:cxn>
                <a:cxn ang="10800000">
                  <a:pos x="wd2" y="hd2"/>
                </a:cxn>
                <a:cxn ang="16200000">
                  <a:pos x="wd2" y="hd2"/>
                </a:cxn>
              </a:cxnLst>
              <a:rect l="0" t="0" r="r" b="b"/>
              <a:pathLst>
                <a:path w="21600" h="21600" extrusionOk="0">
                  <a:moveTo>
                    <a:pt x="8239" y="6349"/>
                  </a:moveTo>
                  <a:lnTo>
                    <a:pt x="10140" y="8030"/>
                  </a:lnTo>
                  <a:lnTo>
                    <a:pt x="13520" y="11454"/>
                  </a:lnTo>
                  <a:lnTo>
                    <a:pt x="16794" y="15064"/>
                  </a:lnTo>
                  <a:lnTo>
                    <a:pt x="19857" y="19048"/>
                  </a:lnTo>
                  <a:lnTo>
                    <a:pt x="20438" y="19795"/>
                  </a:lnTo>
                  <a:lnTo>
                    <a:pt x="20861" y="20480"/>
                  </a:lnTo>
                  <a:lnTo>
                    <a:pt x="21230" y="20978"/>
                  </a:lnTo>
                  <a:lnTo>
                    <a:pt x="21494" y="21413"/>
                  </a:lnTo>
                  <a:lnTo>
                    <a:pt x="21600" y="21600"/>
                  </a:lnTo>
                  <a:lnTo>
                    <a:pt x="20597" y="20666"/>
                  </a:lnTo>
                  <a:lnTo>
                    <a:pt x="19435" y="19670"/>
                  </a:lnTo>
                  <a:lnTo>
                    <a:pt x="18167" y="18550"/>
                  </a:lnTo>
                  <a:lnTo>
                    <a:pt x="17903" y="18301"/>
                  </a:lnTo>
                  <a:lnTo>
                    <a:pt x="17481" y="17803"/>
                  </a:lnTo>
                  <a:lnTo>
                    <a:pt x="16953" y="17118"/>
                  </a:lnTo>
                  <a:lnTo>
                    <a:pt x="16424" y="16371"/>
                  </a:lnTo>
                  <a:lnTo>
                    <a:pt x="15896" y="15562"/>
                  </a:lnTo>
                  <a:lnTo>
                    <a:pt x="13520" y="12201"/>
                  </a:lnTo>
                  <a:lnTo>
                    <a:pt x="10985" y="9150"/>
                  </a:lnTo>
                  <a:lnTo>
                    <a:pt x="8239" y="6349"/>
                  </a:lnTo>
                  <a:close/>
                  <a:moveTo>
                    <a:pt x="0" y="0"/>
                  </a:moveTo>
                  <a:lnTo>
                    <a:pt x="158" y="62"/>
                  </a:lnTo>
                  <a:lnTo>
                    <a:pt x="475" y="249"/>
                  </a:lnTo>
                  <a:lnTo>
                    <a:pt x="951" y="560"/>
                  </a:lnTo>
                  <a:lnTo>
                    <a:pt x="1532" y="996"/>
                  </a:lnTo>
                  <a:lnTo>
                    <a:pt x="2271" y="1494"/>
                  </a:lnTo>
                  <a:lnTo>
                    <a:pt x="5334" y="3735"/>
                  </a:lnTo>
                  <a:lnTo>
                    <a:pt x="8186" y="6287"/>
                  </a:lnTo>
                  <a:lnTo>
                    <a:pt x="8239" y="6349"/>
                  </a:lnTo>
                  <a:lnTo>
                    <a:pt x="6549" y="4793"/>
                  </a:lnTo>
                  <a:lnTo>
                    <a:pt x="2799" y="1930"/>
                  </a:lnTo>
                  <a:lnTo>
                    <a:pt x="2060" y="1369"/>
                  </a:lnTo>
                  <a:lnTo>
                    <a:pt x="1373" y="934"/>
                  </a:lnTo>
                  <a:lnTo>
                    <a:pt x="845" y="560"/>
                  </a:lnTo>
                  <a:lnTo>
                    <a:pt x="422" y="249"/>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sp>
          <p:nvSpPr>
            <p:cNvPr id="1371" name="Freeform 15279"/>
            <p:cNvSpPr/>
            <p:nvPr/>
          </p:nvSpPr>
          <p:spPr>
            <a:xfrm>
              <a:off x="998472" y="93651"/>
              <a:ext cx="175408" cy="1531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0" y="224"/>
                  </a:lnTo>
                  <a:lnTo>
                    <a:pt x="780" y="504"/>
                  </a:lnTo>
                  <a:lnTo>
                    <a:pt x="1316" y="895"/>
                  </a:lnTo>
                  <a:lnTo>
                    <a:pt x="1902" y="1287"/>
                  </a:lnTo>
                  <a:lnTo>
                    <a:pt x="2633" y="1791"/>
                  </a:lnTo>
                  <a:lnTo>
                    <a:pt x="6144" y="4421"/>
                  </a:lnTo>
                  <a:lnTo>
                    <a:pt x="9557" y="7387"/>
                  </a:lnTo>
                  <a:lnTo>
                    <a:pt x="12775" y="10520"/>
                  </a:lnTo>
                  <a:lnTo>
                    <a:pt x="15847" y="13934"/>
                  </a:lnTo>
                  <a:lnTo>
                    <a:pt x="18723" y="17515"/>
                  </a:lnTo>
                  <a:lnTo>
                    <a:pt x="19260" y="18187"/>
                  </a:lnTo>
                  <a:lnTo>
                    <a:pt x="19747" y="18858"/>
                  </a:lnTo>
                  <a:lnTo>
                    <a:pt x="20186" y="19474"/>
                  </a:lnTo>
                  <a:lnTo>
                    <a:pt x="20527" y="19921"/>
                  </a:lnTo>
                  <a:lnTo>
                    <a:pt x="20771" y="20257"/>
                  </a:lnTo>
                  <a:lnTo>
                    <a:pt x="21307" y="20873"/>
                  </a:lnTo>
                  <a:lnTo>
                    <a:pt x="21551" y="21264"/>
                  </a:lnTo>
                  <a:lnTo>
                    <a:pt x="21600" y="21600"/>
                  </a:lnTo>
                  <a:lnTo>
                    <a:pt x="21551" y="21488"/>
                  </a:lnTo>
                  <a:lnTo>
                    <a:pt x="21307" y="21208"/>
                  </a:lnTo>
                  <a:lnTo>
                    <a:pt x="21015" y="20761"/>
                  </a:lnTo>
                  <a:lnTo>
                    <a:pt x="20576" y="20201"/>
                  </a:lnTo>
                  <a:lnTo>
                    <a:pt x="20088" y="19530"/>
                  </a:lnTo>
                  <a:lnTo>
                    <a:pt x="19503" y="18802"/>
                  </a:lnTo>
                  <a:lnTo>
                    <a:pt x="16529" y="15053"/>
                  </a:lnTo>
                  <a:lnTo>
                    <a:pt x="13311" y="11416"/>
                  </a:lnTo>
                  <a:lnTo>
                    <a:pt x="9947" y="8058"/>
                  </a:lnTo>
                  <a:lnTo>
                    <a:pt x="6436" y="4868"/>
                  </a:lnTo>
                  <a:lnTo>
                    <a:pt x="2779" y="1959"/>
                  </a:lnTo>
                  <a:lnTo>
                    <a:pt x="1999" y="1455"/>
                  </a:lnTo>
                  <a:lnTo>
                    <a:pt x="1365" y="951"/>
                  </a:lnTo>
                  <a:lnTo>
                    <a:pt x="829" y="560"/>
                  </a:lnTo>
                  <a:lnTo>
                    <a:pt x="390" y="280"/>
                  </a:lnTo>
                  <a:lnTo>
                    <a:pt x="98" y="56"/>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sz="1350"/>
            </a:p>
          </p:txBody>
        </p:sp>
      </p:grpSp>
      <p:sp>
        <p:nvSpPr>
          <p:cNvPr id="3" name="CuadroTexto 2">
            <a:extLst>
              <a:ext uri="{FF2B5EF4-FFF2-40B4-BE49-F238E27FC236}">
                <a16:creationId xmlns:a16="http://schemas.microsoft.com/office/drawing/2014/main" id="{63E72B6B-0594-4FD6-80F4-7F313DDBD692}"/>
              </a:ext>
            </a:extLst>
          </p:cNvPr>
          <p:cNvSpPr txBox="1"/>
          <p:nvPr/>
        </p:nvSpPr>
        <p:spPr>
          <a:xfrm>
            <a:off x="2708090" y="2528688"/>
            <a:ext cx="10735554" cy="7886518"/>
          </a:xfrm>
          <a:prstGeom prst="rect">
            <a:avLst/>
          </a:prstGeom>
          <a:noFill/>
        </p:spPr>
        <p:txBody>
          <a:bodyPr wrap="square" rtlCol="0">
            <a:spAutoFit/>
          </a:bodyPr>
          <a:lstStyle/>
          <a:p>
            <a:pPr indent="-9525" algn="just">
              <a:lnSpc>
                <a:spcPct val="107000"/>
              </a:lnSpc>
              <a:spcAft>
                <a:spcPts val="1500"/>
              </a:spcAft>
            </a:pPr>
            <a:r>
              <a:rPr lang="es-ES" sz="2700" b="1" dirty="0">
                <a:solidFill>
                  <a:schemeClr val="bg1"/>
                </a:solidFill>
                <a:latin typeface="Corbel" panose="020B0503020204020204" pitchFamily="34" charset="0"/>
                <a:ea typeface="Liberation Sans Narrow"/>
                <a:cs typeface="Calibri" panose="020F0502020204030204" pitchFamily="34" charset="0"/>
              </a:rPr>
              <a:t>Es una iniciativa impulsada por VIA LIBRE que forma parte de varias intervenciones del Fondo Mundial para apoyar y fortalecer la participación comunitaria y de la sociedad civil en todos los niveles de sus procesos. Es un componente de la iniciativa especial sobre Comunidad, Derechos y Género (CRG por sus siglas en inglés).</a:t>
            </a:r>
            <a:endParaRPr lang="es-SV" sz="2700" b="1" dirty="0">
              <a:solidFill>
                <a:schemeClr val="bg1"/>
              </a:solidFill>
              <a:latin typeface="Liberation Sans Narrow"/>
              <a:ea typeface="Liberation Sans Narrow"/>
              <a:cs typeface="Liberation Sans Narrow"/>
            </a:endParaRPr>
          </a:p>
          <a:p>
            <a:pPr indent="-9525" algn="just">
              <a:lnSpc>
                <a:spcPct val="107000"/>
              </a:lnSpc>
              <a:spcAft>
                <a:spcPts val="1500"/>
              </a:spcAft>
            </a:pPr>
            <a:r>
              <a:rPr lang="es-ES" sz="2700" b="1" dirty="0">
                <a:solidFill>
                  <a:schemeClr val="bg1"/>
                </a:solidFill>
                <a:latin typeface="Corbel" panose="020B0503020204020204" pitchFamily="34" charset="0"/>
                <a:ea typeface="Liberation Sans Narrow"/>
                <a:cs typeface="Calibri" panose="020F0502020204030204" pitchFamily="34" charset="0"/>
              </a:rPr>
              <a:t>Los objetivos centrales de la Plataforma LAC son: </a:t>
            </a:r>
          </a:p>
          <a:p>
            <a:pPr marL="590550" indent="-600075" algn="just">
              <a:lnSpc>
                <a:spcPct val="107000"/>
              </a:lnSpc>
              <a:spcAft>
                <a:spcPts val="1500"/>
              </a:spcAft>
              <a:buAutoNum type="romanLcParenR"/>
            </a:pPr>
            <a:r>
              <a:rPr lang="es-ES" sz="2700" b="1" dirty="0">
                <a:solidFill>
                  <a:schemeClr val="bg1"/>
                </a:solidFill>
                <a:latin typeface="Corbel" panose="020B0503020204020204" pitchFamily="34" charset="0"/>
                <a:ea typeface="Liberation Sans Narrow"/>
                <a:cs typeface="Calibri" panose="020F0502020204030204" pitchFamily="34" charset="0"/>
              </a:rPr>
              <a:t>Mejorar el conocimiento sobre el Fondo Mundial de los grupos comunitarios y de la sociedad civil y su acceso a la asistencia técnica. </a:t>
            </a:r>
          </a:p>
          <a:p>
            <a:pPr marL="590550" indent="-600075" algn="just">
              <a:lnSpc>
                <a:spcPct val="107000"/>
              </a:lnSpc>
              <a:spcAft>
                <a:spcPts val="1500"/>
              </a:spcAft>
              <a:buAutoNum type="romanLcParenR"/>
            </a:pPr>
            <a:r>
              <a:rPr lang="es-ES" sz="2700" b="1" dirty="0">
                <a:solidFill>
                  <a:schemeClr val="bg1"/>
                </a:solidFill>
                <a:latin typeface="Corbel" panose="020B0503020204020204" pitchFamily="34" charset="0"/>
                <a:ea typeface="Liberation Sans Narrow"/>
                <a:cs typeface="Calibri" panose="020F0502020204030204" pitchFamily="34" charset="0"/>
              </a:rPr>
              <a:t> Facilitar la coordinación con otras iniciativas de asistencia técnica, </a:t>
            </a:r>
          </a:p>
          <a:p>
            <a:pPr marL="590550" indent="-600075" algn="just">
              <a:lnSpc>
                <a:spcPct val="107000"/>
              </a:lnSpc>
              <a:spcAft>
                <a:spcPts val="1500"/>
              </a:spcAft>
              <a:buAutoNum type="romanLcParenR"/>
            </a:pPr>
            <a:r>
              <a:rPr lang="es-ES" sz="2700" b="1" dirty="0">
                <a:solidFill>
                  <a:schemeClr val="bg1"/>
                </a:solidFill>
                <a:latin typeface="Corbel" panose="020B0503020204020204" pitchFamily="34" charset="0"/>
                <a:ea typeface="Liberation Sans Narrow"/>
                <a:cs typeface="Calibri" panose="020F0502020204030204" pitchFamily="34" charset="0"/>
              </a:rPr>
              <a:t> Mejorar el conocimiento de las deficiencias en materia de asistencia técnica y creación de capacidad para la sociedad civil y los grupos comunitarios, y </a:t>
            </a:r>
          </a:p>
          <a:p>
            <a:pPr marL="590550" indent="-600075" algn="just">
              <a:lnSpc>
                <a:spcPct val="107000"/>
              </a:lnSpc>
              <a:spcAft>
                <a:spcPts val="1500"/>
              </a:spcAft>
              <a:buAutoNum type="romanLcParenR"/>
            </a:pPr>
            <a:r>
              <a:rPr lang="es-ES" sz="2700" b="1" dirty="0">
                <a:solidFill>
                  <a:schemeClr val="bg1"/>
                </a:solidFill>
                <a:latin typeface="Corbel" panose="020B0503020204020204" pitchFamily="34" charset="0"/>
                <a:ea typeface="Liberation Sans Narrow"/>
                <a:cs typeface="Calibri" panose="020F0502020204030204" pitchFamily="34" charset="0"/>
              </a:rPr>
              <a:t> Incrementar la capacidad estratégica</a:t>
            </a:r>
            <a:r>
              <a:rPr lang="es-ES" sz="2700" b="1" dirty="0">
                <a:latin typeface="Corbel" panose="020B0503020204020204" pitchFamily="34" charset="0"/>
                <a:ea typeface="Liberation Sans Narrow"/>
                <a:cs typeface="Calibri" panose="020F0502020204030204" pitchFamily="34" charset="0"/>
              </a:rPr>
              <a:t>.</a:t>
            </a:r>
            <a:endParaRPr lang="es-SV" sz="2700" b="1" dirty="0">
              <a:latin typeface="Liberation Sans Narrow"/>
              <a:ea typeface="Liberation Sans Narrow"/>
              <a:cs typeface="Liberation Sans Narrow"/>
            </a:endParaRPr>
          </a:p>
          <a:p>
            <a:endParaRPr lang="es-SV" sz="2700" dirty="0"/>
          </a:p>
        </p:txBody>
      </p:sp>
      <p:pic>
        <p:nvPicPr>
          <p:cNvPr id="1026" name="Picture 2" descr="Conceptos básicos de las pruebas para el COVID-19 | FDA">
            <a:extLst>
              <a:ext uri="{FF2B5EF4-FFF2-40B4-BE49-F238E27FC236}">
                <a16:creationId xmlns:a16="http://schemas.microsoft.com/office/drawing/2014/main" id="{5B8D37BE-D9FB-4F8A-83A6-515AE66FF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3644" y="4279404"/>
            <a:ext cx="4724011" cy="2645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739419"/>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1303"/>
                                        </p:tgtEl>
                                        <p:attrNameLst>
                                          <p:attrName>style.visibility</p:attrName>
                                        </p:attrNameLst>
                                      </p:cBhvr>
                                      <p:to>
                                        <p:strVal val="visible"/>
                                      </p:to>
                                    </p:set>
                                    <p:animEffect transition="in" filter="dissolve">
                                      <p:cBhvr>
                                        <p:cTn id="7" dur="500"/>
                                        <p:tgtEl>
                                          <p:spTgt spid="1303"/>
                                        </p:tgtEl>
                                      </p:cBhvr>
                                    </p:animEffect>
                                  </p:childTnLst>
                                </p:cTn>
                              </p:par>
                            </p:childTnLst>
                          </p:cTn>
                        </p:par>
                        <p:par>
                          <p:cTn id="8" fill="hold">
                            <p:stCondLst>
                              <p:cond delay="500"/>
                            </p:stCondLst>
                            <p:childTnLst>
                              <p:par>
                                <p:cTn id="9" presetID="9" presetClass="entr" fill="hold" grpId="0" nodeType="afterEffect">
                                  <p:stCondLst>
                                    <p:cond delay="0"/>
                                  </p:stCondLst>
                                  <p:iterate>
                                    <p:tmAbs val="0"/>
                                  </p:iterate>
                                  <p:childTnLst>
                                    <p:set>
                                      <p:cBhvr>
                                        <p:cTn id="10" fill="hold"/>
                                        <p:tgtEl>
                                          <p:spTgt spid="1372"/>
                                        </p:tgtEl>
                                        <p:attrNameLst>
                                          <p:attrName>style.visibility</p:attrName>
                                        </p:attrNameLst>
                                      </p:cBhvr>
                                      <p:to>
                                        <p:strVal val="visible"/>
                                      </p:to>
                                    </p:set>
                                    <p:animEffect transition="in" filter="dissolve">
                                      <p:cBhvr>
                                        <p:cTn id="11" dur="500"/>
                                        <p:tgtEl>
                                          <p:spTgt spid="1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3" grpId="0" animBg="1" advAuto="0"/>
      <p:bldP spid="1372" grpId="0" animBg="1" advAuto="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1078</TotalTime>
  <Words>1146</Words>
  <Application>Microsoft Office PowerPoint</Application>
  <PresentationFormat>Personalizado</PresentationFormat>
  <Paragraphs>128</Paragraphs>
  <Slides>16</Slides>
  <Notes>4</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16</vt:i4>
      </vt:variant>
    </vt:vector>
  </HeadingPairs>
  <TitlesOfParts>
    <vt:vector size="30" baseType="lpstr">
      <vt:lpstr>Oswald</vt:lpstr>
      <vt:lpstr>Calibri</vt:lpstr>
      <vt:lpstr>Liberation Sans Narrow</vt:lpstr>
      <vt:lpstr>Corbel</vt:lpstr>
      <vt:lpstr>Symbol</vt:lpstr>
      <vt:lpstr>Georgia</vt:lpstr>
      <vt:lpstr>Lato Regular</vt:lpstr>
      <vt:lpstr>Segoe UI</vt:lpstr>
      <vt:lpstr>Arial Black</vt:lpstr>
      <vt:lpstr>Open Sans Light</vt:lpstr>
      <vt:lpstr>Lato Light</vt:lpstr>
      <vt:lpstr>Arial</vt:lpstr>
      <vt:lpstr>Times New Roman</vt:lpstr>
      <vt:lpstr>Office Theme</vt:lpstr>
      <vt:lpstr>Presentación de PowerPoint</vt:lpstr>
      <vt:lpstr>La pandemia de coronavirus COVID-19 es la crisis de salud global que define nuestro tiempo y el mayor desafío que hemos enfrentado desde la Segunda Guerra Mundial.   Desde su aparición en Asia a finales del año pasado, el virus ha llegado a cada continente, y ha tenido un impacto abrumador en todas las personas y en los sistemas y servicios de salud.   Los casos en la actualidad, aún aumentan a diario por variantes del virus original, las cuales  afectan principalmente a Asia América y Europa.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Oscar Parada</dc:creator>
  <cp:lastModifiedBy>Oficial C19RM</cp:lastModifiedBy>
  <cp:revision>9</cp:revision>
  <dcterms:created xsi:type="dcterms:W3CDTF">2006-08-16T00:00:00Z</dcterms:created>
  <dcterms:modified xsi:type="dcterms:W3CDTF">2022-04-01T16:33:30Z</dcterms:modified>
  <dc:identifier>DAE8ZGc9Oho</dc:identifier>
</cp:coreProperties>
</file>