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91" r:id="rId4"/>
    <p:sldId id="279" r:id="rId5"/>
    <p:sldId id="300" r:id="rId6"/>
    <p:sldId id="318" r:id="rId7"/>
    <p:sldId id="292" r:id="rId8"/>
    <p:sldId id="311" r:id="rId9"/>
    <p:sldId id="304" r:id="rId10"/>
    <p:sldId id="306" r:id="rId11"/>
    <p:sldId id="307" r:id="rId12"/>
    <p:sldId id="308" r:id="rId13"/>
    <p:sldId id="309" r:id="rId14"/>
    <p:sldId id="310" r:id="rId15"/>
    <p:sldId id="312" r:id="rId16"/>
    <p:sldId id="313" r:id="rId17"/>
    <p:sldId id="316" r:id="rId18"/>
    <p:sldId id="317" r:id="rId19"/>
    <p:sldId id="320" r:id="rId20"/>
    <p:sldId id="296" r:id="rId21"/>
    <p:sldId id="321" r:id="rId22"/>
    <p:sldId id="322" r:id="rId23"/>
    <p:sldId id="258" r:id="rId24"/>
  </p:sldIdLst>
  <p:sldSz cx="9144000" cy="6858000" type="screen4x3"/>
  <p:notesSz cx="6858000" cy="9144000"/>
  <p:defaultTextStyle>
    <a:defPPr>
      <a:defRPr lang="es-S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F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C245A-CA1E-42C4-9FAE-616F1E3AE331}" v="32" dt="2022-03-15T03:40:38.91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72" autoAdjust="0"/>
  </p:normalViewPr>
  <p:slideViewPr>
    <p:cSldViewPr>
      <p:cViewPr varScale="1">
        <p:scale>
          <a:sx n="78" d="100"/>
          <a:sy n="78" d="100"/>
        </p:scale>
        <p:origin x="176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Isabel Nieto Gómez" userId="18f709938c836d99" providerId="LiveId" clId="{CE9C245A-CA1E-42C4-9FAE-616F1E3AE331}"/>
    <pc:docChg chg="delSld modSld">
      <pc:chgData name="Ana Isabel Nieto Gómez" userId="18f709938c836d99" providerId="LiveId" clId="{CE9C245A-CA1E-42C4-9FAE-616F1E3AE331}" dt="2022-03-15T03:40:38.914" v="88" actId="20577"/>
      <pc:docMkLst>
        <pc:docMk/>
      </pc:docMkLst>
      <pc:sldChg chg="modSp mod">
        <pc:chgData name="Ana Isabel Nieto Gómez" userId="18f709938c836d99" providerId="LiveId" clId="{CE9C245A-CA1E-42C4-9FAE-616F1E3AE331}" dt="2022-03-15T03:39:28.463" v="86" actId="1076"/>
        <pc:sldMkLst>
          <pc:docMk/>
          <pc:sldMk cId="0" sldId="256"/>
        </pc:sldMkLst>
        <pc:spChg chg="mod">
          <ac:chgData name="Ana Isabel Nieto Gómez" userId="18f709938c836d99" providerId="LiveId" clId="{CE9C245A-CA1E-42C4-9FAE-616F1E3AE331}" dt="2022-03-15T03:39:21.417" v="85" actId="20577"/>
          <ac:spMkLst>
            <pc:docMk/>
            <pc:sldMk cId="0" sldId="256"/>
            <ac:spMk id="5122" creationId="{87B292F4-F598-4F1F-B2F2-6E874CD775B8}"/>
          </ac:spMkLst>
        </pc:spChg>
        <pc:spChg chg="mod">
          <ac:chgData name="Ana Isabel Nieto Gómez" userId="18f709938c836d99" providerId="LiveId" clId="{CE9C245A-CA1E-42C4-9FAE-616F1E3AE331}" dt="2022-03-15T03:39:28.463" v="86" actId="1076"/>
          <ac:spMkLst>
            <pc:docMk/>
            <pc:sldMk cId="0" sldId="256"/>
            <ac:spMk id="5125" creationId="{8B39AFDF-3D55-4CD4-9B21-7FEF6A331758}"/>
          </ac:spMkLst>
        </pc:spChg>
      </pc:sldChg>
      <pc:sldChg chg="modSp mod">
        <pc:chgData name="Ana Isabel Nieto Gómez" userId="18f709938c836d99" providerId="LiveId" clId="{CE9C245A-CA1E-42C4-9FAE-616F1E3AE331}" dt="2022-03-15T03:40:38.914" v="88" actId="20577"/>
        <pc:sldMkLst>
          <pc:docMk/>
          <pc:sldMk cId="0" sldId="292"/>
        </pc:sldMkLst>
        <pc:spChg chg="mod">
          <ac:chgData name="Ana Isabel Nieto Gómez" userId="18f709938c836d99" providerId="LiveId" clId="{CE9C245A-CA1E-42C4-9FAE-616F1E3AE331}" dt="2022-03-15T02:50:09.208" v="7" actId="255"/>
          <ac:spMkLst>
            <pc:docMk/>
            <pc:sldMk cId="0" sldId="292"/>
            <ac:spMk id="14339" creationId="{FC90A98C-6180-4894-BCC5-43A94978417A}"/>
          </ac:spMkLst>
        </pc:spChg>
        <pc:graphicFrameChg chg="mod">
          <ac:chgData name="Ana Isabel Nieto Gómez" userId="18f709938c836d99" providerId="LiveId" clId="{CE9C245A-CA1E-42C4-9FAE-616F1E3AE331}" dt="2022-03-15T03:40:38.914" v="88" actId="20577"/>
          <ac:graphicFrameMkLst>
            <pc:docMk/>
            <pc:sldMk cId="0" sldId="292"/>
            <ac:graphicFrameMk id="10" creationId="{1940C8C3-5D81-4833-BBC4-3D2D53CD4747}"/>
          </ac:graphicFrameMkLst>
        </pc:graphicFrameChg>
      </pc:sldChg>
      <pc:sldChg chg="modSp mod">
        <pc:chgData name="Ana Isabel Nieto Gómez" userId="18f709938c836d99" providerId="LiveId" clId="{CE9C245A-CA1E-42C4-9FAE-616F1E3AE331}" dt="2022-03-15T03:36:31.843" v="49" actId="1076"/>
        <pc:sldMkLst>
          <pc:docMk/>
          <pc:sldMk cId="0" sldId="296"/>
        </pc:sldMkLst>
        <pc:spChg chg="mod">
          <ac:chgData name="Ana Isabel Nieto Gómez" userId="18f709938c836d99" providerId="LiveId" clId="{CE9C245A-CA1E-42C4-9FAE-616F1E3AE331}" dt="2022-03-15T03:36:31.843" v="49" actId="1076"/>
          <ac:spMkLst>
            <pc:docMk/>
            <pc:sldMk cId="0" sldId="296"/>
            <ac:spMk id="8" creationId="{2FB64B2E-9006-4DEC-918F-D2444CEF0419}"/>
          </ac:spMkLst>
        </pc:spChg>
        <pc:graphicFrameChg chg="mod">
          <ac:chgData name="Ana Isabel Nieto Gómez" userId="18f709938c836d99" providerId="LiveId" clId="{CE9C245A-CA1E-42C4-9FAE-616F1E3AE331}" dt="2022-03-15T03:36:28.154" v="48" actId="1076"/>
          <ac:graphicFrameMkLst>
            <pc:docMk/>
            <pc:sldMk cId="0" sldId="296"/>
            <ac:graphicFrameMk id="10" creationId="{1C751A19-589F-4647-92A4-1485A9F79D51}"/>
          </ac:graphicFrameMkLst>
        </pc:graphicFrameChg>
      </pc:sldChg>
      <pc:sldChg chg="modSp mod">
        <pc:chgData name="Ana Isabel Nieto Gómez" userId="18f709938c836d99" providerId="LiveId" clId="{CE9C245A-CA1E-42C4-9FAE-616F1E3AE331}" dt="2022-03-15T02:51:47.825" v="15" actId="255"/>
        <pc:sldMkLst>
          <pc:docMk/>
          <pc:sldMk cId="0" sldId="304"/>
        </pc:sldMkLst>
        <pc:spChg chg="mod">
          <ac:chgData name="Ana Isabel Nieto Gómez" userId="18f709938c836d99" providerId="LiveId" clId="{CE9C245A-CA1E-42C4-9FAE-616F1E3AE331}" dt="2022-03-15T02:51:31.561" v="14" actId="255"/>
          <ac:spMkLst>
            <pc:docMk/>
            <pc:sldMk cId="0" sldId="304"/>
            <ac:spMk id="20483" creationId="{DD304230-7A16-4E71-AA64-F9522F0C2288}"/>
          </ac:spMkLst>
        </pc:spChg>
        <pc:spChg chg="mod">
          <ac:chgData name="Ana Isabel Nieto Gómez" userId="18f709938c836d99" providerId="LiveId" clId="{CE9C245A-CA1E-42C4-9FAE-616F1E3AE331}" dt="2022-03-15T02:51:47.825" v="15" actId="255"/>
          <ac:spMkLst>
            <pc:docMk/>
            <pc:sldMk cId="0" sldId="304"/>
            <ac:spMk id="20484" creationId="{F8890A88-548D-4D75-84A2-95453B812D6F}"/>
          </ac:spMkLst>
        </pc:spChg>
      </pc:sldChg>
      <pc:sldChg chg="del">
        <pc:chgData name="Ana Isabel Nieto Gómez" userId="18f709938c836d99" providerId="LiveId" clId="{CE9C245A-CA1E-42C4-9FAE-616F1E3AE331}" dt="2022-03-15T02:50:21.821" v="8" actId="47"/>
        <pc:sldMkLst>
          <pc:docMk/>
          <pc:sldMk cId="0" sldId="305"/>
        </pc:sldMkLst>
      </pc:sldChg>
      <pc:sldChg chg="modSp mod">
        <pc:chgData name="Ana Isabel Nieto Gómez" userId="18f709938c836d99" providerId="LiveId" clId="{CE9C245A-CA1E-42C4-9FAE-616F1E3AE331}" dt="2022-03-15T02:52:26.776" v="18" actId="255"/>
        <pc:sldMkLst>
          <pc:docMk/>
          <pc:sldMk cId="0" sldId="306"/>
        </pc:sldMkLst>
        <pc:spChg chg="mod">
          <ac:chgData name="Ana Isabel Nieto Gómez" userId="18f709938c836d99" providerId="LiveId" clId="{CE9C245A-CA1E-42C4-9FAE-616F1E3AE331}" dt="2022-03-15T02:52:17.093" v="17" actId="1076"/>
          <ac:spMkLst>
            <pc:docMk/>
            <pc:sldMk cId="0" sldId="306"/>
            <ac:spMk id="22531" creationId="{91216DC3-2E08-4E40-BDC2-9071DC955191}"/>
          </ac:spMkLst>
        </pc:spChg>
        <pc:spChg chg="mod">
          <ac:chgData name="Ana Isabel Nieto Gómez" userId="18f709938c836d99" providerId="LiveId" clId="{CE9C245A-CA1E-42C4-9FAE-616F1E3AE331}" dt="2022-03-15T02:52:26.776" v="18" actId="255"/>
          <ac:spMkLst>
            <pc:docMk/>
            <pc:sldMk cId="0" sldId="306"/>
            <ac:spMk id="22532" creationId="{6C9ED203-11AF-42B2-9B18-79BF7D65D5E6}"/>
          </ac:spMkLst>
        </pc:spChg>
      </pc:sldChg>
      <pc:sldChg chg="modSp mod">
        <pc:chgData name="Ana Isabel Nieto Gómez" userId="18f709938c836d99" providerId="LiveId" clId="{CE9C245A-CA1E-42C4-9FAE-616F1E3AE331}" dt="2022-03-15T02:53:05.245" v="21" actId="255"/>
        <pc:sldMkLst>
          <pc:docMk/>
          <pc:sldMk cId="0" sldId="307"/>
        </pc:sldMkLst>
        <pc:spChg chg="mod">
          <ac:chgData name="Ana Isabel Nieto Gómez" userId="18f709938c836d99" providerId="LiveId" clId="{CE9C245A-CA1E-42C4-9FAE-616F1E3AE331}" dt="2022-03-15T02:52:56.046" v="20" actId="255"/>
          <ac:spMkLst>
            <pc:docMk/>
            <pc:sldMk cId="0" sldId="307"/>
            <ac:spMk id="24579" creationId="{00C0273C-916E-44E5-8750-4B18BAC49019}"/>
          </ac:spMkLst>
        </pc:spChg>
        <pc:spChg chg="mod">
          <ac:chgData name="Ana Isabel Nieto Gómez" userId="18f709938c836d99" providerId="LiveId" clId="{CE9C245A-CA1E-42C4-9FAE-616F1E3AE331}" dt="2022-03-15T02:53:05.245" v="21" actId="255"/>
          <ac:spMkLst>
            <pc:docMk/>
            <pc:sldMk cId="0" sldId="307"/>
            <ac:spMk id="24580" creationId="{77FEE5A3-E240-48F3-8857-064A82868861}"/>
          </ac:spMkLst>
        </pc:spChg>
      </pc:sldChg>
      <pc:sldChg chg="modSp mod">
        <pc:chgData name="Ana Isabel Nieto Gómez" userId="18f709938c836d99" providerId="LiveId" clId="{CE9C245A-CA1E-42C4-9FAE-616F1E3AE331}" dt="2022-03-15T02:53:40.195" v="24" actId="255"/>
        <pc:sldMkLst>
          <pc:docMk/>
          <pc:sldMk cId="0" sldId="308"/>
        </pc:sldMkLst>
        <pc:spChg chg="mod">
          <ac:chgData name="Ana Isabel Nieto Gómez" userId="18f709938c836d99" providerId="LiveId" clId="{CE9C245A-CA1E-42C4-9FAE-616F1E3AE331}" dt="2022-03-15T02:53:31.492" v="23" actId="255"/>
          <ac:spMkLst>
            <pc:docMk/>
            <pc:sldMk cId="0" sldId="308"/>
            <ac:spMk id="26627" creationId="{D75D543B-37DE-4215-9C06-532E6B0268F5}"/>
          </ac:spMkLst>
        </pc:spChg>
        <pc:spChg chg="mod">
          <ac:chgData name="Ana Isabel Nieto Gómez" userId="18f709938c836d99" providerId="LiveId" clId="{CE9C245A-CA1E-42C4-9FAE-616F1E3AE331}" dt="2022-03-15T02:53:40.195" v="24" actId="255"/>
          <ac:spMkLst>
            <pc:docMk/>
            <pc:sldMk cId="0" sldId="308"/>
            <ac:spMk id="26628" creationId="{C57580F8-D882-4210-8F87-570EC820AE6B}"/>
          </ac:spMkLst>
        </pc:spChg>
      </pc:sldChg>
      <pc:sldChg chg="modSp mod">
        <pc:chgData name="Ana Isabel Nieto Gómez" userId="18f709938c836d99" providerId="LiveId" clId="{CE9C245A-CA1E-42C4-9FAE-616F1E3AE331}" dt="2022-03-15T02:54:17.116" v="27" actId="255"/>
        <pc:sldMkLst>
          <pc:docMk/>
          <pc:sldMk cId="0" sldId="309"/>
        </pc:sldMkLst>
        <pc:spChg chg="mod">
          <ac:chgData name="Ana Isabel Nieto Gómez" userId="18f709938c836d99" providerId="LiveId" clId="{CE9C245A-CA1E-42C4-9FAE-616F1E3AE331}" dt="2022-03-15T02:54:08.825" v="26" actId="255"/>
          <ac:spMkLst>
            <pc:docMk/>
            <pc:sldMk cId="0" sldId="309"/>
            <ac:spMk id="28675" creationId="{61CCE55D-879B-4B04-A605-BA55D6C66B50}"/>
          </ac:spMkLst>
        </pc:spChg>
        <pc:spChg chg="mod">
          <ac:chgData name="Ana Isabel Nieto Gómez" userId="18f709938c836d99" providerId="LiveId" clId="{CE9C245A-CA1E-42C4-9FAE-616F1E3AE331}" dt="2022-03-15T02:54:17.116" v="27" actId="255"/>
          <ac:spMkLst>
            <pc:docMk/>
            <pc:sldMk cId="0" sldId="309"/>
            <ac:spMk id="28676" creationId="{FF0995C4-85CA-4309-B13D-126141AB1F1C}"/>
          </ac:spMkLst>
        </pc:spChg>
      </pc:sldChg>
      <pc:sldChg chg="modSp mod">
        <pc:chgData name="Ana Isabel Nieto Gómez" userId="18f709938c836d99" providerId="LiveId" clId="{CE9C245A-CA1E-42C4-9FAE-616F1E3AE331}" dt="2022-03-15T02:54:56.896" v="30" actId="255"/>
        <pc:sldMkLst>
          <pc:docMk/>
          <pc:sldMk cId="0" sldId="310"/>
        </pc:sldMkLst>
        <pc:spChg chg="mod">
          <ac:chgData name="Ana Isabel Nieto Gómez" userId="18f709938c836d99" providerId="LiveId" clId="{CE9C245A-CA1E-42C4-9FAE-616F1E3AE331}" dt="2022-03-15T02:54:45.925" v="29" actId="255"/>
          <ac:spMkLst>
            <pc:docMk/>
            <pc:sldMk cId="0" sldId="310"/>
            <ac:spMk id="30723" creationId="{77C7B10B-836A-4462-9677-5627E751823A}"/>
          </ac:spMkLst>
        </pc:spChg>
        <pc:spChg chg="mod">
          <ac:chgData name="Ana Isabel Nieto Gómez" userId="18f709938c836d99" providerId="LiveId" clId="{CE9C245A-CA1E-42C4-9FAE-616F1E3AE331}" dt="2022-03-15T02:54:56.896" v="30" actId="255"/>
          <ac:spMkLst>
            <pc:docMk/>
            <pc:sldMk cId="0" sldId="310"/>
            <ac:spMk id="30724" creationId="{D825F411-2580-40C9-A4BF-ECBDC3DD51D1}"/>
          </ac:spMkLst>
        </pc:spChg>
      </pc:sldChg>
      <pc:sldChg chg="modSp mod">
        <pc:chgData name="Ana Isabel Nieto Gómez" userId="18f709938c836d99" providerId="LiveId" clId="{CE9C245A-CA1E-42C4-9FAE-616F1E3AE331}" dt="2022-03-15T02:50:52.515" v="12" actId="255"/>
        <pc:sldMkLst>
          <pc:docMk/>
          <pc:sldMk cId="0" sldId="311"/>
        </pc:sldMkLst>
        <pc:spChg chg="mod">
          <ac:chgData name="Ana Isabel Nieto Gómez" userId="18f709938c836d99" providerId="LiveId" clId="{CE9C245A-CA1E-42C4-9FAE-616F1E3AE331}" dt="2022-03-15T02:50:42.626" v="11" actId="1076"/>
          <ac:spMkLst>
            <pc:docMk/>
            <pc:sldMk cId="0" sldId="311"/>
            <ac:spMk id="18435" creationId="{7B71E7C6-D42B-4C96-8262-972A7A59454A}"/>
          </ac:spMkLst>
        </pc:spChg>
        <pc:spChg chg="mod">
          <ac:chgData name="Ana Isabel Nieto Gómez" userId="18f709938c836d99" providerId="LiveId" clId="{CE9C245A-CA1E-42C4-9FAE-616F1E3AE331}" dt="2022-03-15T02:50:52.515" v="12" actId="255"/>
          <ac:spMkLst>
            <pc:docMk/>
            <pc:sldMk cId="0" sldId="311"/>
            <ac:spMk id="18436" creationId="{C5F12602-8BE6-4F86-8650-0FB67BB7045F}"/>
          </ac:spMkLst>
        </pc:spChg>
      </pc:sldChg>
      <pc:sldChg chg="modSp">
        <pc:chgData name="Ana Isabel Nieto Gómez" userId="18f709938c836d99" providerId="LiveId" clId="{CE9C245A-CA1E-42C4-9FAE-616F1E3AE331}" dt="2022-03-15T02:55:41.554" v="32" actId="14100"/>
        <pc:sldMkLst>
          <pc:docMk/>
          <pc:sldMk cId="0" sldId="312"/>
        </pc:sldMkLst>
        <pc:picChg chg="mod">
          <ac:chgData name="Ana Isabel Nieto Gómez" userId="18f709938c836d99" providerId="LiveId" clId="{CE9C245A-CA1E-42C4-9FAE-616F1E3AE331}" dt="2022-03-15T02:55:41.554" v="32" actId="14100"/>
          <ac:picMkLst>
            <pc:docMk/>
            <pc:sldMk cId="0" sldId="312"/>
            <ac:picMk id="32773" creationId="{136FCBB0-4EAA-4B62-A3AD-DF4D169B165A}"/>
          </ac:picMkLst>
        </pc:picChg>
      </pc:sldChg>
      <pc:sldChg chg="modSp">
        <pc:chgData name="Ana Isabel Nieto Gómez" userId="18f709938c836d99" providerId="LiveId" clId="{CE9C245A-CA1E-42C4-9FAE-616F1E3AE331}" dt="2022-03-15T03:26:40.752" v="42"/>
        <pc:sldMkLst>
          <pc:docMk/>
          <pc:sldMk cId="0" sldId="313"/>
        </pc:sldMkLst>
        <pc:graphicFrameChg chg="mod">
          <ac:chgData name="Ana Isabel Nieto Gómez" userId="18f709938c836d99" providerId="LiveId" clId="{CE9C245A-CA1E-42C4-9FAE-616F1E3AE331}" dt="2022-03-15T03:26:40.752" v="42"/>
          <ac:graphicFrameMkLst>
            <pc:docMk/>
            <pc:sldMk cId="0" sldId="313"/>
            <ac:graphicFrameMk id="6" creationId="{DEECAAED-EE6F-471E-A82F-7648AE71B5D7}"/>
          </ac:graphicFrameMkLst>
        </pc:graphicFrameChg>
      </pc:sldChg>
      <pc:sldChg chg="modSp">
        <pc:chgData name="Ana Isabel Nieto Gómez" userId="18f709938c836d99" providerId="LiveId" clId="{CE9C245A-CA1E-42C4-9FAE-616F1E3AE331}" dt="2022-03-15T03:35:39.544" v="47"/>
        <pc:sldMkLst>
          <pc:docMk/>
          <pc:sldMk cId="0" sldId="316"/>
        </pc:sldMkLst>
        <pc:graphicFrameChg chg="mod">
          <ac:chgData name="Ana Isabel Nieto Gómez" userId="18f709938c836d99" providerId="LiveId" clId="{CE9C245A-CA1E-42C4-9FAE-616F1E3AE331}" dt="2022-03-15T03:35:39.544" v="47"/>
          <ac:graphicFrameMkLst>
            <pc:docMk/>
            <pc:sldMk cId="0" sldId="316"/>
            <ac:graphicFrameMk id="6" creationId="{A5A9CAA6-7A7D-411C-9221-B3C0E270912D}"/>
          </ac:graphicFrameMkLst>
        </pc:graphicFrameChg>
      </pc:sldChg>
      <pc:sldChg chg="modSp mod">
        <pc:chgData name="Ana Isabel Nieto Gómez" userId="18f709938c836d99" providerId="LiveId" clId="{CE9C245A-CA1E-42C4-9FAE-616F1E3AE331}" dt="2022-03-15T02:49:30.026" v="5" actId="1076"/>
        <pc:sldMkLst>
          <pc:docMk/>
          <pc:sldMk cId="0" sldId="318"/>
        </pc:sldMkLst>
        <pc:spChg chg="mod">
          <ac:chgData name="Ana Isabel Nieto Gómez" userId="18f709938c836d99" providerId="LiveId" clId="{CE9C245A-CA1E-42C4-9FAE-616F1E3AE331}" dt="2022-03-15T02:49:30.026" v="5" actId="1076"/>
          <ac:spMkLst>
            <pc:docMk/>
            <pc:sldMk cId="0" sldId="318"/>
            <ac:spMk id="3" creationId="{D04DE7A9-BD23-4C4A-B520-39A9D3F84234}"/>
          </ac:spMkLst>
        </pc:spChg>
        <pc:spChg chg="mod">
          <ac:chgData name="Ana Isabel Nieto Gómez" userId="18f709938c836d99" providerId="LiveId" clId="{CE9C245A-CA1E-42C4-9FAE-616F1E3AE331}" dt="2022-03-15T02:49:22.125" v="4" actId="1076"/>
          <ac:spMkLst>
            <pc:docMk/>
            <pc:sldMk cId="0" sldId="318"/>
            <ac:spMk id="12291" creationId="{3B926714-7BE0-4B46-9E06-3B4924436C33}"/>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image" Target="../media/image18.jp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image" Target="../media/image25.jpg"/><Relationship Id="rId6" Type="http://schemas.openxmlformats.org/officeDocument/2006/relationships/image" Target="../media/image30.jpg"/><Relationship Id="rId5" Type="http://schemas.openxmlformats.org/officeDocument/2006/relationships/image" Target="../media/image29.svg"/><Relationship Id="rId4" Type="http://schemas.openxmlformats.org/officeDocument/2006/relationships/image" Target="../media/image28.png"/></Relationships>
</file>

<file path=ppt/diagrams/_rels/data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image" Target="../media/image18.jp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image" Target="../media/image25.jpg"/><Relationship Id="rId6" Type="http://schemas.openxmlformats.org/officeDocument/2006/relationships/image" Target="../media/image30.jpg"/><Relationship Id="rId5" Type="http://schemas.openxmlformats.org/officeDocument/2006/relationships/image" Target="../media/image29.svg"/><Relationship Id="rId4"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A7B7E-0A1A-471F-9C66-BE75FB531A66}"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s-SV"/>
        </a:p>
      </dgm:t>
    </dgm:pt>
    <dgm:pt modelId="{BC3C284A-9672-4D89-BB63-027A26028C1E}">
      <dgm:prSet phldrT="[Texto]" custT="1"/>
      <dgm:spPr/>
      <dgm:t>
        <a:bodyPr/>
        <a:lstStyle/>
        <a:p>
          <a:r>
            <a:rPr lang="es-SV" sz="2800" b="1" dirty="0">
              <a:latin typeface="Bembo Std" panose="02020605060306020A03" pitchFamily="18" charset="0"/>
            </a:rPr>
            <a:t>VIH</a:t>
          </a:r>
          <a:r>
            <a:rPr lang="es-SV" sz="2800" dirty="0">
              <a:latin typeface="Bembo Std" panose="02020605060306020A03" pitchFamily="18" charset="0"/>
            </a:rPr>
            <a:t> </a:t>
          </a:r>
        </a:p>
      </dgm:t>
    </dgm:pt>
    <dgm:pt modelId="{96D4A02B-E899-4E13-B26C-2723B7325E58}" type="parTrans" cxnId="{25641D03-D2F6-4661-8364-0395C0FF2D0F}">
      <dgm:prSet/>
      <dgm:spPr/>
      <dgm:t>
        <a:bodyPr/>
        <a:lstStyle/>
        <a:p>
          <a:endParaRPr lang="es-SV"/>
        </a:p>
      </dgm:t>
    </dgm:pt>
    <dgm:pt modelId="{29E26726-9D3D-466F-BDD8-A79A69FAE5C4}" type="sibTrans" cxnId="{25641D03-D2F6-4661-8364-0395C0FF2D0F}">
      <dgm:prSet/>
      <dgm:spPr/>
      <dgm:t>
        <a:bodyPr/>
        <a:lstStyle/>
        <a:p>
          <a:endParaRPr lang="es-SV"/>
        </a:p>
      </dgm:t>
    </dgm:pt>
    <dgm:pt modelId="{CA043F80-425D-416C-8B77-8B8B3E411CB4}">
      <dgm:prSet phldrT="[Texto]" custT="1"/>
      <dgm:spPr/>
      <dgm:t>
        <a:bodyPr/>
        <a:lstStyle/>
        <a:p>
          <a:pPr algn="l"/>
          <a:r>
            <a:rPr lang="es-SV" sz="1400" dirty="0">
              <a:latin typeface="Bembo Std" panose="02020605060306020A03" pitchFamily="18" charset="0"/>
            </a:rPr>
            <a:t>Poblaciones claves: HSH, TS, MT, PPL y embarazadas.  </a:t>
          </a:r>
        </a:p>
      </dgm:t>
    </dgm:pt>
    <dgm:pt modelId="{246FFB3B-1DC6-4492-9C4D-7788034E55A3}" type="parTrans" cxnId="{F4AF655D-FE68-4881-AD6A-9C427E4B8BC6}">
      <dgm:prSet/>
      <dgm:spPr/>
      <dgm:t>
        <a:bodyPr/>
        <a:lstStyle/>
        <a:p>
          <a:endParaRPr lang="es-SV"/>
        </a:p>
      </dgm:t>
    </dgm:pt>
    <dgm:pt modelId="{E120BDAB-EB09-4F6E-BBE1-CC6CF461785C}" type="sibTrans" cxnId="{F4AF655D-FE68-4881-AD6A-9C427E4B8BC6}">
      <dgm:prSet/>
      <dgm:spPr/>
      <dgm:t>
        <a:bodyPr/>
        <a:lstStyle/>
        <a:p>
          <a:endParaRPr lang="es-SV"/>
        </a:p>
      </dgm:t>
    </dgm:pt>
    <dgm:pt modelId="{E685F465-AF69-46FB-916C-464D26120606}">
      <dgm:prSet custT="1"/>
      <dgm:spPr/>
      <dgm:t>
        <a:bodyPr/>
        <a:lstStyle/>
        <a:p>
          <a:r>
            <a:rPr lang="es-SV" sz="2400" b="1">
              <a:latin typeface="Bembo Std" panose="02020605060306020A03" pitchFamily="18" charset="0"/>
            </a:rPr>
            <a:t>Canje de Deuda por Salud :</a:t>
          </a:r>
          <a:endParaRPr lang="es-SV" sz="2400" b="1" dirty="0">
            <a:latin typeface="Bembo Std" panose="02020605060306020A03" pitchFamily="18" charset="0"/>
          </a:endParaRPr>
        </a:p>
      </dgm:t>
    </dgm:pt>
    <dgm:pt modelId="{2AF8747F-A24E-4128-AA40-8DCA17CFDF38}" type="parTrans" cxnId="{8596F4D1-185E-4C67-8E0E-C7E765AFB3FB}">
      <dgm:prSet/>
      <dgm:spPr/>
      <dgm:t>
        <a:bodyPr/>
        <a:lstStyle/>
        <a:p>
          <a:endParaRPr lang="es-SV"/>
        </a:p>
      </dgm:t>
    </dgm:pt>
    <dgm:pt modelId="{DCFEECC8-16D6-402A-AC27-DFCF69E8E334}" type="sibTrans" cxnId="{8596F4D1-185E-4C67-8E0E-C7E765AFB3FB}">
      <dgm:prSet/>
      <dgm:spPr/>
      <dgm:t>
        <a:bodyPr/>
        <a:lstStyle/>
        <a:p>
          <a:endParaRPr lang="es-SV"/>
        </a:p>
      </dgm:t>
    </dgm:pt>
    <dgm:pt modelId="{172018B6-0A48-4DA1-95E8-99C849B94F4C}">
      <dgm:prSet custT="1"/>
      <dgm:spPr/>
      <dgm:t>
        <a:bodyPr/>
        <a:lstStyle/>
        <a:p>
          <a:r>
            <a:rPr lang="es-SV" sz="2400" b="1">
              <a:latin typeface="Bembo Std" panose="02020605060306020A03" pitchFamily="18" charset="0"/>
            </a:rPr>
            <a:t>C19 RM</a:t>
          </a:r>
          <a:endParaRPr lang="es-SV" sz="2400" b="1" dirty="0">
            <a:latin typeface="Bembo Std" panose="02020605060306020A03" pitchFamily="18" charset="0"/>
          </a:endParaRPr>
        </a:p>
      </dgm:t>
    </dgm:pt>
    <dgm:pt modelId="{3C13517B-A292-408E-8494-C86EC7CAE9C2}" type="parTrans" cxnId="{DA75E2A2-61CE-433D-9942-C68970E4B84B}">
      <dgm:prSet/>
      <dgm:spPr/>
      <dgm:t>
        <a:bodyPr/>
        <a:lstStyle/>
        <a:p>
          <a:endParaRPr lang="es-SV"/>
        </a:p>
      </dgm:t>
    </dgm:pt>
    <dgm:pt modelId="{755C4A05-7FD2-438E-9FD8-B7631669E4F2}" type="sibTrans" cxnId="{DA75E2A2-61CE-433D-9942-C68970E4B84B}">
      <dgm:prSet/>
      <dgm:spPr/>
      <dgm:t>
        <a:bodyPr/>
        <a:lstStyle/>
        <a:p>
          <a:endParaRPr lang="es-SV"/>
        </a:p>
      </dgm:t>
    </dgm:pt>
    <dgm:pt modelId="{715D1EF3-F937-41E7-B338-8EC7BC8B9709}">
      <dgm:prSet custT="1"/>
      <dgm:spPr/>
      <dgm:t>
        <a:bodyPr/>
        <a:lstStyle/>
        <a:p>
          <a:r>
            <a:rPr lang="es-SV" sz="1400" b="0" dirty="0">
              <a:latin typeface="Bembo Std" panose="02020605060306020A03" pitchFamily="18" charset="0"/>
            </a:rPr>
            <a:t>Readecuación Laboratorio Nacional de Salud Pública que se encuentra en desarrollo. </a:t>
          </a:r>
        </a:p>
      </dgm:t>
    </dgm:pt>
    <dgm:pt modelId="{1C1923E8-A4F5-4578-8056-1A2A301C6C7E}" type="parTrans" cxnId="{2675EBC5-23F9-48ED-969F-84C5845B69ED}">
      <dgm:prSet/>
      <dgm:spPr/>
      <dgm:t>
        <a:bodyPr/>
        <a:lstStyle/>
        <a:p>
          <a:endParaRPr lang="es-SV"/>
        </a:p>
      </dgm:t>
    </dgm:pt>
    <dgm:pt modelId="{829DC422-AD5A-4442-9D98-D5CA545CD7B7}" type="sibTrans" cxnId="{2675EBC5-23F9-48ED-969F-84C5845B69ED}">
      <dgm:prSet/>
      <dgm:spPr/>
      <dgm:t>
        <a:bodyPr/>
        <a:lstStyle/>
        <a:p>
          <a:endParaRPr lang="es-SV"/>
        </a:p>
      </dgm:t>
    </dgm:pt>
    <dgm:pt modelId="{D1CB6BF4-5680-4602-8F53-0D423081A7C5}">
      <dgm:prSet custT="1"/>
      <dgm:spPr/>
      <dgm:t>
        <a:bodyPr/>
        <a:lstStyle/>
        <a:p>
          <a:r>
            <a:rPr lang="es-SV" sz="1400" dirty="0">
              <a:latin typeface="Bembo Std" panose="02020605060306020A03" pitchFamily="18" charset="0"/>
            </a:rPr>
            <a:t>Ejecución obra continúa año 2022</a:t>
          </a:r>
        </a:p>
      </dgm:t>
    </dgm:pt>
    <dgm:pt modelId="{1924AD06-48CC-4971-B03F-81A160295AF4}" type="parTrans" cxnId="{5F923156-FC24-48FC-9F88-17346B2A7104}">
      <dgm:prSet/>
      <dgm:spPr/>
      <dgm:t>
        <a:bodyPr/>
        <a:lstStyle/>
        <a:p>
          <a:endParaRPr lang="es-SV"/>
        </a:p>
      </dgm:t>
    </dgm:pt>
    <dgm:pt modelId="{7A1DF6C3-532C-4896-8295-A160160063DD}" type="sibTrans" cxnId="{5F923156-FC24-48FC-9F88-17346B2A7104}">
      <dgm:prSet/>
      <dgm:spPr/>
      <dgm:t>
        <a:bodyPr/>
        <a:lstStyle/>
        <a:p>
          <a:endParaRPr lang="es-SV"/>
        </a:p>
      </dgm:t>
    </dgm:pt>
    <dgm:pt modelId="{B4EAEA3E-6841-48B6-B108-844C515236F3}">
      <dgm:prSet custT="1"/>
      <dgm:spPr/>
      <dgm:t>
        <a:bodyPr/>
        <a:lstStyle/>
        <a:p>
          <a:r>
            <a:rPr lang="es-SV" sz="1400" b="0" dirty="0">
              <a:latin typeface="Bembo Std" panose="02020605060306020A03" pitchFamily="18" charset="0"/>
            </a:rPr>
            <a:t>Financiamiento para Mitigación al impacto COVID 19 </a:t>
          </a:r>
        </a:p>
      </dgm:t>
    </dgm:pt>
    <dgm:pt modelId="{6A6F15A6-F4AD-41B2-B521-F923EB8D543A}" type="sibTrans" cxnId="{39BBDA23-514D-4D4C-AA2E-723D3D1816AB}">
      <dgm:prSet/>
      <dgm:spPr/>
      <dgm:t>
        <a:bodyPr/>
        <a:lstStyle/>
        <a:p>
          <a:endParaRPr lang="es-SV"/>
        </a:p>
      </dgm:t>
    </dgm:pt>
    <dgm:pt modelId="{97F7F881-F3F0-41CB-B9D4-F29D067A216A}" type="parTrans" cxnId="{39BBDA23-514D-4D4C-AA2E-723D3D1816AB}">
      <dgm:prSet/>
      <dgm:spPr/>
      <dgm:t>
        <a:bodyPr/>
        <a:lstStyle/>
        <a:p>
          <a:endParaRPr lang="es-SV"/>
        </a:p>
      </dgm:t>
    </dgm:pt>
    <dgm:pt modelId="{04E7AA8F-11FC-4FF6-82D3-B1316489FDD2}">
      <dgm:prSet custT="1"/>
      <dgm:spPr/>
      <dgm:t>
        <a:bodyPr/>
        <a:lstStyle/>
        <a:p>
          <a:r>
            <a:rPr lang="es-SV" sz="1400" dirty="0">
              <a:latin typeface="Bembo Std" panose="02020605060306020A03" pitchFamily="18" charset="0"/>
            </a:rPr>
            <a:t>Ejecución </a:t>
          </a:r>
          <a:r>
            <a:rPr lang="es-SV" sz="1400" b="0" dirty="0">
              <a:latin typeface="Bembo Std" panose="02020605060306020A03" pitchFamily="18" charset="0"/>
            </a:rPr>
            <a:t>2020-2021</a:t>
          </a:r>
        </a:p>
      </dgm:t>
    </dgm:pt>
    <dgm:pt modelId="{7414A6C8-42B4-433E-8FD9-59922ABADF61}" type="sibTrans" cxnId="{5BEAA3F2-8E67-40B9-BF17-0E32938AC3D3}">
      <dgm:prSet/>
      <dgm:spPr/>
      <dgm:t>
        <a:bodyPr/>
        <a:lstStyle/>
        <a:p>
          <a:endParaRPr lang="es-SV"/>
        </a:p>
      </dgm:t>
    </dgm:pt>
    <dgm:pt modelId="{6342D997-F5D5-4789-AC25-733C40CBF5AB}" type="parTrans" cxnId="{5BEAA3F2-8E67-40B9-BF17-0E32938AC3D3}">
      <dgm:prSet/>
      <dgm:spPr/>
      <dgm:t>
        <a:bodyPr/>
        <a:lstStyle/>
        <a:p>
          <a:endParaRPr lang="es-SV"/>
        </a:p>
      </dgm:t>
    </dgm:pt>
    <dgm:pt modelId="{A2614156-95B8-42BE-9320-48518407EAF2}">
      <dgm:prSet custT="1"/>
      <dgm:spPr/>
      <dgm:t>
        <a:bodyPr/>
        <a:lstStyle/>
        <a:p>
          <a:r>
            <a:rPr lang="es-SV" sz="1400" b="0" dirty="0">
              <a:latin typeface="Bembo Std" panose="02020605060306020A03" pitchFamily="18" charset="0"/>
            </a:rPr>
            <a:t>Adquisición Equipos de protección personal e insumos para medidas bioseguridad</a:t>
          </a:r>
          <a:r>
            <a:rPr lang="es-SV" sz="1600" b="0" dirty="0">
              <a:latin typeface="Bembo Std" panose="02020605060306020A03" pitchFamily="18" charset="0"/>
            </a:rPr>
            <a:t> </a:t>
          </a:r>
        </a:p>
      </dgm:t>
    </dgm:pt>
    <dgm:pt modelId="{6B26BD49-3C5C-4601-BE03-124556AD1AB8}" type="sibTrans" cxnId="{798F4176-2BB2-4398-97C4-7BE405A06710}">
      <dgm:prSet/>
      <dgm:spPr/>
      <dgm:t>
        <a:bodyPr/>
        <a:lstStyle/>
        <a:p>
          <a:endParaRPr lang="es-SV"/>
        </a:p>
      </dgm:t>
    </dgm:pt>
    <dgm:pt modelId="{7C1367B7-13E2-4012-9629-1043164DADE9}" type="parTrans" cxnId="{798F4176-2BB2-4398-97C4-7BE405A06710}">
      <dgm:prSet/>
      <dgm:spPr/>
      <dgm:t>
        <a:bodyPr/>
        <a:lstStyle/>
        <a:p>
          <a:endParaRPr lang="es-SV"/>
        </a:p>
      </dgm:t>
    </dgm:pt>
    <dgm:pt modelId="{3DEAD48B-7CB7-4EB5-AC14-4A10A601A587}">
      <dgm:prSet custT="1"/>
      <dgm:spPr/>
      <dgm:t>
        <a:bodyPr/>
        <a:lstStyle/>
        <a:p>
          <a:r>
            <a:rPr lang="es-MX" sz="1400" dirty="0">
              <a:latin typeface="Bembo Std" panose="02020605060306020A03" pitchFamily="18" charset="0"/>
            </a:rPr>
            <a:t>Componente de Fortalecimiento institucional </a:t>
          </a:r>
          <a:endParaRPr lang="es-SV" sz="1400" dirty="0">
            <a:latin typeface="Bembo Std" panose="02020605060306020A03" pitchFamily="18" charset="0"/>
          </a:endParaRPr>
        </a:p>
      </dgm:t>
    </dgm:pt>
    <dgm:pt modelId="{D9DF6F21-B23E-41D2-87BE-5529DFBF5213}" type="parTrans" cxnId="{F54FCBE8-A56E-4D8E-99F3-F34991F9AFBC}">
      <dgm:prSet/>
      <dgm:spPr/>
      <dgm:t>
        <a:bodyPr/>
        <a:lstStyle/>
        <a:p>
          <a:endParaRPr lang="es-SV"/>
        </a:p>
      </dgm:t>
    </dgm:pt>
    <dgm:pt modelId="{C895FDA6-F492-4B25-9ED3-614CD6716202}" type="sibTrans" cxnId="{F54FCBE8-A56E-4D8E-99F3-F34991F9AFBC}">
      <dgm:prSet/>
      <dgm:spPr/>
      <dgm:t>
        <a:bodyPr/>
        <a:lstStyle/>
        <a:p>
          <a:endParaRPr lang="es-SV"/>
        </a:p>
      </dgm:t>
    </dgm:pt>
    <dgm:pt modelId="{FCCEAA76-0F27-438C-8EE6-8A9D410C3840}">
      <dgm:prSet phldrT="[Texto]" custT="1"/>
      <dgm:spPr/>
      <dgm:t>
        <a:bodyPr/>
        <a:lstStyle/>
        <a:p>
          <a:pPr algn="l"/>
          <a:r>
            <a:rPr lang="es-MX" sz="1400" dirty="0">
              <a:latin typeface="Bembo Std" panose="02020605060306020A03" pitchFamily="18" charset="0"/>
            </a:rPr>
            <a:t>Financiamiento para actividades de prevención del VIH y atención a través de estrategia innovadoras: clínicas VICITS, Servicios amigables, UM y CAI. </a:t>
          </a:r>
          <a:endParaRPr lang="es-SV" sz="1400" dirty="0">
            <a:latin typeface="Bembo Std" panose="02020605060306020A03" pitchFamily="18" charset="0"/>
          </a:endParaRPr>
        </a:p>
      </dgm:t>
    </dgm:pt>
    <dgm:pt modelId="{F688F8F9-FEBD-4EBB-B881-EDA4FF160969}" type="parTrans" cxnId="{C636E69D-B303-4276-B56E-5F83F4655F6C}">
      <dgm:prSet/>
      <dgm:spPr/>
      <dgm:t>
        <a:bodyPr/>
        <a:lstStyle/>
        <a:p>
          <a:endParaRPr lang="es-SV"/>
        </a:p>
      </dgm:t>
    </dgm:pt>
    <dgm:pt modelId="{BC19E976-54E0-4ABE-950E-09F3BBFF6402}" type="sibTrans" cxnId="{C636E69D-B303-4276-B56E-5F83F4655F6C}">
      <dgm:prSet/>
      <dgm:spPr/>
      <dgm:t>
        <a:bodyPr/>
        <a:lstStyle/>
        <a:p>
          <a:endParaRPr lang="es-SV"/>
        </a:p>
      </dgm:t>
    </dgm:pt>
    <dgm:pt modelId="{4E1CD79B-7ADB-46E6-8A35-5BCCE4B0BBC5}">
      <dgm:prSet phldrT="[Texto]" custT="1"/>
      <dgm:spPr/>
      <dgm:t>
        <a:bodyPr/>
        <a:lstStyle/>
        <a:p>
          <a:pPr algn="l"/>
          <a:r>
            <a:rPr lang="es-MX" sz="1400" dirty="0">
              <a:latin typeface="Bembo Std" panose="02020605060306020A03" pitchFamily="18" charset="0"/>
            </a:rPr>
            <a:t>SR PLAN INTERNATIONAL: Estrategias de Prevención PC, UM, Match con tu salud.  </a:t>
          </a:r>
          <a:r>
            <a:rPr lang="es-MX" sz="1600" dirty="0">
              <a:latin typeface="Bembo Std" panose="02020605060306020A03" pitchFamily="18" charset="0"/>
            </a:rPr>
            <a:t>  </a:t>
          </a:r>
          <a:endParaRPr lang="es-SV" sz="1600" dirty="0">
            <a:latin typeface="Bembo Std" panose="02020605060306020A03" pitchFamily="18" charset="0"/>
          </a:endParaRPr>
        </a:p>
      </dgm:t>
    </dgm:pt>
    <dgm:pt modelId="{6C809707-88FA-4564-8ACB-5153B00684DF}" type="parTrans" cxnId="{FDCC201E-7A62-468E-A3BD-A6CDC484BF90}">
      <dgm:prSet/>
      <dgm:spPr/>
      <dgm:t>
        <a:bodyPr/>
        <a:lstStyle/>
        <a:p>
          <a:endParaRPr lang="es-SV"/>
        </a:p>
      </dgm:t>
    </dgm:pt>
    <dgm:pt modelId="{FC12BDAF-E2CE-4914-8779-BEA6188F756A}" type="sibTrans" cxnId="{FDCC201E-7A62-468E-A3BD-A6CDC484BF90}">
      <dgm:prSet/>
      <dgm:spPr/>
      <dgm:t>
        <a:bodyPr/>
        <a:lstStyle/>
        <a:p>
          <a:endParaRPr lang="es-SV"/>
        </a:p>
      </dgm:t>
    </dgm:pt>
    <dgm:pt modelId="{35541C48-8F8B-4750-AA66-A03A0E32A659}">
      <dgm:prSet custT="1"/>
      <dgm:spPr/>
      <dgm:t>
        <a:bodyPr/>
        <a:lstStyle/>
        <a:p>
          <a:endParaRPr lang="es-SV" sz="1400" b="0" dirty="0">
            <a:latin typeface="Bembo Std" panose="02020605060306020A03" pitchFamily="18" charset="0"/>
          </a:endParaRPr>
        </a:p>
      </dgm:t>
    </dgm:pt>
    <dgm:pt modelId="{9939CC11-E987-4965-B0B2-30AC0D5D3116}" type="parTrans" cxnId="{E47C9DED-8B95-4A8B-9811-40D364AF3578}">
      <dgm:prSet/>
      <dgm:spPr/>
      <dgm:t>
        <a:bodyPr/>
        <a:lstStyle/>
        <a:p>
          <a:endParaRPr lang="es-SV"/>
        </a:p>
      </dgm:t>
    </dgm:pt>
    <dgm:pt modelId="{D26E7CC1-4699-44E3-ACEC-EB3AA96FBEFF}" type="sibTrans" cxnId="{E47C9DED-8B95-4A8B-9811-40D364AF3578}">
      <dgm:prSet/>
      <dgm:spPr/>
      <dgm:t>
        <a:bodyPr/>
        <a:lstStyle/>
        <a:p>
          <a:endParaRPr lang="es-SV"/>
        </a:p>
      </dgm:t>
    </dgm:pt>
    <dgm:pt modelId="{60F0E90C-4446-4A2B-8566-1CCA56639300}" type="pres">
      <dgm:prSet presAssocID="{736A7B7E-0A1A-471F-9C66-BE75FB531A66}" presName="Name0" presStyleCnt="0">
        <dgm:presLayoutVars>
          <dgm:dir/>
          <dgm:animLvl val="lvl"/>
          <dgm:resizeHandles/>
        </dgm:presLayoutVars>
      </dgm:prSet>
      <dgm:spPr/>
    </dgm:pt>
    <dgm:pt modelId="{79B799B5-2041-4E7E-A01E-31BFD3F239BD}" type="pres">
      <dgm:prSet presAssocID="{BC3C284A-9672-4D89-BB63-027A26028C1E}" presName="linNode" presStyleCnt="0"/>
      <dgm:spPr/>
    </dgm:pt>
    <dgm:pt modelId="{C75E5D23-2A83-4DD8-B201-303A4FFB6284}" type="pres">
      <dgm:prSet presAssocID="{BC3C284A-9672-4D89-BB63-027A26028C1E}" presName="parentShp" presStyleLbl="node1" presStyleIdx="0" presStyleCnt="3" custScaleX="94832" custLinFactNeighborX="-134" custLinFactNeighborY="-389">
        <dgm:presLayoutVars>
          <dgm:bulletEnabled val="1"/>
        </dgm:presLayoutVars>
      </dgm:prSet>
      <dgm:spPr/>
    </dgm:pt>
    <dgm:pt modelId="{68EB525E-CA76-4D94-8B30-753CD842202E}" type="pres">
      <dgm:prSet presAssocID="{BC3C284A-9672-4D89-BB63-027A26028C1E}" presName="childShp" presStyleLbl="bgAccFollowNode1" presStyleIdx="0" presStyleCnt="3" custScaleX="101226" custScaleY="146564">
        <dgm:presLayoutVars>
          <dgm:bulletEnabled val="1"/>
        </dgm:presLayoutVars>
      </dgm:prSet>
      <dgm:spPr/>
    </dgm:pt>
    <dgm:pt modelId="{C320ED7B-A4E0-4618-87CC-E1EE0C7434D3}" type="pres">
      <dgm:prSet presAssocID="{29E26726-9D3D-466F-BDD8-A79A69FAE5C4}" presName="spacing" presStyleCnt="0"/>
      <dgm:spPr/>
    </dgm:pt>
    <dgm:pt modelId="{FFD1A4B8-4CFC-4053-BBE7-B9E7B7DEB43D}" type="pres">
      <dgm:prSet presAssocID="{E685F465-AF69-46FB-916C-464D26120606}" presName="linNode" presStyleCnt="0"/>
      <dgm:spPr/>
    </dgm:pt>
    <dgm:pt modelId="{3EBAC7D3-FDCC-4D81-B25A-C85C60A69AAC}" type="pres">
      <dgm:prSet presAssocID="{E685F465-AF69-46FB-916C-464D26120606}" presName="parentShp" presStyleLbl="node1" presStyleIdx="1" presStyleCnt="3" custScaleX="93255">
        <dgm:presLayoutVars>
          <dgm:bulletEnabled val="1"/>
        </dgm:presLayoutVars>
      </dgm:prSet>
      <dgm:spPr/>
    </dgm:pt>
    <dgm:pt modelId="{A972E0D1-174D-446C-A463-A839A0166F6D}" type="pres">
      <dgm:prSet presAssocID="{E685F465-AF69-46FB-916C-464D26120606}" presName="childShp" presStyleLbl="bgAccFollowNode1" presStyleIdx="1" presStyleCnt="3" custScaleY="121080">
        <dgm:presLayoutVars>
          <dgm:bulletEnabled val="1"/>
        </dgm:presLayoutVars>
      </dgm:prSet>
      <dgm:spPr/>
    </dgm:pt>
    <dgm:pt modelId="{96D03763-4B09-4494-B416-ADCEFCE77C84}" type="pres">
      <dgm:prSet presAssocID="{DCFEECC8-16D6-402A-AC27-DFCF69E8E334}" presName="spacing" presStyleCnt="0"/>
      <dgm:spPr/>
    </dgm:pt>
    <dgm:pt modelId="{6B29117C-5743-44E6-AE7F-ECF5D63F5F3D}" type="pres">
      <dgm:prSet presAssocID="{172018B6-0A48-4DA1-95E8-99C849B94F4C}" presName="linNode" presStyleCnt="0"/>
      <dgm:spPr/>
    </dgm:pt>
    <dgm:pt modelId="{5698CC14-5E9F-4DAD-AF2C-3A880FEFA0BF}" type="pres">
      <dgm:prSet presAssocID="{172018B6-0A48-4DA1-95E8-99C849B94F4C}" presName="parentShp" presStyleLbl="node1" presStyleIdx="2" presStyleCnt="3">
        <dgm:presLayoutVars>
          <dgm:bulletEnabled val="1"/>
        </dgm:presLayoutVars>
      </dgm:prSet>
      <dgm:spPr/>
    </dgm:pt>
    <dgm:pt modelId="{BBD16059-4ADE-4FEB-A9A2-28F094441436}" type="pres">
      <dgm:prSet presAssocID="{172018B6-0A48-4DA1-95E8-99C849B94F4C}" presName="childShp" presStyleLbl="bgAccFollowNode1" presStyleIdx="2" presStyleCnt="3" custScaleX="112196" custScaleY="137866">
        <dgm:presLayoutVars>
          <dgm:bulletEnabled val="1"/>
        </dgm:presLayoutVars>
      </dgm:prSet>
      <dgm:spPr/>
    </dgm:pt>
  </dgm:ptLst>
  <dgm:cxnLst>
    <dgm:cxn modelId="{25641D03-D2F6-4661-8364-0395C0FF2D0F}" srcId="{736A7B7E-0A1A-471F-9C66-BE75FB531A66}" destId="{BC3C284A-9672-4D89-BB63-027A26028C1E}" srcOrd="0" destOrd="0" parTransId="{96D4A02B-E899-4E13-B26C-2723B7325E58}" sibTransId="{29E26726-9D3D-466F-BDD8-A79A69FAE5C4}"/>
    <dgm:cxn modelId="{09F63F04-998B-401B-A785-82029DAD15E2}" type="presOf" srcId="{04E7AA8F-11FC-4FF6-82D3-B1316489FDD2}" destId="{BBD16059-4ADE-4FEB-A9A2-28F094441436}" srcOrd="0" destOrd="1" presId="urn:microsoft.com/office/officeart/2005/8/layout/vList6"/>
    <dgm:cxn modelId="{57FF8512-16C3-4C0E-906C-13A0E21C1ADB}" type="presOf" srcId="{A2614156-95B8-42BE-9320-48518407EAF2}" destId="{BBD16059-4ADE-4FEB-A9A2-28F094441436}" srcOrd="0" destOrd="2" presId="urn:microsoft.com/office/officeart/2005/8/layout/vList6"/>
    <dgm:cxn modelId="{8A30C21C-8741-448F-98EA-3516FFC95E6D}" type="presOf" srcId="{FCCEAA76-0F27-438C-8EE6-8A9D410C3840}" destId="{68EB525E-CA76-4D94-8B30-753CD842202E}" srcOrd="0" destOrd="1" presId="urn:microsoft.com/office/officeart/2005/8/layout/vList6"/>
    <dgm:cxn modelId="{FDCC201E-7A62-468E-A3BD-A6CDC484BF90}" srcId="{BC3C284A-9672-4D89-BB63-027A26028C1E}" destId="{4E1CD79B-7ADB-46E6-8A35-5BCCE4B0BBC5}" srcOrd="2" destOrd="0" parTransId="{6C809707-88FA-4564-8ACB-5153B00684DF}" sibTransId="{FC12BDAF-E2CE-4914-8779-BEA6188F756A}"/>
    <dgm:cxn modelId="{39BBDA23-514D-4D4C-AA2E-723D3D1816AB}" srcId="{172018B6-0A48-4DA1-95E8-99C849B94F4C}" destId="{B4EAEA3E-6841-48B6-B108-844C515236F3}" srcOrd="0" destOrd="0" parTransId="{97F7F881-F3F0-41CB-B9D4-F29D067A216A}" sibTransId="{6A6F15A6-F4AD-41B2-B521-F923EB8D543A}"/>
    <dgm:cxn modelId="{F4AF655D-FE68-4881-AD6A-9C427E4B8BC6}" srcId="{BC3C284A-9672-4D89-BB63-027A26028C1E}" destId="{CA043F80-425D-416C-8B77-8B8B3E411CB4}" srcOrd="0" destOrd="0" parTransId="{246FFB3B-1DC6-4492-9C4D-7788034E55A3}" sibTransId="{E120BDAB-EB09-4F6E-BBE1-CC6CF461785C}"/>
    <dgm:cxn modelId="{28D02A61-473C-4B67-B8AF-395BF5287EC7}" type="presOf" srcId="{35541C48-8F8B-4750-AA66-A03A0E32A659}" destId="{A972E0D1-174D-446C-A463-A839A0166F6D}" srcOrd="0" destOrd="0" presId="urn:microsoft.com/office/officeart/2005/8/layout/vList6"/>
    <dgm:cxn modelId="{DC2FA743-3448-48E1-BEB2-4AC75E9E3524}" type="presOf" srcId="{E685F465-AF69-46FB-916C-464D26120606}" destId="{3EBAC7D3-FDCC-4D81-B25A-C85C60A69AAC}" srcOrd="0" destOrd="0" presId="urn:microsoft.com/office/officeart/2005/8/layout/vList6"/>
    <dgm:cxn modelId="{4B39B448-3917-4E1F-AA49-B710046F2843}" type="presOf" srcId="{715D1EF3-F937-41E7-B338-8EC7BC8B9709}" destId="{A972E0D1-174D-446C-A463-A839A0166F6D}" srcOrd="0" destOrd="1" presId="urn:microsoft.com/office/officeart/2005/8/layout/vList6"/>
    <dgm:cxn modelId="{7F43A26A-78E2-4A26-82D5-165AB2AF4430}" type="presOf" srcId="{D1CB6BF4-5680-4602-8F53-0D423081A7C5}" destId="{A972E0D1-174D-446C-A463-A839A0166F6D}" srcOrd="0" destOrd="2" presId="urn:microsoft.com/office/officeart/2005/8/layout/vList6"/>
    <dgm:cxn modelId="{14242250-F147-45FA-B939-5E9B76D2AE39}" type="presOf" srcId="{CA043F80-425D-416C-8B77-8B8B3E411CB4}" destId="{68EB525E-CA76-4D94-8B30-753CD842202E}" srcOrd="0" destOrd="0" presId="urn:microsoft.com/office/officeart/2005/8/layout/vList6"/>
    <dgm:cxn modelId="{85887250-9510-43DE-B6B7-21C5879B69A1}" type="presOf" srcId="{BC3C284A-9672-4D89-BB63-027A26028C1E}" destId="{C75E5D23-2A83-4DD8-B201-303A4FFB6284}" srcOrd="0" destOrd="0" presId="urn:microsoft.com/office/officeart/2005/8/layout/vList6"/>
    <dgm:cxn modelId="{5F923156-FC24-48FC-9F88-17346B2A7104}" srcId="{E685F465-AF69-46FB-916C-464D26120606}" destId="{D1CB6BF4-5680-4602-8F53-0D423081A7C5}" srcOrd="2" destOrd="0" parTransId="{1924AD06-48CC-4971-B03F-81A160295AF4}" sibTransId="{7A1DF6C3-532C-4896-8295-A160160063DD}"/>
    <dgm:cxn modelId="{798F4176-2BB2-4398-97C4-7BE405A06710}" srcId="{172018B6-0A48-4DA1-95E8-99C849B94F4C}" destId="{A2614156-95B8-42BE-9320-48518407EAF2}" srcOrd="2" destOrd="0" parTransId="{7C1367B7-13E2-4012-9629-1043164DADE9}" sibTransId="{6B26BD49-3C5C-4601-BE03-124556AD1AB8}"/>
    <dgm:cxn modelId="{C636E69D-B303-4276-B56E-5F83F4655F6C}" srcId="{BC3C284A-9672-4D89-BB63-027A26028C1E}" destId="{FCCEAA76-0F27-438C-8EE6-8A9D410C3840}" srcOrd="1" destOrd="0" parTransId="{F688F8F9-FEBD-4EBB-B881-EDA4FF160969}" sibTransId="{BC19E976-54E0-4ABE-950E-09F3BBFF6402}"/>
    <dgm:cxn modelId="{DA75E2A2-61CE-433D-9942-C68970E4B84B}" srcId="{736A7B7E-0A1A-471F-9C66-BE75FB531A66}" destId="{172018B6-0A48-4DA1-95E8-99C849B94F4C}" srcOrd="2" destOrd="0" parTransId="{3C13517B-A292-408E-8494-C86EC7CAE9C2}" sibTransId="{755C4A05-7FD2-438E-9FD8-B7631669E4F2}"/>
    <dgm:cxn modelId="{B01853AE-9759-42DA-85B1-6FEFB43D2D0E}" type="presOf" srcId="{736A7B7E-0A1A-471F-9C66-BE75FB531A66}" destId="{60F0E90C-4446-4A2B-8566-1CCA56639300}" srcOrd="0" destOrd="0" presId="urn:microsoft.com/office/officeart/2005/8/layout/vList6"/>
    <dgm:cxn modelId="{C5C080B3-D1D8-44E6-B74D-59D0374E15AF}" type="presOf" srcId="{172018B6-0A48-4DA1-95E8-99C849B94F4C}" destId="{5698CC14-5E9F-4DAD-AF2C-3A880FEFA0BF}" srcOrd="0" destOrd="0" presId="urn:microsoft.com/office/officeart/2005/8/layout/vList6"/>
    <dgm:cxn modelId="{B1D807BA-C52D-4583-8312-BB37461D6A8B}" type="presOf" srcId="{3DEAD48B-7CB7-4EB5-AC14-4A10A601A587}" destId="{A972E0D1-174D-446C-A463-A839A0166F6D}" srcOrd="0" destOrd="3" presId="urn:microsoft.com/office/officeart/2005/8/layout/vList6"/>
    <dgm:cxn modelId="{D72407C0-5B50-484F-8245-628F0EAD4CDF}" type="presOf" srcId="{B4EAEA3E-6841-48B6-B108-844C515236F3}" destId="{BBD16059-4ADE-4FEB-A9A2-28F094441436}" srcOrd="0" destOrd="0" presId="urn:microsoft.com/office/officeart/2005/8/layout/vList6"/>
    <dgm:cxn modelId="{D3694AC2-EB7A-43B4-965A-09C891B1DF81}" type="presOf" srcId="{4E1CD79B-7ADB-46E6-8A35-5BCCE4B0BBC5}" destId="{68EB525E-CA76-4D94-8B30-753CD842202E}" srcOrd="0" destOrd="2" presId="urn:microsoft.com/office/officeart/2005/8/layout/vList6"/>
    <dgm:cxn modelId="{2675EBC5-23F9-48ED-969F-84C5845B69ED}" srcId="{E685F465-AF69-46FB-916C-464D26120606}" destId="{715D1EF3-F937-41E7-B338-8EC7BC8B9709}" srcOrd="1" destOrd="0" parTransId="{1C1923E8-A4F5-4578-8056-1A2A301C6C7E}" sibTransId="{829DC422-AD5A-4442-9D98-D5CA545CD7B7}"/>
    <dgm:cxn modelId="{8596F4D1-185E-4C67-8E0E-C7E765AFB3FB}" srcId="{736A7B7E-0A1A-471F-9C66-BE75FB531A66}" destId="{E685F465-AF69-46FB-916C-464D26120606}" srcOrd="1" destOrd="0" parTransId="{2AF8747F-A24E-4128-AA40-8DCA17CFDF38}" sibTransId="{DCFEECC8-16D6-402A-AC27-DFCF69E8E334}"/>
    <dgm:cxn modelId="{F54FCBE8-A56E-4D8E-99F3-F34991F9AFBC}" srcId="{E685F465-AF69-46FB-916C-464D26120606}" destId="{3DEAD48B-7CB7-4EB5-AC14-4A10A601A587}" srcOrd="3" destOrd="0" parTransId="{D9DF6F21-B23E-41D2-87BE-5529DFBF5213}" sibTransId="{C895FDA6-F492-4B25-9ED3-614CD6716202}"/>
    <dgm:cxn modelId="{E47C9DED-8B95-4A8B-9811-40D364AF3578}" srcId="{E685F465-AF69-46FB-916C-464D26120606}" destId="{35541C48-8F8B-4750-AA66-A03A0E32A659}" srcOrd="0" destOrd="0" parTransId="{9939CC11-E987-4965-B0B2-30AC0D5D3116}" sibTransId="{D26E7CC1-4699-44E3-ACEC-EB3AA96FBEFF}"/>
    <dgm:cxn modelId="{5BEAA3F2-8E67-40B9-BF17-0E32938AC3D3}" srcId="{172018B6-0A48-4DA1-95E8-99C849B94F4C}" destId="{04E7AA8F-11FC-4FF6-82D3-B1316489FDD2}" srcOrd="1" destOrd="0" parTransId="{6342D997-F5D5-4789-AC25-733C40CBF5AB}" sibTransId="{7414A6C8-42B4-433E-8FD9-59922ABADF61}"/>
    <dgm:cxn modelId="{D1293B7F-FBB5-4239-8918-D41C4196EBAA}" type="presParOf" srcId="{60F0E90C-4446-4A2B-8566-1CCA56639300}" destId="{79B799B5-2041-4E7E-A01E-31BFD3F239BD}" srcOrd="0" destOrd="0" presId="urn:microsoft.com/office/officeart/2005/8/layout/vList6"/>
    <dgm:cxn modelId="{54E66093-00A8-43D2-BA96-473714CEEB43}" type="presParOf" srcId="{79B799B5-2041-4E7E-A01E-31BFD3F239BD}" destId="{C75E5D23-2A83-4DD8-B201-303A4FFB6284}" srcOrd="0" destOrd="0" presId="urn:microsoft.com/office/officeart/2005/8/layout/vList6"/>
    <dgm:cxn modelId="{CB09D40A-8CFD-449A-A926-5745BAF430E5}" type="presParOf" srcId="{79B799B5-2041-4E7E-A01E-31BFD3F239BD}" destId="{68EB525E-CA76-4D94-8B30-753CD842202E}" srcOrd="1" destOrd="0" presId="urn:microsoft.com/office/officeart/2005/8/layout/vList6"/>
    <dgm:cxn modelId="{69FF9FA0-C5B5-44CA-A163-A146415438FD}" type="presParOf" srcId="{60F0E90C-4446-4A2B-8566-1CCA56639300}" destId="{C320ED7B-A4E0-4618-87CC-E1EE0C7434D3}" srcOrd="1" destOrd="0" presId="urn:microsoft.com/office/officeart/2005/8/layout/vList6"/>
    <dgm:cxn modelId="{30BA7FED-2F89-475F-BEDC-A46677BA2EA4}" type="presParOf" srcId="{60F0E90C-4446-4A2B-8566-1CCA56639300}" destId="{FFD1A4B8-4CFC-4053-BBE7-B9E7B7DEB43D}" srcOrd="2" destOrd="0" presId="urn:microsoft.com/office/officeart/2005/8/layout/vList6"/>
    <dgm:cxn modelId="{D683F408-2E7F-4AAF-8C9E-5508D7C12413}" type="presParOf" srcId="{FFD1A4B8-4CFC-4053-BBE7-B9E7B7DEB43D}" destId="{3EBAC7D3-FDCC-4D81-B25A-C85C60A69AAC}" srcOrd="0" destOrd="0" presId="urn:microsoft.com/office/officeart/2005/8/layout/vList6"/>
    <dgm:cxn modelId="{A6A7D3C4-F943-4973-957A-0B6CBB4CEF24}" type="presParOf" srcId="{FFD1A4B8-4CFC-4053-BBE7-B9E7B7DEB43D}" destId="{A972E0D1-174D-446C-A463-A839A0166F6D}" srcOrd="1" destOrd="0" presId="urn:microsoft.com/office/officeart/2005/8/layout/vList6"/>
    <dgm:cxn modelId="{13BC7845-41F7-493F-9370-C4EE9F2A14C0}" type="presParOf" srcId="{60F0E90C-4446-4A2B-8566-1CCA56639300}" destId="{96D03763-4B09-4494-B416-ADCEFCE77C84}" srcOrd="3" destOrd="0" presId="urn:microsoft.com/office/officeart/2005/8/layout/vList6"/>
    <dgm:cxn modelId="{5AC61B92-87EB-4577-B3A9-BC7CFCF5A71B}" type="presParOf" srcId="{60F0E90C-4446-4A2B-8566-1CCA56639300}" destId="{6B29117C-5743-44E6-AE7F-ECF5D63F5F3D}" srcOrd="4" destOrd="0" presId="urn:microsoft.com/office/officeart/2005/8/layout/vList6"/>
    <dgm:cxn modelId="{0B7BCA57-8221-4F03-BE16-3BE9AB536CD0}" type="presParOf" srcId="{6B29117C-5743-44E6-AE7F-ECF5D63F5F3D}" destId="{5698CC14-5E9F-4DAD-AF2C-3A880FEFA0BF}" srcOrd="0" destOrd="0" presId="urn:microsoft.com/office/officeart/2005/8/layout/vList6"/>
    <dgm:cxn modelId="{0E329A42-E004-4540-B652-0A37C5AFEBB9}" type="presParOf" srcId="{6B29117C-5743-44E6-AE7F-ECF5D63F5F3D}" destId="{BBD16059-4ADE-4FEB-A9A2-28F09444143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CB484-3150-493F-AA0B-8614D1F9B942}"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s-SV"/>
        </a:p>
      </dgm:t>
    </dgm:pt>
    <dgm:pt modelId="{F0AAE3E0-AE47-430A-8CE9-62C9850BFFE9}">
      <dgm:prSet phldrT="[Texto]" custT="1"/>
      <dgm:spPr/>
      <dgm:t>
        <a:bodyPr/>
        <a:lstStyle/>
        <a:p>
          <a:r>
            <a:rPr lang="es-MX" sz="1400" dirty="0">
              <a:latin typeface="Bembo Std" panose="02020605060306020A03" pitchFamily="18" charset="0"/>
            </a:rPr>
            <a:t>Continuar consolidando e innovando estrategias para la prevención, atención y Tratamiento VIH  de  PC</a:t>
          </a:r>
          <a:endParaRPr lang="es-SV" sz="1400" dirty="0"/>
        </a:p>
      </dgm:t>
    </dgm:pt>
    <dgm:pt modelId="{EFFB61D1-A51B-453A-8823-1B5934EE4DE2}" type="parTrans" cxnId="{55929390-5D38-446C-97E1-1534491FEBAA}">
      <dgm:prSet/>
      <dgm:spPr/>
      <dgm:t>
        <a:bodyPr/>
        <a:lstStyle/>
        <a:p>
          <a:endParaRPr lang="es-SV" sz="2400"/>
        </a:p>
      </dgm:t>
    </dgm:pt>
    <dgm:pt modelId="{DA75BB81-81D7-45C2-92A2-81AA8D5C00BD}" type="sibTrans" cxnId="{55929390-5D38-446C-97E1-1534491FEBAA}">
      <dgm:prSet/>
      <dgm:spPr/>
      <dgm:t>
        <a:bodyPr/>
        <a:lstStyle/>
        <a:p>
          <a:endParaRPr lang="es-SV" sz="2400"/>
        </a:p>
      </dgm:t>
    </dgm:pt>
    <dgm:pt modelId="{D8720FF1-076A-4A4D-AA9E-349737F49614}">
      <dgm:prSet phldrT="[Texto]" custT="1"/>
      <dgm:spPr/>
      <dgm:t>
        <a:bodyPr/>
        <a:lstStyle/>
        <a:p>
          <a:r>
            <a:rPr lang="es-MX" sz="1400">
              <a:latin typeface="Bembo Std" panose="02020605060306020A03" pitchFamily="18" charset="0"/>
            </a:rPr>
            <a:t>Sostener la estrategia clínicas VICITS y Servicios amigables</a:t>
          </a:r>
          <a:endParaRPr lang="es-SV" sz="1400" dirty="0"/>
        </a:p>
      </dgm:t>
    </dgm:pt>
    <dgm:pt modelId="{99BB10C9-4B95-423A-972F-4074004EF17D}" type="parTrans" cxnId="{67D5CFE9-6F0F-40A4-B826-B3F2FCB3A05D}">
      <dgm:prSet/>
      <dgm:spPr/>
      <dgm:t>
        <a:bodyPr/>
        <a:lstStyle/>
        <a:p>
          <a:endParaRPr lang="es-SV" sz="2400"/>
        </a:p>
      </dgm:t>
    </dgm:pt>
    <dgm:pt modelId="{EF2FA127-0360-4006-A1A3-678279D13B79}" type="sibTrans" cxnId="{67D5CFE9-6F0F-40A4-B826-B3F2FCB3A05D}">
      <dgm:prSet/>
      <dgm:spPr/>
      <dgm:t>
        <a:bodyPr/>
        <a:lstStyle/>
        <a:p>
          <a:endParaRPr lang="es-SV" sz="2400"/>
        </a:p>
      </dgm:t>
    </dgm:pt>
    <dgm:pt modelId="{3D84B2D8-3B2D-4FD2-AF5B-348B315A2747}">
      <dgm:prSet phldrT="[Texto]" custT="1"/>
      <dgm:spPr/>
      <dgm:t>
        <a:bodyPr/>
        <a:lstStyle/>
        <a:p>
          <a:r>
            <a:rPr lang="es-MX" sz="1400">
              <a:latin typeface="Bembo Std" panose="02020605060306020A03" pitchFamily="18" charset="0"/>
            </a:rPr>
            <a:t>Implementación de PrEP en PC</a:t>
          </a:r>
          <a:endParaRPr lang="es-SV" sz="1400" dirty="0"/>
        </a:p>
      </dgm:t>
    </dgm:pt>
    <dgm:pt modelId="{78338FE7-25F2-479C-9DCC-E27AF9EFB448}" type="parTrans" cxnId="{E9BAB5EF-4332-4539-A547-A92B4A4C1DD1}">
      <dgm:prSet/>
      <dgm:spPr/>
      <dgm:t>
        <a:bodyPr/>
        <a:lstStyle/>
        <a:p>
          <a:endParaRPr lang="es-SV" sz="2400"/>
        </a:p>
      </dgm:t>
    </dgm:pt>
    <dgm:pt modelId="{1648BE08-8C08-445F-AD46-B002A9B210A7}" type="sibTrans" cxnId="{E9BAB5EF-4332-4539-A547-A92B4A4C1DD1}">
      <dgm:prSet/>
      <dgm:spPr/>
      <dgm:t>
        <a:bodyPr/>
        <a:lstStyle/>
        <a:p>
          <a:endParaRPr lang="es-SV" sz="2400"/>
        </a:p>
      </dgm:t>
    </dgm:pt>
    <dgm:pt modelId="{F2C88E18-2A42-4D6A-B6E3-53613D13377E}">
      <dgm:prSet phldrT="[Texto]" custT="1"/>
      <dgm:spPr/>
      <dgm:t>
        <a:bodyPr/>
        <a:lstStyle/>
        <a:p>
          <a:r>
            <a:rPr lang="es-MX" sz="1400">
              <a:latin typeface="Bembo Std" panose="02020605060306020A03" pitchFamily="18" charset="0"/>
            </a:rPr>
            <a:t>Coordinación con socios para   respuesta nacional VIH</a:t>
          </a:r>
          <a:endParaRPr lang="es-SV" sz="1400" dirty="0"/>
        </a:p>
      </dgm:t>
    </dgm:pt>
    <dgm:pt modelId="{0E480B44-533F-4F76-B384-6B4BEFA72FC3}" type="parTrans" cxnId="{2C3F3002-4727-4584-8327-0C5B6CF7A596}">
      <dgm:prSet/>
      <dgm:spPr/>
      <dgm:t>
        <a:bodyPr/>
        <a:lstStyle/>
        <a:p>
          <a:endParaRPr lang="es-SV" sz="2400"/>
        </a:p>
      </dgm:t>
    </dgm:pt>
    <dgm:pt modelId="{588C2EB2-03A3-4A7B-8CAF-BA7A9B166C63}" type="sibTrans" cxnId="{2C3F3002-4727-4584-8327-0C5B6CF7A596}">
      <dgm:prSet/>
      <dgm:spPr/>
      <dgm:t>
        <a:bodyPr/>
        <a:lstStyle/>
        <a:p>
          <a:endParaRPr lang="es-SV" sz="2400"/>
        </a:p>
      </dgm:t>
    </dgm:pt>
    <dgm:pt modelId="{E7560BC2-761D-4A5A-8721-812CAB93221F}">
      <dgm:prSet phldrT="[Texto]" custT="1"/>
      <dgm:spPr/>
      <dgm:t>
        <a:bodyPr/>
        <a:lstStyle/>
        <a:p>
          <a:r>
            <a:rPr lang="es-MX" sz="1400" dirty="0">
              <a:latin typeface="Bembo Std" panose="02020605060306020A03" pitchFamily="18" charset="0"/>
            </a:rPr>
            <a:t> Participación de sociedad civil en la respuesta a través de SR</a:t>
          </a:r>
          <a:endParaRPr lang="es-SV" sz="1400" dirty="0"/>
        </a:p>
      </dgm:t>
    </dgm:pt>
    <dgm:pt modelId="{81F3AA0E-0FD1-4C6D-9CE8-67376AE15781}" type="parTrans" cxnId="{19D917A0-6B71-42BA-84FA-9F5CE3DF2F4A}">
      <dgm:prSet/>
      <dgm:spPr/>
      <dgm:t>
        <a:bodyPr/>
        <a:lstStyle/>
        <a:p>
          <a:endParaRPr lang="es-SV" sz="2400"/>
        </a:p>
      </dgm:t>
    </dgm:pt>
    <dgm:pt modelId="{B705984C-8661-4FE9-A5D0-C393903853ED}" type="sibTrans" cxnId="{19D917A0-6B71-42BA-84FA-9F5CE3DF2F4A}">
      <dgm:prSet/>
      <dgm:spPr/>
      <dgm:t>
        <a:bodyPr/>
        <a:lstStyle/>
        <a:p>
          <a:endParaRPr lang="es-SV" sz="2400"/>
        </a:p>
      </dgm:t>
    </dgm:pt>
    <dgm:pt modelId="{20003435-A942-44D3-8522-26D1CFB8C2FB}" type="pres">
      <dgm:prSet presAssocID="{83FCB484-3150-493F-AA0B-8614D1F9B942}" presName="Name0" presStyleCnt="0">
        <dgm:presLayoutVars>
          <dgm:dir/>
          <dgm:resizeHandles val="exact"/>
        </dgm:presLayoutVars>
      </dgm:prSet>
      <dgm:spPr/>
    </dgm:pt>
    <dgm:pt modelId="{6AE5D325-F353-4FCC-8D94-DC9B75FE684D}" type="pres">
      <dgm:prSet presAssocID="{83FCB484-3150-493F-AA0B-8614D1F9B942}" presName="fgShape" presStyleLbl="fgShp" presStyleIdx="0" presStyleCnt="1"/>
      <dgm:spPr/>
    </dgm:pt>
    <dgm:pt modelId="{41C662CD-B44C-451B-8B65-F53D38F69FC5}" type="pres">
      <dgm:prSet presAssocID="{83FCB484-3150-493F-AA0B-8614D1F9B942}" presName="linComp" presStyleCnt="0"/>
      <dgm:spPr/>
    </dgm:pt>
    <dgm:pt modelId="{EA449284-1EB2-463D-85C9-753CE30C295E}" type="pres">
      <dgm:prSet presAssocID="{F0AAE3E0-AE47-430A-8CE9-62C9850BFFE9}" presName="compNode" presStyleCnt="0"/>
      <dgm:spPr/>
    </dgm:pt>
    <dgm:pt modelId="{DF04890A-79E2-476A-AD7B-200F5FA361EE}" type="pres">
      <dgm:prSet presAssocID="{F0AAE3E0-AE47-430A-8CE9-62C9850BFFE9}" presName="bkgdShape" presStyleLbl="node1" presStyleIdx="0" presStyleCnt="5"/>
      <dgm:spPr/>
    </dgm:pt>
    <dgm:pt modelId="{3DF1B6C2-30BE-40F2-BACF-4A412F15AE2D}" type="pres">
      <dgm:prSet presAssocID="{F0AAE3E0-AE47-430A-8CE9-62C9850BFFE9}" presName="nodeTx" presStyleLbl="node1" presStyleIdx="0" presStyleCnt="5">
        <dgm:presLayoutVars>
          <dgm:bulletEnabled val="1"/>
        </dgm:presLayoutVars>
      </dgm:prSet>
      <dgm:spPr/>
    </dgm:pt>
    <dgm:pt modelId="{548674BB-175F-4A74-9B72-91F9F0142D5E}" type="pres">
      <dgm:prSet presAssocID="{F0AAE3E0-AE47-430A-8CE9-62C9850BFFE9}" presName="invisiNode" presStyleLbl="node1" presStyleIdx="0" presStyleCnt="5"/>
      <dgm:spPr/>
    </dgm:pt>
    <dgm:pt modelId="{F6D44EE5-58E9-4EAE-A42C-C527C6F46EC8}" type="pres">
      <dgm:prSet presAssocID="{F0AAE3E0-AE47-430A-8CE9-62C9850BFFE9}"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Alumnos estudiando bajo la supervisión del profesor"/>
        </a:ext>
      </dgm:extLst>
    </dgm:pt>
    <dgm:pt modelId="{ABCAF063-3340-43C1-9F70-FF936318FEC7}" type="pres">
      <dgm:prSet presAssocID="{DA75BB81-81D7-45C2-92A2-81AA8D5C00BD}" presName="sibTrans" presStyleLbl="sibTrans2D1" presStyleIdx="0" presStyleCnt="0"/>
      <dgm:spPr/>
    </dgm:pt>
    <dgm:pt modelId="{ED9E0B5B-D631-48C8-97C2-A4D0A2BF7431}" type="pres">
      <dgm:prSet presAssocID="{D8720FF1-076A-4A4D-AA9E-349737F49614}" presName="compNode" presStyleCnt="0"/>
      <dgm:spPr/>
    </dgm:pt>
    <dgm:pt modelId="{F71CFCFB-D139-4944-B06A-19D60DAD4871}" type="pres">
      <dgm:prSet presAssocID="{D8720FF1-076A-4A4D-AA9E-349737F49614}" presName="bkgdShape" presStyleLbl="node1" presStyleIdx="1" presStyleCnt="5"/>
      <dgm:spPr/>
    </dgm:pt>
    <dgm:pt modelId="{878B94C6-AF68-4A84-A0EA-C325F72F2CC8}" type="pres">
      <dgm:prSet presAssocID="{D8720FF1-076A-4A4D-AA9E-349737F49614}" presName="nodeTx" presStyleLbl="node1" presStyleIdx="1" presStyleCnt="5">
        <dgm:presLayoutVars>
          <dgm:bulletEnabled val="1"/>
        </dgm:presLayoutVars>
      </dgm:prSet>
      <dgm:spPr/>
    </dgm:pt>
    <dgm:pt modelId="{7457F029-C413-4F94-942E-13F2FB0CB30B}" type="pres">
      <dgm:prSet presAssocID="{D8720FF1-076A-4A4D-AA9E-349737F49614}" presName="invisiNode" presStyleLbl="node1" presStyleIdx="1" presStyleCnt="5"/>
      <dgm:spPr/>
    </dgm:pt>
    <dgm:pt modelId="{43E92E2F-55C9-4B63-954B-992DA158E6D3}" type="pres">
      <dgm:prSet presAssocID="{D8720FF1-076A-4A4D-AA9E-349737F4961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Cables de colores en forma de arco iris"/>
        </a:ext>
      </dgm:extLst>
    </dgm:pt>
    <dgm:pt modelId="{98C2E401-C77F-4C4A-BB38-8E501840239F}" type="pres">
      <dgm:prSet presAssocID="{EF2FA127-0360-4006-A1A3-678279D13B79}" presName="sibTrans" presStyleLbl="sibTrans2D1" presStyleIdx="0" presStyleCnt="0"/>
      <dgm:spPr/>
    </dgm:pt>
    <dgm:pt modelId="{8B17997F-EF2C-47D3-BF3B-4E081EE3A64E}" type="pres">
      <dgm:prSet presAssocID="{3D84B2D8-3B2D-4FD2-AF5B-348B315A2747}" presName="compNode" presStyleCnt="0"/>
      <dgm:spPr/>
    </dgm:pt>
    <dgm:pt modelId="{450C0B7E-5CDE-43F5-AE9D-BF19FBF2836E}" type="pres">
      <dgm:prSet presAssocID="{3D84B2D8-3B2D-4FD2-AF5B-348B315A2747}" presName="bkgdShape" presStyleLbl="node1" presStyleIdx="2" presStyleCnt="5"/>
      <dgm:spPr/>
    </dgm:pt>
    <dgm:pt modelId="{34F63F7D-8951-4BE3-B632-10A8113564EF}" type="pres">
      <dgm:prSet presAssocID="{3D84B2D8-3B2D-4FD2-AF5B-348B315A2747}" presName="nodeTx" presStyleLbl="node1" presStyleIdx="2" presStyleCnt="5">
        <dgm:presLayoutVars>
          <dgm:bulletEnabled val="1"/>
        </dgm:presLayoutVars>
      </dgm:prSet>
      <dgm:spPr/>
    </dgm:pt>
    <dgm:pt modelId="{61BF980C-8151-4B7E-A505-099D58617573}" type="pres">
      <dgm:prSet presAssocID="{3D84B2D8-3B2D-4FD2-AF5B-348B315A2747}" presName="invisiNode" presStyleLbl="node1" presStyleIdx="2" presStyleCnt="5"/>
      <dgm:spPr/>
    </dgm:pt>
    <dgm:pt modelId="{250234E5-EAE3-49AF-B43B-5CA13516798F}" type="pres">
      <dgm:prSet presAssocID="{3D84B2D8-3B2D-4FD2-AF5B-348B315A2747}"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ina contorno"/>
        </a:ext>
      </dgm:extLst>
    </dgm:pt>
    <dgm:pt modelId="{98D454F7-8EFB-4ECA-81B5-B56705EDC196}" type="pres">
      <dgm:prSet presAssocID="{1648BE08-8C08-445F-AD46-B002A9B210A7}" presName="sibTrans" presStyleLbl="sibTrans2D1" presStyleIdx="0" presStyleCnt="0"/>
      <dgm:spPr/>
    </dgm:pt>
    <dgm:pt modelId="{BBA4CB42-D02A-4269-A473-95DAC99F8051}" type="pres">
      <dgm:prSet presAssocID="{F2C88E18-2A42-4D6A-B6E3-53613D13377E}" presName="compNode" presStyleCnt="0"/>
      <dgm:spPr/>
    </dgm:pt>
    <dgm:pt modelId="{2F164072-8334-4206-AF96-9A5CC33178C2}" type="pres">
      <dgm:prSet presAssocID="{F2C88E18-2A42-4D6A-B6E3-53613D13377E}" presName="bkgdShape" presStyleLbl="node1" presStyleIdx="3" presStyleCnt="5"/>
      <dgm:spPr/>
    </dgm:pt>
    <dgm:pt modelId="{D520C88A-B9B4-41CF-A82A-DAE9FD3AC3F2}" type="pres">
      <dgm:prSet presAssocID="{F2C88E18-2A42-4D6A-B6E3-53613D13377E}" presName="nodeTx" presStyleLbl="node1" presStyleIdx="3" presStyleCnt="5">
        <dgm:presLayoutVars>
          <dgm:bulletEnabled val="1"/>
        </dgm:presLayoutVars>
      </dgm:prSet>
      <dgm:spPr/>
    </dgm:pt>
    <dgm:pt modelId="{27A2B916-EC7D-4DF9-9820-A5D5E60229EA}" type="pres">
      <dgm:prSet presAssocID="{F2C88E18-2A42-4D6A-B6E3-53613D13377E}" presName="invisiNode" presStyleLbl="node1" presStyleIdx="3" presStyleCnt="5"/>
      <dgm:spPr/>
    </dgm:pt>
    <dgm:pt modelId="{184E19AA-0C40-424D-B86C-AA12912DE411}" type="pres">
      <dgm:prSet presAssocID="{F2C88E18-2A42-4D6A-B6E3-53613D13377E}" presName="imagNode"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rindis con relleno sólido"/>
        </a:ext>
      </dgm:extLst>
    </dgm:pt>
    <dgm:pt modelId="{1EF351BD-64C5-4950-B5EE-65D08E053555}" type="pres">
      <dgm:prSet presAssocID="{588C2EB2-03A3-4A7B-8CAF-BA7A9B166C63}" presName="sibTrans" presStyleLbl="sibTrans2D1" presStyleIdx="0" presStyleCnt="0"/>
      <dgm:spPr/>
    </dgm:pt>
    <dgm:pt modelId="{434FD16C-C659-41F0-ABC4-5549AE57D917}" type="pres">
      <dgm:prSet presAssocID="{E7560BC2-761D-4A5A-8721-812CAB93221F}" presName="compNode" presStyleCnt="0"/>
      <dgm:spPr/>
    </dgm:pt>
    <dgm:pt modelId="{C7BFBA13-E062-4DFA-A483-50C22B21DD49}" type="pres">
      <dgm:prSet presAssocID="{E7560BC2-761D-4A5A-8721-812CAB93221F}" presName="bkgdShape" presStyleLbl="node1" presStyleIdx="4" presStyleCnt="5"/>
      <dgm:spPr/>
    </dgm:pt>
    <dgm:pt modelId="{6E189FC3-4731-4889-BAC8-35B10C0AD596}" type="pres">
      <dgm:prSet presAssocID="{E7560BC2-761D-4A5A-8721-812CAB93221F}" presName="nodeTx" presStyleLbl="node1" presStyleIdx="4" presStyleCnt="5">
        <dgm:presLayoutVars>
          <dgm:bulletEnabled val="1"/>
        </dgm:presLayoutVars>
      </dgm:prSet>
      <dgm:spPr/>
    </dgm:pt>
    <dgm:pt modelId="{B097AFA6-F45C-4C5A-8787-1B336267AB63}" type="pres">
      <dgm:prSet presAssocID="{E7560BC2-761D-4A5A-8721-812CAB93221F}" presName="invisiNode" presStyleLbl="node1" presStyleIdx="4" presStyleCnt="5"/>
      <dgm:spPr/>
    </dgm:pt>
    <dgm:pt modelId="{A6C397A9-0632-4576-B423-501E85F1B568}" type="pres">
      <dgm:prSet presAssocID="{E7560BC2-761D-4A5A-8721-812CAB93221F}" presName="imagNode" presStyleLbl="fgImgPlace1" presStyleIdx="4" presStyleCnt="5"/>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Estudiantes sonrientes charlando en el pasillo de la escuela"/>
        </a:ext>
      </dgm:extLst>
    </dgm:pt>
  </dgm:ptLst>
  <dgm:cxnLst>
    <dgm:cxn modelId="{D3352D00-79C5-4AC8-B1A7-2C77FC321476}" type="presOf" srcId="{DA75BB81-81D7-45C2-92A2-81AA8D5C00BD}" destId="{ABCAF063-3340-43C1-9F70-FF936318FEC7}" srcOrd="0" destOrd="0" presId="urn:microsoft.com/office/officeart/2005/8/layout/hList7"/>
    <dgm:cxn modelId="{D100F300-F9F2-4245-9661-029C8964A85C}" type="presOf" srcId="{F2C88E18-2A42-4D6A-B6E3-53613D13377E}" destId="{2F164072-8334-4206-AF96-9A5CC33178C2}" srcOrd="0" destOrd="0" presId="urn:microsoft.com/office/officeart/2005/8/layout/hList7"/>
    <dgm:cxn modelId="{2C3F3002-4727-4584-8327-0C5B6CF7A596}" srcId="{83FCB484-3150-493F-AA0B-8614D1F9B942}" destId="{F2C88E18-2A42-4D6A-B6E3-53613D13377E}" srcOrd="3" destOrd="0" parTransId="{0E480B44-533F-4F76-B384-6B4BEFA72FC3}" sibTransId="{588C2EB2-03A3-4A7B-8CAF-BA7A9B166C63}"/>
    <dgm:cxn modelId="{6790E102-5F03-413C-A30A-5DBC8A8AFDFC}" type="presOf" srcId="{83FCB484-3150-493F-AA0B-8614D1F9B942}" destId="{20003435-A942-44D3-8522-26D1CFB8C2FB}" srcOrd="0" destOrd="0" presId="urn:microsoft.com/office/officeart/2005/8/layout/hList7"/>
    <dgm:cxn modelId="{EAD56015-8283-4F8C-8CEA-2568D6256F4B}" type="presOf" srcId="{EF2FA127-0360-4006-A1A3-678279D13B79}" destId="{98C2E401-C77F-4C4A-BB38-8E501840239F}" srcOrd="0" destOrd="0" presId="urn:microsoft.com/office/officeart/2005/8/layout/hList7"/>
    <dgm:cxn modelId="{2B8CD52C-A745-48B3-97D4-D201044496D0}" type="presOf" srcId="{F0AAE3E0-AE47-430A-8CE9-62C9850BFFE9}" destId="{DF04890A-79E2-476A-AD7B-200F5FA361EE}" srcOrd="0" destOrd="0" presId="urn:microsoft.com/office/officeart/2005/8/layout/hList7"/>
    <dgm:cxn modelId="{547F9D49-C921-42C2-ADCC-6A679FC45E51}" type="presOf" srcId="{E7560BC2-761D-4A5A-8721-812CAB93221F}" destId="{6E189FC3-4731-4889-BAC8-35B10C0AD596}" srcOrd="1" destOrd="0" presId="urn:microsoft.com/office/officeart/2005/8/layout/hList7"/>
    <dgm:cxn modelId="{80DFB46A-03A1-44F1-ABA1-B9DC392437A6}" type="presOf" srcId="{F2C88E18-2A42-4D6A-B6E3-53613D13377E}" destId="{D520C88A-B9B4-41CF-A82A-DAE9FD3AC3F2}" srcOrd="1" destOrd="0" presId="urn:microsoft.com/office/officeart/2005/8/layout/hList7"/>
    <dgm:cxn modelId="{5F22426E-4A37-4CB2-91B4-F2F88DCD73D1}" type="presOf" srcId="{E7560BC2-761D-4A5A-8721-812CAB93221F}" destId="{C7BFBA13-E062-4DFA-A483-50C22B21DD49}" srcOrd="0" destOrd="0" presId="urn:microsoft.com/office/officeart/2005/8/layout/hList7"/>
    <dgm:cxn modelId="{F3454379-B307-4092-8B1E-9D93A0716076}" type="presOf" srcId="{3D84B2D8-3B2D-4FD2-AF5B-348B315A2747}" destId="{450C0B7E-5CDE-43F5-AE9D-BF19FBF2836E}" srcOrd="0" destOrd="0" presId="urn:microsoft.com/office/officeart/2005/8/layout/hList7"/>
    <dgm:cxn modelId="{74F15383-6D8C-43AB-B2AA-8D4E91D6F1DF}" type="presOf" srcId="{1648BE08-8C08-445F-AD46-B002A9B210A7}" destId="{98D454F7-8EFB-4ECA-81B5-B56705EDC196}" srcOrd="0" destOrd="0" presId="urn:microsoft.com/office/officeart/2005/8/layout/hList7"/>
    <dgm:cxn modelId="{56B3878E-210B-421D-8E75-53B7A26BC4EE}" type="presOf" srcId="{3D84B2D8-3B2D-4FD2-AF5B-348B315A2747}" destId="{34F63F7D-8951-4BE3-B632-10A8113564EF}" srcOrd="1" destOrd="0" presId="urn:microsoft.com/office/officeart/2005/8/layout/hList7"/>
    <dgm:cxn modelId="{55929390-5D38-446C-97E1-1534491FEBAA}" srcId="{83FCB484-3150-493F-AA0B-8614D1F9B942}" destId="{F0AAE3E0-AE47-430A-8CE9-62C9850BFFE9}" srcOrd="0" destOrd="0" parTransId="{EFFB61D1-A51B-453A-8823-1B5934EE4DE2}" sibTransId="{DA75BB81-81D7-45C2-92A2-81AA8D5C00BD}"/>
    <dgm:cxn modelId="{19D917A0-6B71-42BA-84FA-9F5CE3DF2F4A}" srcId="{83FCB484-3150-493F-AA0B-8614D1F9B942}" destId="{E7560BC2-761D-4A5A-8721-812CAB93221F}" srcOrd="4" destOrd="0" parTransId="{81F3AA0E-0FD1-4C6D-9CE8-67376AE15781}" sibTransId="{B705984C-8661-4FE9-A5D0-C393903853ED}"/>
    <dgm:cxn modelId="{5E2251BB-FF65-404A-B656-4583B6F1268F}" type="presOf" srcId="{F0AAE3E0-AE47-430A-8CE9-62C9850BFFE9}" destId="{3DF1B6C2-30BE-40F2-BACF-4A412F15AE2D}" srcOrd="1" destOrd="0" presId="urn:microsoft.com/office/officeart/2005/8/layout/hList7"/>
    <dgm:cxn modelId="{1005D7D3-1602-4053-9A52-4EF9717A4024}" type="presOf" srcId="{588C2EB2-03A3-4A7B-8CAF-BA7A9B166C63}" destId="{1EF351BD-64C5-4950-B5EE-65D08E053555}" srcOrd="0" destOrd="0" presId="urn:microsoft.com/office/officeart/2005/8/layout/hList7"/>
    <dgm:cxn modelId="{67D5CFE9-6F0F-40A4-B826-B3F2FCB3A05D}" srcId="{83FCB484-3150-493F-AA0B-8614D1F9B942}" destId="{D8720FF1-076A-4A4D-AA9E-349737F49614}" srcOrd="1" destOrd="0" parTransId="{99BB10C9-4B95-423A-972F-4074004EF17D}" sibTransId="{EF2FA127-0360-4006-A1A3-678279D13B79}"/>
    <dgm:cxn modelId="{9747AFEC-926C-47D8-AFFB-9A8FF7AE4429}" type="presOf" srcId="{D8720FF1-076A-4A4D-AA9E-349737F49614}" destId="{878B94C6-AF68-4A84-A0EA-C325F72F2CC8}" srcOrd="1" destOrd="0" presId="urn:microsoft.com/office/officeart/2005/8/layout/hList7"/>
    <dgm:cxn modelId="{E9BAB5EF-4332-4539-A547-A92B4A4C1DD1}" srcId="{83FCB484-3150-493F-AA0B-8614D1F9B942}" destId="{3D84B2D8-3B2D-4FD2-AF5B-348B315A2747}" srcOrd="2" destOrd="0" parTransId="{78338FE7-25F2-479C-9DCC-E27AF9EFB448}" sibTransId="{1648BE08-8C08-445F-AD46-B002A9B210A7}"/>
    <dgm:cxn modelId="{CEF44EFE-3E4C-460C-AD6E-C55278CE9F55}" type="presOf" srcId="{D8720FF1-076A-4A4D-AA9E-349737F49614}" destId="{F71CFCFB-D139-4944-B06A-19D60DAD4871}" srcOrd="0" destOrd="0" presId="urn:microsoft.com/office/officeart/2005/8/layout/hList7"/>
    <dgm:cxn modelId="{2C535DB7-E405-42BB-AA85-868ACC721C27}" type="presParOf" srcId="{20003435-A942-44D3-8522-26D1CFB8C2FB}" destId="{6AE5D325-F353-4FCC-8D94-DC9B75FE684D}" srcOrd="0" destOrd="0" presId="urn:microsoft.com/office/officeart/2005/8/layout/hList7"/>
    <dgm:cxn modelId="{E9A813E0-3A6A-4E7C-83AB-15E61099C7BA}" type="presParOf" srcId="{20003435-A942-44D3-8522-26D1CFB8C2FB}" destId="{41C662CD-B44C-451B-8B65-F53D38F69FC5}" srcOrd="1" destOrd="0" presId="urn:microsoft.com/office/officeart/2005/8/layout/hList7"/>
    <dgm:cxn modelId="{ABE1768C-CFDA-4034-9C4E-562339CD7C47}" type="presParOf" srcId="{41C662CD-B44C-451B-8B65-F53D38F69FC5}" destId="{EA449284-1EB2-463D-85C9-753CE30C295E}" srcOrd="0" destOrd="0" presId="urn:microsoft.com/office/officeart/2005/8/layout/hList7"/>
    <dgm:cxn modelId="{0BD47A53-7881-4F3D-ACDA-E317170228C8}" type="presParOf" srcId="{EA449284-1EB2-463D-85C9-753CE30C295E}" destId="{DF04890A-79E2-476A-AD7B-200F5FA361EE}" srcOrd="0" destOrd="0" presId="urn:microsoft.com/office/officeart/2005/8/layout/hList7"/>
    <dgm:cxn modelId="{08169CCA-E848-4972-8FE5-699BEA874FD9}" type="presParOf" srcId="{EA449284-1EB2-463D-85C9-753CE30C295E}" destId="{3DF1B6C2-30BE-40F2-BACF-4A412F15AE2D}" srcOrd="1" destOrd="0" presId="urn:microsoft.com/office/officeart/2005/8/layout/hList7"/>
    <dgm:cxn modelId="{FCB22DB4-AEE6-4C23-9822-31EB1F457A4A}" type="presParOf" srcId="{EA449284-1EB2-463D-85C9-753CE30C295E}" destId="{548674BB-175F-4A74-9B72-91F9F0142D5E}" srcOrd="2" destOrd="0" presId="urn:microsoft.com/office/officeart/2005/8/layout/hList7"/>
    <dgm:cxn modelId="{60BEFFD7-8089-4228-9A7D-86BB46A9D652}" type="presParOf" srcId="{EA449284-1EB2-463D-85C9-753CE30C295E}" destId="{F6D44EE5-58E9-4EAE-A42C-C527C6F46EC8}" srcOrd="3" destOrd="0" presId="urn:microsoft.com/office/officeart/2005/8/layout/hList7"/>
    <dgm:cxn modelId="{D9560524-C98F-412B-B597-1FAB91CEC751}" type="presParOf" srcId="{41C662CD-B44C-451B-8B65-F53D38F69FC5}" destId="{ABCAF063-3340-43C1-9F70-FF936318FEC7}" srcOrd="1" destOrd="0" presId="urn:microsoft.com/office/officeart/2005/8/layout/hList7"/>
    <dgm:cxn modelId="{77DBC945-46E5-4874-B15C-51BBB1A20362}" type="presParOf" srcId="{41C662CD-B44C-451B-8B65-F53D38F69FC5}" destId="{ED9E0B5B-D631-48C8-97C2-A4D0A2BF7431}" srcOrd="2" destOrd="0" presId="urn:microsoft.com/office/officeart/2005/8/layout/hList7"/>
    <dgm:cxn modelId="{7C9DC8FA-48AB-457D-81F8-5C70B0170CBA}" type="presParOf" srcId="{ED9E0B5B-D631-48C8-97C2-A4D0A2BF7431}" destId="{F71CFCFB-D139-4944-B06A-19D60DAD4871}" srcOrd="0" destOrd="0" presId="urn:microsoft.com/office/officeart/2005/8/layout/hList7"/>
    <dgm:cxn modelId="{289EED5F-409F-46CE-AA47-0859D55F02D6}" type="presParOf" srcId="{ED9E0B5B-D631-48C8-97C2-A4D0A2BF7431}" destId="{878B94C6-AF68-4A84-A0EA-C325F72F2CC8}" srcOrd="1" destOrd="0" presId="urn:microsoft.com/office/officeart/2005/8/layout/hList7"/>
    <dgm:cxn modelId="{58892E09-8980-4F5F-8A6F-9B4A96A2E4E6}" type="presParOf" srcId="{ED9E0B5B-D631-48C8-97C2-A4D0A2BF7431}" destId="{7457F029-C413-4F94-942E-13F2FB0CB30B}" srcOrd="2" destOrd="0" presId="urn:microsoft.com/office/officeart/2005/8/layout/hList7"/>
    <dgm:cxn modelId="{B08098A3-30F4-4AC5-B0FC-02651FE0D7C9}" type="presParOf" srcId="{ED9E0B5B-D631-48C8-97C2-A4D0A2BF7431}" destId="{43E92E2F-55C9-4B63-954B-992DA158E6D3}" srcOrd="3" destOrd="0" presId="urn:microsoft.com/office/officeart/2005/8/layout/hList7"/>
    <dgm:cxn modelId="{C64D57C3-8CD2-4A01-9885-E7FE15554E13}" type="presParOf" srcId="{41C662CD-B44C-451B-8B65-F53D38F69FC5}" destId="{98C2E401-C77F-4C4A-BB38-8E501840239F}" srcOrd="3" destOrd="0" presId="urn:microsoft.com/office/officeart/2005/8/layout/hList7"/>
    <dgm:cxn modelId="{3B9A7FE7-35AE-4A34-9E74-FE1C02231A42}" type="presParOf" srcId="{41C662CD-B44C-451B-8B65-F53D38F69FC5}" destId="{8B17997F-EF2C-47D3-BF3B-4E081EE3A64E}" srcOrd="4" destOrd="0" presId="urn:microsoft.com/office/officeart/2005/8/layout/hList7"/>
    <dgm:cxn modelId="{1F887F74-D91B-47F8-893E-C9D026EA7817}" type="presParOf" srcId="{8B17997F-EF2C-47D3-BF3B-4E081EE3A64E}" destId="{450C0B7E-5CDE-43F5-AE9D-BF19FBF2836E}" srcOrd="0" destOrd="0" presId="urn:microsoft.com/office/officeart/2005/8/layout/hList7"/>
    <dgm:cxn modelId="{EC4023AC-CE1C-45C0-AB49-1DF3E6170FFE}" type="presParOf" srcId="{8B17997F-EF2C-47D3-BF3B-4E081EE3A64E}" destId="{34F63F7D-8951-4BE3-B632-10A8113564EF}" srcOrd="1" destOrd="0" presId="urn:microsoft.com/office/officeart/2005/8/layout/hList7"/>
    <dgm:cxn modelId="{772AAACA-65A6-4AFC-93E3-4B19D533E7D3}" type="presParOf" srcId="{8B17997F-EF2C-47D3-BF3B-4E081EE3A64E}" destId="{61BF980C-8151-4B7E-A505-099D58617573}" srcOrd="2" destOrd="0" presId="urn:microsoft.com/office/officeart/2005/8/layout/hList7"/>
    <dgm:cxn modelId="{DB366612-A971-41FA-A8EC-43630EA87B90}" type="presParOf" srcId="{8B17997F-EF2C-47D3-BF3B-4E081EE3A64E}" destId="{250234E5-EAE3-49AF-B43B-5CA13516798F}" srcOrd="3" destOrd="0" presId="urn:microsoft.com/office/officeart/2005/8/layout/hList7"/>
    <dgm:cxn modelId="{C03BC70C-2DFD-4121-B5E0-FB79AC38724C}" type="presParOf" srcId="{41C662CD-B44C-451B-8B65-F53D38F69FC5}" destId="{98D454F7-8EFB-4ECA-81B5-B56705EDC196}" srcOrd="5" destOrd="0" presId="urn:microsoft.com/office/officeart/2005/8/layout/hList7"/>
    <dgm:cxn modelId="{1CFB36FF-B043-4317-9953-7E130CFBCAF4}" type="presParOf" srcId="{41C662CD-B44C-451B-8B65-F53D38F69FC5}" destId="{BBA4CB42-D02A-4269-A473-95DAC99F8051}" srcOrd="6" destOrd="0" presId="urn:microsoft.com/office/officeart/2005/8/layout/hList7"/>
    <dgm:cxn modelId="{00BD5EBF-3AE7-4C55-936C-67A46EBA2F02}" type="presParOf" srcId="{BBA4CB42-D02A-4269-A473-95DAC99F8051}" destId="{2F164072-8334-4206-AF96-9A5CC33178C2}" srcOrd="0" destOrd="0" presId="urn:microsoft.com/office/officeart/2005/8/layout/hList7"/>
    <dgm:cxn modelId="{2AC0273A-2810-4399-AA33-EEBACDBBBB02}" type="presParOf" srcId="{BBA4CB42-D02A-4269-A473-95DAC99F8051}" destId="{D520C88A-B9B4-41CF-A82A-DAE9FD3AC3F2}" srcOrd="1" destOrd="0" presId="urn:microsoft.com/office/officeart/2005/8/layout/hList7"/>
    <dgm:cxn modelId="{2C11BA01-4CEE-41C7-BBA4-39DFCC29E312}" type="presParOf" srcId="{BBA4CB42-D02A-4269-A473-95DAC99F8051}" destId="{27A2B916-EC7D-4DF9-9820-A5D5E60229EA}" srcOrd="2" destOrd="0" presId="urn:microsoft.com/office/officeart/2005/8/layout/hList7"/>
    <dgm:cxn modelId="{EDD62887-6B31-4BDB-BA00-9B34DD08B7A8}" type="presParOf" srcId="{BBA4CB42-D02A-4269-A473-95DAC99F8051}" destId="{184E19AA-0C40-424D-B86C-AA12912DE411}" srcOrd="3" destOrd="0" presId="urn:microsoft.com/office/officeart/2005/8/layout/hList7"/>
    <dgm:cxn modelId="{980532E7-7FF3-4AD7-B577-695B156A7FEE}" type="presParOf" srcId="{41C662CD-B44C-451B-8B65-F53D38F69FC5}" destId="{1EF351BD-64C5-4950-B5EE-65D08E053555}" srcOrd="7" destOrd="0" presId="urn:microsoft.com/office/officeart/2005/8/layout/hList7"/>
    <dgm:cxn modelId="{66BCFACE-91B5-41FE-841C-CC158669B697}" type="presParOf" srcId="{41C662CD-B44C-451B-8B65-F53D38F69FC5}" destId="{434FD16C-C659-41F0-ABC4-5549AE57D917}" srcOrd="8" destOrd="0" presId="urn:microsoft.com/office/officeart/2005/8/layout/hList7"/>
    <dgm:cxn modelId="{6419289C-E07F-48A0-BE06-3BA7F464C0AD}" type="presParOf" srcId="{434FD16C-C659-41F0-ABC4-5549AE57D917}" destId="{C7BFBA13-E062-4DFA-A483-50C22B21DD49}" srcOrd="0" destOrd="0" presId="urn:microsoft.com/office/officeart/2005/8/layout/hList7"/>
    <dgm:cxn modelId="{744BDB95-0406-4464-A511-E709A5B65F9E}" type="presParOf" srcId="{434FD16C-C659-41F0-ABC4-5549AE57D917}" destId="{6E189FC3-4731-4889-BAC8-35B10C0AD596}" srcOrd="1" destOrd="0" presId="urn:microsoft.com/office/officeart/2005/8/layout/hList7"/>
    <dgm:cxn modelId="{EFC644BE-7B94-4E70-8326-397B6A80A365}" type="presParOf" srcId="{434FD16C-C659-41F0-ABC4-5549AE57D917}" destId="{B097AFA6-F45C-4C5A-8787-1B336267AB63}" srcOrd="2" destOrd="0" presId="urn:microsoft.com/office/officeart/2005/8/layout/hList7"/>
    <dgm:cxn modelId="{4F5036E7-98A1-41A1-95DF-BF0DC54CC044}" type="presParOf" srcId="{434FD16C-C659-41F0-ABC4-5549AE57D917}" destId="{A6C397A9-0632-4576-B423-501E85F1B56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FCB484-3150-493F-AA0B-8614D1F9B942}"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s-SV"/>
        </a:p>
      </dgm:t>
    </dgm:pt>
    <dgm:pt modelId="{F0AAE3E0-AE47-430A-8CE9-62C9850BFFE9}">
      <dgm:prSet phldrT="[Texto]" custT="1"/>
      <dgm:spPr/>
      <dgm:t>
        <a:bodyPr/>
        <a:lstStyle/>
        <a:p>
          <a:r>
            <a:rPr lang="es-MX" sz="1400" dirty="0">
              <a:latin typeface="Bembo Std" panose="02020605060306020A03" pitchFamily="18" charset="0"/>
            </a:rPr>
            <a:t>Continuar con la   mejora en los pilares  de la cascada del continuo de la atención VIH</a:t>
          </a:r>
          <a:endParaRPr lang="es-SV" sz="1400" dirty="0">
            <a:latin typeface="Bembo Std" panose="02020605060306020A03" pitchFamily="18" charset="0"/>
          </a:endParaRPr>
        </a:p>
      </dgm:t>
    </dgm:pt>
    <dgm:pt modelId="{EFFB61D1-A51B-453A-8823-1B5934EE4DE2}" type="parTrans" cxnId="{55929390-5D38-446C-97E1-1534491FEBAA}">
      <dgm:prSet/>
      <dgm:spPr/>
      <dgm:t>
        <a:bodyPr/>
        <a:lstStyle/>
        <a:p>
          <a:endParaRPr lang="es-SV" sz="2400"/>
        </a:p>
      </dgm:t>
    </dgm:pt>
    <dgm:pt modelId="{DA75BB81-81D7-45C2-92A2-81AA8D5C00BD}" type="sibTrans" cxnId="{55929390-5D38-446C-97E1-1534491FEBAA}">
      <dgm:prSet/>
      <dgm:spPr/>
      <dgm:t>
        <a:bodyPr/>
        <a:lstStyle/>
        <a:p>
          <a:endParaRPr lang="es-SV" sz="2400"/>
        </a:p>
      </dgm:t>
    </dgm:pt>
    <dgm:pt modelId="{D8720FF1-076A-4A4D-AA9E-349737F49614}">
      <dgm:prSet phldrT="[Texto]" custT="1"/>
      <dgm:spPr/>
      <dgm:t>
        <a:bodyPr/>
        <a:lstStyle/>
        <a:p>
          <a:r>
            <a:rPr lang="es-MX" sz="1400" dirty="0">
              <a:latin typeface="Bembo Std" panose="02020605060306020A03" pitchFamily="18" charset="0"/>
            </a:rPr>
            <a:t>Seguimiento a cumplimiento lineamientos: </a:t>
          </a:r>
        </a:p>
        <a:p>
          <a:r>
            <a:rPr lang="es-MX" sz="1400" dirty="0">
              <a:latin typeface="Bembo Std" panose="02020605060306020A03" pitchFamily="18" charset="0"/>
            </a:rPr>
            <a:t>Test and </a:t>
          </a:r>
          <a:r>
            <a:rPr lang="es-MX" sz="1400" dirty="0" err="1">
              <a:latin typeface="Bembo Std" panose="02020605060306020A03" pitchFamily="18" charset="0"/>
            </a:rPr>
            <a:t>Treat</a:t>
          </a:r>
          <a:endParaRPr lang="es-MX" sz="1400" dirty="0">
            <a:latin typeface="Bembo Std" panose="02020605060306020A03" pitchFamily="18" charset="0"/>
          </a:endParaRPr>
        </a:p>
        <a:p>
          <a:r>
            <a:rPr lang="es-MX" sz="1400" dirty="0">
              <a:latin typeface="Bembo Std" panose="02020605060306020A03" pitchFamily="18" charset="0"/>
            </a:rPr>
            <a:t>DTR</a:t>
          </a:r>
        </a:p>
        <a:p>
          <a:r>
            <a:rPr lang="es-MX" sz="1400" dirty="0">
              <a:latin typeface="Bembo Std" panose="02020605060306020A03" pitchFamily="18" charset="0"/>
            </a:rPr>
            <a:t>Nuevos métodos </a:t>
          </a:r>
          <a:r>
            <a:rPr lang="es-MX" sz="1400" dirty="0" err="1">
              <a:latin typeface="Bembo Std" panose="02020605060306020A03" pitchFamily="18" charset="0"/>
            </a:rPr>
            <a:t>Dx</a:t>
          </a:r>
          <a:r>
            <a:rPr lang="es-MX" sz="1400" dirty="0">
              <a:latin typeface="Bembo Std" panose="02020605060306020A03" pitchFamily="18" charset="0"/>
            </a:rPr>
            <a:t> Coinfección VIH/TB </a:t>
          </a:r>
          <a:endParaRPr lang="es-SV" sz="1400" dirty="0"/>
        </a:p>
      </dgm:t>
    </dgm:pt>
    <dgm:pt modelId="{99BB10C9-4B95-423A-972F-4074004EF17D}" type="parTrans" cxnId="{67D5CFE9-6F0F-40A4-B826-B3F2FCB3A05D}">
      <dgm:prSet/>
      <dgm:spPr/>
      <dgm:t>
        <a:bodyPr/>
        <a:lstStyle/>
        <a:p>
          <a:endParaRPr lang="es-SV" sz="2400"/>
        </a:p>
      </dgm:t>
    </dgm:pt>
    <dgm:pt modelId="{EF2FA127-0360-4006-A1A3-678279D13B79}" type="sibTrans" cxnId="{67D5CFE9-6F0F-40A4-B826-B3F2FCB3A05D}">
      <dgm:prSet/>
      <dgm:spPr/>
      <dgm:t>
        <a:bodyPr/>
        <a:lstStyle/>
        <a:p>
          <a:endParaRPr lang="es-SV" sz="2400"/>
        </a:p>
      </dgm:t>
    </dgm:pt>
    <dgm:pt modelId="{3D84B2D8-3B2D-4FD2-AF5B-348B315A2747}">
      <dgm:prSet phldrT="[Texto]" custT="1"/>
      <dgm:spPr/>
      <dgm:t>
        <a:bodyPr/>
        <a:lstStyle/>
        <a:p>
          <a:r>
            <a:rPr lang="es-SV" sz="1600" b="0" dirty="0">
              <a:latin typeface="Bembo Std" panose="02020605060306020A03" pitchFamily="18" charset="0"/>
              <a:cs typeface="Arial" pitchFamily="34" charset="0"/>
            </a:rPr>
            <a:t>Mitigación Impacto COVID 19</a:t>
          </a:r>
        </a:p>
        <a:p>
          <a:endParaRPr lang="es-SV" sz="1600" b="0" dirty="0">
            <a:latin typeface="Bembo Std" panose="02020605060306020A03" pitchFamily="18" charset="0"/>
            <a:cs typeface="Arial" pitchFamily="34" charset="0"/>
          </a:endParaRPr>
        </a:p>
        <a:p>
          <a:endParaRPr lang="es-SV" sz="1600" dirty="0"/>
        </a:p>
      </dgm:t>
    </dgm:pt>
    <dgm:pt modelId="{78338FE7-25F2-479C-9DCC-E27AF9EFB448}" type="parTrans" cxnId="{E9BAB5EF-4332-4539-A547-A92B4A4C1DD1}">
      <dgm:prSet/>
      <dgm:spPr/>
      <dgm:t>
        <a:bodyPr/>
        <a:lstStyle/>
        <a:p>
          <a:endParaRPr lang="es-SV" sz="2400"/>
        </a:p>
      </dgm:t>
    </dgm:pt>
    <dgm:pt modelId="{1648BE08-8C08-445F-AD46-B002A9B210A7}" type="sibTrans" cxnId="{E9BAB5EF-4332-4539-A547-A92B4A4C1DD1}">
      <dgm:prSet/>
      <dgm:spPr/>
      <dgm:t>
        <a:bodyPr/>
        <a:lstStyle/>
        <a:p>
          <a:endParaRPr lang="es-SV" sz="2400"/>
        </a:p>
      </dgm:t>
    </dgm:pt>
    <dgm:pt modelId="{E7560BC2-761D-4A5A-8721-812CAB93221F}">
      <dgm:prSet phldrT="[Texto]" custT="1"/>
      <dgm:spPr/>
      <dgm:t>
        <a:bodyPr/>
        <a:lstStyle/>
        <a:p>
          <a:r>
            <a:rPr lang="es-MX" sz="1400" dirty="0">
              <a:latin typeface="Bembo Std" panose="02020605060306020A03" pitchFamily="18" charset="0"/>
            </a:rPr>
            <a:t> Coordinación diferentes socios y SC para mejorar y sostener las intervenciones para fortalecer la respuesta nacional  VIH </a:t>
          </a:r>
          <a:endParaRPr lang="es-SV" sz="1400" dirty="0"/>
        </a:p>
      </dgm:t>
    </dgm:pt>
    <dgm:pt modelId="{81F3AA0E-0FD1-4C6D-9CE8-67376AE15781}" type="parTrans" cxnId="{19D917A0-6B71-42BA-84FA-9F5CE3DF2F4A}">
      <dgm:prSet/>
      <dgm:spPr/>
      <dgm:t>
        <a:bodyPr/>
        <a:lstStyle/>
        <a:p>
          <a:endParaRPr lang="es-SV" sz="2400"/>
        </a:p>
      </dgm:t>
    </dgm:pt>
    <dgm:pt modelId="{B705984C-8661-4FE9-A5D0-C393903853ED}" type="sibTrans" cxnId="{19D917A0-6B71-42BA-84FA-9F5CE3DF2F4A}">
      <dgm:prSet/>
      <dgm:spPr/>
      <dgm:t>
        <a:bodyPr/>
        <a:lstStyle/>
        <a:p>
          <a:endParaRPr lang="es-SV" sz="2400"/>
        </a:p>
      </dgm:t>
    </dgm:pt>
    <dgm:pt modelId="{20003435-A942-44D3-8522-26D1CFB8C2FB}" type="pres">
      <dgm:prSet presAssocID="{83FCB484-3150-493F-AA0B-8614D1F9B942}" presName="Name0" presStyleCnt="0">
        <dgm:presLayoutVars>
          <dgm:dir/>
          <dgm:resizeHandles val="exact"/>
        </dgm:presLayoutVars>
      </dgm:prSet>
      <dgm:spPr/>
    </dgm:pt>
    <dgm:pt modelId="{6AE5D325-F353-4FCC-8D94-DC9B75FE684D}" type="pres">
      <dgm:prSet presAssocID="{83FCB484-3150-493F-AA0B-8614D1F9B942}" presName="fgShape" presStyleLbl="fgShp" presStyleIdx="0" presStyleCnt="1"/>
      <dgm:spPr/>
    </dgm:pt>
    <dgm:pt modelId="{41C662CD-B44C-451B-8B65-F53D38F69FC5}" type="pres">
      <dgm:prSet presAssocID="{83FCB484-3150-493F-AA0B-8614D1F9B942}" presName="linComp" presStyleCnt="0"/>
      <dgm:spPr/>
    </dgm:pt>
    <dgm:pt modelId="{EA449284-1EB2-463D-85C9-753CE30C295E}" type="pres">
      <dgm:prSet presAssocID="{F0AAE3E0-AE47-430A-8CE9-62C9850BFFE9}" presName="compNode" presStyleCnt="0"/>
      <dgm:spPr/>
    </dgm:pt>
    <dgm:pt modelId="{DF04890A-79E2-476A-AD7B-200F5FA361EE}" type="pres">
      <dgm:prSet presAssocID="{F0AAE3E0-AE47-430A-8CE9-62C9850BFFE9}" presName="bkgdShape" presStyleLbl="node1" presStyleIdx="0" presStyleCnt="4"/>
      <dgm:spPr/>
    </dgm:pt>
    <dgm:pt modelId="{3DF1B6C2-30BE-40F2-BACF-4A412F15AE2D}" type="pres">
      <dgm:prSet presAssocID="{F0AAE3E0-AE47-430A-8CE9-62C9850BFFE9}" presName="nodeTx" presStyleLbl="node1" presStyleIdx="0" presStyleCnt="4">
        <dgm:presLayoutVars>
          <dgm:bulletEnabled val="1"/>
        </dgm:presLayoutVars>
      </dgm:prSet>
      <dgm:spPr/>
    </dgm:pt>
    <dgm:pt modelId="{548674BB-175F-4A74-9B72-91F9F0142D5E}" type="pres">
      <dgm:prSet presAssocID="{F0AAE3E0-AE47-430A-8CE9-62C9850BFFE9}" presName="invisiNode" presStyleLbl="node1" presStyleIdx="0" presStyleCnt="4"/>
      <dgm:spPr/>
    </dgm:pt>
    <dgm:pt modelId="{F6D44EE5-58E9-4EAE-A42C-C527C6F46EC8}" type="pres">
      <dgm:prSet presAssocID="{F0AAE3E0-AE47-430A-8CE9-62C9850BFFE9}" presName="imagNode" presStyleLbl="fgImgPlace1" presStyleIdx="0" presStyleCnt="4"/>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Lupa resalta un rendimiento económico decreciente"/>
        </a:ext>
      </dgm:extLst>
    </dgm:pt>
    <dgm:pt modelId="{ABCAF063-3340-43C1-9F70-FF936318FEC7}" type="pres">
      <dgm:prSet presAssocID="{DA75BB81-81D7-45C2-92A2-81AA8D5C00BD}" presName="sibTrans" presStyleLbl="sibTrans2D1" presStyleIdx="0" presStyleCnt="0"/>
      <dgm:spPr/>
    </dgm:pt>
    <dgm:pt modelId="{ED9E0B5B-D631-48C8-97C2-A4D0A2BF7431}" type="pres">
      <dgm:prSet presAssocID="{D8720FF1-076A-4A4D-AA9E-349737F49614}" presName="compNode" presStyleCnt="0"/>
      <dgm:spPr/>
    </dgm:pt>
    <dgm:pt modelId="{F71CFCFB-D139-4944-B06A-19D60DAD4871}" type="pres">
      <dgm:prSet presAssocID="{D8720FF1-076A-4A4D-AA9E-349737F49614}" presName="bkgdShape" presStyleLbl="node1" presStyleIdx="1" presStyleCnt="4"/>
      <dgm:spPr/>
    </dgm:pt>
    <dgm:pt modelId="{878B94C6-AF68-4A84-A0EA-C325F72F2CC8}" type="pres">
      <dgm:prSet presAssocID="{D8720FF1-076A-4A4D-AA9E-349737F49614}" presName="nodeTx" presStyleLbl="node1" presStyleIdx="1" presStyleCnt="4">
        <dgm:presLayoutVars>
          <dgm:bulletEnabled val="1"/>
        </dgm:presLayoutVars>
      </dgm:prSet>
      <dgm:spPr/>
    </dgm:pt>
    <dgm:pt modelId="{7457F029-C413-4F94-942E-13F2FB0CB30B}" type="pres">
      <dgm:prSet presAssocID="{D8720FF1-076A-4A4D-AA9E-349737F49614}" presName="invisiNode" presStyleLbl="node1" presStyleIdx="1" presStyleCnt="4"/>
      <dgm:spPr/>
    </dgm:pt>
    <dgm:pt modelId="{43E92E2F-55C9-4B63-954B-992DA158E6D3}" type="pres">
      <dgm:prSet presAssocID="{D8720FF1-076A-4A4D-AA9E-349737F49614}" presName="imagNode" presStyleLbl="fgImgPlace1" presStyleIdx="1"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Microscopio con relleno sólido"/>
        </a:ext>
      </dgm:extLst>
    </dgm:pt>
    <dgm:pt modelId="{98C2E401-C77F-4C4A-BB38-8E501840239F}" type="pres">
      <dgm:prSet presAssocID="{EF2FA127-0360-4006-A1A3-678279D13B79}" presName="sibTrans" presStyleLbl="sibTrans2D1" presStyleIdx="0" presStyleCnt="0"/>
      <dgm:spPr/>
    </dgm:pt>
    <dgm:pt modelId="{8B17997F-EF2C-47D3-BF3B-4E081EE3A64E}" type="pres">
      <dgm:prSet presAssocID="{3D84B2D8-3B2D-4FD2-AF5B-348B315A2747}" presName="compNode" presStyleCnt="0"/>
      <dgm:spPr/>
    </dgm:pt>
    <dgm:pt modelId="{450C0B7E-5CDE-43F5-AE9D-BF19FBF2836E}" type="pres">
      <dgm:prSet presAssocID="{3D84B2D8-3B2D-4FD2-AF5B-348B315A2747}" presName="bkgdShape" presStyleLbl="node1" presStyleIdx="2" presStyleCnt="4"/>
      <dgm:spPr/>
    </dgm:pt>
    <dgm:pt modelId="{34F63F7D-8951-4BE3-B632-10A8113564EF}" type="pres">
      <dgm:prSet presAssocID="{3D84B2D8-3B2D-4FD2-AF5B-348B315A2747}" presName="nodeTx" presStyleLbl="node1" presStyleIdx="2" presStyleCnt="4">
        <dgm:presLayoutVars>
          <dgm:bulletEnabled val="1"/>
        </dgm:presLayoutVars>
      </dgm:prSet>
      <dgm:spPr/>
    </dgm:pt>
    <dgm:pt modelId="{61BF980C-8151-4B7E-A505-099D58617573}" type="pres">
      <dgm:prSet presAssocID="{3D84B2D8-3B2D-4FD2-AF5B-348B315A2747}" presName="invisiNode" presStyleLbl="node1" presStyleIdx="2" presStyleCnt="4"/>
      <dgm:spPr/>
    </dgm:pt>
    <dgm:pt modelId="{250234E5-EAE3-49AF-B43B-5CA13516798F}" type="pres">
      <dgm:prSet presAssocID="{3D84B2D8-3B2D-4FD2-AF5B-348B315A2747}" presName="imagNode" presStyleLbl="fgImgPlace1" presStyleIdx="2"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ara con máscara con relleno sólido"/>
        </a:ext>
      </dgm:extLst>
    </dgm:pt>
    <dgm:pt modelId="{98D454F7-8EFB-4ECA-81B5-B56705EDC196}" type="pres">
      <dgm:prSet presAssocID="{1648BE08-8C08-445F-AD46-B002A9B210A7}" presName="sibTrans" presStyleLbl="sibTrans2D1" presStyleIdx="0" presStyleCnt="0"/>
      <dgm:spPr/>
    </dgm:pt>
    <dgm:pt modelId="{434FD16C-C659-41F0-ABC4-5549AE57D917}" type="pres">
      <dgm:prSet presAssocID="{E7560BC2-761D-4A5A-8721-812CAB93221F}" presName="compNode" presStyleCnt="0"/>
      <dgm:spPr/>
    </dgm:pt>
    <dgm:pt modelId="{C7BFBA13-E062-4DFA-A483-50C22B21DD49}" type="pres">
      <dgm:prSet presAssocID="{E7560BC2-761D-4A5A-8721-812CAB93221F}" presName="bkgdShape" presStyleLbl="node1" presStyleIdx="3" presStyleCnt="4"/>
      <dgm:spPr/>
    </dgm:pt>
    <dgm:pt modelId="{6E189FC3-4731-4889-BAC8-35B10C0AD596}" type="pres">
      <dgm:prSet presAssocID="{E7560BC2-761D-4A5A-8721-812CAB93221F}" presName="nodeTx" presStyleLbl="node1" presStyleIdx="3" presStyleCnt="4">
        <dgm:presLayoutVars>
          <dgm:bulletEnabled val="1"/>
        </dgm:presLayoutVars>
      </dgm:prSet>
      <dgm:spPr/>
    </dgm:pt>
    <dgm:pt modelId="{B097AFA6-F45C-4C5A-8787-1B336267AB63}" type="pres">
      <dgm:prSet presAssocID="{E7560BC2-761D-4A5A-8721-812CAB93221F}" presName="invisiNode" presStyleLbl="node1" presStyleIdx="3" presStyleCnt="4"/>
      <dgm:spPr/>
    </dgm:pt>
    <dgm:pt modelId="{A6C397A9-0632-4576-B423-501E85F1B568}" type="pres">
      <dgm:prSet presAssocID="{E7560BC2-761D-4A5A-8721-812CAB93221F}" presName="imagNode" presStyleLbl="fgImgPlace1" presStyleIdx="3" presStyleCnt="4" custLinFactNeighborX="-804" custLinFactNeighborY="-3645"/>
      <dgm:spPr>
        <a:blipFill>
          <a:blip xmlns:r="http://schemas.openxmlformats.org/officeDocument/2006/relationships" r:embed="rId6">
            <a:extLst>
              <a:ext uri="{28A0092B-C50C-407E-A947-70E740481C1C}">
                <a14:useLocalDpi xmlns:a14="http://schemas.microsoft.com/office/drawing/2010/main" val="0"/>
              </a:ext>
            </a:extLst>
          </a:blip>
          <a:srcRect/>
          <a:stretch>
            <a:fillRect l="-18000" r="-18000"/>
          </a:stretch>
        </a:blipFill>
      </dgm:spPr>
      <dgm:extLst>
        <a:ext uri="{E40237B7-FDA0-4F09-8148-C483321AD2D9}">
          <dgm14:cNvPr xmlns:dgm14="http://schemas.microsoft.com/office/drawing/2010/diagram" id="0" name="" descr="Primer plano de un bolígrafo escribiendo en un gráfico"/>
        </a:ext>
      </dgm:extLst>
    </dgm:pt>
  </dgm:ptLst>
  <dgm:cxnLst>
    <dgm:cxn modelId="{D3352D00-79C5-4AC8-B1A7-2C77FC321476}" type="presOf" srcId="{DA75BB81-81D7-45C2-92A2-81AA8D5C00BD}" destId="{ABCAF063-3340-43C1-9F70-FF936318FEC7}" srcOrd="0" destOrd="0" presId="urn:microsoft.com/office/officeart/2005/8/layout/hList7"/>
    <dgm:cxn modelId="{6790E102-5F03-413C-A30A-5DBC8A8AFDFC}" type="presOf" srcId="{83FCB484-3150-493F-AA0B-8614D1F9B942}" destId="{20003435-A942-44D3-8522-26D1CFB8C2FB}" srcOrd="0" destOrd="0" presId="urn:microsoft.com/office/officeart/2005/8/layout/hList7"/>
    <dgm:cxn modelId="{EAD56015-8283-4F8C-8CEA-2568D6256F4B}" type="presOf" srcId="{EF2FA127-0360-4006-A1A3-678279D13B79}" destId="{98C2E401-C77F-4C4A-BB38-8E501840239F}" srcOrd="0" destOrd="0" presId="urn:microsoft.com/office/officeart/2005/8/layout/hList7"/>
    <dgm:cxn modelId="{2B8CD52C-A745-48B3-97D4-D201044496D0}" type="presOf" srcId="{F0AAE3E0-AE47-430A-8CE9-62C9850BFFE9}" destId="{DF04890A-79E2-476A-AD7B-200F5FA361EE}" srcOrd="0" destOrd="0" presId="urn:microsoft.com/office/officeart/2005/8/layout/hList7"/>
    <dgm:cxn modelId="{547F9D49-C921-42C2-ADCC-6A679FC45E51}" type="presOf" srcId="{E7560BC2-761D-4A5A-8721-812CAB93221F}" destId="{6E189FC3-4731-4889-BAC8-35B10C0AD596}" srcOrd="1" destOrd="0" presId="urn:microsoft.com/office/officeart/2005/8/layout/hList7"/>
    <dgm:cxn modelId="{5F22426E-4A37-4CB2-91B4-F2F88DCD73D1}" type="presOf" srcId="{E7560BC2-761D-4A5A-8721-812CAB93221F}" destId="{C7BFBA13-E062-4DFA-A483-50C22B21DD49}" srcOrd="0" destOrd="0" presId="urn:microsoft.com/office/officeart/2005/8/layout/hList7"/>
    <dgm:cxn modelId="{F3454379-B307-4092-8B1E-9D93A0716076}" type="presOf" srcId="{3D84B2D8-3B2D-4FD2-AF5B-348B315A2747}" destId="{450C0B7E-5CDE-43F5-AE9D-BF19FBF2836E}" srcOrd="0" destOrd="0" presId="urn:microsoft.com/office/officeart/2005/8/layout/hList7"/>
    <dgm:cxn modelId="{74F15383-6D8C-43AB-B2AA-8D4E91D6F1DF}" type="presOf" srcId="{1648BE08-8C08-445F-AD46-B002A9B210A7}" destId="{98D454F7-8EFB-4ECA-81B5-B56705EDC196}" srcOrd="0" destOrd="0" presId="urn:microsoft.com/office/officeart/2005/8/layout/hList7"/>
    <dgm:cxn modelId="{56B3878E-210B-421D-8E75-53B7A26BC4EE}" type="presOf" srcId="{3D84B2D8-3B2D-4FD2-AF5B-348B315A2747}" destId="{34F63F7D-8951-4BE3-B632-10A8113564EF}" srcOrd="1" destOrd="0" presId="urn:microsoft.com/office/officeart/2005/8/layout/hList7"/>
    <dgm:cxn modelId="{55929390-5D38-446C-97E1-1534491FEBAA}" srcId="{83FCB484-3150-493F-AA0B-8614D1F9B942}" destId="{F0AAE3E0-AE47-430A-8CE9-62C9850BFFE9}" srcOrd="0" destOrd="0" parTransId="{EFFB61D1-A51B-453A-8823-1B5934EE4DE2}" sibTransId="{DA75BB81-81D7-45C2-92A2-81AA8D5C00BD}"/>
    <dgm:cxn modelId="{19D917A0-6B71-42BA-84FA-9F5CE3DF2F4A}" srcId="{83FCB484-3150-493F-AA0B-8614D1F9B942}" destId="{E7560BC2-761D-4A5A-8721-812CAB93221F}" srcOrd="3" destOrd="0" parTransId="{81F3AA0E-0FD1-4C6D-9CE8-67376AE15781}" sibTransId="{B705984C-8661-4FE9-A5D0-C393903853ED}"/>
    <dgm:cxn modelId="{5E2251BB-FF65-404A-B656-4583B6F1268F}" type="presOf" srcId="{F0AAE3E0-AE47-430A-8CE9-62C9850BFFE9}" destId="{3DF1B6C2-30BE-40F2-BACF-4A412F15AE2D}" srcOrd="1" destOrd="0" presId="urn:microsoft.com/office/officeart/2005/8/layout/hList7"/>
    <dgm:cxn modelId="{67D5CFE9-6F0F-40A4-B826-B3F2FCB3A05D}" srcId="{83FCB484-3150-493F-AA0B-8614D1F9B942}" destId="{D8720FF1-076A-4A4D-AA9E-349737F49614}" srcOrd="1" destOrd="0" parTransId="{99BB10C9-4B95-423A-972F-4074004EF17D}" sibTransId="{EF2FA127-0360-4006-A1A3-678279D13B79}"/>
    <dgm:cxn modelId="{9747AFEC-926C-47D8-AFFB-9A8FF7AE4429}" type="presOf" srcId="{D8720FF1-076A-4A4D-AA9E-349737F49614}" destId="{878B94C6-AF68-4A84-A0EA-C325F72F2CC8}" srcOrd="1" destOrd="0" presId="urn:microsoft.com/office/officeart/2005/8/layout/hList7"/>
    <dgm:cxn modelId="{E9BAB5EF-4332-4539-A547-A92B4A4C1DD1}" srcId="{83FCB484-3150-493F-AA0B-8614D1F9B942}" destId="{3D84B2D8-3B2D-4FD2-AF5B-348B315A2747}" srcOrd="2" destOrd="0" parTransId="{78338FE7-25F2-479C-9DCC-E27AF9EFB448}" sibTransId="{1648BE08-8C08-445F-AD46-B002A9B210A7}"/>
    <dgm:cxn modelId="{CEF44EFE-3E4C-460C-AD6E-C55278CE9F55}" type="presOf" srcId="{D8720FF1-076A-4A4D-AA9E-349737F49614}" destId="{F71CFCFB-D139-4944-B06A-19D60DAD4871}" srcOrd="0" destOrd="0" presId="urn:microsoft.com/office/officeart/2005/8/layout/hList7"/>
    <dgm:cxn modelId="{2C535DB7-E405-42BB-AA85-868ACC721C27}" type="presParOf" srcId="{20003435-A942-44D3-8522-26D1CFB8C2FB}" destId="{6AE5D325-F353-4FCC-8D94-DC9B75FE684D}" srcOrd="0" destOrd="0" presId="urn:microsoft.com/office/officeart/2005/8/layout/hList7"/>
    <dgm:cxn modelId="{E9A813E0-3A6A-4E7C-83AB-15E61099C7BA}" type="presParOf" srcId="{20003435-A942-44D3-8522-26D1CFB8C2FB}" destId="{41C662CD-B44C-451B-8B65-F53D38F69FC5}" srcOrd="1" destOrd="0" presId="urn:microsoft.com/office/officeart/2005/8/layout/hList7"/>
    <dgm:cxn modelId="{ABE1768C-CFDA-4034-9C4E-562339CD7C47}" type="presParOf" srcId="{41C662CD-B44C-451B-8B65-F53D38F69FC5}" destId="{EA449284-1EB2-463D-85C9-753CE30C295E}" srcOrd="0" destOrd="0" presId="urn:microsoft.com/office/officeart/2005/8/layout/hList7"/>
    <dgm:cxn modelId="{0BD47A53-7881-4F3D-ACDA-E317170228C8}" type="presParOf" srcId="{EA449284-1EB2-463D-85C9-753CE30C295E}" destId="{DF04890A-79E2-476A-AD7B-200F5FA361EE}" srcOrd="0" destOrd="0" presId="urn:microsoft.com/office/officeart/2005/8/layout/hList7"/>
    <dgm:cxn modelId="{08169CCA-E848-4972-8FE5-699BEA874FD9}" type="presParOf" srcId="{EA449284-1EB2-463D-85C9-753CE30C295E}" destId="{3DF1B6C2-30BE-40F2-BACF-4A412F15AE2D}" srcOrd="1" destOrd="0" presId="urn:microsoft.com/office/officeart/2005/8/layout/hList7"/>
    <dgm:cxn modelId="{FCB22DB4-AEE6-4C23-9822-31EB1F457A4A}" type="presParOf" srcId="{EA449284-1EB2-463D-85C9-753CE30C295E}" destId="{548674BB-175F-4A74-9B72-91F9F0142D5E}" srcOrd="2" destOrd="0" presId="urn:microsoft.com/office/officeart/2005/8/layout/hList7"/>
    <dgm:cxn modelId="{60BEFFD7-8089-4228-9A7D-86BB46A9D652}" type="presParOf" srcId="{EA449284-1EB2-463D-85C9-753CE30C295E}" destId="{F6D44EE5-58E9-4EAE-A42C-C527C6F46EC8}" srcOrd="3" destOrd="0" presId="urn:microsoft.com/office/officeart/2005/8/layout/hList7"/>
    <dgm:cxn modelId="{D9560524-C98F-412B-B597-1FAB91CEC751}" type="presParOf" srcId="{41C662CD-B44C-451B-8B65-F53D38F69FC5}" destId="{ABCAF063-3340-43C1-9F70-FF936318FEC7}" srcOrd="1" destOrd="0" presId="urn:microsoft.com/office/officeart/2005/8/layout/hList7"/>
    <dgm:cxn modelId="{77DBC945-46E5-4874-B15C-51BBB1A20362}" type="presParOf" srcId="{41C662CD-B44C-451B-8B65-F53D38F69FC5}" destId="{ED9E0B5B-D631-48C8-97C2-A4D0A2BF7431}" srcOrd="2" destOrd="0" presId="urn:microsoft.com/office/officeart/2005/8/layout/hList7"/>
    <dgm:cxn modelId="{7C9DC8FA-48AB-457D-81F8-5C70B0170CBA}" type="presParOf" srcId="{ED9E0B5B-D631-48C8-97C2-A4D0A2BF7431}" destId="{F71CFCFB-D139-4944-B06A-19D60DAD4871}" srcOrd="0" destOrd="0" presId="urn:microsoft.com/office/officeart/2005/8/layout/hList7"/>
    <dgm:cxn modelId="{289EED5F-409F-46CE-AA47-0859D55F02D6}" type="presParOf" srcId="{ED9E0B5B-D631-48C8-97C2-A4D0A2BF7431}" destId="{878B94C6-AF68-4A84-A0EA-C325F72F2CC8}" srcOrd="1" destOrd="0" presId="urn:microsoft.com/office/officeart/2005/8/layout/hList7"/>
    <dgm:cxn modelId="{58892E09-8980-4F5F-8A6F-9B4A96A2E4E6}" type="presParOf" srcId="{ED9E0B5B-D631-48C8-97C2-A4D0A2BF7431}" destId="{7457F029-C413-4F94-942E-13F2FB0CB30B}" srcOrd="2" destOrd="0" presId="urn:microsoft.com/office/officeart/2005/8/layout/hList7"/>
    <dgm:cxn modelId="{B08098A3-30F4-4AC5-B0FC-02651FE0D7C9}" type="presParOf" srcId="{ED9E0B5B-D631-48C8-97C2-A4D0A2BF7431}" destId="{43E92E2F-55C9-4B63-954B-992DA158E6D3}" srcOrd="3" destOrd="0" presId="urn:microsoft.com/office/officeart/2005/8/layout/hList7"/>
    <dgm:cxn modelId="{C64D57C3-8CD2-4A01-9885-E7FE15554E13}" type="presParOf" srcId="{41C662CD-B44C-451B-8B65-F53D38F69FC5}" destId="{98C2E401-C77F-4C4A-BB38-8E501840239F}" srcOrd="3" destOrd="0" presId="urn:microsoft.com/office/officeart/2005/8/layout/hList7"/>
    <dgm:cxn modelId="{3B9A7FE7-35AE-4A34-9E74-FE1C02231A42}" type="presParOf" srcId="{41C662CD-B44C-451B-8B65-F53D38F69FC5}" destId="{8B17997F-EF2C-47D3-BF3B-4E081EE3A64E}" srcOrd="4" destOrd="0" presId="urn:microsoft.com/office/officeart/2005/8/layout/hList7"/>
    <dgm:cxn modelId="{1F887F74-D91B-47F8-893E-C9D026EA7817}" type="presParOf" srcId="{8B17997F-EF2C-47D3-BF3B-4E081EE3A64E}" destId="{450C0B7E-5CDE-43F5-AE9D-BF19FBF2836E}" srcOrd="0" destOrd="0" presId="urn:microsoft.com/office/officeart/2005/8/layout/hList7"/>
    <dgm:cxn modelId="{EC4023AC-CE1C-45C0-AB49-1DF3E6170FFE}" type="presParOf" srcId="{8B17997F-EF2C-47D3-BF3B-4E081EE3A64E}" destId="{34F63F7D-8951-4BE3-B632-10A8113564EF}" srcOrd="1" destOrd="0" presId="urn:microsoft.com/office/officeart/2005/8/layout/hList7"/>
    <dgm:cxn modelId="{772AAACA-65A6-4AFC-93E3-4B19D533E7D3}" type="presParOf" srcId="{8B17997F-EF2C-47D3-BF3B-4E081EE3A64E}" destId="{61BF980C-8151-4B7E-A505-099D58617573}" srcOrd="2" destOrd="0" presId="urn:microsoft.com/office/officeart/2005/8/layout/hList7"/>
    <dgm:cxn modelId="{DB366612-A971-41FA-A8EC-43630EA87B90}" type="presParOf" srcId="{8B17997F-EF2C-47D3-BF3B-4E081EE3A64E}" destId="{250234E5-EAE3-49AF-B43B-5CA13516798F}" srcOrd="3" destOrd="0" presId="urn:microsoft.com/office/officeart/2005/8/layout/hList7"/>
    <dgm:cxn modelId="{C03BC70C-2DFD-4121-B5E0-FB79AC38724C}" type="presParOf" srcId="{41C662CD-B44C-451B-8B65-F53D38F69FC5}" destId="{98D454F7-8EFB-4ECA-81B5-B56705EDC196}" srcOrd="5" destOrd="0" presId="urn:microsoft.com/office/officeart/2005/8/layout/hList7"/>
    <dgm:cxn modelId="{66BCFACE-91B5-41FE-841C-CC158669B697}" type="presParOf" srcId="{41C662CD-B44C-451B-8B65-F53D38F69FC5}" destId="{434FD16C-C659-41F0-ABC4-5549AE57D917}" srcOrd="6" destOrd="0" presId="urn:microsoft.com/office/officeart/2005/8/layout/hList7"/>
    <dgm:cxn modelId="{6419289C-E07F-48A0-BE06-3BA7F464C0AD}" type="presParOf" srcId="{434FD16C-C659-41F0-ABC4-5549AE57D917}" destId="{C7BFBA13-E062-4DFA-A483-50C22B21DD49}" srcOrd="0" destOrd="0" presId="urn:microsoft.com/office/officeart/2005/8/layout/hList7"/>
    <dgm:cxn modelId="{744BDB95-0406-4464-A511-E709A5B65F9E}" type="presParOf" srcId="{434FD16C-C659-41F0-ABC4-5549AE57D917}" destId="{6E189FC3-4731-4889-BAC8-35B10C0AD596}" srcOrd="1" destOrd="0" presId="urn:microsoft.com/office/officeart/2005/8/layout/hList7"/>
    <dgm:cxn modelId="{EFC644BE-7B94-4E70-8326-397B6A80A365}" type="presParOf" srcId="{434FD16C-C659-41F0-ABC4-5549AE57D917}" destId="{B097AFA6-F45C-4C5A-8787-1B336267AB63}" srcOrd="2" destOrd="0" presId="urn:microsoft.com/office/officeart/2005/8/layout/hList7"/>
    <dgm:cxn modelId="{4F5036E7-98A1-41A1-95DF-BF0DC54CC044}" type="presParOf" srcId="{434FD16C-C659-41F0-ABC4-5549AE57D917}" destId="{A6C397A9-0632-4576-B423-501E85F1B56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A0B7BF-AC02-4030-95CC-574D14176AA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SV"/>
        </a:p>
      </dgm:t>
    </dgm:pt>
    <dgm:pt modelId="{CCB0DF82-AF19-4FCB-B5AC-573C015FB731}">
      <dgm:prSet custT="1"/>
      <dgm:spPr/>
      <dgm:t>
        <a:bodyPr/>
        <a:lstStyle/>
        <a:p>
          <a:r>
            <a:rPr lang="es-ES" sz="900">
              <a:latin typeface="Bembo Std" panose="02020605060306020A03" pitchFamily="18" charset="0"/>
            </a:rPr>
            <a:t>Módulo 1.                  Control de Vectores </a:t>
          </a:r>
          <a:endParaRPr lang="es-SV" sz="900" dirty="0">
            <a:latin typeface="Bembo Std" panose="02020605060306020A03" pitchFamily="18" charset="0"/>
          </a:endParaRPr>
        </a:p>
      </dgm:t>
    </dgm:pt>
    <dgm:pt modelId="{0A2F7D2C-8C1B-4C02-8764-E737DB6A48F7}" type="parTrans" cxnId="{261EA950-D6CD-4E9C-B518-E6AB3EEFBCC9}">
      <dgm:prSet/>
      <dgm:spPr/>
      <dgm:t>
        <a:bodyPr/>
        <a:lstStyle/>
        <a:p>
          <a:endParaRPr lang="es-SV" sz="2800">
            <a:latin typeface="Bembo Std" panose="02020605060306020A03" pitchFamily="18" charset="0"/>
          </a:endParaRPr>
        </a:p>
      </dgm:t>
    </dgm:pt>
    <dgm:pt modelId="{DAA4A172-5039-4070-A713-18AAE8FD333A}" type="sibTrans" cxnId="{261EA950-D6CD-4E9C-B518-E6AB3EEFBCC9}">
      <dgm:prSet/>
      <dgm:spPr/>
      <dgm:t>
        <a:bodyPr/>
        <a:lstStyle/>
        <a:p>
          <a:endParaRPr lang="es-SV" sz="2800">
            <a:latin typeface="Bembo Std" panose="02020605060306020A03" pitchFamily="18" charset="0"/>
          </a:endParaRPr>
        </a:p>
      </dgm:t>
    </dgm:pt>
    <dgm:pt modelId="{1E826DE4-7A23-4878-A09D-54F265A0DC19}">
      <dgm:prSet custT="1"/>
      <dgm:spPr/>
      <dgm:t>
        <a:bodyPr/>
        <a:lstStyle/>
        <a:p>
          <a:pPr>
            <a:buFontTx/>
            <a:buNone/>
          </a:pPr>
          <a:r>
            <a:rPr lang="es-SV" sz="900" b="1" i="0" u="none" dirty="0">
              <a:latin typeface="Bembo Std" panose="02020605060306020A03" pitchFamily="18" charset="0"/>
            </a:rPr>
            <a:t>Apoyo a la gestión de adquisiciones y suministros</a:t>
          </a:r>
          <a:endParaRPr lang="es-SV" sz="1400" dirty="0">
            <a:latin typeface="Bembo Std" panose="02020605060306020A03" pitchFamily="18" charset="0"/>
          </a:endParaRPr>
        </a:p>
      </dgm:t>
    </dgm:pt>
    <dgm:pt modelId="{329B0913-2EC4-4F22-8196-6EA97CD3B8BB}" type="parTrans" cxnId="{258665C5-E0A6-4248-A998-109003495F9A}">
      <dgm:prSet/>
      <dgm:spPr/>
      <dgm:t>
        <a:bodyPr/>
        <a:lstStyle/>
        <a:p>
          <a:endParaRPr lang="es-SV" sz="2800">
            <a:latin typeface="Bembo Std" panose="02020605060306020A03" pitchFamily="18" charset="0"/>
          </a:endParaRPr>
        </a:p>
      </dgm:t>
    </dgm:pt>
    <dgm:pt modelId="{0FAE4693-EE28-4342-8A93-ABEAFBB7EF68}" type="sibTrans" cxnId="{258665C5-E0A6-4248-A998-109003495F9A}">
      <dgm:prSet/>
      <dgm:spPr/>
      <dgm:t>
        <a:bodyPr/>
        <a:lstStyle/>
        <a:p>
          <a:endParaRPr lang="es-SV" sz="2800">
            <a:latin typeface="Bembo Std" panose="02020605060306020A03" pitchFamily="18" charset="0"/>
          </a:endParaRPr>
        </a:p>
      </dgm:t>
    </dgm:pt>
    <dgm:pt modelId="{FD6DD9BC-7975-4C3E-AE65-662202E86648}">
      <dgm:prSet custT="1"/>
      <dgm:spPr/>
      <dgm:t>
        <a:bodyPr/>
        <a:lstStyle/>
        <a:p>
          <a:endParaRPr lang="es-ES" sz="900">
            <a:latin typeface="Bembo Std" panose="02020605060306020A03" pitchFamily="18" charset="0"/>
          </a:endParaRPr>
        </a:p>
        <a:p>
          <a:r>
            <a:rPr lang="es-ES" sz="900">
              <a:latin typeface="Bembo Std" panose="02020605060306020A03" pitchFamily="18" charset="0"/>
            </a:rPr>
            <a:t> Módulo 4. FSS – Personal sanitario y comunitario</a:t>
          </a:r>
          <a:endParaRPr lang="es-SV" sz="900" dirty="0">
            <a:latin typeface="Bembo Std" panose="02020605060306020A03" pitchFamily="18" charset="0"/>
          </a:endParaRPr>
        </a:p>
      </dgm:t>
    </dgm:pt>
    <dgm:pt modelId="{711091F3-F2A6-4877-98B6-6AE29B75E116}" type="parTrans" cxnId="{30437371-AAEA-4183-875E-986C80EA1A06}">
      <dgm:prSet/>
      <dgm:spPr/>
      <dgm:t>
        <a:bodyPr/>
        <a:lstStyle/>
        <a:p>
          <a:endParaRPr lang="es-SV" sz="2800">
            <a:latin typeface="Bembo Std" panose="02020605060306020A03" pitchFamily="18" charset="0"/>
          </a:endParaRPr>
        </a:p>
      </dgm:t>
    </dgm:pt>
    <dgm:pt modelId="{37133F41-8616-49DB-A4CD-EA64E2251191}" type="sibTrans" cxnId="{30437371-AAEA-4183-875E-986C80EA1A06}">
      <dgm:prSet/>
      <dgm:spPr/>
      <dgm:t>
        <a:bodyPr/>
        <a:lstStyle/>
        <a:p>
          <a:endParaRPr lang="es-SV" sz="2800">
            <a:latin typeface="Bembo Std" panose="02020605060306020A03" pitchFamily="18" charset="0"/>
          </a:endParaRPr>
        </a:p>
      </dgm:t>
    </dgm:pt>
    <dgm:pt modelId="{7E2EA5F1-C8B9-4A61-830B-088A56D88B13}">
      <dgm:prSet custT="1"/>
      <dgm:spPr/>
      <dgm:t>
        <a:bodyPr/>
        <a:lstStyle/>
        <a:p>
          <a:r>
            <a:rPr lang="es-ES" sz="900">
              <a:latin typeface="Bembo Std" panose="02020605060306020A03" pitchFamily="18" charset="0"/>
            </a:rPr>
            <a:t>Módulo 2. Gestión de Casos</a:t>
          </a:r>
          <a:endParaRPr lang="es-SV" sz="900" dirty="0">
            <a:latin typeface="Bembo Std" panose="02020605060306020A03" pitchFamily="18" charset="0"/>
          </a:endParaRPr>
        </a:p>
      </dgm:t>
    </dgm:pt>
    <dgm:pt modelId="{1036A309-D9BC-4CD1-8608-2C2F4FCE827F}" type="parTrans" cxnId="{CF0E5B85-7DB3-4884-BBE5-F914599F014C}">
      <dgm:prSet/>
      <dgm:spPr/>
      <dgm:t>
        <a:bodyPr/>
        <a:lstStyle/>
        <a:p>
          <a:endParaRPr lang="es-SV" sz="2800">
            <a:latin typeface="Bembo Std" panose="02020605060306020A03" pitchFamily="18" charset="0"/>
          </a:endParaRPr>
        </a:p>
      </dgm:t>
    </dgm:pt>
    <dgm:pt modelId="{585A8B91-8BC2-4235-965C-7241AD621478}" type="sibTrans" cxnId="{CF0E5B85-7DB3-4884-BBE5-F914599F014C}">
      <dgm:prSet/>
      <dgm:spPr/>
      <dgm:t>
        <a:bodyPr/>
        <a:lstStyle/>
        <a:p>
          <a:endParaRPr lang="es-SV" sz="2800">
            <a:latin typeface="Bembo Std" panose="02020605060306020A03" pitchFamily="18" charset="0"/>
          </a:endParaRPr>
        </a:p>
      </dgm:t>
    </dgm:pt>
    <dgm:pt modelId="{76135410-258E-4BAA-A51F-FA31E524C904}">
      <dgm:prSet custT="1"/>
      <dgm:spPr/>
      <dgm:t>
        <a:bodyPr/>
        <a:lstStyle/>
        <a:p>
          <a:r>
            <a:rPr lang="es-ES" sz="900">
              <a:latin typeface="Bembo Std" panose="02020605060306020A03" pitchFamily="18" charset="0"/>
            </a:rPr>
            <a:t>Módulo 3. FSS – Evaluación y </a:t>
          </a:r>
          <a:r>
            <a:rPr lang="es-ES" sz="700">
              <a:latin typeface="Bembo Std" panose="02020605060306020A03" pitchFamily="18" charset="0"/>
            </a:rPr>
            <a:t>seguimiento</a:t>
          </a:r>
          <a:endParaRPr lang="es-SV" sz="900" dirty="0">
            <a:latin typeface="Bembo Std" panose="02020605060306020A03" pitchFamily="18" charset="0"/>
          </a:endParaRPr>
        </a:p>
      </dgm:t>
    </dgm:pt>
    <dgm:pt modelId="{45414416-6B5C-476E-9799-AC9984016546}" type="parTrans" cxnId="{DDCF192F-21C8-4315-9B4D-A10B39289545}">
      <dgm:prSet/>
      <dgm:spPr/>
      <dgm:t>
        <a:bodyPr/>
        <a:lstStyle/>
        <a:p>
          <a:endParaRPr lang="es-SV" sz="2800">
            <a:latin typeface="Bembo Std" panose="02020605060306020A03" pitchFamily="18" charset="0"/>
          </a:endParaRPr>
        </a:p>
      </dgm:t>
    </dgm:pt>
    <dgm:pt modelId="{E8975D00-A9B6-482B-A1CD-B1ED3DC83211}" type="sibTrans" cxnId="{DDCF192F-21C8-4315-9B4D-A10B39289545}">
      <dgm:prSet/>
      <dgm:spPr/>
      <dgm:t>
        <a:bodyPr/>
        <a:lstStyle/>
        <a:p>
          <a:endParaRPr lang="es-SV" sz="2800">
            <a:latin typeface="Bembo Std" panose="02020605060306020A03" pitchFamily="18" charset="0"/>
          </a:endParaRPr>
        </a:p>
      </dgm:t>
    </dgm:pt>
    <dgm:pt modelId="{A6CDBFEB-2306-45E9-98D1-CB80B5986449}">
      <dgm:prSet custT="1"/>
      <dgm:spPr/>
      <dgm:t>
        <a:bodyPr/>
        <a:lstStyle/>
        <a:p>
          <a:pPr>
            <a:buFontTx/>
            <a:buNone/>
          </a:pPr>
          <a:r>
            <a:rPr lang="es-SV" sz="900" b="1">
              <a:latin typeface="Bembo Std" panose="02020605060306020A03" pitchFamily="18" charset="0"/>
            </a:rPr>
            <a:t>Seguimiento</a:t>
          </a:r>
          <a:r>
            <a:rPr lang="es-SV" sz="900" b="1" baseline="0">
              <a:latin typeface="Bembo Std" panose="02020605060306020A03" pitchFamily="18" charset="0"/>
            </a:rPr>
            <a:t> entomológico </a:t>
          </a:r>
          <a:endParaRPr lang="es-SV" sz="900">
            <a:latin typeface="Bembo Std" panose="02020605060306020A03" pitchFamily="18" charset="0"/>
          </a:endParaRPr>
        </a:p>
      </dgm:t>
    </dgm:pt>
    <dgm:pt modelId="{0F2B1C2B-4F07-4A03-A853-3C5769E0508E}" type="parTrans" cxnId="{7B0F40AB-A05C-4D5C-97E1-076EBD59C197}">
      <dgm:prSet/>
      <dgm:spPr/>
      <dgm:t>
        <a:bodyPr/>
        <a:lstStyle/>
        <a:p>
          <a:endParaRPr lang="es-SV">
            <a:latin typeface="Bembo Std" panose="02020605060306020A03" pitchFamily="18" charset="0"/>
          </a:endParaRPr>
        </a:p>
      </dgm:t>
    </dgm:pt>
    <dgm:pt modelId="{50712F1D-F380-4277-B465-ECFD6C617845}" type="sibTrans" cxnId="{7B0F40AB-A05C-4D5C-97E1-076EBD59C197}">
      <dgm:prSet/>
      <dgm:spPr/>
      <dgm:t>
        <a:bodyPr/>
        <a:lstStyle/>
        <a:p>
          <a:endParaRPr lang="es-SV">
            <a:latin typeface="Bembo Std" panose="02020605060306020A03" pitchFamily="18" charset="0"/>
          </a:endParaRPr>
        </a:p>
      </dgm:t>
    </dgm:pt>
    <dgm:pt modelId="{04796A34-B108-419E-A52A-0657B00BDB85}">
      <dgm:prSet custT="1"/>
      <dgm:spPr/>
      <dgm:t>
        <a:bodyPr/>
        <a:lstStyle/>
        <a:p>
          <a:r>
            <a:rPr lang="es-SV" sz="900" baseline="0">
              <a:latin typeface="Bembo Std" panose="02020605060306020A03" pitchFamily="18" charset="0"/>
            </a:rPr>
            <a:t>Pick ups, Seguros de Vehículos, Estereoscopios y microscopio, Material de trabajo para personal de campo, informático  y multimedia y material fungible</a:t>
          </a:r>
          <a:endParaRPr lang="es-SV" sz="900" dirty="0">
            <a:latin typeface="Bembo Std" panose="02020605060306020A03" pitchFamily="18" charset="0"/>
          </a:endParaRPr>
        </a:p>
      </dgm:t>
    </dgm:pt>
    <dgm:pt modelId="{1FEBB83F-1CE6-489E-BCBF-93D51E603B13}" type="parTrans" cxnId="{9BD9DE6A-97B9-4EB7-8B07-2DDE90156634}">
      <dgm:prSet/>
      <dgm:spPr/>
      <dgm:t>
        <a:bodyPr/>
        <a:lstStyle/>
        <a:p>
          <a:endParaRPr lang="es-SV">
            <a:latin typeface="Bembo Std" panose="02020605060306020A03" pitchFamily="18" charset="0"/>
          </a:endParaRPr>
        </a:p>
      </dgm:t>
    </dgm:pt>
    <dgm:pt modelId="{8BCB76D9-1A44-4C24-8BA8-F9789FC45589}" type="sibTrans" cxnId="{9BD9DE6A-97B9-4EB7-8B07-2DDE90156634}">
      <dgm:prSet/>
      <dgm:spPr/>
      <dgm:t>
        <a:bodyPr/>
        <a:lstStyle/>
        <a:p>
          <a:endParaRPr lang="es-SV">
            <a:latin typeface="Bembo Std" panose="02020605060306020A03" pitchFamily="18" charset="0"/>
          </a:endParaRPr>
        </a:p>
      </dgm:t>
    </dgm:pt>
    <dgm:pt modelId="{DA1CE9C2-E975-4196-B92F-183F53664ADA}">
      <dgm:prSet custT="1"/>
      <dgm:spPr/>
      <dgm:t>
        <a:bodyPr/>
        <a:lstStyle/>
        <a:p>
          <a:r>
            <a:rPr lang="es-SV" sz="900" b="1">
              <a:latin typeface="Bembo Std" panose="02020605060306020A03" pitchFamily="18" charset="0"/>
            </a:rPr>
            <a:t>Fumigación</a:t>
          </a:r>
          <a:r>
            <a:rPr lang="es-SV" sz="900" b="1" baseline="0">
              <a:latin typeface="Bembo Std" panose="02020605060306020A03" pitchFamily="18" charset="0"/>
            </a:rPr>
            <a:t> de Interiores con insecticidas de acción residual</a:t>
          </a:r>
          <a:endParaRPr lang="es-SV" sz="900" dirty="0">
            <a:latin typeface="Bembo Std" panose="02020605060306020A03" pitchFamily="18" charset="0"/>
          </a:endParaRPr>
        </a:p>
      </dgm:t>
    </dgm:pt>
    <dgm:pt modelId="{A57D0185-F41D-460F-882C-F9D7A3E2DF9D}" type="parTrans" cxnId="{50144749-790D-42BC-AE12-EFA5F6D4CBC4}">
      <dgm:prSet/>
      <dgm:spPr/>
      <dgm:t>
        <a:bodyPr/>
        <a:lstStyle/>
        <a:p>
          <a:endParaRPr lang="es-SV">
            <a:latin typeface="Bembo Std" panose="02020605060306020A03" pitchFamily="18" charset="0"/>
          </a:endParaRPr>
        </a:p>
      </dgm:t>
    </dgm:pt>
    <dgm:pt modelId="{38DFBA4B-20D0-4D6C-865E-E6A3851792E2}" type="sibTrans" cxnId="{50144749-790D-42BC-AE12-EFA5F6D4CBC4}">
      <dgm:prSet/>
      <dgm:spPr/>
      <dgm:t>
        <a:bodyPr/>
        <a:lstStyle/>
        <a:p>
          <a:endParaRPr lang="es-SV">
            <a:latin typeface="Bembo Std" panose="02020605060306020A03" pitchFamily="18" charset="0"/>
          </a:endParaRPr>
        </a:p>
      </dgm:t>
    </dgm:pt>
    <dgm:pt modelId="{40E9EBDB-FAC6-4D86-9712-FDCF00DF914B}">
      <dgm:prSet custT="1"/>
      <dgm:spPr/>
      <dgm:t>
        <a:bodyPr/>
        <a:lstStyle/>
        <a:p>
          <a:r>
            <a:rPr lang="es-SV" sz="900">
              <a:latin typeface="Bembo Std" panose="02020605060306020A03" pitchFamily="18" charset="0"/>
            </a:rPr>
            <a:t>Equipo</a:t>
          </a:r>
          <a:r>
            <a:rPr lang="es-SV" sz="900" baseline="0">
              <a:latin typeface="Bembo Std" panose="02020605060306020A03" pitchFamily="18" charset="0"/>
            </a:rPr>
            <a:t> para acciones de rociado en comunidades, bombas HUDSON </a:t>
          </a:r>
          <a:endParaRPr lang="es-SV" sz="900">
            <a:latin typeface="Bembo Std" panose="02020605060306020A03" pitchFamily="18" charset="0"/>
          </a:endParaRPr>
        </a:p>
      </dgm:t>
    </dgm:pt>
    <dgm:pt modelId="{B79B2728-2E3E-480C-BAEA-6EA6C1263014}" type="parTrans" cxnId="{81FDF096-8149-4DEF-A501-5D8CCD84EFE6}">
      <dgm:prSet/>
      <dgm:spPr/>
      <dgm:t>
        <a:bodyPr/>
        <a:lstStyle/>
        <a:p>
          <a:endParaRPr lang="es-SV">
            <a:latin typeface="Bembo Std" panose="02020605060306020A03" pitchFamily="18" charset="0"/>
          </a:endParaRPr>
        </a:p>
      </dgm:t>
    </dgm:pt>
    <dgm:pt modelId="{451DED3C-2F29-411F-988E-C13DBE8A2379}" type="sibTrans" cxnId="{81FDF096-8149-4DEF-A501-5D8CCD84EFE6}">
      <dgm:prSet/>
      <dgm:spPr/>
      <dgm:t>
        <a:bodyPr/>
        <a:lstStyle/>
        <a:p>
          <a:endParaRPr lang="es-SV">
            <a:latin typeface="Bembo Std" panose="02020605060306020A03" pitchFamily="18" charset="0"/>
          </a:endParaRPr>
        </a:p>
      </dgm:t>
    </dgm:pt>
    <dgm:pt modelId="{C0E36B35-BE5C-400E-880C-471B1B9E2A02}">
      <dgm:prSet custT="1"/>
      <dgm:spPr/>
      <dgm:t>
        <a:bodyPr/>
        <a:lstStyle/>
        <a:p>
          <a:r>
            <a:rPr lang="es-SV" sz="900" b="1" i="0" u="none">
              <a:latin typeface="Bembo Std" panose="02020605060306020A03" pitchFamily="18" charset="0"/>
            </a:rPr>
            <a:t>- Detección activa de casos e investigación (fase de eliminación)</a:t>
          </a:r>
          <a:endParaRPr lang="es-SV" sz="900">
            <a:latin typeface="Bembo Std" panose="02020605060306020A03" pitchFamily="18" charset="0"/>
          </a:endParaRPr>
        </a:p>
      </dgm:t>
    </dgm:pt>
    <dgm:pt modelId="{1D56E5B7-6B55-4B3F-871F-5B18B5396C01}" type="parTrans" cxnId="{28734E3A-C64F-444D-A713-1BA18BBAA2F1}">
      <dgm:prSet/>
      <dgm:spPr/>
      <dgm:t>
        <a:bodyPr/>
        <a:lstStyle/>
        <a:p>
          <a:endParaRPr lang="es-SV">
            <a:latin typeface="Bembo Std" panose="02020605060306020A03" pitchFamily="18" charset="0"/>
          </a:endParaRPr>
        </a:p>
      </dgm:t>
    </dgm:pt>
    <dgm:pt modelId="{15AE4CA4-D0F7-4B46-A049-A867337B4B8F}" type="sibTrans" cxnId="{28734E3A-C64F-444D-A713-1BA18BBAA2F1}">
      <dgm:prSet/>
      <dgm:spPr/>
      <dgm:t>
        <a:bodyPr/>
        <a:lstStyle/>
        <a:p>
          <a:endParaRPr lang="es-SV">
            <a:latin typeface="Bembo Std" panose="02020605060306020A03" pitchFamily="18" charset="0"/>
          </a:endParaRPr>
        </a:p>
      </dgm:t>
    </dgm:pt>
    <dgm:pt modelId="{EB59F06F-796F-4268-9C09-6FE81343E77C}">
      <dgm:prSet custT="1"/>
      <dgm:spPr/>
      <dgm:t>
        <a:bodyPr/>
        <a:lstStyle/>
        <a:p>
          <a:r>
            <a:rPr lang="es-SV" sz="900" b="1" i="0" u="none" dirty="0">
              <a:latin typeface="Bembo Std" panose="02020605060306020A03" pitchFamily="18" charset="0"/>
            </a:rPr>
            <a:t>Consultoría, Impresiones,</a:t>
          </a:r>
          <a:r>
            <a:rPr lang="es-SV" sz="900" b="1" i="0" u="none" baseline="0" dirty="0">
              <a:latin typeface="Bembo Std" panose="02020605060306020A03" pitchFamily="18" charset="0"/>
            </a:rPr>
            <a:t> Talleres Regionales, Capacitaciones Laboratoristas, Equipo Laboratorio, Motocicletas.</a:t>
          </a:r>
          <a:endParaRPr lang="es-SV" sz="900" b="0" i="0" u="none" dirty="0">
            <a:latin typeface="Bembo Std" panose="02020605060306020A03" pitchFamily="18" charset="0"/>
          </a:endParaRPr>
        </a:p>
      </dgm:t>
    </dgm:pt>
    <dgm:pt modelId="{DD46057A-24A0-430B-9D68-F30E7172867C}" type="parTrans" cxnId="{5E09BD12-4131-4933-B521-B292F7D355EE}">
      <dgm:prSet/>
      <dgm:spPr/>
      <dgm:t>
        <a:bodyPr/>
        <a:lstStyle/>
        <a:p>
          <a:endParaRPr lang="es-SV">
            <a:latin typeface="Bembo Std" panose="02020605060306020A03" pitchFamily="18" charset="0"/>
          </a:endParaRPr>
        </a:p>
      </dgm:t>
    </dgm:pt>
    <dgm:pt modelId="{43D203FA-FD21-4FBD-8CA1-FEB04DC5AFD4}" type="sibTrans" cxnId="{5E09BD12-4131-4933-B521-B292F7D355EE}">
      <dgm:prSet/>
      <dgm:spPr/>
      <dgm:t>
        <a:bodyPr/>
        <a:lstStyle/>
        <a:p>
          <a:endParaRPr lang="es-SV">
            <a:latin typeface="Bembo Std" panose="02020605060306020A03" pitchFamily="18" charset="0"/>
          </a:endParaRPr>
        </a:p>
      </dgm:t>
    </dgm:pt>
    <dgm:pt modelId="{AB8A6823-4401-40D4-9EB9-4B165639FF2F}">
      <dgm:prSet custT="1"/>
      <dgm:spPr/>
      <dgm:t>
        <a:bodyPr/>
        <a:lstStyle/>
        <a:p>
          <a:r>
            <a:rPr lang="es-SV" sz="900" b="1" i="0" u="none" dirty="0">
              <a:latin typeface="Bembo Std" panose="02020605060306020A03" pitchFamily="18" charset="0"/>
            </a:rPr>
            <a:t>- Gestión de casos integrada en la comunidad</a:t>
          </a:r>
          <a:endParaRPr lang="es-SV" sz="900" b="0" i="0" u="none" dirty="0">
            <a:latin typeface="Bembo Std" panose="02020605060306020A03" pitchFamily="18" charset="0"/>
          </a:endParaRPr>
        </a:p>
      </dgm:t>
    </dgm:pt>
    <dgm:pt modelId="{EAD32BF9-E2F9-45B6-95AD-F63687EC25BD}" type="parTrans" cxnId="{C004E712-457A-4A0B-9075-682133CE9DB5}">
      <dgm:prSet/>
      <dgm:spPr/>
      <dgm:t>
        <a:bodyPr/>
        <a:lstStyle/>
        <a:p>
          <a:endParaRPr lang="es-SV">
            <a:latin typeface="Bembo Std" panose="02020605060306020A03" pitchFamily="18" charset="0"/>
          </a:endParaRPr>
        </a:p>
      </dgm:t>
    </dgm:pt>
    <dgm:pt modelId="{D2E3CA3E-083E-4091-9967-54CE482758D1}" type="sibTrans" cxnId="{C004E712-457A-4A0B-9075-682133CE9DB5}">
      <dgm:prSet/>
      <dgm:spPr/>
      <dgm:t>
        <a:bodyPr/>
        <a:lstStyle/>
        <a:p>
          <a:endParaRPr lang="es-SV">
            <a:latin typeface="Bembo Std" panose="02020605060306020A03" pitchFamily="18" charset="0"/>
          </a:endParaRPr>
        </a:p>
      </dgm:t>
    </dgm:pt>
    <dgm:pt modelId="{855725B2-63A4-475A-A895-234A0909AAE0}">
      <dgm:prSet custT="1"/>
      <dgm:spPr/>
      <dgm:t>
        <a:bodyPr/>
        <a:lstStyle/>
        <a:p>
          <a:r>
            <a:rPr lang="es-SV" sz="900" b="0" i="0" u="none">
              <a:latin typeface="Bembo Std" panose="02020605060306020A03" pitchFamily="18" charset="0"/>
            </a:rPr>
            <a:t>Reuniones</a:t>
          </a:r>
          <a:r>
            <a:rPr lang="es-SV" sz="900" b="0" i="0" u="none" baseline="0">
              <a:latin typeface="Bembo Std" panose="02020605060306020A03" pitchFamily="18" charset="0"/>
            </a:rPr>
            <a:t> de trabajo, Consultoría actualización de manual, Kit de materiales e insumos para laboratorio</a:t>
          </a:r>
          <a:endParaRPr lang="es-SV" sz="900" b="0" i="0" u="none">
            <a:latin typeface="Bembo Std" panose="02020605060306020A03" pitchFamily="18" charset="0"/>
          </a:endParaRPr>
        </a:p>
      </dgm:t>
    </dgm:pt>
    <dgm:pt modelId="{7A204EF4-81DF-4DBC-8C85-E0671887D272}" type="parTrans" cxnId="{789A04BB-F38B-4A97-88AB-5650E746AF00}">
      <dgm:prSet/>
      <dgm:spPr/>
      <dgm:t>
        <a:bodyPr/>
        <a:lstStyle/>
        <a:p>
          <a:endParaRPr lang="es-SV">
            <a:latin typeface="Bembo Std" panose="02020605060306020A03" pitchFamily="18" charset="0"/>
          </a:endParaRPr>
        </a:p>
      </dgm:t>
    </dgm:pt>
    <dgm:pt modelId="{11BD0D97-54DF-421C-868D-5584D8582FB4}" type="sibTrans" cxnId="{789A04BB-F38B-4A97-88AB-5650E746AF00}">
      <dgm:prSet/>
      <dgm:spPr/>
      <dgm:t>
        <a:bodyPr/>
        <a:lstStyle/>
        <a:p>
          <a:endParaRPr lang="es-SV">
            <a:latin typeface="Bembo Std" panose="02020605060306020A03" pitchFamily="18" charset="0"/>
          </a:endParaRPr>
        </a:p>
      </dgm:t>
    </dgm:pt>
    <dgm:pt modelId="{7984C1B4-4C52-4735-B51C-9F4C02A1FF9E}">
      <dgm:prSet custT="1"/>
      <dgm:spPr/>
      <dgm:t>
        <a:bodyPr/>
        <a:lstStyle/>
        <a:p>
          <a:r>
            <a:rPr lang="es-SV" sz="900" b="1" i="0" u="none" dirty="0">
              <a:latin typeface="Bembo Std" panose="02020605060306020A03" pitchFamily="18" charset="0"/>
            </a:rPr>
            <a:t>- Análisis, revisión y transparencia</a:t>
          </a:r>
          <a:endParaRPr lang="es-SV" sz="900" dirty="0">
            <a:latin typeface="Bembo Std" panose="02020605060306020A03" pitchFamily="18" charset="0"/>
          </a:endParaRPr>
        </a:p>
      </dgm:t>
    </dgm:pt>
    <dgm:pt modelId="{208EAB47-530C-4295-8A06-D79089055F36}" type="parTrans" cxnId="{E3C57B1F-1B99-4E16-9EBD-11148EE9FACD}">
      <dgm:prSet/>
      <dgm:spPr/>
      <dgm:t>
        <a:bodyPr/>
        <a:lstStyle/>
        <a:p>
          <a:endParaRPr lang="es-SV">
            <a:latin typeface="Bembo Std" panose="02020605060306020A03" pitchFamily="18" charset="0"/>
          </a:endParaRPr>
        </a:p>
      </dgm:t>
    </dgm:pt>
    <dgm:pt modelId="{616A6E4E-BEBE-46C1-8CF5-758F5B9C9722}" type="sibTrans" cxnId="{E3C57B1F-1B99-4E16-9EBD-11148EE9FACD}">
      <dgm:prSet/>
      <dgm:spPr/>
      <dgm:t>
        <a:bodyPr/>
        <a:lstStyle/>
        <a:p>
          <a:endParaRPr lang="es-SV">
            <a:latin typeface="Bembo Std" panose="02020605060306020A03" pitchFamily="18" charset="0"/>
          </a:endParaRPr>
        </a:p>
      </dgm:t>
    </dgm:pt>
    <dgm:pt modelId="{65B551C9-01C5-46EA-A142-395BB84F7A07}">
      <dgm:prSet custT="1"/>
      <dgm:spPr/>
      <dgm:t>
        <a:bodyPr/>
        <a:lstStyle/>
        <a:p>
          <a:r>
            <a:rPr lang="es-SV" sz="900" b="1" i="0" u="none" dirty="0">
              <a:latin typeface="Bembo Std" panose="02020605060306020A03" pitchFamily="18" charset="0"/>
            </a:rPr>
            <a:t>- Presentación de informes rutinaria</a:t>
          </a:r>
          <a:endParaRPr lang="es-SV" sz="900" b="0" i="0" u="none" dirty="0">
            <a:latin typeface="Bembo Std" panose="02020605060306020A03" pitchFamily="18" charset="0"/>
          </a:endParaRPr>
        </a:p>
      </dgm:t>
    </dgm:pt>
    <dgm:pt modelId="{0BBED04E-89A4-40DE-8EA5-F1B90712C090}" type="parTrans" cxnId="{6746048C-57B5-4769-BF61-40B6B05AA7D3}">
      <dgm:prSet/>
      <dgm:spPr/>
      <dgm:t>
        <a:bodyPr/>
        <a:lstStyle/>
        <a:p>
          <a:endParaRPr lang="es-SV">
            <a:latin typeface="Bembo Std" panose="02020605060306020A03" pitchFamily="18" charset="0"/>
          </a:endParaRPr>
        </a:p>
      </dgm:t>
    </dgm:pt>
    <dgm:pt modelId="{909D9D0C-24CF-4B6E-B53E-871B6F3D1C39}" type="sibTrans" cxnId="{6746048C-57B5-4769-BF61-40B6B05AA7D3}">
      <dgm:prSet/>
      <dgm:spPr/>
      <dgm:t>
        <a:bodyPr/>
        <a:lstStyle/>
        <a:p>
          <a:endParaRPr lang="es-SV">
            <a:latin typeface="Bembo Std" panose="02020605060306020A03" pitchFamily="18" charset="0"/>
          </a:endParaRPr>
        </a:p>
      </dgm:t>
    </dgm:pt>
    <dgm:pt modelId="{6271E26F-2497-44A9-B0D3-B0115E142457}">
      <dgm:prSet custT="1"/>
      <dgm:spPr/>
      <dgm:t>
        <a:bodyPr/>
        <a:lstStyle/>
        <a:p>
          <a:r>
            <a:rPr lang="es-ES" sz="1000">
              <a:latin typeface="Bembo Std" panose="02020605060306020A03" pitchFamily="18" charset="0"/>
            </a:rPr>
            <a:t>Módulo 5. Gestión de </a:t>
          </a:r>
          <a:r>
            <a:rPr lang="es-ES" sz="900">
              <a:latin typeface="Bembo Std" panose="02020605060306020A03" pitchFamily="18" charset="0"/>
            </a:rPr>
            <a:t>Programa</a:t>
          </a:r>
          <a:br>
            <a:rPr lang="es-SV" sz="1000">
              <a:latin typeface="Bembo Std" panose="02020605060306020A03" pitchFamily="18" charset="0"/>
            </a:rPr>
          </a:br>
          <a:endParaRPr lang="es-SV" sz="1000" dirty="0">
            <a:latin typeface="Bembo Std" panose="02020605060306020A03" pitchFamily="18" charset="0"/>
          </a:endParaRPr>
        </a:p>
      </dgm:t>
    </dgm:pt>
    <dgm:pt modelId="{969238DD-04F7-4DCF-99A8-7660A44077A2}" type="parTrans" cxnId="{65124443-FE3F-470C-8D06-63CA7F57454D}">
      <dgm:prSet/>
      <dgm:spPr/>
      <dgm:t>
        <a:bodyPr/>
        <a:lstStyle/>
        <a:p>
          <a:endParaRPr lang="es-SV">
            <a:latin typeface="Bembo Std" panose="02020605060306020A03" pitchFamily="18" charset="0"/>
          </a:endParaRPr>
        </a:p>
      </dgm:t>
    </dgm:pt>
    <dgm:pt modelId="{B4703EDE-0DF1-4EA9-AAD7-8E59D57147B2}" type="sibTrans" cxnId="{65124443-FE3F-470C-8D06-63CA7F57454D}">
      <dgm:prSet/>
      <dgm:spPr/>
      <dgm:t>
        <a:bodyPr/>
        <a:lstStyle/>
        <a:p>
          <a:endParaRPr lang="es-SV">
            <a:latin typeface="Bembo Std" panose="02020605060306020A03" pitchFamily="18" charset="0"/>
          </a:endParaRPr>
        </a:p>
      </dgm:t>
    </dgm:pt>
    <dgm:pt modelId="{DD14C916-E469-4ECD-82B3-1561172385C7}">
      <dgm:prSet custT="1"/>
      <dgm:spPr/>
      <dgm:t>
        <a:bodyPr/>
        <a:lstStyle/>
        <a:p>
          <a:pPr>
            <a:buFontTx/>
            <a:buNone/>
          </a:pPr>
          <a:r>
            <a:rPr lang="es-SV" sz="1000" b="1">
              <a:latin typeface="Bembo Std" panose="02020605060306020A03" pitchFamily="18" charset="0"/>
            </a:rPr>
            <a:t>Desarrollo de las capacidades de los trabajadores de salud comunitarios    </a:t>
          </a:r>
          <a:endParaRPr lang="es-SV" sz="1000" dirty="0">
            <a:latin typeface="Bembo Std" panose="02020605060306020A03" pitchFamily="18" charset="0"/>
          </a:endParaRPr>
        </a:p>
      </dgm:t>
    </dgm:pt>
    <dgm:pt modelId="{78F16A29-999C-4567-BCAF-6A8F7715F9E3}" type="parTrans" cxnId="{5F92B477-041D-4CE6-8607-02DF9D9187D1}">
      <dgm:prSet/>
      <dgm:spPr/>
      <dgm:t>
        <a:bodyPr/>
        <a:lstStyle/>
        <a:p>
          <a:endParaRPr lang="es-SV">
            <a:latin typeface="Bembo Std" panose="02020605060306020A03" pitchFamily="18" charset="0"/>
          </a:endParaRPr>
        </a:p>
      </dgm:t>
    </dgm:pt>
    <dgm:pt modelId="{1619EFF1-2B53-4C6E-B63D-B790231328C2}" type="sibTrans" cxnId="{5F92B477-041D-4CE6-8607-02DF9D9187D1}">
      <dgm:prSet/>
      <dgm:spPr/>
      <dgm:t>
        <a:bodyPr/>
        <a:lstStyle/>
        <a:p>
          <a:endParaRPr lang="es-SV">
            <a:latin typeface="Bembo Std" panose="02020605060306020A03" pitchFamily="18" charset="0"/>
          </a:endParaRPr>
        </a:p>
      </dgm:t>
    </dgm:pt>
    <dgm:pt modelId="{9AF5F64C-3ED2-44FE-A6E0-96FAC7373F54}">
      <dgm:prSet custT="1"/>
      <dgm:spPr/>
      <dgm:t>
        <a:bodyPr/>
        <a:lstStyle/>
        <a:p>
          <a:r>
            <a:rPr lang="es-SV" sz="1000" b="0">
              <a:latin typeface="Bembo Std" panose="02020605060306020A03" pitchFamily="18" charset="0"/>
            </a:rPr>
            <a:t>Contratación</a:t>
          </a:r>
          <a:r>
            <a:rPr lang="es-SV" sz="1000" b="0" baseline="0">
              <a:latin typeface="Bembo Std" panose="02020605060306020A03" pitchFamily="18" charset="0"/>
            </a:rPr>
            <a:t> de institución formadora para técnicos de control de vectores, talleres teórico-prácticos para entomólogos en taxonomía de vectores</a:t>
          </a:r>
          <a:endParaRPr lang="es-SV" sz="1000" b="0" dirty="0">
            <a:latin typeface="Bembo Std" panose="02020605060306020A03" pitchFamily="18" charset="0"/>
          </a:endParaRPr>
        </a:p>
      </dgm:t>
    </dgm:pt>
    <dgm:pt modelId="{47AF6563-F318-47C7-B7C2-A6943F7BC64D}" type="parTrans" cxnId="{35D8B815-3719-4E18-80A2-DD899147B770}">
      <dgm:prSet/>
      <dgm:spPr/>
      <dgm:t>
        <a:bodyPr/>
        <a:lstStyle/>
        <a:p>
          <a:endParaRPr lang="es-SV">
            <a:latin typeface="Bembo Std" panose="02020605060306020A03" pitchFamily="18" charset="0"/>
          </a:endParaRPr>
        </a:p>
      </dgm:t>
    </dgm:pt>
    <dgm:pt modelId="{73A61689-AD79-47A7-8EC4-D21A2A060A6F}" type="sibTrans" cxnId="{35D8B815-3719-4E18-80A2-DD899147B770}">
      <dgm:prSet/>
      <dgm:spPr/>
      <dgm:t>
        <a:bodyPr/>
        <a:lstStyle/>
        <a:p>
          <a:endParaRPr lang="es-SV">
            <a:latin typeface="Bembo Std" panose="02020605060306020A03" pitchFamily="18" charset="0"/>
          </a:endParaRPr>
        </a:p>
      </dgm:t>
    </dgm:pt>
    <dgm:pt modelId="{A2761C94-AE3C-4620-B41E-7F40891D5666}">
      <dgm:prSet custT="1"/>
      <dgm:spPr/>
      <dgm:t>
        <a:bodyPr/>
        <a:lstStyle/>
        <a:p>
          <a:r>
            <a:rPr lang="es-SV" sz="900" b="0" i="0" u="none" dirty="0">
              <a:latin typeface="Bembo Std" panose="02020605060306020A03" pitchFamily="18" charset="0"/>
            </a:rPr>
            <a:t>Pago por comisión de Intermediario de compras realizadas a través del mercado bursátil según Ley LACAP</a:t>
          </a:r>
        </a:p>
      </dgm:t>
    </dgm:pt>
    <dgm:pt modelId="{EADE9143-F2C5-4E74-89D4-58C89247722B}" type="parTrans" cxnId="{2F4ABF21-C459-4C7C-B561-D8CD93F4CC6D}">
      <dgm:prSet/>
      <dgm:spPr/>
      <dgm:t>
        <a:bodyPr/>
        <a:lstStyle/>
        <a:p>
          <a:endParaRPr lang="es-SV">
            <a:latin typeface="Bembo Std" panose="02020605060306020A03" pitchFamily="18" charset="0"/>
          </a:endParaRPr>
        </a:p>
      </dgm:t>
    </dgm:pt>
    <dgm:pt modelId="{250B2307-E03F-4147-8B6E-A9B92C8EDC22}" type="sibTrans" cxnId="{2F4ABF21-C459-4C7C-B561-D8CD93F4CC6D}">
      <dgm:prSet/>
      <dgm:spPr/>
      <dgm:t>
        <a:bodyPr/>
        <a:lstStyle/>
        <a:p>
          <a:endParaRPr lang="es-SV">
            <a:latin typeface="Bembo Std" panose="02020605060306020A03" pitchFamily="18" charset="0"/>
          </a:endParaRPr>
        </a:p>
      </dgm:t>
    </dgm:pt>
    <dgm:pt modelId="{7966B4F3-6FCA-4763-BDCA-776956D20B07}">
      <dgm:prSet custT="1"/>
      <dgm:spPr/>
      <dgm:t>
        <a:bodyPr/>
        <a:lstStyle/>
        <a:p>
          <a:endParaRPr lang="es-SV" sz="900">
            <a:latin typeface="Bembo Std" panose="02020605060306020A03" pitchFamily="18" charset="0"/>
          </a:endParaRPr>
        </a:p>
      </dgm:t>
    </dgm:pt>
    <dgm:pt modelId="{E036FC55-F763-4CEF-925A-440FE6A828F9}" type="parTrans" cxnId="{18C5BDBE-C069-4323-83E2-932E599473A9}">
      <dgm:prSet/>
      <dgm:spPr/>
      <dgm:t>
        <a:bodyPr/>
        <a:lstStyle/>
        <a:p>
          <a:endParaRPr lang="es-SV">
            <a:latin typeface="Bembo Std" panose="02020605060306020A03" pitchFamily="18" charset="0"/>
          </a:endParaRPr>
        </a:p>
      </dgm:t>
    </dgm:pt>
    <dgm:pt modelId="{26E8D98A-5408-45D3-980D-7EFAC2581E16}" type="sibTrans" cxnId="{18C5BDBE-C069-4323-83E2-932E599473A9}">
      <dgm:prSet/>
      <dgm:spPr/>
      <dgm:t>
        <a:bodyPr/>
        <a:lstStyle/>
        <a:p>
          <a:endParaRPr lang="es-SV">
            <a:latin typeface="Bembo Std" panose="02020605060306020A03" pitchFamily="18" charset="0"/>
          </a:endParaRPr>
        </a:p>
      </dgm:t>
    </dgm:pt>
    <dgm:pt modelId="{3C9A284D-DC06-496C-8DA2-13102BCAC463}">
      <dgm:prSet custT="1"/>
      <dgm:spPr/>
      <dgm:t>
        <a:bodyPr/>
        <a:lstStyle/>
        <a:p>
          <a:r>
            <a:rPr lang="es-SV" sz="900" b="1" i="0" u="none">
              <a:latin typeface="Bembo Std" panose="02020605060306020A03" pitchFamily="18" charset="0"/>
            </a:rPr>
            <a:t>- Políticas, planificación, coordinación y gestión</a:t>
          </a:r>
          <a:endParaRPr lang="es-SV" sz="900" b="0" i="0" u="none">
            <a:latin typeface="Bembo Std" panose="02020605060306020A03" pitchFamily="18" charset="0"/>
          </a:endParaRPr>
        </a:p>
      </dgm:t>
    </dgm:pt>
    <dgm:pt modelId="{84BC5B2E-AFB4-44A7-ADA3-FB354A94B490}" type="parTrans" cxnId="{B0EB5C7A-C6B2-4E7B-B629-104860681460}">
      <dgm:prSet/>
      <dgm:spPr/>
      <dgm:t>
        <a:bodyPr/>
        <a:lstStyle/>
        <a:p>
          <a:endParaRPr lang="es-SV">
            <a:latin typeface="Bembo Std" panose="02020605060306020A03" pitchFamily="18" charset="0"/>
          </a:endParaRPr>
        </a:p>
      </dgm:t>
    </dgm:pt>
    <dgm:pt modelId="{54EB689D-8D3D-415B-B018-A507C58E502A}" type="sibTrans" cxnId="{B0EB5C7A-C6B2-4E7B-B629-104860681460}">
      <dgm:prSet/>
      <dgm:spPr/>
      <dgm:t>
        <a:bodyPr/>
        <a:lstStyle/>
        <a:p>
          <a:endParaRPr lang="es-SV">
            <a:latin typeface="Bembo Std" panose="02020605060306020A03" pitchFamily="18" charset="0"/>
          </a:endParaRPr>
        </a:p>
      </dgm:t>
    </dgm:pt>
    <dgm:pt modelId="{2FF70730-C32E-430F-BFEC-7895CA72B2D2}">
      <dgm:prSet custT="1"/>
      <dgm:spPr/>
      <dgm:t>
        <a:bodyPr/>
        <a:lstStyle/>
        <a:p>
          <a:r>
            <a:rPr lang="es-SV" sz="900" b="0" i="0" u="none" dirty="0">
              <a:latin typeface="Bembo Std" panose="02020605060306020A03" pitchFamily="18" charset="0"/>
            </a:rPr>
            <a:t>Adquisición Equipo</a:t>
          </a:r>
          <a:r>
            <a:rPr lang="es-SV" sz="900" b="0" i="0" u="none" baseline="0" dirty="0">
              <a:latin typeface="Bembo Std" panose="02020605060306020A03" pitchFamily="18" charset="0"/>
            </a:rPr>
            <a:t> informático, mobiliario de oficina, papelería e insumos, Contratación servicios de auditoría, recurso humano para la ejecución del proyecto (2 colaboradores técnico administrativos)</a:t>
          </a:r>
          <a:endParaRPr lang="es-SV" sz="900" b="0" i="0" u="none" dirty="0">
            <a:latin typeface="Bembo Std" panose="02020605060306020A03" pitchFamily="18" charset="0"/>
          </a:endParaRPr>
        </a:p>
      </dgm:t>
    </dgm:pt>
    <dgm:pt modelId="{A6F928DB-E44F-4508-8457-D7A03F4995A6}" type="parTrans" cxnId="{9B161F99-A0B4-42FA-849D-E75835AAE55D}">
      <dgm:prSet/>
      <dgm:spPr/>
      <dgm:t>
        <a:bodyPr/>
        <a:lstStyle/>
        <a:p>
          <a:endParaRPr lang="es-SV">
            <a:latin typeface="Bembo Std" panose="02020605060306020A03" pitchFamily="18" charset="0"/>
          </a:endParaRPr>
        </a:p>
      </dgm:t>
    </dgm:pt>
    <dgm:pt modelId="{B8784443-4A6F-48F2-993F-B5CEB37D2F0E}" type="sibTrans" cxnId="{9B161F99-A0B4-42FA-849D-E75835AAE55D}">
      <dgm:prSet/>
      <dgm:spPr/>
      <dgm:t>
        <a:bodyPr/>
        <a:lstStyle/>
        <a:p>
          <a:endParaRPr lang="es-SV">
            <a:latin typeface="Bembo Std" panose="02020605060306020A03" pitchFamily="18" charset="0"/>
          </a:endParaRPr>
        </a:p>
      </dgm:t>
    </dgm:pt>
    <dgm:pt modelId="{5D4E2991-E7FF-4133-8F38-E97266393338}">
      <dgm:prSet custT="1"/>
      <dgm:spPr/>
      <dgm:t>
        <a:bodyPr/>
        <a:lstStyle/>
        <a:p>
          <a:r>
            <a:rPr lang="es-SV" sz="900" b="0" i="0" u="none" dirty="0">
              <a:latin typeface="Bembo Std" panose="02020605060306020A03" pitchFamily="18" charset="0"/>
            </a:rPr>
            <a:t>Actualización</a:t>
          </a:r>
          <a:r>
            <a:rPr lang="es-SV" sz="900" b="0" i="0" u="none" baseline="0" dirty="0">
              <a:latin typeface="Bembo Std" panose="02020605060306020A03" pitchFamily="18" charset="0"/>
            </a:rPr>
            <a:t> de lineamientos de Malaria, </a:t>
          </a:r>
          <a:r>
            <a:rPr lang="es-SV" sz="900" b="0" i="0" u="none" dirty="0">
              <a:latin typeface="Bembo Std" panose="02020605060306020A03" pitchFamily="18" charset="0"/>
            </a:rPr>
            <a:t>Contratación</a:t>
          </a:r>
          <a:r>
            <a:rPr lang="es-SV" sz="900" b="0" i="0" u="none" baseline="0" dirty="0">
              <a:latin typeface="Bembo Std" panose="02020605060306020A03" pitchFamily="18" charset="0"/>
            </a:rPr>
            <a:t> 2 técnicos programador analista, talleres de Evaluación del sistema de vigilancia</a:t>
          </a:r>
          <a:endParaRPr lang="es-SV" sz="900" b="0" i="0" u="none" dirty="0">
            <a:latin typeface="Bembo Std" panose="02020605060306020A03" pitchFamily="18" charset="0"/>
          </a:endParaRPr>
        </a:p>
      </dgm:t>
    </dgm:pt>
    <dgm:pt modelId="{1FF39815-FA82-4E7E-A916-EDD55309ACF0}" type="parTrans" cxnId="{62FD4051-BDCF-41EF-BF63-8E8F447D0668}">
      <dgm:prSet/>
      <dgm:spPr/>
      <dgm:t>
        <a:bodyPr/>
        <a:lstStyle/>
        <a:p>
          <a:endParaRPr lang="es-SV"/>
        </a:p>
      </dgm:t>
    </dgm:pt>
    <dgm:pt modelId="{610C88E1-DE3B-4168-85B0-D76746C39267}" type="sibTrans" cxnId="{62FD4051-BDCF-41EF-BF63-8E8F447D0668}">
      <dgm:prSet/>
      <dgm:spPr/>
      <dgm:t>
        <a:bodyPr/>
        <a:lstStyle/>
        <a:p>
          <a:endParaRPr lang="es-SV"/>
        </a:p>
      </dgm:t>
    </dgm:pt>
    <dgm:pt modelId="{A8A16A9D-55C2-492B-9D60-5F1FFC46B624}">
      <dgm:prSet custT="1"/>
      <dgm:spPr/>
      <dgm:t>
        <a:bodyPr/>
        <a:lstStyle/>
        <a:p>
          <a:r>
            <a:rPr lang="es-SV" sz="900" b="0" i="0" u="none" dirty="0">
              <a:latin typeface="Bembo Std" panose="02020605060306020A03" pitchFamily="18" charset="0"/>
            </a:rPr>
            <a:t>Reuniones</a:t>
          </a:r>
          <a:r>
            <a:rPr lang="es-SV" sz="900" b="0" i="0" u="none" baseline="0" dirty="0">
              <a:latin typeface="Bembo Std" panose="02020605060306020A03" pitchFamily="18" charset="0"/>
            </a:rPr>
            <a:t> para respuesta intersectorial, talleres Monitoreo y Evaluación, consultoría y reuniones regionales para evaluación de medio término</a:t>
          </a:r>
          <a:endParaRPr lang="es-SV" sz="900" dirty="0">
            <a:latin typeface="Bembo Std" panose="02020605060306020A03" pitchFamily="18" charset="0"/>
          </a:endParaRPr>
        </a:p>
      </dgm:t>
    </dgm:pt>
    <dgm:pt modelId="{38D81799-B1E5-40A4-831E-952AD61FD0BB}" type="parTrans" cxnId="{20D75AFF-B60E-4BC1-A375-4103675D5283}">
      <dgm:prSet/>
      <dgm:spPr/>
      <dgm:t>
        <a:bodyPr/>
        <a:lstStyle/>
        <a:p>
          <a:endParaRPr lang="es-SV"/>
        </a:p>
      </dgm:t>
    </dgm:pt>
    <dgm:pt modelId="{D83F0488-E85C-49E9-92BB-0D24654D396C}" type="sibTrans" cxnId="{20D75AFF-B60E-4BC1-A375-4103675D5283}">
      <dgm:prSet/>
      <dgm:spPr/>
      <dgm:t>
        <a:bodyPr/>
        <a:lstStyle/>
        <a:p>
          <a:endParaRPr lang="es-SV"/>
        </a:p>
      </dgm:t>
    </dgm:pt>
    <dgm:pt modelId="{E06FC5FD-E11B-449A-A8F4-43B887983E9C}" type="pres">
      <dgm:prSet presAssocID="{17A0B7BF-AC02-4030-95CC-574D14176AAB}" presName="linearFlow" presStyleCnt="0">
        <dgm:presLayoutVars>
          <dgm:dir/>
          <dgm:animLvl val="lvl"/>
          <dgm:resizeHandles val="exact"/>
        </dgm:presLayoutVars>
      </dgm:prSet>
      <dgm:spPr/>
    </dgm:pt>
    <dgm:pt modelId="{7022A340-44FC-48ED-B96D-B18F20CB73CA}" type="pres">
      <dgm:prSet presAssocID="{CCB0DF82-AF19-4FCB-B5AC-573C015FB731}" presName="composite" presStyleCnt="0"/>
      <dgm:spPr/>
    </dgm:pt>
    <dgm:pt modelId="{6C62D573-D593-434D-A626-9098A9F73FD6}" type="pres">
      <dgm:prSet presAssocID="{CCB0DF82-AF19-4FCB-B5AC-573C015FB731}" presName="parentText" presStyleLbl="alignNode1" presStyleIdx="0" presStyleCnt="5">
        <dgm:presLayoutVars>
          <dgm:chMax val="1"/>
          <dgm:bulletEnabled val="1"/>
        </dgm:presLayoutVars>
      </dgm:prSet>
      <dgm:spPr/>
    </dgm:pt>
    <dgm:pt modelId="{766B343F-F1CC-40DA-B64B-4A3534164DDE}" type="pres">
      <dgm:prSet presAssocID="{CCB0DF82-AF19-4FCB-B5AC-573C015FB731}" presName="descendantText" presStyleLbl="alignAcc1" presStyleIdx="0" presStyleCnt="5">
        <dgm:presLayoutVars>
          <dgm:bulletEnabled val="1"/>
        </dgm:presLayoutVars>
      </dgm:prSet>
      <dgm:spPr/>
    </dgm:pt>
    <dgm:pt modelId="{50EE74A9-6A92-4EAC-BC14-C97CAB414475}" type="pres">
      <dgm:prSet presAssocID="{DAA4A172-5039-4070-A713-18AAE8FD333A}" presName="sp" presStyleCnt="0"/>
      <dgm:spPr/>
    </dgm:pt>
    <dgm:pt modelId="{772ECF0A-6248-49C6-ACB1-4E93B6AA62B9}" type="pres">
      <dgm:prSet presAssocID="{7E2EA5F1-C8B9-4A61-830B-088A56D88B13}" presName="composite" presStyleCnt="0"/>
      <dgm:spPr/>
    </dgm:pt>
    <dgm:pt modelId="{6C9786FD-0DF9-4391-8E94-0A3FDE3DC2FD}" type="pres">
      <dgm:prSet presAssocID="{7E2EA5F1-C8B9-4A61-830B-088A56D88B13}" presName="parentText" presStyleLbl="alignNode1" presStyleIdx="1" presStyleCnt="5">
        <dgm:presLayoutVars>
          <dgm:chMax val="1"/>
          <dgm:bulletEnabled val="1"/>
        </dgm:presLayoutVars>
      </dgm:prSet>
      <dgm:spPr/>
    </dgm:pt>
    <dgm:pt modelId="{33E69F02-16E3-4539-8C96-74BAAF87CC81}" type="pres">
      <dgm:prSet presAssocID="{7E2EA5F1-C8B9-4A61-830B-088A56D88B13}" presName="descendantText" presStyleLbl="alignAcc1" presStyleIdx="1" presStyleCnt="5">
        <dgm:presLayoutVars>
          <dgm:bulletEnabled val="1"/>
        </dgm:presLayoutVars>
      </dgm:prSet>
      <dgm:spPr/>
    </dgm:pt>
    <dgm:pt modelId="{5E3A1E73-78D5-4DAC-B904-C2E7DA004CFE}" type="pres">
      <dgm:prSet presAssocID="{585A8B91-8BC2-4235-965C-7241AD621478}" presName="sp" presStyleCnt="0"/>
      <dgm:spPr/>
    </dgm:pt>
    <dgm:pt modelId="{00FA2F92-5D26-4FBD-AAEB-ECA93DC75EA5}" type="pres">
      <dgm:prSet presAssocID="{76135410-258E-4BAA-A51F-FA31E524C904}" presName="composite" presStyleCnt="0"/>
      <dgm:spPr/>
    </dgm:pt>
    <dgm:pt modelId="{69FA3B22-FD5B-43E4-9486-4A299704543E}" type="pres">
      <dgm:prSet presAssocID="{76135410-258E-4BAA-A51F-FA31E524C904}" presName="parentText" presStyleLbl="alignNode1" presStyleIdx="2" presStyleCnt="5">
        <dgm:presLayoutVars>
          <dgm:chMax val="1"/>
          <dgm:bulletEnabled val="1"/>
        </dgm:presLayoutVars>
      </dgm:prSet>
      <dgm:spPr/>
    </dgm:pt>
    <dgm:pt modelId="{E8207213-1966-4958-9C90-C3DED7E35BC2}" type="pres">
      <dgm:prSet presAssocID="{76135410-258E-4BAA-A51F-FA31E524C904}" presName="descendantText" presStyleLbl="alignAcc1" presStyleIdx="2" presStyleCnt="5">
        <dgm:presLayoutVars>
          <dgm:bulletEnabled val="1"/>
        </dgm:presLayoutVars>
      </dgm:prSet>
      <dgm:spPr/>
    </dgm:pt>
    <dgm:pt modelId="{B78BED84-8BD1-4076-90E8-53F6475D76AC}" type="pres">
      <dgm:prSet presAssocID="{E8975D00-A9B6-482B-A1CD-B1ED3DC83211}" presName="sp" presStyleCnt="0"/>
      <dgm:spPr/>
    </dgm:pt>
    <dgm:pt modelId="{D5310B3F-9874-4530-B9F5-27D64409B104}" type="pres">
      <dgm:prSet presAssocID="{FD6DD9BC-7975-4C3E-AE65-662202E86648}" presName="composite" presStyleCnt="0"/>
      <dgm:spPr/>
    </dgm:pt>
    <dgm:pt modelId="{1764D3C3-36F1-4047-8F59-DBB9F9A5CA83}" type="pres">
      <dgm:prSet presAssocID="{FD6DD9BC-7975-4C3E-AE65-662202E86648}" presName="parentText" presStyleLbl="alignNode1" presStyleIdx="3" presStyleCnt="5">
        <dgm:presLayoutVars>
          <dgm:chMax val="1"/>
          <dgm:bulletEnabled val="1"/>
        </dgm:presLayoutVars>
      </dgm:prSet>
      <dgm:spPr/>
    </dgm:pt>
    <dgm:pt modelId="{E6A19F34-48B3-4336-93AA-5B04A4064F5A}" type="pres">
      <dgm:prSet presAssocID="{FD6DD9BC-7975-4C3E-AE65-662202E86648}" presName="descendantText" presStyleLbl="alignAcc1" presStyleIdx="3" presStyleCnt="5">
        <dgm:presLayoutVars>
          <dgm:bulletEnabled val="1"/>
        </dgm:presLayoutVars>
      </dgm:prSet>
      <dgm:spPr/>
    </dgm:pt>
    <dgm:pt modelId="{38F4275E-4D1E-4D0C-A375-9649120BE774}" type="pres">
      <dgm:prSet presAssocID="{37133F41-8616-49DB-A4CD-EA64E2251191}" presName="sp" presStyleCnt="0"/>
      <dgm:spPr/>
    </dgm:pt>
    <dgm:pt modelId="{839DB4CC-9E46-4F02-B5E7-DAB5364432A5}" type="pres">
      <dgm:prSet presAssocID="{6271E26F-2497-44A9-B0D3-B0115E142457}" presName="composite" presStyleCnt="0"/>
      <dgm:spPr/>
    </dgm:pt>
    <dgm:pt modelId="{81F9433F-772F-4866-81D1-1F75E21D0E47}" type="pres">
      <dgm:prSet presAssocID="{6271E26F-2497-44A9-B0D3-B0115E142457}" presName="parentText" presStyleLbl="alignNode1" presStyleIdx="4" presStyleCnt="5">
        <dgm:presLayoutVars>
          <dgm:chMax val="1"/>
          <dgm:bulletEnabled val="1"/>
        </dgm:presLayoutVars>
      </dgm:prSet>
      <dgm:spPr/>
    </dgm:pt>
    <dgm:pt modelId="{72DECC4E-7B85-41BD-9582-480882DB67CF}" type="pres">
      <dgm:prSet presAssocID="{6271E26F-2497-44A9-B0D3-B0115E142457}" presName="descendantText" presStyleLbl="alignAcc1" presStyleIdx="4" presStyleCnt="5" custScaleY="144355">
        <dgm:presLayoutVars>
          <dgm:bulletEnabled val="1"/>
        </dgm:presLayoutVars>
      </dgm:prSet>
      <dgm:spPr/>
    </dgm:pt>
  </dgm:ptLst>
  <dgm:cxnLst>
    <dgm:cxn modelId="{61760209-A50C-49AC-B547-C1B1B23AF6DF}" type="presOf" srcId="{9AF5F64C-3ED2-44FE-A6E0-96FAC7373F54}" destId="{E6A19F34-48B3-4336-93AA-5B04A4064F5A}" srcOrd="0" destOrd="1" presId="urn:microsoft.com/office/officeart/2005/8/layout/chevron2"/>
    <dgm:cxn modelId="{5E09BD12-4131-4933-B521-B292F7D355EE}" srcId="{7E2EA5F1-C8B9-4A61-830B-088A56D88B13}" destId="{EB59F06F-796F-4268-9C09-6FE81343E77C}" srcOrd="1" destOrd="0" parTransId="{DD46057A-24A0-430B-9D68-F30E7172867C}" sibTransId="{43D203FA-FD21-4FBD-8CA1-FEB04DC5AFD4}"/>
    <dgm:cxn modelId="{C004E712-457A-4A0B-9075-682133CE9DB5}" srcId="{7E2EA5F1-C8B9-4A61-830B-088A56D88B13}" destId="{AB8A6823-4401-40D4-9EB9-4B165639FF2F}" srcOrd="2" destOrd="0" parTransId="{EAD32BF9-E2F9-45B6-95AD-F63687EC25BD}" sibTransId="{D2E3CA3E-083E-4091-9967-54CE482758D1}"/>
    <dgm:cxn modelId="{35D8B815-3719-4E18-80A2-DD899147B770}" srcId="{FD6DD9BC-7975-4C3E-AE65-662202E86648}" destId="{9AF5F64C-3ED2-44FE-A6E0-96FAC7373F54}" srcOrd="1" destOrd="0" parTransId="{47AF6563-F318-47C7-B7C2-A6943F7BC64D}" sibTransId="{73A61689-AD79-47A7-8EC4-D21A2A060A6F}"/>
    <dgm:cxn modelId="{13EF311C-A926-4A4C-98F2-8CD6239AFF7E}" type="presOf" srcId="{855725B2-63A4-475A-A895-234A0909AAE0}" destId="{33E69F02-16E3-4539-8C96-74BAAF87CC81}" srcOrd="0" destOrd="3" presId="urn:microsoft.com/office/officeart/2005/8/layout/chevron2"/>
    <dgm:cxn modelId="{5F8FF61D-B5FA-4CDC-9B43-036B87C16CDC}" type="presOf" srcId="{FD6DD9BC-7975-4C3E-AE65-662202E86648}" destId="{1764D3C3-36F1-4047-8F59-DBB9F9A5CA83}" srcOrd="0" destOrd="0" presId="urn:microsoft.com/office/officeart/2005/8/layout/chevron2"/>
    <dgm:cxn modelId="{E3C57B1F-1B99-4E16-9EBD-11148EE9FACD}" srcId="{76135410-258E-4BAA-A51F-FA31E524C904}" destId="{7984C1B4-4C52-4735-B51C-9F4C02A1FF9E}" srcOrd="0" destOrd="0" parTransId="{208EAB47-530C-4295-8A06-D79089055F36}" sibTransId="{616A6E4E-BEBE-46C1-8CF5-758F5B9C9722}"/>
    <dgm:cxn modelId="{2F4ABF21-C459-4C7C-B561-D8CD93F4CC6D}" srcId="{6271E26F-2497-44A9-B0D3-B0115E142457}" destId="{A2761C94-AE3C-4620-B41E-7F40891D5666}" srcOrd="1" destOrd="0" parTransId="{EADE9143-F2C5-4E74-89D4-58C89247722B}" sibTransId="{250B2307-E03F-4147-8B6E-A9B92C8EDC22}"/>
    <dgm:cxn modelId="{3CCDA824-16ED-4D7F-879C-B9876E457CAA}" type="presOf" srcId="{DD14C916-E469-4ECD-82B3-1561172385C7}" destId="{E6A19F34-48B3-4336-93AA-5B04A4064F5A}" srcOrd="0" destOrd="0" presId="urn:microsoft.com/office/officeart/2005/8/layout/chevron2"/>
    <dgm:cxn modelId="{24E09828-8B18-4D3C-8A7D-4440E5883C5B}" type="presOf" srcId="{17A0B7BF-AC02-4030-95CC-574D14176AAB}" destId="{E06FC5FD-E11B-449A-A8F4-43B887983E9C}" srcOrd="0" destOrd="0" presId="urn:microsoft.com/office/officeart/2005/8/layout/chevron2"/>
    <dgm:cxn modelId="{DDCF192F-21C8-4315-9B4D-A10B39289545}" srcId="{17A0B7BF-AC02-4030-95CC-574D14176AAB}" destId="{76135410-258E-4BAA-A51F-FA31E524C904}" srcOrd="2" destOrd="0" parTransId="{45414416-6B5C-476E-9799-AC9984016546}" sibTransId="{E8975D00-A9B6-482B-A1CD-B1ED3DC83211}"/>
    <dgm:cxn modelId="{9EFC2734-E4D5-4744-885F-98B9A4BB2339}" type="presOf" srcId="{7966B4F3-6FCA-4763-BDCA-776956D20B07}" destId="{72DECC4E-7B85-41BD-9582-480882DB67CF}" srcOrd="0" destOrd="2" presId="urn:microsoft.com/office/officeart/2005/8/layout/chevron2"/>
    <dgm:cxn modelId="{28734E3A-C64F-444D-A713-1BA18BBAA2F1}" srcId="{7E2EA5F1-C8B9-4A61-830B-088A56D88B13}" destId="{C0E36B35-BE5C-400E-880C-471B1B9E2A02}" srcOrd="0" destOrd="0" parTransId="{1D56E5B7-6B55-4B3F-871F-5B18B5396C01}" sibTransId="{15AE4CA4-D0F7-4B46-A049-A867337B4B8F}"/>
    <dgm:cxn modelId="{15C2BD5B-A912-4678-8303-865D90D95A53}" type="presOf" srcId="{76135410-258E-4BAA-A51F-FA31E524C904}" destId="{69FA3B22-FD5B-43E4-9486-4A299704543E}" srcOrd="0" destOrd="0" presId="urn:microsoft.com/office/officeart/2005/8/layout/chevron2"/>
    <dgm:cxn modelId="{65124443-FE3F-470C-8D06-63CA7F57454D}" srcId="{17A0B7BF-AC02-4030-95CC-574D14176AAB}" destId="{6271E26F-2497-44A9-B0D3-B0115E142457}" srcOrd="4" destOrd="0" parTransId="{969238DD-04F7-4DCF-99A8-7660A44077A2}" sibTransId="{B4703EDE-0DF1-4EA9-AAD7-8E59D57147B2}"/>
    <dgm:cxn modelId="{B965FA47-B91D-46DB-94F3-C5F516BDFE5D}" type="presOf" srcId="{65B551C9-01C5-46EA-A142-395BB84F7A07}" destId="{E8207213-1966-4958-9C90-C3DED7E35BC2}" srcOrd="0" destOrd="2" presId="urn:microsoft.com/office/officeart/2005/8/layout/chevron2"/>
    <dgm:cxn modelId="{50144749-790D-42BC-AE12-EFA5F6D4CBC4}" srcId="{CCB0DF82-AF19-4FCB-B5AC-573C015FB731}" destId="{DA1CE9C2-E975-4196-B92F-183F53664ADA}" srcOrd="2" destOrd="0" parTransId="{A57D0185-F41D-460F-882C-F9D7A3E2DF9D}" sibTransId="{38DFBA4B-20D0-4D6C-865E-E6A3851792E2}"/>
    <dgm:cxn modelId="{9BD9DE6A-97B9-4EB7-8B07-2DDE90156634}" srcId="{CCB0DF82-AF19-4FCB-B5AC-573C015FB731}" destId="{04796A34-B108-419E-A52A-0657B00BDB85}" srcOrd="1" destOrd="0" parTransId="{1FEBB83F-1CE6-489E-BCBF-93D51E603B13}" sibTransId="{8BCB76D9-1A44-4C24-8BA8-F9789FC45589}"/>
    <dgm:cxn modelId="{E6C2D34B-5F84-4AA1-840A-447626DCA864}" type="presOf" srcId="{6271E26F-2497-44A9-B0D3-B0115E142457}" destId="{81F9433F-772F-4866-81D1-1F75E21D0E47}" srcOrd="0" destOrd="0" presId="urn:microsoft.com/office/officeart/2005/8/layout/chevron2"/>
    <dgm:cxn modelId="{EA6C6B6D-7BB0-4D21-ACFE-AAF42CF26198}" type="presOf" srcId="{CCB0DF82-AF19-4FCB-B5AC-573C015FB731}" destId="{6C62D573-D593-434D-A626-9098A9F73FD6}" srcOrd="0" destOrd="0" presId="urn:microsoft.com/office/officeart/2005/8/layout/chevron2"/>
    <dgm:cxn modelId="{261EA950-D6CD-4E9C-B518-E6AB3EEFBCC9}" srcId="{17A0B7BF-AC02-4030-95CC-574D14176AAB}" destId="{CCB0DF82-AF19-4FCB-B5AC-573C015FB731}" srcOrd="0" destOrd="0" parTransId="{0A2F7D2C-8C1B-4C02-8764-E737DB6A48F7}" sibTransId="{DAA4A172-5039-4070-A713-18AAE8FD333A}"/>
    <dgm:cxn modelId="{62FD4051-BDCF-41EF-BF63-8E8F447D0668}" srcId="{76135410-258E-4BAA-A51F-FA31E524C904}" destId="{5D4E2991-E7FF-4133-8F38-E97266393338}" srcOrd="3" destOrd="0" parTransId="{1FF39815-FA82-4E7E-A916-EDD55309ACF0}" sibTransId="{610C88E1-DE3B-4168-85B0-D76746C39267}"/>
    <dgm:cxn modelId="{30437371-AAEA-4183-875E-986C80EA1A06}" srcId="{17A0B7BF-AC02-4030-95CC-574D14176AAB}" destId="{FD6DD9BC-7975-4C3E-AE65-662202E86648}" srcOrd="3" destOrd="0" parTransId="{711091F3-F2A6-4877-98B6-6AE29B75E116}" sibTransId="{37133F41-8616-49DB-A4CD-EA64E2251191}"/>
    <dgm:cxn modelId="{5F92B477-041D-4CE6-8607-02DF9D9187D1}" srcId="{FD6DD9BC-7975-4C3E-AE65-662202E86648}" destId="{DD14C916-E469-4ECD-82B3-1561172385C7}" srcOrd="0" destOrd="0" parTransId="{78F16A29-999C-4567-BCAF-6A8F7715F9E3}" sibTransId="{1619EFF1-2B53-4C6E-B63D-B790231328C2}"/>
    <dgm:cxn modelId="{15E4C558-9B92-40EC-996D-7BDC2423B871}" type="presOf" srcId="{04796A34-B108-419E-A52A-0657B00BDB85}" destId="{766B343F-F1CC-40DA-B64B-4A3534164DDE}" srcOrd="0" destOrd="1" presId="urn:microsoft.com/office/officeart/2005/8/layout/chevron2"/>
    <dgm:cxn modelId="{111EE259-ED84-4147-BD9A-42581EA4E73F}" type="presOf" srcId="{1E826DE4-7A23-4878-A09D-54F265A0DC19}" destId="{72DECC4E-7B85-41BD-9582-480882DB67CF}" srcOrd="0" destOrd="0" presId="urn:microsoft.com/office/officeart/2005/8/layout/chevron2"/>
    <dgm:cxn modelId="{999DFA59-6BFE-4D0D-84AC-DF4590475CFC}" type="presOf" srcId="{C0E36B35-BE5C-400E-880C-471B1B9E2A02}" destId="{33E69F02-16E3-4539-8C96-74BAAF87CC81}" srcOrd="0" destOrd="0" presId="urn:microsoft.com/office/officeart/2005/8/layout/chevron2"/>
    <dgm:cxn modelId="{B0EB5C7A-C6B2-4E7B-B629-104860681460}" srcId="{6271E26F-2497-44A9-B0D3-B0115E142457}" destId="{3C9A284D-DC06-496C-8DA2-13102BCAC463}" srcOrd="3" destOrd="0" parTransId="{84BC5B2E-AFB4-44A7-ADA3-FB354A94B490}" sibTransId="{54EB689D-8D3D-415B-B018-A507C58E502A}"/>
    <dgm:cxn modelId="{CF0E5B85-7DB3-4884-BBE5-F914599F014C}" srcId="{17A0B7BF-AC02-4030-95CC-574D14176AAB}" destId="{7E2EA5F1-C8B9-4A61-830B-088A56D88B13}" srcOrd="1" destOrd="0" parTransId="{1036A309-D9BC-4CD1-8608-2C2F4FCE827F}" sibTransId="{585A8B91-8BC2-4235-965C-7241AD621478}"/>
    <dgm:cxn modelId="{F36D1386-AC14-484F-A171-31A16E5D6836}" type="presOf" srcId="{7984C1B4-4C52-4735-B51C-9F4C02A1FF9E}" destId="{E8207213-1966-4958-9C90-C3DED7E35BC2}" srcOrd="0" destOrd="0" presId="urn:microsoft.com/office/officeart/2005/8/layout/chevron2"/>
    <dgm:cxn modelId="{6746048C-57B5-4769-BF61-40B6B05AA7D3}" srcId="{76135410-258E-4BAA-A51F-FA31E524C904}" destId="{65B551C9-01C5-46EA-A142-395BB84F7A07}" srcOrd="2" destOrd="0" parTransId="{0BBED04E-89A4-40DE-8EA5-F1B90712C090}" sibTransId="{909D9D0C-24CF-4B6E-B53E-871B6F3D1C39}"/>
    <dgm:cxn modelId="{81FDF096-8149-4DEF-A501-5D8CCD84EFE6}" srcId="{CCB0DF82-AF19-4FCB-B5AC-573C015FB731}" destId="{40E9EBDB-FAC6-4D86-9712-FDCF00DF914B}" srcOrd="3" destOrd="0" parTransId="{B79B2728-2E3E-480C-BAEA-6EA6C1263014}" sibTransId="{451DED3C-2F29-411F-988E-C13DBE8A2379}"/>
    <dgm:cxn modelId="{9B161F99-A0B4-42FA-849D-E75835AAE55D}" srcId="{6271E26F-2497-44A9-B0D3-B0115E142457}" destId="{2FF70730-C32E-430F-BFEC-7895CA72B2D2}" srcOrd="4" destOrd="0" parTransId="{A6F928DB-E44F-4508-8457-D7A03F4995A6}" sibTransId="{B8784443-4A6F-48F2-993F-B5CEB37D2F0E}"/>
    <dgm:cxn modelId="{D5650EA2-7AC5-466F-87A9-C71BB00342AC}" type="presOf" srcId="{EB59F06F-796F-4268-9C09-6FE81343E77C}" destId="{33E69F02-16E3-4539-8C96-74BAAF87CC81}" srcOrd="0" destOrd="1" presId="urn:microsoft.com/office/officeart/2005/8/layout/chevron2"/>
    <dgm:cxn modelId="{ECF7FCA8-039D-40AD-8150-0C26CC5A92D5}" type="presOf" srcId="{A8A16A9D-55C2-492B-9D60-5F1FFC46B624}" destId="{E8207213-1966-4958-9C90-C3DED7E35BC2}" srcOrd="0" destOrd="1" presId="urn:microsoft.com/office/officeart/2005/8/layout/chevron2"/>
    <dgm:cxn modelId="{7B0F40AB-A05C-4D5C-97E1-076EBD59C197}" srcId="{CCB0DF82-AF19-4FCB-B5AC-573C015FB731}" destId="{A6CDBFEB-2306-45E9-98D1-CB80B5986449}" srcOrd="0" destOrd="0" parTransId="{0F2B1C2B-4F07-4A03-A853-3C5769E0508E}" sibTransId="{50712F1D-F380-4277-B465-ECFD6C617845}"/>
    <dgm:cxn modelId="{789A04BB-F38B-4A97-88AB-5650E746AF00}" srcId="{7E2EA5F1-C8B9-4A61-830B-088A56D88B13}" destId="{855725B2-63A4-475A-A895-234A0909AAE0}" srcOrd="3" destOrd="0" parTransId="{7A204EF4-81DF-4DBC-8C85-E0671887D272}" sibTransId="{11BD0D97-54DF-421C-868D-5584D8582FB4}"/>
    <dgm:cxn modelId="{18C5BDBE-C069-4323-83E2-932E599473A9}" srcId="{6271E26F-2497-44A9-B0D3-B0115E142457}" destId="{7966B4F3-6FCA-4763-BDCA-776956D20B07}" srcOrd="2" destOrd="0" parTransId="{E036FC55-F763-4CEF-925A-440FE6A828F9}" sibTransId="{26E8D98A-5408-45D3-980D-7EFAC2581E16}"/>
    <dgm:cxn modelId="{258665C5-E0A6-4248-A998-109003495F9A}" srcId="{6271E26F-2497-44A9-B0D3-B0115E142457}" destId="{1E826DE4-7A23-4878-A09D-54F265A0DC19}" srcOrd="0" destOrd="0" parTransId="{329B0913-2EC4-4F22-8196-6EA97CD3B8BB}" sibTransId="{0FAE4693-EE28-4342-8A93-ABEAFBB7EF68}"/>
    <dgm:cxn modelId="{264FE7C8-DF3B-471C-9A5E-1DC5967D0A3D}" type="presOf" srcId="{A6CDBFEB-2306-45E9-98D1-CB80B5986449}" destId="{766B343F-F1CC-40DA-B64B-4A3534164DDE}" srcOrd="0" destOrd="0" presId="urn:microsoft.com/office/officeart/2005/8/layout/chevron2"/>
    <dgm:cxn modelId="{6054E2CA-A8A4-4B73-A99A-2E0FD2A189A2}" type="presOf" srcId="{AB8A6823-4401-40D4-9EB9-4B165639FF2F}" destId="{33E69F02-16E3-4539-8C96-74BAAF87CC81}" srcOrd="0" destOrd="2" presId="urn:microsoft.com/office/officeart/2005/8/layout/chevron2"/>
    <dgm:cxn modelId="{CCC832CF-CBEE-402B-910A-FBDE4E7F7FB0}" type="presOf" srcId="{3C9A284D-DC06-496C-8DA2-13102BCAC463}" destId="{72DECC4E-7B85-41BD-9582-480882DB67CF}" srcOrd="0" destOrd="3" presId="urn:microsoft.com/office/officeart/2005/8/layout/chevron2"/>
    <dgm:cxn modelId="{376F57CF-C064-4BB9-9BDC-5A3533D91254}" type="presOf" srcId="{A2761C94-AE3C-4620-B41E-7F40891D5666}" destId="{72DECC4E-7B85-41BD-9582-480882DB67CF}" srcOrd="0" destOrd="1" presId="urn:microsoft.com/office/officeart/2005/8/layout/chevron2"/>
    <dgm:cxn modelId="{86CF55E0-9FCC-489F-B0FA-152C743A176B}" type="presOf" srcId="{7E2EA5F1-C8B9-4A61-830B-088A56D88B13}" destId="{6C9786FD-0DF9-4391-8E94-0A3FDE3DC2FD}" srcOrd="0" destOrd="0" presId="urn:microsoft.com/office/officeart/2005/8/layout/chevron2"/>
    <dgm:cxn modelId="{8ABEAAE7-DFDC-4085-BA13-8EA78248315D}" type="presOf" srcId="{2FF70730-C32E-430F-BFEC-7895CA72B2D2}" destId="{72DECC4E-7B85-41BD-9582-480882DB67CF}" srcOrd="0" destOrd="4" presId="urn:microsoft.com/office/officeart/2005/8/layout/chevron2"/>
    <dgm:cxn modelId="{FE471EF3-BD54-4864-90C9-65C4DC609E4E}" type="presOf" srcId="{40E9EBDB-FAC6-4D86-9712-FDCF00DF914B}" destId="{766B343F-F1CC-40DA-B64B-4A3534164DDE}" srcOrd="0" destOrd="3" presId="urn:microsoft.com/office/officeart/2005/8/layout/chevron2"/>
    <dgm:cxn modelId="{D014EDF4-9926-4E4D-8904-4276FF420DF2}" type="presOf" srcId="{5D4E2991-E7FF-4133-8F38-E97266393338}" destId="{E8207213-1966-4958-9C90-C3DED7E35BC2}" srcOrd="0" destOrd="3" presId="urn:microsoft.com/office/officeart/2005/8/layout/chevron2"/>
    <dgm:cxn modelId="{4286D0FB-D652-4EFE-A70A-6A5ED4CDF26F}" type="presOf" srcId="{DA1CE9C2-E975-4196-B92F-183F53664ADA}" destId="{766B343F-F1CC-40DA-B64B-4A3534164DDE}" srcOrd="0" destOrd="2" presId="urn:microsoft.com/office/officeart/2005/8/layout/chevron2"/>
    <dgm:cxn modelId="{20D75AFF-B60E-4BC1-A375-4103675D5283}" srcId="{76135410-258E-4BAA-A51F-FA31E524C904}" destId="{A8A16A9D-55C2-492B-9D60-5F1FFC46B624}" srcOrd="1" destOrd="0" parTransId="{38D81799-B1E5-40A4-831E-952AD61FD0BB}" sibTransId="{D83F0488-E85C-49E9-92BB-0D24654D396C}"/>
    <dgm:cxn modelId="{50B0EDAB-C308-426B-AF05-70D3FB09279D}" type="presParOf" srcId="{E06FC5FD-E11B-449A-A8F4-43B887983E9C}" destId="{7022A340-44FC-48ED-B96D-B18F20CB73CA}" srcOrd="0" destOrd="0" presId="urn:microsoft.com/office/officeart/2005/8/layout/chevron2"/>
    <dgm:cxn modelId="{B59A5753-0C94-4984-A539-CCD91F4A57E6}" type="presParOf" srcId="{7022A340-44FC-48ED-B96D-B18F20CB73CA}" destId="{6C62D573-D593-434D-A626-9098A9F73FD6}" srcOrd="0" destOrd="0" presId="urn:microsoft.com/office/officeart/2005/8/layout/chevron2"/>
    <dgm:cxn modelId="{BF3A9257-B2C6-4150-9D02-221701460A67}" type="presParOf" srcId="{7022A340-44FC-48ED-B96D-B18F20CB73CA}" destId="{766B343F-F1CC-40DA-B64B-4A3534164DDE}" srcOrd="1" destOrd="0" presId="urn:microsoft.com/office/officeart/2005/8/layout/chevron2"/>
    <dgm:cxn modelId="{596405ED-1266-4F22-BD3D-AB06E3A9D297}" type="presParOf" srcId="{E06FC5FD-E11B-449A-A8F4-43B887983E9C}" destId="{50EE74A9-6A92-4EAC-BC14-C97CAB414475}" srcOrd="1" destOrd="0" presId="urn:microsoft.com/office/officeart/2005/8/layout/chevron2"/>
    <dgm:cxn modelId="{1CF1BD77-0848-4D40-BC91-E3A34BCDC48B}" type="presParOf" srcId="{E06FC5FD-E11B-449A-A8F4-43B887983E9C}" destId="{772ECF0A-6248-49C6-ACB1-4E93B6AA62B9}" srcOrd="2" destOrd="0" presId="urn:microsoft.com/office/officeart/2005/8/layout/chevron2"/>
    <dgm:cxn modelId="{71796389-43D5-4255-A0D5-370DB7279AD8}" type="presParOf" srcId="{772ECF0A-6248-49C6-ACB1-4E93B6AA62B9}" destId="{6C9786FD-0DF9-4391-8E94-0A3FDE3DC2FD}" srcOrd="0" destOrd="0" presId="urn:microsoft.com/office/officeart/2005/8/layout/chevron2"/>
    <dgm:cxn modelId="{8E781E3A-3D1E-42ED-8A1B-257894C9D4A9}" type="presParOf" srcId="{772ECF0A-6248-49C6-ACB1-4E93B6AA62B9}" destId="{33E69F02-16E3-4539-8C96-74BAAF87CC81}" srcOrd="1" destOrd="0" presId="urn:microsoft.com/office/officeart/2005/8/layout/chevron2"/>
    <dgm:cxn modelId="{7FD54E17-BED6-477C-BC7B-C1E5AF47F1DB}" type="presParOf" srcId="{E06FC5FD-E11B-449A-A8F4-43B887983E9C}" destId="{5E3A1E73-78D5-4DAC-B904-C2E7DA004CFE}" srcOrd="3" destOrd="0" presId="urn:microsoft.com/office/officeart/2005/8/layout/chevron2"/>
    <dgm:cxn modelId="{93482D73-C813-472E-B645-E0DB784C6826}" type="presParOf" srcId="{E06FC5FD-E11B-449A-A8F4-43B887983E9C}" destId="{00FA2F92-5D26-4FBD-AAEB-ECA93DC75EA5}" srcOrd="4" destOrd="0" presId="urn:microsoft.com/office/officeart/2005/8/layout/chevron2"/>
    <dgm:cxn modelId="{84585AFD-5A16-4D85-AA44-8C99604BE6E5}" type="presParOf" srcId="{00FA2F92-5D26-4FBD-AAEB-ECA93DC75EA5}" destId="{69FA3B22-FD5B-43E4-9486-4A299704543E}" srcOrd="0" destOrd="0" presId="urn:microsoft.com/office/officeart/2005/8/layout/chevron2"/>
    <dgm:cxn modelId="{768F9719-B6C3-4D17-A176-61B9D3AD855E}" type="presParOf" srcId="{00FA2F92-5D26-4FBD-AAEB-ECA93DC75EA5}" destId="{E8207213-1966-4958-9C90-C3DED7E35BC2}" srcOrd="1" destOrd="0" presId="urn:microsoft.com/office/officeart/2005/8/layout/chevron2"/>
    <dgm:cxn modelId="{218EEB3B-3058-423F-B91A-4D49A1C63806}" type="presParOf" srcId="{E06FC5FD-E11B-449A-A8F4-43B887983E9C}" destId="{B78BED84-8BD1-4076-90E8-53F6475D76AC}" srcOrd="5" destOrd="0" presId="urn:microsoft.com/office/officeart/2005/8/layout/chevron2"/>
    <dgm:cxn modelId="{15683364-D08E-403B-BC56-821028B8791E}" type="presParOf" srcId="{E06FC5FD-E11B-449A-A8F4-43B887983E9C}" destId="{D5310B3F-9874-4530-B9F5-27D64409B104}" srcOrd="6" destOrd="0" presId="urn:microsoft.com/office/officeart/2005/8/layout/chevron2"/>
    <dgm:cxn modelId="{7DC32DDA-0F76-4EF2-9F9E-791E69652416}" type="presParOf" srcId="{D5310B3F-9874-4530-B9F5-27D64409B104}" destId="{1764D3C3-36F1-4047-8F59-DBB9F9A5CA83}" srcOrd="0" destOrd="0" presId="urn:microsoft.com/office/officeart/2005/8/layout/chevron2"/>
    <dgm:cxn modelId="{5FC2A3E7-F392-4867-AA54-54D821F5B9F5}" type="presParOf" srcId="{D5310B3F-9874-4530-B9F5-27D64409B104}" destId="{E6A19F34-48B3-4336-93AA-5B04A4064F5A}" srcOrd="1" destOrd="0" presId="urn:microsoft.com/office/officeart/2005/8/layout/chevron2"/>
    <dgm:cxn modelId="{A65EC6DD-48A6-4B1A-BC73-C1DBA6116293}" type="presParOf" srcId="{E06FC5FD-E11B-449A-A8F4-43B887983E9C}" destId="{38F4275E-4D1E-4D0C-A375-9649120BE774}" srcOrd="7" destOrd="0" presId="urn:microsoft.com/office/officeart/2005/8/layout/chevron2"/>
    <dgm:cxn modelId="{7529752F-6FA7-4B03-AABD-32A423ED301C}" type="presParOf" srcId="{E06FC5FD-E11B-449A-A8F4-43B887983E9C}" destId="{839DB4CC-9E46-4F02-B5E7-DAB5364432A5}" srcOrd="8" destOrd="0" presId="urn:microsoft.com/office/officeart/2005/8/layout/chevron2"/>
    <dgm:cxn modelId="{7627DE0B-4199-4757-8DD5-032ACB573EC4}" type="presParOf" srcId="{839DB4CC-9E46-4F02-B5E7-DAB5364432A5}" destId="{81F9433F-772F-4866-81D1-1F75E21D0E47}" srcOrd="0" destOrd="0" presId="urn:microsoft.com/office/officeart/2005/8/layout/chevron2"/>
    <dgm:cxn modelId="{C553C88E-3F4E-44CA-A1B6-F126DB0876BE}" type="presParOf" srcId="{839DB4CC-9E46-4F02-B5E7-DAB5364432A5}" destId="{72DECC4E-7B85-41BD-9582-480882DB67C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C051B8-B934-4615-89F3-FDAE4C73E33C}" type="doc">
      <dgm:prSet loTypeId="urn:microsoft.com/office/officeart/2005/8/layout/arrow2" loCatId="process" qsTypeId="urn:microsoft.com/office/officeart/2005/8/quickstyle/3d2" qsCatId="3D" csTypeId="urn:microsoft.com/office/officeart/2005/8/colors/colorful1#11" csCatId="colorful" phldr="1"/>
      <dgm:spPr/>
      <dgm:t>
        <a:bodyPr/>
        <a:lstStyle/>
        <a:p>
          <a:endParaRPr lang="es-SV"/>
        </a:p>
      </dgm:t>
    </dgm:pt>
    <dgm:pt modelId="{451E07EC-B7C4-4E66-A8D5-BC91B704666F}">
      <dgm:prSet phldrT="[Texto]" custT="1"/>
      <dgm:spPr/>
      <dgm:t>
        <a:bodyPr/>
        <a:lstStyle/>
        <a:p>
          <a:pPr algn="ctr"/>
          <a:r>
            <a:rPr lang="es-SV" sz="2000" b="1" dirty="0">
              <a:latin typeface="Bembo Std" panose="02020605060306020A03" pitchFamily="18" charset="0"/>
              <a:cs typeface="Arial" pitchFamily="34" charset="0"/>
            </a:rPr>
            <a:t>2019</a:t>
          </a:r>
        </a:p>
        <a:p>
          <a:pPr algn="ctr"/>
          <a:r>
            <a:rPr lang="es-SV" sz="1400" b="0" dirty="0">
              <a:latin typeface="Bembo Std" panose="02020605060306020A03" pitchFamily="18" charset="0"/>
              <a:cs typeface="Arial" pitchFamily="34" charset="0"/>
            </a:rPr>
            <a:t>Cumplimiento de  hitos para </a:t>
          </a:r>
        </a:p>
        <a:p>
          <a:pPr algn="ctr"/>
          <a:r>
            <a:rPr lang="es-SV" sz="1400" b="0" dirty="0">
              <a:latin typeface="Bembo Std" panose="02020605060306020A03" pitchFamily="18" charset="0"/>
              <a:cs typeface="Arial" pitchFamily="34" charset="0"/>
            </a:rPr>
            <a:t>Certificación Eliminación Malaria Autóctona El Salvador </a:t>
          </a:r>
        </a:p>
      </dgm:t>
    </dgm:pt>
    <dgm:pt modelId="{5CC095FA-FF8C-4DA6-BB87-93CBAA128DB0}" type="parTrans" cxnId="{38EF60E6-6221-48AA-8E0D-0CE7179F9452}">
      <dgm:prSet/>
      <dgm:spPr/>
      <dgm:t>
        <a:bodyPr/>
        <a:lstStyle/>
        <a:p>
          <a:endParaRPr lang="es-SV">
            <a:latin typeface="Arial" pitchFamily="34" charset="0"/>
            <a:cs typeface="Arial" pitchFamily="34" charset="0"/>
          </a:endParaRPr>
        </a:p>
      </dgm:t>
    </dgm:pt>
    <dgm:pt modelId="{2C827D3B-07BE-452D-B8A3-45A5679743A2}" type="sibTrans" cxnId="{38EF60E6-6221-48AA-8E0D-0CE7179F9452}">
      <dgm:prSet/>
      <dgm:spPr/>
      <dgm:t>
        <a:bodyPr/>
        <a:lstStyle/>
        <a:p>
          <a:endParaRPr lang="es-SV">
            <a:latin typeface="Arial" pitchFamily="34" charset="0"/>
            <a:cs typeface="Arial" pitchFamily="34" charset="0"/>
          </a:endParaRPr>
        </a:p>
      </dgm:t>
    </dgm:pt>
    <dgm:pt modelId="{D5D6837A-C242-429E-A05C-6C13ED584340}">
      <dgm:prSet phldrT="[Texto]" custT="1"/>
      <dgm:spPr/>
      <dgm:t>
        <a:bodyPr/>
        <a:lstStyle/>
        <a:p>
          <a:pPr algn="l"/>
          <a:r>
            <a:rPr lang="es-MX" sz="1200" b="1" dirty="0">
              <a:latin typeface="Bembo Std" panose="02020605060306020A03" pitchFamily="18" charset="0"/>
              <a:cs typeface="Arial" pitchFamily="34" charset="0"/>
            </a:rPr>
            <a:t>2017              </a:t>
          </a:r>
          <a:r>
            <a:rPr lang="es-MX" sz="1400" b="1" dirty="0">
              <a:latin typeface="Bembo Std" panose="02020605060306020A03" pitchFamily="18" charset="0"/>
              <a:cs typeface="Arial" pitchFamily="34" charset="0"/>
            </a:rPr>
            <a:t>Implementación subvención actividades de Vigilancia Epidemiológica y entomológica para mantener cero casos de Malaria Autóctona  </a:t>
          </a:r>
          <a:endParaRPr lang="es-SV" sz="1200" b="1" dirty="0">
            <a:latin typeface="Bembo Std" panose="02020605060306020A03" pitchFamily="18" charset="0"/>
            <a:cs typeface="Arial" pitchFamily="34" charset="0"/>
          </a:endParaRPr>
        </a:p>
      </dgm:t>
    </dgm:pt>
    <dgm:pt modelId="{653394A4-028F-44F5-A162-BA8D296CEFF6}" type="parTrans" cxnId="{33DD6A2A-DD85-42F4-B647-1EB360B295E9}">
      <dgm:prSet/>
      <dgm:spPr/>
      <dgm:t>
        <a:bodyPr/>
        <a:lstStyle/>
        <a:p>
          <a:endParaRPr lang="es-SV"/>
        </a:p>
      </dgm:t>
    </dgm:pt>
    <dgm:pt modelId="{81124EAC-6385-497A-AA71-15D05187EA4B}" type="sibTrans" cxnId="{33DD6A2A-DD85-42F4-B647-1EB360B295E9}">
      <dgm:prSet/>
      <dgm:spPr/>
      <dgm:t>
        <a:bodyPr/>
        <a:lstStyle/>
        <a:p>
          <a:endParaRPr lang="es-SV"/>
        </a:p>
      </dgm:t>
    </dgm:pt>
    <dgm:pt modelId="{386F9B6E-B39F-4C9E-AB08-F0F2D2DF764E}">
      <dgm:prSet phldrT="[Texto]"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algn="ctr"/>
          <a:r>
            <a:rPr lang="es-SV" sz="1400" b="0" dirty="0">
              <a:latin typeface="Bembo Std" panose="02020605060306020A03" pitchFamily="18" charset="0"/>
              <a:cs typeface="Arial" pitchFamily="34" charset="0"/>
            </a:rPr>
            <a:t>                                                                                                </a:t>
          </a:r>
        </a:p>
      </dgm:t>
    </dgm:pt>
    <dgm:pt modelId="{E3FC3DFE-62C1-4D53-B4EF-2CE4986AA60B}" type="parTrans" cxnId="{3865B109-76D2-4E76-B352-CD301482D8B2}">
      <dgm:prSet/>
      <dgm:spPr/>
      <dgm:t>
        <a:bodyPr/>
        <a:lstStyle/>
        <a:p>
          <a:endParaRPr lang="es-SV"/>
        </a:p>
      </dgm:t>
    </dgm:pt>
    <dgm:pt modelId="{1FD788F2-4084-4C5C-8005-98DD31CC2076}" type="sibTrans" cxnId="{3865B109-76D2-4E76-B352-CD301482D8B2}">
      <dgm:prSet/>
      <dgm:spPr/>
      <dgm:t>
        <a:bodyPr/>
        <a:lstStyle/>
        <a:p>
          <a:endParaRPr lang="es-SV"/>
        </a:p>
      </dgm:t>
    </dgm:pt>
    <dgm:pt modelId="{606A213A-B788-4929-B14D-C62794932B88}" type="pres">
      <dgm:prSet presAssocID="{A6C051B8-B934-4615-89F3-FDAE4C73E33C}" presName="arrowDiagram" presStyleCnt="0">
        <dgm:presLayoutVars>
          <dgm:chMax val="5"/>
          <dgm:dir/>
          <dgm:resizeHandles val="exact"/>
        </dgm:presLayoutVars>
      </dgm:prSet>
      <dgm:spPr/>
    </dgm:pt>
    <dgm:pt modelId="{D9435FD9-790B-4E20-AFE6-39B9FB5A1E20}" type="pres">
      <dgm:prSet presAssocID="{A6C051B8-B934-4615-89F3-FDAE4C73E33C}" presName="arrow" presStyleLbl="bgShp" presStyleIdx="0" presStyleCnt="1" custScaleY="107469" custLinFactNeighborY="-5267"/>
      <dgm:spPr/>
    </dgm:pt>
    <dgm:pt modelId="{5AFA3999-EF1A-4E20-AEA2-DA047D1D011F}" type="pres">
      <dgm:prSet presAssocID="{A6C051B8-B934-4615-89F3-FDAE4C73E33C}" presName="arrowDiagram3" presStyleCnt="0"/>
      <dgm:spPr/>
    </dgm:pt>
    <dgm:pt modelId="{5723F275-D1F2-4154-9A42-C106BC04AA64}" type="pres">
      <dgm:prSet presAssocID="{D5D6837A-C242-429E-A05C-6C13ED584340}" presName="bullet3a" presStyleLbl="node1" presStyleIdx="0" presStyleCnt="3"/>
      <dgm:spPr/>
    </dgm:pt>
    <dgm:pt modelId="{2136C316-1603-45CF-A478-B7472E858ABB}" type="pres">
      <dgm:prSet presAssocID="{D5D6837A-C242-429E-A05C-6C13ED584340}" presName="textBox3a" presStyleLbl="revTx" presStyleIdx="0" presStyleCnt="3">
        <dgm:presLayoutVars>
          <dgm:bulletEnabled val="1"/>
        </dgm:presLayoutVars>
      </dgm:prSet>
      <dgm:spPr/>
    </dgm:pt>
    <dgm:pt modelId="{670DCD55-6356-4112-B8CD-24E14AC99EDF}" type="pres">
      <dgm:prSet presAssocID="{451E07EC-B7C4-4E66-A8D5-BC91B704666F}" presName="bullet3b" presStyleLbl="node1" presStyleIdx="1" presStyleCnt="3"/>
      <dgm:spPr/>
    </dgm:pt>
    <dgm:pt modelId="{E24648A5-3504-4EF0-8C17-709C62F7C513}" type="pres">
      <dgm:prSet presAssocID="{451E07EC-B7C4-4E66-A8D5-BC91B704666F}" presName="textBox3b" presStyleLbl="revTx" presStyleIdx="1" presStyleCnt="3">
        <dgm:presLayoutVars>
          <dgm:bulletEnabled val="1"/>
        </dgm:presLayoutVars>
      </dgm:prSet>
      <dgm:spPr/>
    </dgm:pt>
    <dgm:pt modelId="{3E779EBE-9CE7-4823-9BE4-13ECD47D22EB}" type="pres">
      <dgm:prSet presAssocID="{386F9B6E-B39F-4C9E-AB08-F0F2D2DF764E}" presName="bullet3c" presStyleLbl="node1" presStyleIdx="2" presStyleCnt="3"/>
      <dgm:spPr/>
    </dgm:pt>
    <dgm:pt modelId="{7A0E1428-F40D-4766-9A67-EF22D2F29071}" type="pres">
      <dgm:prSet presAssocID="{386F9B6E-B39F-4C9E-AB08-F0F2D2DF764E}" presName="textBox3c" presStyleLbl="revTx" presStyleIdx="2" presStyleCnt="3" custScaleX="40979" custScaleY="22393" custLinFactNeighborX="-27506" custLinFactNeighborY="-25700">
        <dgm:presLayoutVars>
          <dgm:bulletEnabled val="1"/>
        </dgm:presLayoutVars>
      </dgm:prSet>
      <dgm:spPr/>
    </dgm:pt>
  </dgm:ptLst>
  <dgm:cxnLst>
    <dgm:cxn modelId="{3C5B9409-539F-46E6-955D-F99DAEF8EF9C}" type="presOf" srcId="{A6C051B8-B934-4615-89F3-FDAE4C73E33C}" destId="{606A213A-B788-4929-B14D-C62794932B88}" srcOrd="0" destOrd="0" presId="urn:microsoft.com/office/officeart/2005/8/layout/arrow2"/>
    <dgm:cxn modelId="{3865B109-76D2-4E76-B352-CD301482D8B2}" srcId="{A6C051B8-B934-4615-89F3-FDAE4C73E33C}" destId="{386F9B6E-B39F-4C9E-AB08-F0F2D2DF764E}" srcOrd="2" destOrd="0" parTransId="{E3FC3DFE-62C1-4D53-B4EF-2CE4986AA60B}" sibTransId="{1FD788F2-4084-4C5C-8005-98DD31CC2076}"/>
    <dgm:cxn modelId="{9E180E22-B36B-4653-A792-00329CAAD6DF}" type="presOf" srcId="{386F9B6E-B39F-4C9E-AB08-F0F2D2DF764E}" destId="{7A0E1428-F40D-4766-9A67-EF22D2F29071}" srcOrd="0" destOrd="0" presId="urn:microsoft.com/office/officeart/2005/8/layout/arrow2"/>
    <dgm:cxn modelId="{33DD6A2A-DD85-42F4-B647-1EB360B295E9}" srcId="{A6C051B8-B934-4615-89F3-FDAE4C73E33C}" destId="{D5D6837A-C242-429E-A05C-6C13ED584340}" srcOrd="0" destOrd="0" parTransId="{653394A4-028F-44F5-A162-BA8D296CEFF6}" sibTransId="{81124EAC-6385-497A-AA71-15D05187EA4B}"/>
    <dgm:cxn modelId="{2778F04D-86D1-4F71-BD9B-928FBCE65D32}" type="presOf" srcId="{451E07EC-B7C4-4E66-A8D5-BC91B704666F}" destId="{E24648A5-3504-4EF0-8C17-709C62F7C513}" srcOrd="0" destOrd="0" presId="urn:microsoft.com/office/officeart/2005/8/layout/arrow2"/>
    <dgm:cxn modelId="{85382A85-0395-4048-9C5B-EA8ED4FED6C2}" type="presOf" srcId="{D5D6837A-C242-429E-A05C-6C13ED584340}" destId="{2136C316-1603-45CF-A478-B7472E858ABB}" srcOrd="0" destOrd="0" presId="urn:microsoft.com/office/officeart/2005/8/layout/arrow2"/>
    <dgm:cxn modelId="{38EF60E6-6221-48AA-8E0D-0CE7179F9452}" srcId="{A6C051B8-B934-4615-89F3-FDAE4C73E33C}" destId="{451E07EC-B7C4-4E66-A8D5-BC91B704666F}" srcOrd="1" destOrd="0" parTransId="{5CC095FA-FF8C-4DA6-BB87-93CBAA128DB0}" sibTransId="{2C827D3B-07BE-452D-B8A3-45A5679743A2}"/>
    <dgm:cxn modelId="{8251DCB2-7EAB-4EAE-82B4-13FD1DDB3649}" type="presParOf" srcId="{606A213A-B788-4929-B14D-C62794932B88}" destId="{D9435FD9-790B-4E20-AFE6-39B9FB5A1E20}" srcOrd="0" destOrd="0" presId="urn:microsoft.com/office/officeart/2005/8/layout/arrow2"/>
    <dgm:cxn modelId="{9794436B-A891-4D84-B498-7D2D222B4A66}" type="presParOf" srcId="{606A213A-B788-4929-B14D-C62794932B88}" destId="{5AFA3999-EF1A-4E20-AEA2-DA047D1D011F}" srcOrd="1" destOrd="0" presId="urn:microsoft.com/office/officeart/2005/8/layout/arrow2"/>
    <dgm:cxn modelId="{0CB255CB-4702-4F9A-91E6-E2726162162E}" type="presParOf" srcId="{5AFA3999-EF1A-4E20-AEA2-DA047D1D011F}" destId="{5723F275-D1F2-4154-9A42-C106BC04AA64}" srcOrd="0" destOrd="0" presId="urn:microsoft.com/office/officeart/2005/8/layout/arrow2"/>
    <dgm:cxn modelId="{C2FE30A8-69F1-4462-B1E5-C2CDFA0E50C4}" type="presParOf" srcId="{5AFA3999-EF1A-4E20-AEA2-DA047D1D011F}" destId="{2136C316-1603-45CF-A478-B7472E858ABB}" srcOrd="1" destOrd="0" presId="urn:microsoft.com/office/officeart/2005/8/layout/arrow2"/>
    <dgm:cxn modelId="{E66000E4-805D-4149-A2DF-D29BD04532C8}" type="presParOf" srcId="{5AFA3999-EF1A-4E20-AEA2-DA047D1D011F}" destId="{670DCD55-6356-4112-B8CD-24E14AC99EDF}" srcOrd="2" destOrd="0" presId="urn:microsoft.com/office/officeart/2005/8/layout/arrow2"/>
    <dgm:cxn modelId="{0EE6E2F9-BA67-43DE-8291-33F7D045EEB0}" type="presParOf" srcId="{5AFA3999-EF1A-4E20-AEA2-DA047D1D011F}" destId="{E24648A5-3504-4EF0-8C17-709C62F7C513}" srcOrd="3" destOrd="0" presId="urn:microsoft.com/office/officeart/2005/8/layout/arrow2"/>
    <dgm:cxn modelId="{FDF02B08-1342-442C-9106-4703591AD2A0}" type="presParOf" srcId="{5AFA3999-EF1A-4E20-AEA2-DA047D1D011F}" destId="{3E779EBE-9CE7-4823-9BE4-13ECD47D22EB}" srcOrd="4" destOrd="0" presId="urn:microsoft.com/office/officeart/2005/8/layout/arrow2"/>
    <dgm:cxn modelId="{C1AB1BF9-737D-438C-8AFB-6BBE1716625F}" type="presParOf" srcId="{5AFA3999-EF1A-4E20-AEA2-DA047D1D011F}" destId="{7A0E1428-F40D-4766-9A67-EF22D2F29071}" srcOrd="5" destOrd="0" presId="urn:microsoft.com/office/officeart/2005/8/layout/arrow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B525E-CA76-4D94-8B30-753CD842202E}">
      <dsp:nvSpPr>
        <dsp:cNvPr id="0" name=""/>
        <dsp:cNvSpPr/>
      </dsp:nvSpPr>
      <dsp:spPr>
        <a:xfrm>
          <a:off x="3042611" y="1424"/>
          <a:ext cx="4781549" cy="1548570"/>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SV" sz="1400" kern="1200" dirty="0">
              <a:latin typeface="Bembo Std" panose="02020605060306020A03" pitchFamily="18" charset="0"/>
            </a:rPr>
            <a:t>Poblaciones claves: HSH, TS, MT, PPL y embarazadas.  </a:t>
          </a:r>
        </a:p>
        <a:p>
          <a:pPr marL="114300" lvl="1" indent="-114300" algn="l" defTabSz="622300">
            <a:lnSpc>
              <a:spcPct val="90000"/>
            </a:lnSpc>
            <a:spcBef>
              <a:spcPct val="0"/>
            </a:spcBef>
            <a:spcAft>
              <a:spcPct val="15000"/>
            </a:spcAft>
            <a:buChar char="•"/>
          </a:pPr>
          <a:r>
            <a:rPr lang="es-MX" sz="1400" kern="1200" dirty="0">
              <a:latin typeface="Bembo Std" panose="02020605060306020A03" pitchFamily="18" charset="0"/>
            </a:rPr>
            <a:t>Financiamiento para actividades de prevención del VIH y atención a través de estrategia innovadoras: clínicas VICITS, Servicios amigables, UM y CAI. </a:t>
          </a:r>
          <a:endParaRPr lang="es-SV" sz="1400" kern="1200" dirty="0">
            <a:latin typeface="Bembo Std" panose="02020605060306020A03" pitchFamily="18" charset="0"/>
          </a:endParaRPr>
        </a:p>
        <a:p>
          <a:pPr marL="114300" lvl="1" indent="-114300" algn="l" defTabSz="622300">
            <a:lnSpc>
              <a:spcPct val="90000"/>
            </a:lnSpc>
            <a:spcBef>
              <a:spcPct val="0"/>
            </a:spcBef>
            <a:spcAft>
              <a:spcPct val="15000"/>
            </a:spcAft>
            <a:buChar char="•"/>
          </a:pPr>
          <a:r>
            <a:rPr lang="es-MX" sz="1400" kern="1200" dirty="0">
              <a:latin typeface="Bembo Std" panose="02020605060306020A03" pitchFamily="18" charset="0"/>
            </a:rPr>
            <a:t>SR PLAN INTERNATIONAL: Estrategias de Prevención PC, UM, Match con tu salud.  </a:t>
          </a:r>
          <a:r>
            <a:rPr lang="es-MX" sz="1600" kern="1200" dirty="0">
              <a:latin typeface="Bembo Std" panose="02020605060306020A03" pitchFamily="18" charset="0"/>
            </a:rPr>
            <a:t>  </a:t>
          </a:r>
          <a:endParaRPr lang="es-SV" sz="1600" kern="1200" dirty="0">
            <a:latin typeface="Bembo Std" panose="02020605060306020A03" pitchFamily="18" charset="0"/>
          </a:endParaRPr>
        </a:p>
      </dsp:txBody>
      <dsp:txXfrm>
        <a:off x="3042611" y="194995"/>
        <a:ext cx="4200835" cy="1161428"/>
      </dsp:txXfrm>
    </dsp:sp>
    <dsp:sp modelId="{C75E5D23-2A83-4DD8-B201-303A4FFB6284}">
      <dsp:nvSpPr>
        <dsp:cNvPr id="0" name=""/>
        <dsp:cNvSpPr/>
      </dsp:nvSpPr>
      <dsp:spPr>
        <a:xfrm>
          <a:off x="49934" y="243308"/>
          <a:ext cx="2986346" cy="105658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SV" sz="2800" b="1" kern="1200" dirty="0">
              <a:latin typeface="Bembo Std" panose="02020605060306020A03" pitchFamily="18" charset="0"/>
            </a:rPr>
            <a:t>VIH</a:t>
          </a:r>
          <a:r>
            <a:rPr lang="es-SV" sz="2800" kern="1200" dirty="0">
              <a:latin typeface="Bembo Std" panose="02020605060306020A03" pitchFamily="18" charset="0"/>
            </a:rPr>
            <a:t> </a:t>
          </a:r>
        </a:p>
      </dsp:txBody>
      <dsp:txXfrm>
        <a:off x="101512" y="294886"/>
        <a:ext cx="2883190" cy="953427"/>
      </dsp:txXfrm>
    </dsp:sp>
    <dsp:sp modelId="{A972E0D1-174D-446C-A463-A839A0166F6D}">
      <dsp:nvSpPr>
        <dsp:cNvPr id="0" name=""/>
        <dsp:cNvSpPr/>
      </dsp:nvSpPr>
      <dsp:spPr>
        <a:xfrm>
          <a:off x="3046736" y="1655653"/>
          <a:ext cx="4723637" cy="1279310"/>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SV" sz="1400" b="0" kern="1200" dirty="0">
            <a:latin typeface="Bembo Std" panose="02020605060306020A03" pitchFamily="18" charset="0"/>
          </a:endParaRPr>
        </a:p>
        <a:p>
          <a:pPr marL="114300" lvl="1" indent="-114300" algn="l" defTabSz="622300">
            <a:lnSpc>
              <a:spcPct val="90000"/>
            </a:lnSpc>
            <a:spcBef>
              <a:spcPct val="0"/>
            </a:spcBef>
            <a:spcAft>
              <a:spcPct val="15000"/>
            </a:spcAft>
            <a:buChar char="•"/>
          </a:pPr>
          <a:r>
            <a:rPr lang="es-SV" sz="1400" b="0" kern="1200" dirty="0">
              <a:latin typeface="Bembo Std" panose="02020605060306020A03" pitchFamily="18" charset="0"/>
            </a:rPr>
            <a:t>Readecuación Laboratorio Nacional de Salud Pública que se encuentra en desarrollo. </a:t>
          </a:r>
        </a:p>
        <a:p>
          <a:pPr marL="114300" lvl="1" indent="-114300" algn="l" defTabSz="622300">
            <a:lnSpc>
              <a:spcPct val="90000"/>
            </a:lnSpc>
            <a:spcBef>
              <a:spcPct val="0"/>
            </a:spcBef>
            <a:spcAft>
              <a:spcPct val="15000"/>
            </a:spcAft>
            <a:buChar char="•"/>
          </a:pPr>
          <a:r>
            <a:rPr lang="es-SV" sz="1400" kern="1200" dirty="0">
              <a:latin typeface="Bembo Std" panose="02020605060306020A03" pitchFamily="18" charset="0"/>
            </a:rPr>
            <a:t>Ejecución obra continúa año 2022</a:t>
          </a:r>
        </a:p>
        <a:p>
          <a:pPr marL="114300" lvl="1" indent="-114300" algn="l" defTabSz="622300">
            <a:lnSpc>
              <a:spcPct val="90000"/>
            </a:lnSpc>
            <a:spcBef>
              <a:spcPct val="0"/>
            </a:spcBef>
            <a:spcAft>
              <a:spcPct val="15000"/>
            </a:spcAft>
            <a:buChar char="•"/>
          </a:pPr>
          <a:r>
            <a:rPr lang="es-MX" sz="1400" kern="1200" dirty="0">
              <a:latin typeface="Bembo Std" panose="02020605060306020A03" pitchFamily="18" charset="0"/>
            </a:rPr>
            <a:t>Componente de Fortalecimiento institucional </a:t>
          </a:r>
          <a:endParaRPr lang="es-SV" sz="1400" kern="1200" dirty="0">
            <a:latin typeface="Bembo Std" panose="02020605060306020A03" pitchFamily="18" charset="0"/>
          </a:endParaRPr>
        </a:p>
      </dsp:txBody>
      <dsp:txXfrm>
        <a:off x="3046736" y="1815567"/>
        <a:ext cx="4243896" cy="959482"/>
      </dsp:txXfrm>
    </dsp:sp>
    <dsp:sp modelId="{3EBAC7D3-FDCC-4D81-B25A-C85C60A69AAC}">
      <dsp:nvSpPr>
        <dsp:cNvPr id="0" name=""/>
        <dsp:cNvSpPr/>
      </dsp:nvSpPr>
      <dsp:spPr>
        <a:xfrm>
          <a:off x="110050" y="1767017"/>
          <a:ext cx="2936685" cy="105658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SV" sz="2400" b="1" kern="1200">
              <a:latin typeface="Bembo Std" panose="02020605060306020A03" pitchFamily="18" charset="0"/>
            </a:rPr>
            <a:t>Canje de Deuda por Salud :</a:t>
          </a:r>
          <a:endParaRPr lang="es-SV" sz="2400" b="1" kern="1200" dirty="0">
            <a:latin typeface="Bembo Std" panose="02020605060306020A03" pitchFamily="18" charset="0"/>
          </a:endParaRPr>
        </a:p>
      </dsp:txBody>
      <dsp:txXfrm>
        <a:off x="161628" y="1818595"/>
        <a:ext cx="2833529" cy="953427"/>
      </dsp:txXfrm>
    </dsp:sp>
    <dsp:sp modelId="{BBD16059-4ADE-4FEB-A9A2-28F094441436}">
      <dsp:nvSpPr>
        <dsp:cNvPr id="0" name=""/>
        <dsp:cNvSpPr/>
      </dsp:nvSpPr>
      <dsp:spPr>
        <a:xfrm>
          <a:off x="2937421" y="3040622"/>
          <a:ext cx="4942272" cy="1456668"/>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SV" sz="1400" b="0" kern="1200" dirty="0">
              <a:latin typeface="Bembo Std" panose="02020605060306020A03" pitchFamily="18" charset="0"/>
            </a:rPr>
            <a:t>Financiamiento para Mitigación al impacto COVID 19 </a:t>
          </a:r>
        </a:p>
        <a:p>
          <a:pPr marL="114300" lvl="1" indent="-114300" algn="l" defTabSz="622300">
            <a:lnSpc>
              <a:spcPct val="90000"/>
            </a:lnSpc>
            <a:spcBef>
              <a:spcPct val="0"/>
            </a:spcBef>
            <a:spcAft>
              <a:spcPct val="15000"/>
            </a:spcAft>
            <a:buChar char="•"/>
          </a:pPr>
          <a:r>
            <a:rPr lang="es-SV" sz="1400" kern="1200" dirty="0">
              <a:latin typeface="Bembo Std" panose="02020605060306020A03" pitchFamily="18" charset="0"/>
            </a:rPr>
            <a:t>Ejecución </a:t>
          </a:r>
          <a:r>
            <a:rPr lang="es-SV" sz="1400" b="0" kern="1200" dirty="0">
              <a:latin typeface="Bembo Std" panose="02020605060306020A03" pitchFamily="18" charset="0"/>
            </a:rPr>
            <a:t>2020-2021</a:t>
          </a:r>
        </a:p>
        <a:p>
          <a:pPr marL="114300" lvl="1" indent="-114300" algn="l" defTabSz="622300">
            <a:lnSpc>
              <a:spcPct val="90000"/>
            </a:lnSpc>
            <a:spcBef>
              <a:spcPct val="0"/>
            </a:spcBef>
            <a:spcAft>
              <a:spcPct val="15000"/>
            </a:spcAft>
            <a:buChar char="•"/>
          </a:pPr>
          <a:r>
            <a:rPr lang="es-SV" sz="1400" b="0" kern="1200" dirty="0">
              <a:latin typeface="Bembo Std" panose="02020605060306020A03" pitchFamily="18" charset="0"/>
            </a:rPr>
            <a:t>Adquisición Equipos de protección personal e insumos para medidas bioseguridad</a:t>
          </a:r>
          <a:r>
            <a:rPr lang="es-SV" sz="1600" b="0" kern="1200" dirty="0">
              <a:latin typeface="Bembo Std" panose="02020605060306020A03" pitchFamily="18" charset="0"/>
            </a:rPr>
            <a:t> </a:t>
          </a:r>
        </a:p>
      </dsp:txBody>
      <dsp:txXfrm>
        <a:off x="2937421" y="3222706"/>
        <a:ext cx="4396022" cy="1092501"/>
      </dsp:txXfrm>
    </dsp:sp>
    <dsp:sp modelId="{5698CC14-5E9F-4DAD-AF2C-3A880FEFA0BF}">
      <dsp:nvSpPr>
        <dsp:cNvPr id="0" name=""/>
        <dsp:cNvSpPr/>
      </dsp:nvSpPr>
      <dsp:spPr>
        <a:xfrm>
          <a:off x="731" y="3240665"/>
          <a:ext cx="2936689" cy="105658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SV" sz="2400" b="1" kern="1200">
              <a:latin typeface="Bembo Std" panose="02020605060306020A03" pitchFamily="18" charset="0"/>
            </a:rPr>
            <a:t>C19 RM</a:t>
          </a:r>
          <a:endParaRPr lang="es-SV" sz="2400" b="1" kern="1200" dirty="0">
            <a:latin typeface="Bembo Std" panose="02020605060306020A03" pitchFamily="18" charset="0"/>
          </a:endParaRPr>
        </a:p>
      </dsp:txBody>
      <dsp:txXfrm>
        <a:off x="52309" y="3292243"/>
        <a:ext cx="2833533" cy="953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4890A-79E2-476A-AD7B-200F5FA361EE}">
      <dsp:nvSpPr>
        <dsp:cNvPr id="0" name=""/>
        <dsp:cNvSpPr/>
      </dsp:nvSpPr>
      <dsp:spPr>
        <a:xfrm>
          <a:off x="0" y="0"/>
          <a:ext cx="1462052" cy="3600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Bembo Std" panose="02020605060306020A03" pitchFamily="18" charset="0"/>
            </a:rPr>
            <a:t>Continuar consolidando e innovando estrategias para la prevención, atención y Tratamiento VIH  de  PC</a:t>
          </a:r>
          <a:endParaRPr lang="es-SV" sz="1400" kern="1200" dirty="0"/>
        </a:p>
      </dsp:txBody>
      <dsp:txXfrm>
        <a:off x="0" y="1440160"/>
        <a:ext cx="1462052" cy="1440160"/>
      </dsp:txXfrm>
    </dsp:sp>
    <dsp:sp modelId="{F6D44EE5-58E9-4EAE-A42C-C527C6F46EC8}">
      <dsp:nvSpPr>
        <dsp:cNvPr id="0" name=""/>
        <dsp:cNvSpPr/>
      </dsp:nvSpPr>
      <dsp:spPr>
        <a:xfrm>
          <a:off x="131559" y="216024"/>
          <a:ext cx="1198933" cy="11989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FCFB-D139-4944-B06A-19D60DAD4871}">
      <dsp:nvSpPr>
        <dsp:cNvPr id="0" name=""/>
        <dsp:cNvSpPr/>
      </dsp:nvSpPr>
      <dsp:spPr>
        <a:xfrm>
          <a:off x="1505913" y="0"/>
          <a:ext cx="1462052" cy="3600400"/>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latin typeface="Bembo Std" panose="02020605060306020A03" pitchFamily="18" charset="0"/>
            </a:rPr>
            <a:t>Sostener la estrategia clínicas VICITS y Servicios amigables</a:t>
          </a:r>
          <a:endParaRPr lang="es-SV" sz="1400" kern="1200" dirty="0"/>
        </a:p>
      </dsp:txBody>
      <dsp:txXfrm>
        <a:off x="1505913" y="1440160"/>
        <a:ext cx="1462052" cy="1440160"/>
      </dsp:txXfrm>
    </dsp:sp>
    <dsp:sp modelId="{43E92E2F-55C9-4B63-954B-992DA158E6D3}">
      <dsp:nvSpPr>
        <dsp:cNvPr id="0" name=""/>
        <dsp:cNvSpPr/>
      </dsp:nvSpPr>
      <dsp:spPr>
        <a:xfrm>
          <a:off x="1637473" y="216024"/>
          <a:ext cx="1198933" cy="11989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C0B7E-5CDE-43F5-AE9D-BF19FBF2836E}">
      <dsp:nvSpPr>
        <dsp:cNvPr id="0" name=""/>
        <dsp:cNvSpPr/>
      </dsp:nvSpPr>
      <dsp:spPr>
        <a:xfrm>
          <a:off x="3011827" y="0"/>
          <a:ext cx="1462052" cy="36004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latin typeface="Bembo Std" panose="02020605060306020A03" pitchFamily="18" charset="0"/>
            </a:rPr>
            <a:t>Implementación de PrEP en PC</a:t>
          </a:r>
          <a:endParaRPr lang="es-SV" sz="1400" kern="1200" dirty="0"/>
        </a:p>
      </dsp:txBody>
      <dsp:txXfrm>
        <a:off x="3011827" y="1440160"/>
        <a:ext cx="1462052" cy="1440160"/>
      </dsp:txXfrm>
    </dsp:sp>
    <dsp:sp modelId="{250234E5-EAE3-49AF-B43B-5CA13516798F}">
      <dsp:nvSpPr>
        <dsp:cNvPr id="0" name=""/>
        <dsp:cNvSpPr/>
      </dsp:nvSpPr>
      <dsp:spPr>
        <a:xfrm>
          <a:off x="3143386" y="216024"/>
          <a:ext cx="1198933" cy="11989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64072-8334-4206-AF96-9A5CC33178C2}">
      <dsp:nvSpPr>
        <dsp:cNvPr id="0" name=""/>
        <dsp:cNvSpPr/>
      </dsp:nvSpPr>
      <dsp:spPr>
        <a:xfrm>
          <a:off x="4517741" y="0"/>
          <a:ext cx="1462052" cy="3600400"/>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latin typeface="Bembo Std" panose="02020605060306020A03" pitchFamily="18" charset="0"/>
            </a:rPr>
            <a:t>Coordinación con socios para   respuesta nacional VIH</a:t>
          </a:r>
          <a:endParaRPr lang="es-SV" sz="1400" kern="1200" dirty="0"/>
        </a:p>
      </dsp:txBody>
      <dsp:txXfrm>
        <a:off x="4517741" y="1440160"/>
        <a:ext cx="1462052" cy="1440160"/>
      </dsp:txXfrm>
    </dsp:sp>
    <dsp:sp modelId="{184E19AA-0C40-424D-B86C-AA12912DE411}">
      <dsp:nvSpPr>
        <dsp:cNvPr id="0" name=""/>
        <dsp:cNvSpPr/>
      </dsp:nvSpPr>
      <dsp:spPr>
        <a:xfrm>
          <a:off x="4649300" y="216024"/>
          <a:ext cx="1198933" cy="11989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FBA13-E062-4DFA-A483-50C22B21DD49}">
      <dsp:nvSpPr>
        <dsp:cNvPr id="0" name=""/>
        <dsp:cNvSpPr/>
      </dsp:nvSpPr>
      <dsp:spPr>
        <a:xfrm>
          <a:off x="6023654" y="0"/>
          <a:ext cx="1462052" cy="36004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Bembo Std" panose="02020605060306020A03" pitchFamily="18" charset="0"/>
            </a:rPr>
            <a:t> Participación de sociedad civil en la respuesta a través de SR</a:t>
          </a:r>
          <a:endParaRPr lang="es-SV" sz="1400" kern="1200" dirty="0"/>
        </a:p>
      </dsp:txBody>
      <dsp:txXfrm>
        <a:off x="6023654" y="1440160"/>
        <a:ext cx="1462052" cy="1440160"/>
      </dsp:txXfrm>
    </dsp:sp>
    <dsp:sp modelId="{A6C397A9-0632-4576-B423-501E85F1B568}">
      <dsp:nvSpPr>
        <dsp:cNvPr id="0" name=""/>
        <dsp:cNvSpPr/>
      </dsp:nvSpPr>
      <dsp:spPr>
        <a:xfrm>
          <a:off x="6155214" y="216024"/>
          <a:ext cx="1198933" cy="119893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5D325-F353-4FCC-8D94-DC9B75FE684D}">
      <dsp:nvSpPr>
        <dsp:cNvPr id="0" name=""/>
        <dsp:cNvSpPr/>
      </dsp:nvSpPr>
      <dsp:spPr>
        <a:xfrm>
          <a:off x="299428" y="2880320"/>
          <a:ext cx="6886850" cy="540060"/>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4890A-79E2-476A-AD7B-200F5FA361EE}">
      <dsp:nvSpPr>
        <dsp:cNvPr id="0" name=""/>
        <dsp:cNvSpPr/>
      </dsp:nvSpPr>
      <dsp:spPr>
        <a:xfrm>
          <a:off x="1762" y="0"/>
          <a:ext cx="1846990" cy="41044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Bembo Std" panose="02020605060306020A03" pitchFamily="18" charset="0"/>
            </a:rPr>
            <a:t>Continuar con la   mejora en los pilares  de la cascada del continuo de la atención VIH</a:t>
          </a:r>
          <a:endParaRPr lang="es-SV" sz="1400" kern="1200" dirty="0">
            <a:latin typeface="Bembo Std" panose="02020605060306020A03" pitchFamily="18" charset="0"/>
          </a:endParaRPr>
        </a:p>
      </dsp:txBody>
      <dsp:txXfrm>
        <a:off x="1762" y="1641782"/>
        <a:ext cx="1846990" cy="1641782"/>
      </dsp:txXfrm>
    </dsp:sp>
    <dsp:sp modelId="{F6D44EE5-58E9-4EAE-A42C-C527C6F46EC8}">
      <dsp:nvSpPr>
        <dsp:cNvPr id="0" name=""/>
        <dsp:cNvSpPr/>
      </dsp:nvSpPr>
      <dsp:spPr>
        <a:xfrm>
          <a:off x="241865" y="246267"/>
          <a:ext cx="1366783" cy="1366783"/>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FCFB-D139-4944-B06A-19D60DAD4871}">
      <dsp:nvSpPr>
        <dsp:cNvPr id="0" name=""/>
        <dsp:cNvSpPr/>
      </dsp:nvSpPr>
      <dsp:spPr>
        <a:xfrm>
          <a:off x="1904162" y="0"/>
          <a:ext cx="1846990" cy="4104456"/>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Bembo Std" panose="02020605060306020A03" pitchFamily="18" charset="0"/>
            </a:rPr>
            <a:t>Seguimiento a cumplimiento lineamientos: </a:t>
          </a:r>
        </a:p>
        <a:p>
          <a:pPr marL="0" lvl="0" indent="0" algn="ctr" defTabSz="622300">
            <a:lnSpc>
              <a:spcPct val="90000"/>
            </a:lnSpc>
            <a:spcBef>
              <a:spcPct val="0"/>
            </a:spcBef>
            <a:spcAft>
              <a:spcPct val="35000"/>
            </a:spcAft>
            <a:buNone/>
          </a:pPr>
          <a:r>
            <a:rPr lang="es-MX" sz="1400" kern="1200" dirty="0">
              <a:latin typeface="Bembo Std" panose="02020605060306020A03" pitchFamily="18" charset="0"/>
            </a:rPr>
            <a:t>Test and </a:t>
          </a:r>
          <a:r>
            <a:rPr lang="es-MX" sz="1400" kern="1200" dirty="0" err="1">
              <a:latin typeface="Bembo Std" panose="02020605060306020A03" pitchFamily="18" charset="0"/>
            </a:rPr>
            <a:t>Treat</a:t>
          </a:r>
          <a:endParaRPr lang="es-MX" sz="1400" kern="1200" dirty="0">
            <a:latin typeface="Bembo Std" panose="02020605060306020A03" pitchFamily="18" charset="0"/>
          </a:endParaRPr>
        </a:p>
        <a:p>
          <a:pPr marL="0" lvl="0" indent="0" algn="ctr" defTabSz="622300">
            <a:lnSpc>
              <a:spcPct val="90000"/>
            </a:lnSpc>
            <a:spcBef>
              <a:spcPct val="0"/>
            </a:spcBef>
            <a:spcAft>
              <a:spcPct val="35000"/>
            </a:spcAft>
            <a:buNone/>
          </a:pPr>
          <a:r>
            <a:rPr lang="es-MX" sz="1400" kern="1200" dirty="0">
              <a:latin typeface="Bembo Std" panose="02020605060306020A03" pitchFamily="18" charset="0"/>
            </a:rPr>
            <a:t>DTR</a:t>
          </a:r>
        </a:p>
        <a:p>
          <a:pPr marL="0" lvl="0" indent="0" algn="ctr" defTabSz="622300">
            <a:lnSpc>
              <a:spcPct val="90000"/>
            </a:lnSpc>
            <a:spcBef>
              <a:spcPct val="0"/>
            </a:spcBef>
            <a:spcAft>
              <a:spcPct val="35000"/>
            </a:spcAft>
            <a:buNone/>
          </a:pPr>
          <a:r>
            <a:rPr lang="es-MX" sz="1400" kern="1200" dirty="0">
              <a:latin typeface="Bembo Std" panose="02020605060306020A03" pitchFamily="18" charset="0"/>
            </a:rPr>
            <a:t>Nuevos métodos </a:t>
          </a:r>
          <a:r>
            <a:rPr lang="es-MX" sz="1400" kern="1200" dirty="0" err="1">
              <a:latin typeface="Bembo Std" panose="02020605060306020A03" pitchFamily="18" charset="0"/>
            </a:rPr>
            <a:t>Dx</a:t>
          </a:r>
          <a:r>
            <a:rPr lang="es-MX" sz="1400" kern="1200" dirty="0">
              <a:latin typeface="Bembo Std" panose="02020605060306020A03" pitchFamily="18" charset="0"/>
            </a:rPr>
            <a:t> Coinfección VIH/TB </a:t>
          </a:r>
          <a:endParaRPr lang="es-SV" sz="1400" kern="1200" dirty="0"/>
        </a:p>
      </dsp:txBody>
      <dsp:txXfrm>
        <a:off x="1904162" y="1641782"/>
        <a:ext cx="1846990" cy="1641782"/>
      </dsp:txXfrm>
    </dsp:sp>
    <dsp:sp modelId="{43E92E2F-55C9-4B63-954B-992DA158E6D3}">
      <dsp:nvSpPr>
        <dsp:cNvPr id="0" name=""/>
        <dsp:cNvSpPr/>
      </dsp:nvSpPr>
      <dsp:spPr>
        <a:xfrm>
          <a:off x="2144265" y="246267"/>
          <a:ext cx="1366783" cy="1366783"/>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C0B7E-5CDE-43F5-AE9D-BF19FBF2836E}">
      <dsp:nvSpPr>
        <dsp:cNvPr id="0" name=""/>
        <dsp:cNvSpPr/>
      </dsp:nvSpPr>
      <dsp:spPr>
        <a:xfrm>
          <a:off x="3806562" y="0"/>
          <a:ext cx="1846990" cy="4104456"/>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SV" sz="1600" b="0" kern="1200" dirty="0">
              <a:latin typeface="Bembo Std" panose="02020605060306020A03" pitchFamily="18" charset="0"/>
              <a:cs typeface="Arial" pitchFamily="34" charset="0"/>
            </a:rPr>
            <a:t>Mitigación Impacto COVID 19</a:t>
          </a:r>
        </a:p>
        <a:p>
          <a:pPr marL="0" lvl="0" indent="0" algn="ctr" defTabSz="711200">
            <a:lnSpc>
              <a:spcPct val="90000"/>
            </a:lnSpc>
            <a:spcBef>
              <a:spcPct val="0"/>
            </a:spcBef>
            <a:spcAft>
              <a:spcPct val="35000"/>
            </a:spcAft>
            <a:buNone/>
          </a:pPr>
          <a:endParaRPr lang="es-SV" sz="1600" b="0" kern="1200" dirty="0">
            <a:latin typeface="Bembo Std" panose="02020605060306020A03" pitchFamily="18" charset="0"/>
            <a:cs typeface="Arial" pitchFamily="34" charset="0"/>
          </a:endParaRPr>
        </a:p>
        <a:p>
          <a:pPr marL="0" lvl="0" indent="0" algn="ctr" defTabSz="711200">
            <a:lnSpc>
              <a:spcPct val="90000"/>
            </a:lnSpc>
            <a:spcBef>
              <a:spcPct val="0"/>
            </a:spcBef>
            <a:spcAft>
              <a:spcPct val="35000"/>
            </a:spcAft>
            <a:buNone/>
          </a:pPr>
          <a:endParaRPr lang="es-SV" sz="1600" kern="1200" dirty="0"/>
        </a:p>
      </dsp:txBody>
      <dsp:txXfrm>
        <a:off x="3806562" y="1641782"/>
        <a:ext cx="1846990" cy="1641782"/>
      </dsp:txXfrm>
    </dsp:sp>
    <dsp:sp modelId="{250234E5-EAE3-49AF-B43B-5CA13516798F}">
      <dsp:nvSpPr>
        <dsp:cNvPr id="0" name=""/>
        <dsp:cNvSpPr/>
      </dsp:nvSpPr>
      <dsp:spPr>
        <a:xfrm>
          <a:off x="4046665" y="246267"/>
          <a:ext cx="1366783" cy="1366783"/>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FBA13-E062-4DFA-A483-50C22B21DD49}">
      <dsp:nvSpPr>
        <dsp:cNvPr id="0" name=""/>
        <dsp:cNvSpPr/>
      </dsp:nvSpPr>
      <dsp:spPr>
        <a:xfrm>
          <a:off x="5708962" y="0"/>
          <a:ext cx="1846990" cy="410445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Bembo Std" panose="02020605060306020A03" pitchFamily="18" charset="0"/>
            </a:rPr>
            <a:t> Coordinación diferentes socios y SC para mejorar y sostener las intervenciones para fortalecer la respuesta nacional  VIH </a:t>
          </a:r>
          <a:endParaRPr lang="es-SV" sz="1400" kern="1200" dirty="0"/>
        </a:p>
      </dsp:txBody>
      <dsp:txXfrm>
        <a:off x="5708962" y="1641782"/>
        <a:ext cx="1846990" cy="1641782"/>
      </dsp:txXfrm>
    </dsp:sp>
    <dsp:sp modelId="{A6C397A9-0632-4576-B423-501E85F1B568}">
      <dsp:nvSpPr>
        <dsp:cNvPr id="0" name=""/>
        <dsp:cNvSpPr/>
      </dsp:nvSpPr>
      <dsp:spPr>
        <a:xfrm>
          <a:off x="5938076" y="196448"/>
          <a:ext cx="1366783" cy="136678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5D325-F353-4FCC-8D94-DC9B75FE684D}">
      <dsp:nvSpPr>
        <dsp:cNvPr id="0" name=""/>
        <dsp:cNvSpPr/>
      </dsp:nvSpPr>
      <dsp:spPr>
        <a:xfrm>
          <a:off x="302308" y="3283564"/>
          <a:ext cx="6953097" cy="615668"/>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D573-D593-434D-A626-9098A9F73FD6}">
      <dsp:nvSpPr>
        <dsp:cNvPr id="0" name=""/>
        <dsp:cNvSpPr/>
      </dsp:nvSpPr>
      <dsp:spPr>
        <a:xfrm rot="5400000">
          <a:off x="-145051" y="149714"/>
          <a:ext cx="967009" cy="67690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latin typeface="Bembo Std" panose="02020605060306020A03" pitchFamily="18" charset="0"/>
            </a:rPr>
            <a:t>Módulo 1.                  Control de Vectores </a:t>
          </a:r>
          <a:endParaRPr lang="es-SV" sz="900" kern="1200" dirty="0">
            <a:latin typeface="Bembo Std" panose="02020605060306020A03" pitchFamily="18" charset="0"/>
          </a:endParaRPr>
        </a:p>
      </dsp:txBody>
      <dsp:txXfrm rot="-5400000">
        <a:off x="1" y="343115"/>
        <a:ext cx="676906" cy="290103"/>
      </dsp:txXfrm>
    </dsp:sp>
    <dsp:sp modelId="{766B343F-F1CC-40DA-B64B-4A3534164DDE}">
      <dsp:nvSpPr>
        <dsp:cNvPr id="0" name=""/>
        <dsp:cNvSpPr/>
      </dsp:nvSpPr>
      <dsp:spPr>
        <a:xfrm rot="5400000">
          <a:off x="4138809" y="-3457240"/>
          <a:ext cx="628886" cy="755269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FontTx/>
            <a:buNone/>
          </a:pPr>
          <a:r>
            <a:rPr lang="es-SV" sz="900" b="1" kern="1200">
              <a:latin typeface="Bembo Std" panose="02020605060306020A03" pitchFamily="18" charset="0"/>
            </a:rPr>
            <a:t>Seguimiento</a:t>
          </a:r>
          <a:r>
            <a:rPr lang="es-SV" sz="900" b="1" kern="1200" baseline="0">
              <a:latin typeface="Bembo Std" panose="02020605060306020A03" pitchFamily="18" charset="0"/>
            </a:rPr>
            <a:t> entomológico </a:t>
          </a:r>
          <a:endParaRPr lang="es-SV" sz="900" kern="120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kern="1200" baseline="0">
              <a:latin typeface="Bembo Std" panose="02020605060306020A03" pitchFamily="18" charset="0"/>
            </a:rPr>
            <a:t>Pick ups, Seguros de Vehículos, Estereoscopios y microscopio, Material de trabajo para personal de campo, informático  y multimedia y material fungible</a:t>
          </a:r>
          <a:endParaRPr lang="es-SV" sz="900"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1" kern="1200">
              <a:latin typeface="Bembo Std" panose="02020605060306020A03" pitchFamily="18" charset="0"/>
            </a:rPr>
            <a:t>Fumigación</a:t>
          </a:r>
          <a:r>
            <a:rPr lang="es-SV" sz="900" b="1" kern="1200" baseline="0">
              <a:latin typeface="Bembo Std" panose="02020605060306020A03" pitchFamily="18" charset="0"/>
            </a:rPr>
            <a:t> de Interiores con insecticidas de acción residual</a:t>
          </a:r>
          <a:endParaRPr lang="es-SV" sz="900"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kern="1200">
              <a:latin typeface="Bembo Std" panose="02020605060306020A03" pitchFamily="18" charset="0"/>
            </a:rPr>
            <a:t>Equipo</a:t>
          </a:r>
          <a:r>
            <a:rPr lang="es-SV" sz="900" kern="1200" baseline="0">
              <a:latin typeface="Bembo Std" panose="02020605060306020A03" pitchFamily="18" charset="0"/>
            </a:rPr>
            <a:t> para acciones de rociado en comunidades, bombas HUDSON </a:t>
          </a:r>
          <a:endParaRPr lang="es-SV" sz="900" kern="1200">
            <a:latin typeface="Bembo Std" panose="02020605060306020A03" pitchFamily="18" charset="0"/>
          </a:endParaRPr>
        </a:p>
      </dsp:txBody>
      <dsp:txXfrm rot="-5400000">
        <a:off x="676906" y="35363"/>
        <a:ext cx="7521993" cy="567486"/>
      </dsp:txXfrm>
    </dsp:sp>
    <dsp:sp modelId="{6C9786FD-0DF9-4391-8E94-0A3FDE3DC2FD}">
      <dsp:nvSpPr>
        <dsp:cNvPr id="0" name=""/>
        <dsp:cNvSpPr/>
      </dsp:nvSpPr>
      <dsp:spPr>
        <a:xfrm rot="5400000">
          <a:off x="-145051" y="1002271"/>
          <a:ext cx="967009" cy="67690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latin typeface="Bembo Std" panose="02020605060306020A03" pitchFamily="18" charset="0"/>
            </a:rPr>
            <a:t>Módulo 2. Gestión de Casos</a:t>
          </a:r>
          <a:endParaRPr lang="es-SV" sz="900" kern="1200" dirty="0">
            <a:latin typeface="Bembo Std" panose="02020605060306020A03" pitchFamily="18" charset="0"/>
          </a:endParaRPr>
        </a:p>
      </dsp:txBody>
      <dsp:txXfrm rot="-5400000">
        <a:off x="1" y="1195672"/>
        <a:ext cx="676906" cy="290103"/>
      </dsp:txXfrm>
    </dsp:sp>
    <dsp:sp modelId="{33E69F02-16E3-4539-8C96-74BAAF87CC81}">
      <dsp:nvSpPr>
        <dsp:cNvPr id="0" name=""/>
        <dsp:cNvSpPr/>
      </dsp:nvSpPr>
      <dsp:spPr>
        <a:xfrm rot="5400000">
          <a:off x="4138975" y="-2604848"/>
          <a:ext cx="628556" cy="755269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SV" sz="900" b="1" i="0" u="none" kern="1200">
              <a:latin typeface="Bembo Std" panose="02020605060306020A03" pitchFamily="18" charset="0"/>
            </a:rPr>
            <a:t>- Detección activa de casos e investigación (fase de eliminación)</a:t>
          </a:r>
          <a:endParaRPr lang="es-SV" sz="900" kern="120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1" i="0" u="none" kern="1200" dirty="0">
              <a:latin typeface="Bembo Std" panose="02020605060306020A03" pitchFamily="18" charset="0"/>
            </a:rPr>
            <a:t>Consultoría, Impresiones,</a:t>
          </a:r>
          <a:r>
            <a:rPr lang="es-SV" sz="900" b="1" i="0" u="none" kern="1200" baseline="0" dirty="0">
              <a:latin typeface="Bembo Std" panose="02020605060306020A03" pitchFamily="18" charset="0"/>
            </a:rPr>
            <a:t> Talleres Regionales, Capacitaciones Laboratoristas, Equipo Laboratorio, Motocicletas.</a:t>
          </a:r>
          <a:endParaRPr lang="es-SV" sz="900" b="0" i="0" u="none"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1" i="0" u="none" kern="1200" dirty="0">
              <a:latin typeface="Bembo Std" panose="02020605060306020A03" pitchFamily="18" charset="0"/>
            </a:rPr>
            <a:t>- Gestión de casos integrada en la comunidad</a:t>
          </a:r>
          <a:endParaRPr lang="es-SV" sz="900" b="0" i="0" u="none"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0" i="0" u="none" kern="1200">
              <a:latin typeface="Bembo Std" panose="02020605060306020A03" pitchFamily="18" charset="0"/>
            </a:rPr>
            <a:t>Reuniones</a:t>
          </a:r>
          <a:r>
            <a:rPr lang="es-SV" sz="900" b="0" i="0" u="none" kern="1200" baseline="0">
              <a:latin typeface="Bembo Std" panose="02020605060306020A03" pitchFamily="18" charset="0"/>
            </a:rPr>
            <a:t> de trabajo, Consultoría actualización de manual, Kit de materiales e insumos para laboratorio</a:t>
          </a:r>
          <a:endParaRPr lang="es-SV" sz="900" b="0" i="0" u="none" kern="1200">
            <a:latin typeface="Bembo Std" panose="02020605060306020A03" pitchFamily="18" charset="0"/>
          </a:endParaRPr>
        </a:p>
      </dsp:txBody>
      <dsp:txXfrm rot="-5400000">
        <a:off x="676907" y="887904"/>
        <a:ext cx="7522009" cy="567188"/>
      </dsp:txXfrm>
    </dsp:sp>
    <dsp:sp modelId="{69FA3B22-FD5B-43E4-9486-4A299704543E}">
      <dsp:nvSpPr>
        <dsp:cNvPr id="0" name=""/>
        <dsp:cNvSpPr/>
      </dsp:nvSpPr>
      <dsp:spPr>
        <a:xfrm rot="5400000">
          <a:off x="-145051" y="1854829"/>
          <a:ext cx="967009" cy="67690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latin typeface="Bembo Std" panose="02020605060306020A03" pitchFamily="18" charset="0"/>
            </a:rPr>
            <a:t>Módulo 3. FSS – Evaluación y </a:t>
          </a:r>
          <a:r>
            <a:rPr lang="es-ES" sz="700" kern="1200">
              <a:latin typeface="Bembo Std" panose="02020605060306020A03" pitchFamily="18" charset="0"/>
            </a:rPr>
            <a:t>seguimiento</a:t>
          </a:r>
          <a:endParaRPr lang="es-SV" sz="900" kern="1200" dirty="0">
            <a:latin typeface="Bembo Std" panose="02020605060306020A03" pitchFamily="18" charset="0"/>
          </a:endParaRPr>
        </a:p>
      </dsp:txBody>
      <dsp:txXfrm rot="-5400000">
        <a:off x="1" y="2048230"/>
        <a:ext cx="676906" cy="290103"/>
      </dsp:txXfrm>
    </dsp:sp>
    <dsp:sp modelId="{E8207213-1966-4958-9C90-C3DED7E35BC2}">
      <dsp:nvSpPr>
        <dsp:cNvPr id="0" name=""/>
        <dsp:cNvSpPr/>
      </dsp:nvSpPr>
      <dsp:spPr>
        <a:xfrm rot="5400000">
          <a:off x="4138975" y="-1752290"/>
          <a:ext cx="628556" cy="755269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SV" sz="900" b="1" i="0" u="none" kern="1200" dirty="0">
              <a:latin typeface="Bembo Std" panose="02020605060306020A03" pitchFamily="18" charset="0"/>
            </a:rPr>
            <a:t>- Análisis, revisión y transparencia</a:t>
          </a:r>
          <a:endParaRPr lang="es-SV" sz="900"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0" i="0" u="none" kern="1200" dirty="0">
              <a:latin typeface="Bembo Std" panose="02020605060306020A03" pitchFamily="18" charset="0"/>
            </a:rPr>
            <a:t>Reuniones</a:t>
          </a:r>
          <a:r>
            <a:rPr lang="es-SV" sz="900" b="0" i="0" u="none" kern="1200" baseline="0" dirty="0">
              <a:latin typeface="Bembo Std" panose="02020605060306020A03" pitchFamily="18" charset="0"/>
            </a:rPr>
            <a:t> para respuesta intersectorial, talleres Monitoreo y Evaluación, consultoría y reuniones regionales para evaluación de medio término</a:t>
          </a:r>
          <a:endParaRPr lang="es-SV" sz="900"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1" i="0" u="none" kern="1200" dirty="0">
              <a:latin typeface="Bembo Std" panose="02020605060306020A03" pitchFamily="18" charset="0"/>
            </a:rPr>
            <a:t>- Presentación de informes rutinaria</a:t>
          </a:r>
          <a:endParaRPr lang="es-SV" sz="900" b="0" i="0" u="none"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0" i="0" u="none" kern="1200" dirty="0">
              <a:latin typeface="Bembo Std" panose="02020605060306020A03" pitchFamily="18" charset="0"/>
            </a:rPr>
            <a:t>Actualización</a:t>
          </a:r>
          <a:r>
            <a:rPr lang="es-SV" sz="900" b="0" i="0" u="none" kern="1200" baseline="0" dirty="0">
              <a:latin typeface="Bembo Std" panose="02020605060306020A03" pitchFamily="18" charset="0"/>
            </a:rPr>
            <a:t> de lineamientos de Malaria, </a:t>
          </a:r>
          <a:r>
            <a:rPr lang="es-SV" sz="900" b="0" i="0" u="none" kern="1200" dirty="0">
              <a:latin typeface="Bembo Std" panose="02020605060306020A03" pitchFamily="18" charset="0"/>
            </a:rPr>
            <a:t>Contratación</a:t>
          </a:r>
          <a:r>
            <a:rPr lang="es-SV" sz="900" b="0" i="0" u="none" kern="1200" baseline="0" dirty="0">
              <a:latin typeface="Bembo Std" panose="02020605060306020A03" pitchFamily="18" charset="0"/>
            </a:rPr>
            <a:t> 2 técnicos programador analista, talleres de Evaluación del sistema de vigilancia</a:t>
          </a:r>
          <a:endParaRPr lang="es-SV" sz="900" b="0" i="0" u="none" kern="1200" dirty="0">
            <a:latin typeface="Bembo Std" panose="02020605060306020A03" pitchFamily="18" charset="0"/>
          </a:endParaRPr>
        </a:p>
      </dsp:txBody>
      <dsp:txXfrm rot="-5400000">
        <a:off x="676907" y="1740462"/>
        <a:ext cx="7522009" cy="567188"/>
      </dsp:txXfrm>
    </dsp:sp>
    <dsp:sp modelId="{1764D3C3-36F1-4047-8F59-DBB9F9A5CA83}">
      <dsp:nvSpPr>
        <dsp:cNvPr id="0" name=""/>
        <dsp:cNvSpPr/>
      </dsp:nvSpPr>
      <dsp:spPr>
        <a:xfrm rot="5400000">
          <a:off x="-145051" y="2707386"/>
          <a:ext cx="967009" cy="67690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s-ES" sz="900" kern="1200">
            <a:latin typeface="Bembo Std" panose="02020605060306020A03" pitchFamily="18" charset="0"/>
          </a:endParaRPr>
        </a:p>
        <a:p>
          <a:pPr marL="0" lvl="0" indent="0" algn="ctr" defTabSz="400050">
            <a:lnSpc>
              <a:spcPct val="90000"/>
            </a:lnSpc>
            <a:spcBef>
              <a:spcPct val="0"/>
            </a:spcBef>
            <a:spcAft>
              <a:spcPct val="35000"/>
            </a:spcAft>
            <a:buNone/>
          </a:pPr>
          <a:r>
            <a:rPr lang="es-ES" sz="900" kern="1200">
              <a:latin typeface="Bembo Std" panose="02020605060306020A03" pitchFamily="18" charset="0"/>
            </a:rPr>
            <a:t> Módulo 4. FSS – Personal sanitario y comunitario</a:t>
          </a:r>
          <a:endParaRPr lang="es-SV" sz="900" kern="1200" dirty="0">
            <a:latin typeface="Bembo Std" panose="02020605060306020A03" pitchFamily="18" charset="0"/>
          </a:endParaRPr>
        </a:p>
      </dsp:txBody>
      <dsp:txXfrm rot="-5400000">
        <a:off x="1" y="2900787"/>
        <a:ext cx="676906" cy="290103"/>
      </dsp:txXfrm>
    </dsp:sp>
    <dsp:sp modelId="{E6A19F34-48B3-4336-93AA-5B04A4064F5A}">
      <dsp:nvSpPr>
        <dsp:cNvPr id="0" name=""/>
        <dsp:cNvSpPr/>
      </dsp:nvSpPr>
      <dsp:spPr>
        <a:xfrm rot="5400000">
          <a:off x="4138975" y="-899733"/>
          <a:ext cx="628556" cy="755269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FontTx/>
            <a:buNone/>
          </a:pPr>
          <a:r>
            <a:rPr lang="es-SV" sz="1000" b="1" kern="1200">
              <a:latin typeface="Bembo Std" panose="02020605060306020A03" pitchFamily="18" charset="0"/>
            </a:rPr>
            <a:t>Desarrollo de las capacidades de los trabajadores de salud comunitarios    </a:t>
          </a:r>
          <a:endParaRPr lang="es-SV" sz="1000" kern="1200" dirty="0">
            <a:latin typeface="Bembo Std" panose="02020605060306020A03" pitchFamily="18" charset="0"/>
          </a:endParaRPr>
        </a:p>
        <a:p>
          <a:pPr marL="57150" lvl="1" indent="-57150" algn="l" defTabSz="444500">
            <a:lnSpc>
              <a:spcPct val="90000"/>
            </a:lnSpc>
            <a:spcBef>
              <a:spcPct val="0"/>
            </a:spcBef>
            <a:spcAft>
              <a:spcPct val="15000"/>
            </a:spcAft>
            <a:buChar char="•"/>
          </a:pPr>
          <a:r>
            <a:rPr lang="es-SV" sz="1000" b="0" kern="1200">
              <a:latin typeface="Bembo Std" panose="02020605060306020A03" pitchFamily="18" charset="0"/>
            </a:rPr>
            <a:t>Contratación</a:t>
          </a:r>
          <a:r>
            <a:rPr lang="es-SV" sz="1000" b="0" kern="1200" baseline="0">
              <a:latin typeface="Bembo Std" panose="02020605060306020A03" pitchFamily="18" charset="0"/>
            </a:rPr>
            <a:t> de institución formadora para técnicos de control de vectores, talleres teórico-prácticos para entomólogos en taxonomía de vectores</a:t>
          </a:r>
          <a:endParaRPr lang="es-SV" sz="1000" b="0" kern="1200" dirty="0">
            <a:latin typeface="Bembo Std" panose="02020605060306020A03" pitchFamily="18" charset="0"/>
          </a:endParaRPr>
        </a:p>
      </dsp:txBody>
      <dsp:txXfrm rot="-5400000">
        <a:off x="676907" y="2593019"/>
        <a:ext cx="7522009" cy="567188"/>
      </dsp:txXfrm>
    </dsp:sp>
    <dsp:sp modelId="{81F9433F-772F-4866-81D1-1F75E21D0E47}">
      <dsp:nvSpPr>
        <dsp:cNvPr id="0" name=""/>
        <dsp:cNvSpPr/>
      </dsp:nvSpPr>
      <dsp:spPr>
        <a:xfrm rot="5400000">
          <a:off x="-145051" y="3699341"/>
          <a:ext cx="967009" cy="67690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Bembo Std" panose="02020605060306020A03" pitchFamily="18" charset="0"/>
            </a:rPr>
            <a:t>Módulo 5. Gestión de </a:t>
          </a:r>
          <a:r>
            <a:rPr lang="es-ES" sz="900" kern="1200">
              <a:latin typeface="Bembo Std" panose="02020605060306020A03" pitchFamily="18" charset="0"/>
            </a:rPr>
            <a:t>Programa</a:t>
          </a:r>
          <a:br>
            <a:rPr lang="es-SV" sz="1000" kern="1200">
              <a:latin typeface="Bembo Std" panose="02020605060306020A03" pitchFamily="18" charset="0"/>
            </a:rPr>
          </a:br>
          <a:endParaRPr lang="es-SV" sz="1000" kern="1200" dirty="0">
            <a:latin typeface="Bembo Std" panose="02020605060306020A03" pitchFamily="18" charset="0"/>
          </a:endParaRPr>
        </a:p>
      </dsp:txBody>
      <dsp:txXfrm rot="-5400000">
        <a:off x="1" y="3892742"/>
        <a:ext cx="676906" cy="290103"/>
      </dsp:txXfrm>
    </dsp:sp>
    <dsp:sp modelId="{72DECC4E-7B85-41BD-9582-480882DB67CF}">
      <dsp:nvSpPr>
        <dsp:cNvPr id="0" name=""/>
        <dsp:cNvSpPr/>
      </dsp:nvSpPr>
      <dsp:spPr>
        <a:xfrm rot="5400000">
          <a:off x="3999577" y="92221"/>
          <a:ext cx="907352" cy="755269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FontTx/>
            <a:buNone/>
          </a:pPr>
          <a:r>
            <a:rPr lang="es-SV" sz="900" b="1" i="0" u="none" kern="1200" dirty="0">
              <a:latin typeface="Bembo Std" panose="02020605060306020A03" pitchFamily="18" charset="0"/>
            </a:rPr>
            <a:t>Apoyo a la gestión de adquisiciones y suministros</a:t>
          </a:r>
          <a:endParaRPr lang="es-SV" sz="1400" kern="1200" dirty="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0" i="0" u="none" kern="1200" dirty="0">
              <a:latin typeface="Bembo Std" panose="02020605060306020A03" pitchFamily="18" charset="0"/>
            </a:rPr>
            <a:t>Pago por comisión de Intermediario de compras realizadas a través del mercado bursátil según Ley LACAP</a:t>
          </a:r>
        </a:p>
        <a:p>
          <a:pPr marL="57150" lvl="1" indent="-57150" algn="l" defTabSz="400050">
            <a:lnSpc>
              <a:spcPct val="90000"/>
            </a:lnSpc>
            <a:spcBef>
              <a:spcPct val="0"/>
            </a:spcBef>
            <a:spcAft>
              <a:spcPct val="15000"/>
            </a:spcAft>
            <a:buChar char="•"/>
          </a:pPr>
          <a:endParaRPr lang="es-SV" sz="900" kern="120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1" i="0" u="none" kern="1200">
              <a:latin typeface="Bembo Std" panose="02020605060306020A03" pitchFamily="18" charset="0"/>
            </a:rPr>
            <a:t>- Políticas, planificación, coordinación y gestión</a:t>
          </a:r>
          <a:endParaRPr lang="es-SV" sz="900" b="0" i="0" u="none" kern="1200">
            <a:latin typeface="Bembo Std" panose="02020605060306020A03" pitchFamily="18" charset="0"/>
          </a:endParaRPr>
        </a:p>
        <a:p>
          <a:pPr marL="57150" lvl="1" indent="-57150" algn="l" defTabSz="400050">
            <a:lnSpc>
              <a:spcPct val="90000"/>
            </a:lnSpc>
            <a:spcBef>
              <a:spcPct val="0"/>
            </a:spcBef>
            <a:spcAft>
              <a:spcPct val="15000"/>
            </a:spcAft>
            <a:buChar char="•"/>
          </a:pPr>
          <a:r>
            <a:rPr lang="es-SV" sz="900" b="0" i="0" u="none" kern="1200" dirty="0">
              <a:latin typeface="Bembo Std" panose="02020605060306020A03" pitchFamily="18" charset="0"/>
            </a:rPr>
            <a:t>Adquisición Equipo</a:t>
          </a:r>
          <a:r>
            <a:rPr lang="es-SV" sz="900" b="0" i="0" u="none" kern="1200" baseline="0" dirty="0">
              <a:latin typeface="Bembo Std" panose="02020605060306020A03" pitchFamily="18" charset="0"/>
            </a:rPr>
            <a:t> informático, mobiliario de oficina, papelería e insumos, Contratación servicios de auditoría, recurso humano para la ejecución del proyecto (2 colaboradores técnico administrativos)</a:t>
          </a:r>
          <a:endParaRPr lang="es-SV" sz="900" b="0" i="0" u="none" kern="1200" dirty="0">
            <a:latin typeface="Bembo Std" panose="02020605060306020A03" pitchFamily="18" charset="0"/>
          </a:endParaRPr>
        </a:p>
      </dsp:txBody>
      <dsp:txXfrm rot="-5400000">
        <a:off x="676907" y="3459185"/>
        <a:ext cx="7508400" cy="818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5FD9-790B-4E20-AFE6-39B9FB5A1E20}">
      <dsp:nvSpPr>
        <dsp:cNvPr id="0" name=""/>
        <dsp:cNvSpPr/>
      </dsp:nvSpPr>
      <dsp:spPr>
        <a:xfrm>
          <a:off x="0" y="0"/>
          <a:ext cx="7740352" cy="5199049"/>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723F275-D1F2-4154-9A42-C106BC04AA64}">
      <dsp:nvSpPr>
        <dsp:cNvPr id="0" name=""/>
        <dsp:cNvSpPr/>
      </dsp:nvSpPr>
      <dsp:spPr>
        <a:xfrm>
          <a:off x="983024" y="3585690"/>
          <a:ext cx="201249" cy="20124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36C316-1603-45CF-A478-B7472E858ABB}">
      <dsp:nvSpPr>
        <dsp:cNvPr id="0" name=""/>
        <dsp:cNvSpPr/>
      </dsp:nvSpPr>
      <dsp:spPr>
        <a:xfrm>
          <a:off x="1083649" y="3686315"/>
          <a:ext cx="1803502" cy="13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38" tIns="0" rIns="0" bIns="0" numCol="1" spcCol="1270" anchor="t" anchorCtr="0">
          <a:noAutofit/>
        </a:bodyPr>
        <a:lstStyle/>
        <a:p>
          <a:pPr marL="0" lvl="0" indent="0" algn="l" defTabSz="533400">
            <a:lnSpc>
              <a:spcPct val="90000"/>
            </a:lnSpc>
            <a:spcBef>
              <a:spcPct val="0"/>
            </a:spcBef>
            <a:spcAft>
              <a:spcPct val="35000"/>
            </a:spcAft>
            <a:buNone/>
          </a:pPr>
          <a:r>
            <a:rPr lang="es-MX" sz="1200" b="1" kern="1200" dirty="0">
              <a:latin typeface="Bembo Std" panose="02020605060306020A03" pitchFamily="18" charset="0"/>
              <a:cs typeface="Arial" pitchFamily="34" charset="0"/>
            </a:rPr>
            <a:t>2017              </a:t>
          </a:r>
          <a:r>
            <a:rPr lang="es-MX" sz="1400" b="1" kern="1200" dirty="0">
              <a:latin typeface="Bembo Std" panose="02020605060306020A03" pitchFamily="18" charset="0"/>
              <a:cs typeface="Arial" pitchFamily="34" charset="0"/>
            </a:rPr>
            <a:t>Implementación subvención actividades de Vigilancia Epidemiológica y entomológica para mantener cero casos de Malaria Autóctona  </a:t>
          </a:r>
          <a:endParaRPr lang="es-SV" sz="1200" b="1" kern="1200" dirty="0">
            <a:latin typeface="Bembo Std" panose="02020605060306020A03" pitchFamily="18" charset="0"/>
            <a:cs typeface="Arial" pitchFamily="34" charset="0"/>
          </a:endParaRPr>
        </a:p>
      </dsp:txBody>
      <dsp:txXfrm>
        <a:off x="1083649" y="3686315"/>
        <a:ext cx="1803502" cy="1398101"/>
      </dsp:txXfrm>
    </dsp:sp>
    <dsp:sp modelId="{670DCD55-6356-4112-B8CD-24E14AC99EDF}">
      <dsp:nvSpPr>
        <dsp:cNvPr id="0" name=""/>
        <dsp:cNvSpPr/>
      </dsp:nvSpPr>
      <dsp:spPr>
        <a:xfrm>
          <a:off x="2759435" y="2270798"/>
          <a:ext cx="363796" cy="36379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4648A5-3504-4EF0-8C17-709C62F7C513}">
      <dsp:nvSpPr>
        <dsp:cNvPr id="0" name=""/>
        <dsp:cNvSpPr/>
      </dsp:nvSpPr>
      <dsp:spPr>
        <a:xfrm>
          <a:off x="2941333" y="2452696"/>
          <a:ext cx="1857684" cy="26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68" tIns="0" rIns="0" bIns="0" numCol="1" spcCol="1270" anchor="t" anchorCtr="0">
          <a:noAutofit/>
        </a:bodyPr>
        <a:lstStyle/>
        <a:p>
          <a:pPr marL="0" lvl="0" indent="0" algn="ctr" defTabSz="889000">
            <a:lnSpc>
              <a:spcPct val="90000"/>
            </a:lnSpc>
            <a:spcBef>
              <a:spcPct val="0"/>
            </a:spcBef>
            <a:spcAft>
              <a:spcPct val="35000"/>
            </a:spcAft>
            <a:buNone/>
          </a:pPr>
          <a:r>
            <a:rPr lang="es-SV" sz="2000" b="1" kern="1200" dirty="0">
              <a:latin typeface="Bembo Std" panose="02020605060306020A03" pitchFamily="18" charset="0"/>
              <a:cs typeface="Arial" pitchFamily="34" charset="0"/>
            </a:rPr>
            <a:t>2019</a:t>
          </a:r>
        </a:p>
        <a:p>
          <a:pPr marL="0" lvl="0" indent="0" algn="ctr" defTabSz="889000">
            <a:lnSpc>
              <a:spcPct val="90000"/>
            </a:lnSpc>
            <a:spcBef>
              <a:spcPct val="0"/>
            </a:spcBef>
            <a:spcAft>
              <a:spcPct val="35000"/>
            </a:spcAft>
            <a:buNone/>
          </a:pPr>
          <a:r>
            <a:rPr lang="es-SV" sz="1400" b="0" kern="1200" dirty="0">
              <a:latin typeface="Bembo Std" panose="02020605060306020A03" pitchFamily="18" charset="0"/>
              <a:cs typeface="Arial" pitchFamily="34" charset="0"/>
            </a:rPr>
            <a:t>Cumplimiento de  hitos para </a:t>
          </a:r>
        </a:p>
        <a:p>
          <a:pPr marL="0" lvl="0" indent="0" algn="ctr" defTabSz="889000">
            <a:lnSpc>
              <a:spcPct val="90000"/>
            </a:lnSpc>
            <a:spcBef>
              <a:spcPct val="0"/>
            </a:spcBef>
            <a:spcAft>
              <a:spcPct val="35000"/>
            </a:spcAft>
            <a:buNone/>
          </a:pPr>
          <a:r>
            <a:rPr lang="es-SV" sz="1400" b="0" kern="1200" dirty="0">
              <a:latin typeface="Bembo Std" panose="02020605060306020A03" pitchFamily="18" charset="0"/>
              <a:cs typeface="Arial" pitchFamily="34" charset="0"/>
            </a:rPr>
            <a:t>Certificación Eliminación Malaria Autóctona El Salvador </a:t>
          </a:r>
        </a:p>
      </dsp:txBody>
      <dsp:txXfrm>
        <a:off x="2941333" y="2452696"/>
        <a:ext cx="1857684" cy="2631719"/>
      </dsp:txXfrm>
    </dsp:sp>
    <dsp:sp modelId="{3E779EBE-9CE7-4823-9BE4-13ECD47D22EB}">
      <dsp:nvSpPr>
        <dsp:cNvPr id="0" name=""/>
        <dsp:cNvSpPr/>
      </dsp:nvSpPr>
      <dsp:spPr>
        <a:xfrm>
          <a:off x="4895772" y="1470639"/>
          <a:ext cx="503122" cy="50312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0E1428-F40D-4766-9A67-EF22D2F29071}">
      <dsp:nvSpPr>
        <dsp:cNvPr id="0" name=""/>
        <dsp:cNvSpPr/>
      </dsp:nvSpPr>
      <dsp:spPr>
        <a:xfrm>
          <a:off x="5184571" y="2162768"/>
          <a:ext cx="761260" cy="75290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266594" tIns="0" rIns="0" bIns="0" numCol="1" spcCol="1270" anchor="t" anchorCtr="0">
          <a:noAutofit/>
        </a:bodyPr>
        <a:lstStyle/>
        <a:p>
          <a:pPr marL="0" lvl="0" indent="0" algn="ctr" defTabSz="622300">
            <a:lnSpc>
              <a:spcPct val="90000"/>
            </a:lnSpc>
            <a:spcBef>
              <a:spcPct val="0"/>
            </a:spcBef>
            <a:spcAft>
              <a:spcPct val="35000"/>
            </a:spcAft>
            <a:buNone/>
          </a:pPr>
          <a:r>
            <a:rPr lang="es-SV" sz="1400" b="0" kern="1200" dirty="0">
              <a:latin typeface="Bembo Std" panose="02020605060306020A03" pitchFamily="18" charset="0"/>
              <a:cs typeface="Arial" pitchFamily="34" charset="0"/>
            </a:rPr>
            <a:t>                                                                                                </a:t>
          </a:r>
        </a:p>
      </dsp:txBody>
      <dsp:txXfrm>
        <a:off x="5184571" y="2162768"/>
        <a:ext cx="761260" cy="7529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E01E8F5-EE51-4744-9936-F1D3253C5A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s-SV"/>
          </a:p>
        </p:txBody>
      </p:sp>
      <p:sp>
        <p:nvSpPr>
          <p:cNvPr id="3" name="2 Marcador de fecha">
            <a:extLst>
              <a:ext uri="{FF2B5EF4-FFF2-40B4-BE49-F238E27FC236}">
                <a16:creationId xmlns:a16="http://schemas.microsoft.com/office/drawing/2014/main" id="{2BE41ECB-1744-4F2D-856F-695F1F03657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5E595FAE-351C-484C-8F3E-94DBA0ED8BD2}" type="datetimeFigureOut">
              <a:rPr lang="es-SV"/>
              <a:pPr>
                <a:defRPr/>
              </a:pPr>
              <a:t>14/3/2022</a:t>
            </a:fld>
            <a:endParaRPr lang="es-SV"/>
          </a:p>
        </p:txBody>
      </p:sp>
      <p:sp>
        <p:nvSpPr>
          <p:cNvPr id="4" name="3 Marcador de pie de página">
            <a:extLst>
              <a:ext uri="{FF2B5EF4-FFF2-40B4-BE49-F238E27FC236}">
                <a16:creationId xmlns:a16="http://schemas.microsoft.com/office/drawing/2014/main" id="{643F2EF0-4A5A-4BE9-8F0F-88FC533EDF8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s-SV"/>
          </a:p>
        </p:txBody>
      </p:sp>
      <p:sp>
        <p:nvSpPr>
          <p:cNvPr id="5" name="4 Marcador de número de diapositiva">
            <a:extLst>
              <a:ext uri="{FF2B5EF4-FFF2-40B4-BE49-F238E27FC236}">
                <a16:creationId xmlns:a16="http://schemas.microsoft.com/office/drawing/2014/main" id="{2BFFFFCA-5882-4984-ABAF-8174E4E88F1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127325-B28C-4366-918D-62054F76E877}" type="slidenum">
              <a:rPr lang="es-SV" altLang="es-SV"/>
              <a:pPr>
                <a:defRPr/>
              </a:pPr>
              <a:t>‹Nº›</a:t>
            </a:fld>
            <a:endParaRPr lang="es-SV" altLang="es-S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A5F434EF-0D19-46C8-9179-FAFCBDCB6D7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SV"/>
          </a:p>
        </p:txBody>
      </p:sp>
      <p:sp>
        <p:nvSpPr>
          <p:cNvPr id="3" name="2 Marcador de fecha">
            <a:extLst>
              <a:ext uri="{FF2B5EF4-FFF2-40B4-BE49-F238E27FC236}">
                <a16:creationId xmlns:a16="http://schemas.microsoft.com/office/drawing/2014/main" id="{470318B2-8661-435B-8CB1-748EB7B6F7F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0CB259D-6CD5-42C4-BA2D-6BA2CC466733}" type="datetimeFigureOut">
              <a:rPr lang="es-SV"/>
              <a:pPr>
                <a:defRPr/>
              </a:pPr>
              <a:t>14/3/2022</a:t>
            </a:fld>
            <a:endParaRPr lang="es-SV" dirty="0"/>
          </a:p>
        </p:txBody>
      </p:sp>
      <p:sp>
        <p:nvSpPr>
          <p:cNvPr id="4" name="3 Marcador de imagen de diapositiva">
            <a:extLst>
              <a:ext uri="{FF2B5EF4-FFF2-40B4-BE49-F238E27FC236}">
                <a16:creationId xmlns:a16="http://schemas.microsoft.com/office/drawing/2014/main" id="{D5366CAE-19CA-4F32-9E9F-6FF27692FB6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dirty="0"/>
          </a:p>
        </p:txBody>
      </p:sp>
      <p:sp>
        <p:nvSpPr>
          <p:cNvPr id="5" name="4 Marcador de notas">
            <a:extLst>
              <a:ext uri="{FF2B5EF4-FFF2-40B4-BE49-F238E27FC236}">
                <a16:creationId xmlns:a16="http://schemas.microsoft.com/office/drawing/2014/main" id="{13C2EE2A-7599-409A-8E07-0E8A885FBE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SV" noProof="0"/>
          </a:p>
        </p:txBody>
      </p:sp>
      <p:sp>
        <p:nvSpPr>
          <p:cNvPr id="6" name="5 Marcador de pie de página">
            <a:extLst>
              <a:ext uri="{FF2B5EF4-FFF2-40B4-BE49-F238E27FC236}">
                <a16:creationId xmlns:a16="http://schemas.microsoft.com/office/drawing/2014/main" id="{DD67A9C1-0BFF-4F5E-95D2-3CF37471DEB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SV"/>
          </a:p>
        </p:txBody>
      </p:sp>
      <p:sp>
        <p:nvSpPr>
          <p:cNvPr id="7" name="6 Marcador de número de diapositiva">
            <a:extLst>
              <a:ext uri="{FF2B5EF4-FFF2-40B4-BE49-F238E27FC236}">
                <a16:creationId xmlns:a16="http://schemas.microsoft.com/office/drawing/2014/main" id="{560B90D9-FAAE-4A4D-B7BE-507FF47963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6026C64-5842-441A-9712-70B131E5810F}"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706D152F-775F-478F-80EA-CB79D001FE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38E03F5E-648A-47DC-9918-A5277F31E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7172" name="Marcador de número de diapositiva 3">
            <a:extLst>
              <a:ext uri="{FF2B5EF4-FFF2-40B4-BE49-F238E27FC236}">
                <a16:creationId xmlns:a16="http://schemas.microsoft.com/office/drawing/2014/main" id="{6E158579-59A9-4149-BB93-8A1E5AD9F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B9030D-048C-4668-A057-004AF34E58B7}" type="slidenum">
              <a:rPr lang="es-SV" altLang="es-SV" smtClean="0"/>
              <a:pPr/>
              <a:t>2</a:t>
            </a:fld>
            <a:endParaRPr lang="es-SV" altLang="es-S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00B7B8A3-8F1A-40F8-8C95-196B62A307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a:extLst>
              <a:ext uri="{FF2B5EF4-FFF2-40B4-BE49-F238E27FC236}">
                <a16:creationId xmlns:a16="http://schemas.microsoft.com/office/drawing/2014/main" id="{D51C4D65-4A94-4914-938E-D6004D637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7652" name="Marcador de número de diapositiva 3">
            <a:extLst>
              <a:ext uri="{FF2B5EF4-FFF2-40B4-BE49-F238E27FC236}">
                <a16:creationId xmlns:a16="http://schemas.microsoft.com/office/drawing/2014/main" id="{EF542661-8CCF-4317-A8EE-63923D338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49B1FA-9838-40C8-BB47-A8566012367F}" type="slidenum">
              <a:rPr lang="es-SV" altLang="es-SV" smtClean="0"/>
              <a:pPr/>
              <a:t>11</a:t>
            </a:fld>
            <a:endParaRPr lang="es-SV" altLang="es-S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0758AB75-6AF2-4E38-A0D2-098B2B6E47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a:extLst>
              <a:ext uri="{FF2B5EF4-FFF2-40B4-BE49-F238E27FC236}">
                <a16:creationId xmlns:a16="http://schemas.microsoft.com/office/drawing/2014/main" id="{4D63D5CE-CAE9-4642-81D7-4C73F0080B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9700" name="Marcador de número de diapositiva 3">
            <a:extLst>
              <a:ext uri="{FF2B5EF4-FFF2-40B4-BE49-F238E27FC236}">
                <a16:creationId xmlns:a16="http://schemas.microsoft.com/office/drawing/2014/main" id="{0D706542-01BC-42F2-B7F1-D44AE7E581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CA26D0-782E-409C-B3E4-F86130E3FC1C}" type="slidenum">
              <a:rPr lang="es-SV" altLang="es-SV" smtClean="0"/>
              <a:pPr/>
              <a:t>12</a:t>
            </a:fld>
            <a:endParaRPr lang="es-SV" altLang="es-S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34B9A08D-0D52-4739-8C8A-540211504F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72EC0685-2907-490B-8430-E03F5BEFAF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1748" name="Marcador de número de diapositiva 3">
            <a:extLst>
              <a:ext uri="{FF2B5EF4-FFF2-40B4-BE49-F238E27FC236}">
                <a16:creationId xmlns:a16="http://schemas.microsoft.com/office/drawing/2014/main" id="{BBAEB93C-A0DD-49D2-A8EC-16E6F5683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5C369C-5A15-4061-9C6A-051EFED76BFB}" type="slidenum">
              <a:rPr lang="es-SV" altLang="es-SV" smtClean="0"/>
              <a:pPr/>
              <a:t>13</a:t>
            </a:fld>
            <a:endParaRPr lang="es-SV" altLang="es-S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a:extLst>
              <a:ext uri="{FF2B5EF4-FFF2-40B4-BE49-F238E27FC236}">
                <a16:creationId xmlns:a16="http://schemas.microsoft.com/office/drawing/2014/main" id="{143A0DC5-04CC-4B87-9E0C-43896A93E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a:extLst>
              <a:ext uri="{FF2B5EF4-FFF2-40B4-BE49-F238E27FC236}">
                <a16:creationId xmlns:a16="http://schemas.microsoft.com/office/drawing/2014/main" id="{8D3A6B18-AAF9-4AEA-BC9E-CF23A5A71B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3796" name="Marcador de número de diapositiva 3">
            <a:extLst>
              <a:ext uri="{FF2B5EF4-FFF2-40B4-BE49-F238E27FC236}">
                <a16:creationId xmlns:a16="http://schemas.microsoft.com/office/drawing/2014/main" id="{0DC2DB8B-1D14-4552-B18D-945EC29A3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64D6E4-7EE0-41E7-9ED5-7DB478994287}" type="slidenum">
              <a:rPr lang="es-SV" altLang="es-SV" smtClean="0"/>
              <a:pPr/>
              <a:t>14</a:t>
            </a:fld>
            <a:endParaRPr lang="es-SV" altLang="es-S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a:extLst>
              <a:ext uri="{FF2B5EF4-FFF2-40B4-BE49-F238E27FC236}">
                <a16:creationId xmlns:a16="http://schemas.microsoft.com/office/drawing/2014/main" id="{7C94F6FC-C661-421C-93FE-96A8B1EF3C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notas 2">
            <a:extLst>
              <a:ext uri="{FF2B5EF4-FFF2-40B4-BE49-F238E27FC236}">
                <a16:creationId xmlns:a16="http://schemas.microsoft.com/office/drawing/2014/main" id="{E77A2516-4A0E-4599-A291-D212667D73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5844" name="Marcador de número de diapositiva 3">
            <a:extLst>
              <a:ext uri="{FF2B5EF4-FFF2-40B4-BE49-F238E27FC236}">
                <a16:creationId xmlns:a16="http://schemas.microsoft.com/office/drawing/2014/main" id="{FDA281D5-BA4F-4BDC-A5FF-4F873AF106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2F34CA-2563-4B00-909E-1CE50FAB9DFA}" type="slidenum">
              <a:rPr lang="es-SV" altLang="es-SV" smtClean="0"/>
              <a:pPr/>
              <a:t>15</a:t>
            </a:fld>
            <a:endParaRPr lang="es-SV" altLang="es-S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a:extLst>
              <a:ext uri="{FF2B5EF4-FFF2-40B4-BE49-F238E27FC236}">
                <a16:creationId xmlns:a16="http://schemas.microsoft.com/office/drawing/2014/main" id="{25A7B265-F69D-4164-A05A-7A0D200B95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Marcador de notas 2">
            <a:extLst>
              <a:ext uri="{FF2B5EF4-FFF2-40B4-BE49-F238E27FC236}">
                <a16:creationId xmlns:a16="http://schemas.microsoft.com/office/drawing/2014/main" id="{28E354B8-7613-4147-AB2C-80A0E82B7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7892" name="Marcador de número de diapositiva 3">
            <a:extLst>
              <a:ext uri="{FF2B5EF4-FFF2-40B4-BE49-F238E27FC236}">
                <a16:creationId xmlns:a16="http://schemas.microsoft.com/office/drawing/2014/main" id="{992C3634-D2D4-4A11-9E0E-F89DA4A12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FF1C7A-56F3-47DA-B9B3-F5676D9A014B}" type="slidenum">
              <a:rPr lang="es-SV" altLang="es-SV" smtClean="0"/>
              <a:pPr/>
              <a:t>16</a:t>
            </a:fld>
            <a:endParaRPr lang="es-SV" altLang="es-S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114D3FF2-7468-4EB3-AFF1-873031A8D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D7E6BB0E-014A-456A-BB28-3CD5ABBCD7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9940" name="Marcador de número de diapositiva 3">
            <a:extLst>
              <a:ext uri="{FF2B5EF4-FFF2-40B4-BE49-F238E27FC236}">
                <a16:creationId xmlns:a16="http://schemas.microsoft.com/office/drawing/2014/main" id="{114CBAF7-E8AA-48E2-B983-86A76E5D2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B5D5B6-A0AE-43E6-8D64-B4D9B9178D4C}" type="slidenum">
              <a:rPr lang="es-SV" altLang="es-SV" smtClean="0"/>
              <a:pPr/>
              <a:t>17</a:t>
            </a:fld>
            <a:endParaRPr lang="es-SV" altLang="es-S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a:extLst>
              <a:ext uri="{FF2B5EF4-FFF2-40B4-BE49-F238E27FC236}">
                <a16:creationId xmlns:a16="http://schemas.microsoft.com/office/drawing/2014/main" id="{A8A5F895-E319-4C36-BE1B-173D795FE7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a:extLst>
              <a:ext uri="{FF2B5EF4-FFF2-40B4-BE49-F238E27FC236}">
                <a16:creationId xmlns:a16="http://schemas.microsoft.com/office/drawing/2014/main" id="{CC8F0A80-F406-47EA-9E4A-6257C5D20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41988" name="Marcador de número de diapositiva 3">
            <a:extLst>
              <a:ext uri="{FF2B5EF4-FFF2-40B4-BE49-F238E27FC236}">
                <a16:creationId xmlns:a16="http://schemas.microsoft.com/office/drawing/2014/main" id="{0ADF7EFF-927C-46EF-839E-1AFAFFD285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E605DC-DB29-4313-922B-063F7F401519}" type="slidenum">
              <a:rPr lang="es-SV" altLang="es-SV" smtClean="0"/>
              <a:pPr/>
              <a:t>18</a:t>
            </a:fld>
            <a:endParaRPr lang="es-SV" altLang="es-S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a:extLst>
              <a:ext uri="{FF2B5EF4-FFF2-40B4-BE49-F238E27FC236}">
                <a16:creationId xmlns:a16="http://schemas.microsoft.com/office/drawing/2014/main" id="{F8760740-FA59-4E9A-8694-CC8CC942A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a:extLst>
              <a:ext uri="{FF2B5EF4-FFF2-40B4-BE49-F238E27FC236}">
                <a16:creationId xmlns:a16="http://schemas.microsoft.com/office/drawing/2014/main" id="{8460CA77-99FF-4E4B-AE57-D8037589D4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44036" name="Marcador de número de diapositiva 3">
            <a:extLst>
              <a:ext uri="{FF2B5EF4-FFF2-40B4-BE49-F238E27FC236}">
                <a16:creationId xmlns:a16="http://schemas.microsoft.com/office/drawing/2014/main" id="{B6BD5FF1-B484-4BA6-8486-E092DFF2D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8AB43C-0940-428A-ACDF-6E6635EF9A3B}" type="slidenum">
              <a:rPr lang="es-SV" altLang="es-SV" smtClean="0"/>
              <a:pPr/>
              <a:t>19</a:t>
            </a:fld>
            <a:endParaRPr lang="es-SV" altLang="es-S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a:extLst>
              <a:ext uri="{FF2B5EF4-FFF2-40B4-BE49-F238E27FC236}">
                <a16:creationId xmlns:a16="http://schemas.microsoft.com/office/drawing/2014/main" id="{F09075F2-CB68-4643-974C-7C1D1E4389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notas 2">
            <a:extLst>
              <a:ext uri="{FF2B5EF4-FFF2-40B4-BE49-F238E27FC236}">
                <a16:creationId xmlns:a16="http://schemas.microsoft.com/office/drawing/2014/main" id="{967F2DE5-61DE-4B48-AF80-543AF8D9F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46084" name="Marcador de número de diapositiva 3">
            <a:extLst>
              <a:ext uri="{FF2B5EF4-FFF2-40B4-BE49-F238E27FC236}">
                <a16:creationId xmlns:a16="http://schemas.microsoft.com/office/drawing/2014/main" id="{C9EE0901-17E2-4AF6-8C18-D0EBEFD4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A6FAB6-8EDF-47DA-8C56-C577E440DE9A}" type="slidenum">
              <a:rPr lang="es-SV" altLang="es-SV" smtClean="0"/>
              <a:pPr/>
              <a:t>20</a:t>
            </a:fld>
            <a:endParaRPr lang="es-SV" alt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FC89F1CD-403C-4466-9724-94900FC7BE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a:extLst>
              <a:ext uri="{FF2B5EF4-FFF2-40B4-BE49-F238E27FC236}">
                <a16:creationId xmlns:a16="http://schemas.microsoft.com/office/drawing/2014/main" id="{CF615A98-0D4B-4076-AFC0-B32D0FFB1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9220" name="Marcador de número de diapositiva 3">
            <a:extLst>
              <a:ext uri="{FF2B5EF4-FFF2-40B4-BE49-F238E27FC236}">
                <a16:creationId xmlns:a16="http://schemas.microsoft.com/office/drawing/2014/main" id="{A6CA3788-68C6-4268-AFC3-8132F352D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60E7D-E3D9-4555-A914-77C554C4E979}" type="slidenum">
              <a:rPr lang="es-SV" altLang="es-SV" smtClean="0"/>
              <a:pPr/>
              <a:t>3</a:t>
            </a:fld>
            <a:endParaRPr lang="es-SV" altLang="es-S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a:extLst>
              <a:ext uri="{FF2B5EF4-FFF2-40B4-BE49-F238E27FC236}">
                <a16:creationId xmlns:a16="http://schemas.microsoft.com/office/drawing/2014/main" id="{0AB53687-B4C3-45EE-BC55-70E00D4CF8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a:extLst>
              <a:ext uri="{FF2B5EF4-FFF2-40B4-BE49-F238E27FC236}">
                <a16:creationId xmlns:a16="http://schemas.microsoft.com/office/drawing/2014/main" id="{AA3845B3-EFB0-4BD2-92F9-57F661472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48132" name="Marcador de número de diapositiva 3">
            <a:extLst>
              <a:ext uri="{FF2B5EF4-FFF2-40B4-BE49-F238E27FC236}">
                <a16:creationId xmlns:a16="http://schemas.microsoft.com/office/drawing/2014/main" id="{2AD6EF97-03FE-4655-9360-CEE85C26A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B06FA0-E538-44F6-9DB8-E1D1A7DE173A}" type="slidenum">
              <a:rPr lang="es-SV" altLang="es-SV" smtClean="0"/>
              <a:pPr/>
              <a:t>21</a:t>
            </a:fld>
            <a:endParaRPr lang="es-SV" alt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C7EA2CE2-DEE3-43BE-822F-5558ADAB69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id="{87B34E9C-49BA-4C4E-8EC1-F96AE3AA2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1268" name="Marcador de número de diapositiva 3">
            <a:extLst>
              <a:ext uri="{FF2B5EF4-FFF2-40B4-BE49-F238E27FC236}">
                <a16:creationId xmlns:a16="http://schemas.microsoft.com/office/drawing/2014/main" id="{B6A1912A-2637-4A97-A1A4-B13BEEFA68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754A05-99F2-49A4-9311-D529368CBCAB}" type="slidenum">
              <a:rPr lang="es-SV" altLang="es-SV" smtClean="0"/>
              <a:pPr/>
              <a:t>4</a:t>
            </a:fld>
            <a:endParaRPr lang="es-SV"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0157E554-F6B5-4081-87B0-5393941AD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14698A37-7683-4C2F-AD16-73C1F27AC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3316" name="Marcador de número de diapositiva 3">
            <a:extLst>
              <a:ext uri="{FF2B5EF4-FFF2-40B4-BE49-F238E27FC236}">
                <a16:creationId xmlns:a16="http://schemas.microsoft.com/office/drawing/2014/main" id="{C249298C-3A03-46E0-AA00-C9BAAFB03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8346F3-5B84-4F35-8874-D2CF2A8A8A00}" type="slidenum">
              <a:rPr lang="es-SV" altLang="es-SV" smtClean="0"/>
              <a:pPr/>
              <a:t>5</a:t>
            </a:fld>
            <a:endParaRPr lang="es-SV"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49CF7310-6A03-4064-B99B-A005D6DA7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F7F7B9D7-2AC1-4DF9-8AF1-3124A73DD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5364" name="Marcador de número de diapositiva 3">
            <a:extLst>
              <a:ext uri="{FF2B5EF4-FFF2-40B4-BE49-F238E27FC236}">
                <a16:creationId xmlns:a16="http://schemas.microsoft.com/office/drawing/2014/main" id="{540EDF4C-B0CE-4D8C-BA1A-F1B43B77FE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44704A-4E35-4A1A-B5A9-09D6DC629B53}" type="slidenum">
              <a:rPr lang="es-SV" altLang="es-SV" smtClean="0"/>
              <a:pPr/>
              <a:t>6</a:t>
            </a:fld>
            <a:endParaRPr lang="es-SV" altLang="es-S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16547CDC-B02A-495E-9E1F-7F956324B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020E69E2-5F67-4FE7-B1D4-E86C4D1C13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9460" name="Marcador de número de diapositiva 3">
            <a:extLst>
              <a:ext uri="{FF2B5EF4-FFF2-40B4-BE49-F238E27FC236}">
                <a16:creationId xmlns:a16="http://schemas.microsoft.com/office/drawing/2014/main" id="{19714498-3F9E-4C4D-8293-E1FBE0DEC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72AA07-2775-4140-8C46-AABC0432EE30}" type="slidenum">
              <a:rPr lang="es-SV" altLang="es-SV" smtClean="0"/>
              <a:pPr/>
              <a:t>7</a:t>
            </a:fld>
            <a:endParaRPr lang="es-SV" altLang="es-S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1D0114B1-0D99-4600-B4B0-F674ADBD3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a:extLst>
              <a:ext uri="{FF2B5EF4-FFF2-40B4-BE49-F238E27FC236}">
                <a16:creationId xmlns:a16="http://schemas.microsoft.com/office/drawing/2014/main" id="{B1D76825-9697-4E68-B0FB-3F32E20E6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1508" name="Marcador de número de diapositiva 3">
            <a:extLst>
              <a:ext uri="{FF2B5EF4-FFF2-40B4-BE49-F238E27FC236}">
                <a16:creationId xmlns:a16="http://schemas.microsoft.com/office/drawing/2014/main" id="{A9C42658-6DFC-4F8A-A3FE-EA727FE88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A04E63-1798-4EAA-9803-A66D8BE4E384}" type="slidenum">
              <a:rPr lang="es-SV" altLang="es-SV" smtClean="0"/>
              <a:pPr/>
              <a:t>8</a:t>
            </a:fld>
            <a:endParaRPr lang="es-SV" altLang="es-S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6F149891-3763-46F9-A328-FCAFF4A38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a:extLst>
              <a:ext uri="{FF2B5EF4-FFF2-40B4-BE49-F238E27FC236}">
                <a16:creationId xmlns:a16="http://schemas.microsoft.com/office/drawing/2014/main" id="{339F3D3A-DA53-4B55-B820-1CABA556DB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3556" name="Marcador de número de diapositiva 3">
            <a:extLst>
              <a:ext uri="{FF2B5EF4-FFF2-40B4-BE49-F238E27FC236}">
                <a16:creationId xmlns:a16="http://schemas.microsoft.com/office/drawing/2014/main" id="{4F0295FB-64F3-4BD2-8B22-516A531D54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F333CF-4D36-4F00-9EC4-6A18A5197F67}" type="slidenum">
              <a:rPr lang="es-SV" altLang="es-SV" smtClean="0"/>
              <a:pPr/>
              <a:t>9</a:t>
            </a:fld>
            <a:endParaRPr lang="es-SV" altLang="es-S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a:extLst>
              <a:ext uri="{FF2B5EF4-FFF2-40B4-BE49-F238E27FC236}">
                <a16:creationId xmlns:a16="http://schemas.microsoft.com/office/drawing/2014/main" id="{2E401570-E9B4-426A-A19C-B06FEC18A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a:extLst>
              <a:ext uri="{FF2B5EF4-FFF2-40B4-BE49-F238E27FC236}">
                <a16:creationId xmlns:a16="http://schemas.microsoft.com/office/drawing/2014/main" id="{37029243-8A74-43B2-9C6D-E2B53E19C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5604" name="Marcador de número de diapositiva 3">
            <a:extLst>
              <a:ext uri="{FF2B5EF4-FFF2-40B4-BE49-F238E27FC236}">
                <a16:creationId xmlns:a16="http://schemas.microsoft.com/office/drawing/2014/main" id="{401E48A8-E20D-450E-B0B8-5BAE2F7E6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5734F8-EB9C-4663-82BA-1455043024BD}" type="slidenum">
              <a:rPr lang="es-SV" altLang="es-SV" smtClean="0"/>
              <a:pPr/>
              <a:t>10</a:t>
            </a:fld>
            <a:endParaRPr lang="es-SV" alt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8B4F1999-657B-4A55-BDF9-96A7B91A9E5C}"/>
              </a:ext>
            </a:extLst>
          </p:cNvPr>
          <p:cNvSpPr>
            <a:spLocks noGrp="1"/>
          </p:cNvSpPr>
          <p:nvPr>
            <p:ph type="dt" sz="half" idx="10"/>
          </p:nvPr>
        </p:nvSpPr>
        <p:spPr/>
        <p:txBody>
          <a:bodyPr/>
          <a:lstStyle>
            <a:lvl1pPr>
              <a:defRPr/>
            </a:lvl1pPr>
          </a:lstStyle>
          <a:p>
            <a:pPr>
              <a:defRPr/>
            </a:pPr>
            <a:fld id="{943263BC-1770-44E0-BAB4-1C6A19687604}"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25D058AF-BD2C-43DD-88C9-2E1B95057C10}"/>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65A0026-19F2-4B12-8941-DE5D205F4020}"/>
              </a:ext>
            </a:extLst>
          </p:cNvPr>
          <p:cNvSpPr>
            <a:spLocks noGrp="1"/>
          </p:cNvSpPr>
          <p:nvPr>
            <p:ph type="sldNum" sz="quarter" idx="12"/>
          </p:nvPr>
        </p:nvSpPr>
        <p:spPr/>
        <p:txBody>
          <a:bodyPr/>
          <a:lstStyle>
            <a:lvl1pPr>
              <a:defRPr/>
            </a:lvl1pPr>
          </a:lstStyle>
          <a:p>
            <a:pPr>
              <a:defRPr/>
            </a:pPr>
            <a:fld id="{C225CB62-3050-45DD-B900-996911425B70}" type="slidenum">
              <a:rPr lang="es-SV" altLang="es-SV"/>
              <a:pPr>
                <a:defRPr/>
              </a:pPr>
              <a:t>‹Nº›</a:t>
            </a:fld>
            <a:endParaRPr lang="es-SV" altLang="es-SV"/>
          </a:p>
        </p:txBody>
      </p:sp>
    </p:spTree>
    <p:extLst>
      <p:ext uri="{BB962C8B-B14F-4D97-AF65-F5344CB8AC3E}">
        <p14:creationId xmlns:p14="http://schemas.microsoft.com/office/powerpoint/2010/main" val="327500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6ECAF33-FFB7-4C46-BFEF-A23177165D9D}"/>
              </a:ext>
            </a:extLst>
          </p:cNvPr>
          <p:cNvSpPr>
            <a:spLocks noGrp="1"/>
          </p:cNvSpPr>
          <p:nvPr>
            <p:ph type="dt" sz="half" idx="10"/>
          </p:nvPr>
        </p:nvSpPr>
        <p:spPr/>
        <p:txBody>
          <a:bodyPr/>
          <a:lstStyle>
            <a:lvl1pPr>
              <a:defRPr/>
            </a:lvl1pPr>
          </a:lstStyle>
          <a:p>
            <a:pPr>
              <a:defRPr/>
            </a:pPr>
            <a:fld id="{176F31EC-4D28-4304-AECD-3A1E1F6C0CB7}"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72B347F7-CB8F-4936-B1D3-35CCAE523C40}"/>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E2D1A0AC-899F-453C-BF10-7377AC9365D7}"/>
              </a:ext>
            </a:extLst>
          </p:cNvPr>
          <p:cNvSpPr>
            <a:spLocks noGrp="1"/>
          </p:cNvSpPr>
          <p:nvPr>
            <p:ph type="sldNum" sz="quarter" idx="12"/>
          </p:nvPr>
        </p:nvSpPr>
        <p:spPr/>
        <p:txBody>
          <a:bodyPr/>
          <a:lstStyle>
            <a:lvl1pPr>
              <a:defRPr/>
            </a:lvl1pPr>
          </a:lstStyle>
          <a:p>
            <a:pPr>
              <a:defRPr/>
            </a:pPr>
            <a:fld id="{E99B6986-8558-4472-B77D-C496B01EA83A}" type="slidenum">
              <a:rPr lang="es-SV" altLang="es-SV"/>
              <a:pPr>
                <a:defRPr/>
              </a:pPr>
              <a:t>‹Nº›</a:t>
            </a:fld>
            <a:endParaRPr lang="es-SV" altLang="es-SV"/>
          </a:p>
        </p:txBody>
      </p:sp>
    </p:spTree>
    <p:extLst>
      <p:ext uri="{BB962C8B-B14F-4D97-AF65-F5344CB8AC3E}">
        <p14:creationId xmlns:p14="http://schemas.microsoft.com/office/powerpoint/2010/main" val="256651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5B049E49-B6F4-40BB-826C-54100CC254F6}"/>
              </a:ext>
            </a:extLst>
          </p:cNvPr>
          <p:cNvSpPr>
            <a:spLocks noGrp="1"/>
          </p:cNvSpPr>
          <p:nvPr>
            <p:ph type="dt" sz="half" idx="10"/>
          </p:nvPr>
        </p:nvSpPr>
        <p:spPr/>
        <p:txBody>
          <a:bodyPr/>
          <a:lstStyle>
            <a:lvl1pPr>
              <a:defRPr/>
            </a:lvl1pPr>
          </a:lstStyle>
          <a:p>
            <a:pPr>
              <a:defRPr/>
            </a:pPr>
            <a:fld id="{9BA085D3-F4C4-4274-A1B9-050FC550B98D}"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5782A0FC-B62E-45A2-8B53-28A034B4ACD2}"/>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721CDEA-28A9-44FE-9325-6FD144C4AB17}"/>
              </a:ext>
            </a:extLst>
          </p:cNvPr>
          <p:cNvSpPr>
            <a:spLocks noGrp="1"/>
          </p:cNvSpPr>
          <p:nvPr>
            <p:ph type="sldNum" sz="quarter" idx="12"/>
          </p:nvPr>
        </p:nvSpPr>
        <p:spPr/>
        <p:txBody>
          <a:bodyPr/>
          <a:lstStyle>
            <a:lvl1pPr>
              <a:defRPr/>
            </a:lvl1pPr>
          </a:lstStyle>
          <a:p>
            <a:pPr>
              <a:defRPr/>
            </a:pPr>
            <a:fld id="{5597EAC5-3C30-4C29-BD86-F1940D622A8B}" type="slidenum">
              <a:rPr lang="es-SV" altLang="es-SV"/>
              <a:pPr>
                <a:defRPr/>
              </a:pPr>
              <a:t>‹Nº›</a:t>
            </a:fld>
            <a:endParaRPr lang="es-SV" altLang="es-SV"/>
          </a:p>
        </p:txBody>
      </p:sp>
    </p:spTree>
    <p:extLst>
      <p:ext uri="{BB962C8B-B14F-4D97-AF65-F5344CB8AC3E}">
        <p14:creationId xmlns:p14="http://schemas.microsoft.com/office/powerpoint/2010/main" val="2366044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6EE6A007-38A6-4B6C-BAB8-2D440261A154}"/>
              </a:ext>
            </a:extLst>
          </p:cNvPr>
          <p:cNvSpPr>
            <a:spLocks noGrp="1"/>
          </p:cNvSpPr>
          <p:nvPr>
            <p:ph type="dt" sz="half" idx="10"/>
          </p:nvPr>
        </p:nvSpPr>
        <p:spPr/>
        <p:txBody>
          <a:bodyPr/>
          <a:lstStyle>
            <a:lvl1pPr>
              <a:defRPr/>
            </a:lvl1pPr>
          </a:lstStyle>
          <a:p>
            <a:pPr>
              <a:defRPr/>
            </a:pPr>
            <a:fld id="{420AD1B9-3724-4FE8-8E41-5C6B8B3607F3}"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B1AE6565-BB93-4FCF-A89D-F12A089125D4}"/>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E839AAD-A3F0-4F33-B84A-5BA4E56D93D1}"/>
              </a:ext>
            </a:extLst>
          </p:cNvPr>
          <p:cNvSpPr>
            <a:spLocks noGrp="1"/>
          </p:cNvSpPr>
          <p:nvPr>
            <p:ph type="sldNum" sz="quarter" idx="12"/>
          </p:nvPr>
        </p:nvSpPr>
        <p:spPr/>
        <p:txBody>
          <a:bodyPr/>
          <a:lstStyle>
            <a:lvl1pPr>
              <a:defRPr/>
            </a:lvl1pPr>
          </a:lstStyle>
          <a:p>
            <a:pPr>
              <a:defRPr/>
            </a:pPr>
            <a:fld id="{EDEC4E15-2311-4C01-B086-DE50BA0E0DAB}" type="slidenum">
              <a:rPr lang="es-SV" altLang="es-SV"/>
              <a:pPr>
                <a:defRPr/>
              </a:pPr>
              <a:t>‹Nº›</a:t>
            </a:fld>
            <a:endParaRPr lang="es-SV" altLang="es-SV"/>
          </a:p>
        </p:txBody>
      </p:sp>
    </p:spTree>
    <p:extLst>
      <p:ext uri="{BB962C8B-B14F-4D97-AF65-F5344CB8AC3E}">
        <p14:creationId xmlns:p14="http://schemas.microsoft.com/office/powerpoint/2010/main" val="25748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A0A51EA5-8F06-442F-A30E-4F8937C0C038}"/>
              </a:ext>
            </a:extLst>
          </p:cNvPr>
          <p:cNvSpPr>
            <a:spLocks noGrp="1"/>
          </p:cNvSpPr>
          <p:nvPr>
            <p:ph type="dt" sz="half" idx="10"/>
          </p:nvPr>
        </p:nvSpPr>
        <p:spPr/>
        <p:txBody>
          <a:bodyPr/>
          <a:lstStyle>
            <a:lvl1pPr>
              <a:defRPr/>
            </a:lvl1pPr>
          </a:lstStyle>
          <a:p>
            <a:pPr>
              <a:defRPr/>
            </a:pPr>
            <a:fld id="{2676A24B-F1D3-4941-994D-8D8F1A032FF5}"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9BDC63F9-F681-4191-A3D9-8B4523A58D69}"/>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36E516C1-DBBD-482B-9975-FD1FCDB27C32}"/>
              </a:ext>
            </a:extLst>
          </p:cNvPr>
          <p:cNvSpPr>
            <a:spLocks noGrp="1"/>
          </p:cNvSpPr>
          <p:nvPr>
            <p:ph type="sldNum" sz="quarter" idx="12"/>
          </p:nvPr>
        </p:nvSpPr>
        <p:spPr/>
        <p:txBody>
          <a:bodyPr/>
          <a:lstStyle>
            <a:lvl1pPr>
              <a:defRPr/>
            </a:lvl1pPr>
          </a:lstStyle>
          <a:p>
            <a:pPr>
              <a:defRPr/>
            </a:pPr>
            <a:fld id="{FBC2A7C1-C2C8-49F3-8C45-67CB4D54037F}" type="slidenum">
              <a:rPr lang="es-SV" altLang="es-SV"/>
              <a:pPr>
                <a:defRPr/>
              </a:pPr>
              <a:t>‹Nº›</a:t>
            </a:fld>
            <a:endParaRPr lang="es-SV" altLang="es-SV"/>
          </a:p>
        </p:txBody>
      </p:sp>
    </p:spTree>
    <p:extLst>
      <p:ext uri="{BB962C8B-B14F-4D97-AF65-F5344CB8AC3E}">
        <p14:creationId xmlns:p14="http://schemas.microsoft.com/office/powerpoint/2010/main" val="925070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0A2C3A7-F3F0-4588-925F-BC6AAE842850}"/>
              </a:ext>
            </a:extLst>
          </p:cNvPr>
          <p:cNvSpPr>
            <a:spLocks noGrp="1"/>
          </p:cNvSpPr>
          <p:nvPr>
            <p:ph type="dt" sz="half" idx="10"/>
          </p:nvPr>
        </p:nvSpPr>
        <p:spPr/>
        <p:txBody>
          <a:bodyPr/>
          <a:lstStyle>
            <a:lvl1pPr>
              <a:defRPr/>
            </a:lvl1pPr>
          </a:lstStyle>
          <a:p>
            <a:pPr>
              <a:defRPr/>
            </a:pPr>
            <a:fld id="{0B51C2C1-9137-49BE-BA1C-5D5F96CFEBCC}"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2634979F-FD04-4CB2-A0D4-22892B376557}"/>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6C8C4F2E-8ADA-48ED-AF96-A362ED557B72}"/>
              </a:ext>
            </a:extLst>
          </p:cNvPr>
          <p:cNvSpPr>
            <a:spLocks noGrp="1"/>
          </p:cNvSpPr>
          <p:nvPr>
            <p:ph type="sldNum" sz="quarter" idx="12"/>
          </p:nvPr>
        </p:nvSpPr>
        <p:spPr/>
        <p:txBody>
          <a:bodyPr/>
          <a:lstStyle>
            <a:lvl1pPr>
              <a:defRPr/>
            </a:lvl1pPr>
          </a:lstStyle>
          <a:p>
            <a:pPr>
              <a:defRPr/>
            </a:pPr>
            <a:fld id="{D36D83C4-8122-456B-9D14-FB5BE11BDA5B}" type="slidenum">
              <a:rPr lang="es-SV" altLang="es-SV"/>
              <a:pPr>
                <a:defRPr/>
              </a:pPr>
              <a:t>‹Nº›</a:t>
            </a:fld>
            <a:endParaRPr lang="es-SV" altLang="es-SV"/>
          </a:p>
        </p:txBody>
      </p:sp>
    </p:spTree>
    <p:extLst>
      <p:ext uri="{BB962C8B-B14F-4D97-AF65-F5344CB8AC3E}">
        <p14:creationId xmlns:p14="http://schemas.microsoft.com/office/powerpoint/2010/main" val="369719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13687A63-85BF-466A-8E92-24B943AD2E05}"/>
              </a:ext>
            </a:extLst>
          </p:cNvPr>
          <p:cNvSpPr>
            <a:spLocks noGrp="1"/>
          </p:cNvSpPr>
          <p:nvPr>
            <p:ph type="dt" sz="half" idx="10"/>
          </p:nvPr>
        </p:nvSpPr>
        <p:spPr/>
        <p:txBody>
          <a:bodyPr/>
          <a:lstStyle>
            <a:lvl1pPr>
              <a:defRPr/>
            </a:lvl1pPr>
          </a:lstStyle>
          <a:p>
            <a:pPr>
              <a:defRPr/>
            </a:pPr>
            <a:fld id="{DE0B4D6D-4E19-4CCA-BCA1-2151BBBB4345}"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29D27070-4A35-4B4A-A61D-8F2FD1D578B4}"/>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222DA732-ACF0-462E-8BFC-A3370620D46A}"/>
              </a:ext>
            </a:extLst>
          </p:cNvPr>
          <p:cNvSpPr>
            <a:spLocks noGrp="1"/>
          </p:cNvSpPr>
          <p:nvPr>
            <p:ph type="sldNum" sz="quarter" idx="12"/>
          </p:nvPr>
        </p:nvSpPr>
        <p:spPr/>
        <p:txBody>
          <a:bodyPr/>
          <a:lstStyle>
            <a:lvl1pPr>
              <a:defRPr/>
            </a:lvl1pPr>
          </a:lstStyle>
          <a:p>
            <a:pPr>
              <a:defRPr/>
            </a:pPr>
            <a:fld id="{17D529AB-8C3C-418B-BD6D-BA563FE57BC6}" type="slidenum">
              <a:rPr lang="es-SV" altLang="es-SV"/>
              <a:pPr>
                <a:defRPr/>
              </a:pPr>
              <a:t>‹Nº›</a:t>
            </a:fld>
            <a:endParaRPr lang="es-SV" altLang="es-SV"/>
          </a:p>
        </p:txBody>
      </p:sp>
    </p:spTree>
    <p:extLst>
      <p:ext uri="{BB962C8B-B14F-4D97-AF65-F5344CB8AC3E}">
        <p14:creationId xmlns:p14="http://schemas.microsoft.com/office/powerpoint/2010/main" val="64734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7219C845-9CBA-426F-AE24-EAB438E36565}"/>
              </a:ext>
            </a:extLst>
          </p:cNvPr>
          <p:cNvSpPr>
            <a:spLocks noGrp="1"/>
          </p:cNvSpPr>
          <p:nvPr>
            <p:ph type="dt" sz="half" idx="10"/>
          </p:nvPr>
        </p:nvSpPr>
        <p:spPr/>
        <p:txBody>
          <a:bodyPr/>
          <a:lstStyle>
            <a:lvl1pPr>
              <a:defRPr/>
            </a:lvl1pPr>
          </a:lstStyle>
          <a:p>
            <a:pPr>
              <a:defRPr/>
            </a:pPr>
            <a:fld id="{62332636-9758-43DC-91E4-A4BAA9D07010}" type="datetimeFigureOut">
              <a:rPr lang="es-SV"/>
              <a:pPr>
                <a:defRPr/>
              </a:pPr>
              <a:t>14/3/2022</a:t>
            </a:fld>
            <a:endParaRPr lang="es-SV" dirty="0"/>
          </a:p>
        </p:txBody>
      </p:sp>
      <p:sp>
        <p:nvSpPr>
          <p:cNvPr id="8" name="4 Marcador de pie de página">
            <a:extLst>
              <a:ext uri="{FF2B5EF4-FFF2-40B4-BE49-F238E27FC236}">
                <a16:creationId xmlns:a16="http://schemas.microsoft.com/office/drawing/2014/main" id="{542EB684-9D37-4067-8FA9-A5D40F62D176}"/>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58E045EB-9D3F-4ACB-B39D-16BA38995097}"/>
              </a:ext>
            </a:extLst>
          </p:cNvPr>
          <p:cNvSpPr>
            <a:spLocks noGrp="1"/>
          </p:cNvSpPr>
          <p:nvPr>
            <p:ph type="sldNum" sz="quarter" idx="12"/>
          </p:nvPr>
        </p:nvSpPr>
        <p:spPr/>
        <p:txBody>
          <a:bodyPr/>
          <a:lstStyle>
            <a:lvl1pPr>
              <a:defRPr/>
            </a:lvl1pPr>
          </a:lstStyle>
          <a:p>
            <a:pPr>
              <a:defRPr/>
            </a:pPr>
            <a:fld id="{6F9888E4-6C54-4B39-8FF5-B1195AB15323}" type="slidenum">
              <a:rPr lang="es-SV" altLang="es-SV"/>
              <a:pPr>
                <a:defRPr/>
              </a:pPr>
              <a:t>‹Nº›</a:t>
            </a:fld>
            <a:endParaRPr lang="es-SV" altLang="es-SV"/>
          </a:p>
        </p:txBody>
      </p:sp>
    </p:spTree>
    <p:extLst>
      <p:ext uri="{BB962C8B-B14F-4D97-AF65-F5344CB8AC3E}">
        <p14:creationId xmlns:p14="http://schemas.microsoft.com/office/powerpoint/2010/main" val="92179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3E0D9C56-8324-46BF-993B-5F995232EF34}"/>
              </a:ext>
            </a:extLst>
          </p:cNvPr>
          <p:cNvSpPr>
            <a:spLocks noGrp="1"/>
          </p:cNvSpPr>
          <p:nvPr>
            <p:ph type="dt" sz="half" idx="10"/>
          </p:nvPr>
        </p:nvSpPr>
        <p:spPr/>
        <p:txBody>
          <a:bodyPr/>
          <a:lstStyle>
            <a:lvl1pPr>
              <a:defRPr/>
            </a:lvl1pPr>
          </a:lstStyle>
          <a:p>
            <a:pPr>
              <a:defRPr/>
            </a:pPr>
            <a:fld id="{8E30E975-F431-44AD-9194-5927BE7E32D5}" type="datetimeFigureOut">
              <a:rPr lang="es-SV"/>
              <a:pPr>
                <a:defRPr/>
              </a:pPr>
              <a:t>14/3/2022</a:t>
            </a:fld>
            <a:endParaRPr lang="es-SV" dirty="0"/>
          </a:p>
        </p:txBody>
      </p:sp>
      <p:sp>
        <p:nvSpPr>
          <p:cNvPr id="4" name="4 Marcador de pie de página">
            <a:extLst>
              <a:ext uri="{FF2B5EF4-FFF2-40B4-BE49-F238E27FC236}">
                <a16:creationId xmlns:a16="http://schemas.microsoft.com/office/drawing/2014/main" id="{4E5EC673-F2CD-4191-A687-8868AFF4001A}"/>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722224E6-8C71-4AE5-9665-1037C2C97F5A}"/>
              </a:ext>
            </a:extLst>
          </p:cNvPr>
          <p:cNvSpPr>
            <a:spLocks noGrp="1"/>
          </p:cNvSpPr>
          <p:nvPr>
            <p:ph type="sldNum" sz="quarter" idx="12"/>
          </p:nvPr>
        </p:nvSpPr>
        <p:spPr/>
        <p:txBody>
          <a:bodyPr/>
          <a:lstStyle>
            <a:lvl1pPr>
              <a:defRPr/>
            </a:lvl1pPr>
          </a:lstStyle>
          <a:p>
            <a:pPr>
              <a:defRPr/>
            </a:pPr>
            <a:fld id="{B292A79B-5D4C-42FA-898B-423A6DC84ED4}" type="slidenum">
              <a:rPr lang="es-SV" altLang="es-SV"/>
              <a:pPr>
                <a:defRPr/>
              </a:pPr>
              <a:t>‹Nº›</a:t>
            </a:fld>
            <a:endParaRPr lang="es-SV" altLang="es-SV"/>
          </a:p>
        </p:txBody>
      </p:sp>
    </p:spTree>
    <p:extLst>
      <p:ext uri="{BB962C8B-B14F-4D97-AF65-F5344CB8AC3E}">
        <p14:creationId xmlns:p14="http://schemas.microsoft.com/office/powerpoint/2010/main" val="395382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C420288-D0EB-4CD1-818C-C54BF5534237}"/>
              </a:ext>
            </a:extLst>
          </p:cNvPr>
          <p:cNvSpPr>
            <a:spLocks noGrp="1"/>
          </p:cNvSpPr>
          <p:nvPr>
            <p:ph type="dt" sz="half" idx="10"/>
          </p:nvPr>
        </p:nvSpPr>
        <p:spPr/>
        <p:txBody>
          <a:bodyPr/>
          <a:lstStyle>
            <a:lvl1pPr>
              <a:defRPr/>
            </a:lvl1pPr>
          </a:lstStyle>
          <a:p>
            <a:pPr>
              <a:defRPr/>
            </a:pPr>
            <a:fld id="{951E98AD-7C80-4F54-85DF-1C611878401D}" type="datetimeFigureOut">
              <a:rPr lang="es-SV"/>
              <a:pPr>
                <a:defRPr/>
              </a:pPr>
              <a:t>14/3/2022</a:t>
            </a:fld>
            <a:endParaRPr lang="es-SV" dirty="0"/>
          </a:p>
        </p:txBody>
      </p:sp>
      <p:sp>
        <p:nvSpPr>
          <p:cNvPr id="3" name="4 Marcador de pie de página">
            <a:extLst>
              <a:ext uri="{FF2B5EF4-FFF2-40B4-BE49-F238E27FC236}">
                <a16:creationId xmlns:a16="http://schemas.microsoft.com/office/drawing/2014/main" id="{4516AF57-91FD-40DB-B92F-62DF1485AB8E}"/>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9EA0B509-549B-4EAF-BCE5-92ADE3463D45}"/>
              </a:ext>
            </a:extLst>
          </p:cNvPr>
          <p:cNvSpPr>
            <a:spLocks noGrp="1"/>
          </p:cNvSpPr>
          <p:nvPr>
            <p:ph type="sldNum" sz="quarter" idx="12"/>
          </p:nvPr>
        </p:nvSpPr>
        <p:spPr/>
        <p:txBody>
          <a:bodyPr/>
          <a:lstStyle>
            <a:lvl1pPr>
              <a:defRPr/>
            </a:lvl1pPr>
          </a:lstStyle>
          <a:p>
            <a:pPr>
              <a:defRPr/>
            </a:pPr>
            <a:fld id="{21068464-A194-4A48-81AE-13761E0EDD97}" type="slidenum">
              <a:rPr lang="es-SV" altLang="es-SV"/>
              <a:pPr>
                <a:defRPr/>
              </a:pPr>
              <a:t>‹Nº›</a:t>
            </a:fld>
            <a:endParaRPr lang="es-SV" altLang="es-SV"/>
          </a:p>
        </p:txBody>
      </p:sp>
    </p:spTree>
    <p:extLst>
      <p:ext uri="{BB962C8B-B14F-4D97-AF65-F5344CB8AC3E}">
        <p14:creationId xmlns:p14="http://schemas.microsoft.com/office/powerpoint/2010/main" val="394238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D317DE1-F1AF-4EF4-80B2-1849A424AAD7}"/>
              </a:ext>
            </a:extLst>
          </p:cNvPr>
          <p:cNvSpPr>
            <a:spLocks noGrp="1"/>
          </p:cNvSpPr>
          <p:nvPr>
            <p:ph type="dt" sz="half" idx="10"/>
          </p:nvPr>
        </p:nvSpPr>
        <p:spPr/>
        <p:txBody>
          <a:bodyPr/>
          <a:lstStyle>
            <a:lvl1pPr>
              <a:defRPr/>
            </a:lvl1pPr>
          </a:lstStyle>
          <a:p>
            <a:pPr>
              <a:defRPr/>
            </a:pPr>
            <a:fld id="{F32129F8-1117-417B-8088-4C08D93B2168}"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930B907C-1FA7-484D-859E-B80A63860EF7}"/>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AB509DB0-AE1C-4ABF-B4F2-E0F77691735A}"/>
              </a:ext>
            </a:extLst>
          </p:cNvPr>
          <p:cNvSpPr>
            <a:spLocks noGrp="1"/>
          </p:cNvSpPr>
          <p:nvPr>
            <p:ph type="sldNum" sz="quarter" idx="12"/>
          </p:nvPr>
        </p:nvSpPr>
        <p:spPr/>
        <p:txBody>
          <a:bodyPr/>
          <a:lstStyle>
            <a:lvl1pPr>
              <a:defRPr/>
            </a:lvl1pPr>
          </a:lstStyle>
          <a:p>
            <a:pPr>
              <a:defRPr/>
            </a:pPr>
            <a:fld id="{C655844C-E70A-460F-A147-69C32EAEE04D}" type="slidenum">
              <a:rPr lang="es-SV" altLang="es-SV"/>
              <a:pPr>
                <a:defRPr/>
              </a:pPr>
              <a:t>‹Nº›</a:t>
            </a:fld>
            <a:endParaRPr lang="es-SV" altLang="es-SV"/>
          </a:p>
        </p:txBody>
      </p:sp>
    </p:spTree>
    <p:extLst>
      <p:ext uri="{BB962C8B-B14F-4D97-AF65-F5344CB8AC3E}">
        <p14:creationId xmlns:p14="http://schemas.microsoft.com/office/powerpoint/2010/main" val="365552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F13B3226-5054-497E-935F-2BE9DC977308}"/>
              </a:ext>
            </a:extLst>
          </p:cNvPr>
          <p:cNvSpPr>
            <a:spLocks noGrp="1"/>
          </p:cNvSpPr>
          <p:nvPr>
            <p:ph type="dt" sz="half" idx="10"/>
          </p:nvPr>
        </p:nvSpPr>
        <p:spPr/>
        <p:txBody>
          <a:bodyPr/>
          <a:lstStyle>
            <a:lvl1pPr>
              <a:defRPr/>
            </a:lvl1pPr>
          </a:lstStyle>
          <a:p>
            <a:pPr>
              <a:defRPr/>
            </a:pPr>
            <a:fld id="{F83CBCD8-08F8-4975-8166-C0E2C8386C40}"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282D6580-5656-4A23-B1BD-FDF8EE3B75E0}"/>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139A63A-CC19-458E-BE55-E33AB06BEFC5}"/>
              </a:ext>
            </a:extLst>
          </p:cNvPr>
          <p:cNvSpPr>
            <a:spLocks noGrp="1"/>
          </p:cNvSpPr>
          <p:nvPr>
            <p:ph type="sldNum" sz="quarter" idx="12"/>
          </p:nvPr>
        </p:nvSpPr>
        <p:spPr/>
        <p:txBody>
          <a:bodyPr/>
          <a:lstStyle>
            <a:lvl1pPr>
              <a:defRPr/>
            </a:lvl1pPr>
          </a:lstStyle>
          <a:p>
            <a:pPr>
              <a:defRPr/>
            </a:pPr>
            <a:fld id="{BF6C594E-6C80-4A47-9F97-1B279D89897D}" type="slidenum">
              <a:rPr lang="es-SV" altLang="es-SV"/>
              <a:pPr>
                <a:defRPr/>
              </a:pPr>
              <a:t>‹Nº›</a:t>
            </a:fld>
            <a:endParaRPr lang="es-SV" altLang="es-SV"/>
          </a:p>
        </p:txBody>
      </p:sp>
    </p:spTree>
    <p:extLst>
      <p:ext uri="{BB962C8B-B14F-4D97-AF65-F5344CB8AC3E}">
        <p14:creationId xmlns:p14="http://schemas.microsoft.com/office/powerpoint/2010/main" val="1088374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BB49EF2-E2BC-47F2-B5D1-B8E74A5B91B0}"/>
              </a:ext>
            </a:extLst>
          </p:cNvPr>
          <p:cNvSpPr>
            <a:spLocks noGrp="1"/>
          </p:cNvSpPr>
          <p:nvPr>
            <p:ph type="dt" sz="half" idx="10"/>
          </p:nvPr>
        </p:nvSpPr>
        <p:spPr/>
        <p:txBody>
          <a:bodyPr/>
          <a:lstStyle>
            <a:lvl1pPr>
              <a:defRPr/>
            </a:lvl1pPr>
          </a:lstStyle>
          <a:p>
            <a:pPr>
              <a:defRPr/>
            </a:pPr>
            <a:fld id="{CBA47978-41BC-4D37-A831-06E813B05272}"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EA539CF4-96A6-4B6B-B262-E11AC65D436B}"/>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4D6608E6-B4F1-4002-B397-044B6CB2F22E}"/>
              </a:ext>
            </a:extLst>
          </p:cNvPr>
          <p:cNvSpPr>
            <a:spLocks noGrp="1"/>
          </p:cNvSpPr>
          <p:nvPr>
            <p:ph type="sldNum" sz="quarter" idx="12"/>
          </p:nvPr>
        </p:nvSpPr>
        <p:spPr/>
        <p:txBody>
          <a:bodyPr/>
          <a:lstStyle>
            <a:lvl1pPr>
              <a:defRPr/>
            </a:lvl1pPr>
          </a:lstStyle>
          <a:p>
            <a:pPr>
              <a:defRPr/>
            </a:pPr>
            <a:fld id="{58110068-5673-40A4-8126-0F06B5103E9B}" type="slidenum">
              <a:rPr lang="es-SV" altLang="es-SV"/>
              <a:pPr>
                <a:defRPr/>
              </a:pPr>
              <a:t>‹Nº›</a:t>
            </a:fld>
            <a:endParaRPr lang="es-SV" altLang="es-SV"/>
          </a:p>
        </p:txBody>
      </p:sp>
    </p:spTree>
    <p:extLst>
      <p:ext uri="{BB962C8B-B14F-4D97-AF65-F5344CB8AC3E}">
        <p14:creationId xmlns:p14="http://schemas.microsoft.com/office/powerpoint/2010/main" val="3406245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59926DDD-89FE-4FA8-9902-7FD97398635F}"/>
              </a:ext>
            </a:extLst>
          </p:cNvPr>
          <p:cNvSpPr>
            <a:spLocks noGrp="1"/>
          </p:cNvSpPr>
          <p:nvPr>
            <p:ph type="dt" sz="half" idx="10"/>
          </p:nvPr>
        </p:nvSpPr>
        <p:spPr/>
        <p:txBody>
          <a:bodyPr/>
          <a:lstStyle>
            <a:lvl1pPr>
              <a:defRPr/>
            </a:lvl1pPr>
          </a:lstStyle>
          <a:p>
            <a:pPr>
              <a:defRPr/>
            </a:pPr>
            <a:fld id="{26383770-0FF4-4FB6-944F-E7D734E44CC8}"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769887D9-D554-4AFC-80E6-6FB8662C524C}"/>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7BD34B18-0E95-4B89-B6A6-E8A785EFE06C}"/>
              </a:ext>
            </a:extLst>
          </p:cNvPr>
          <p:cNvSpPr>
            <a:spLocks noGrp="1"/>
          </p:cNvSpPr>
          <p:nvPr>
            <p:ph type="sldNum" sz="quarter" idx="12"/>
          </p:nvPr>
        </p:nvSpPr>
        <p:spPr/>
        <p:txBody>
          <a:bodyPr/>
          <a:lstStyle>
            <a:lvl1pPr>
              <a:defRPr/>
            </a:lvl1pPr>
          </a:lstStyle>
          <a:p>
            <a:pPr>
              <a:defRPr/>
            </a:pPr>
            <a:fld id="{4B758E24-D219-4379-892B-AD7ED2F358B3}" type="slidenum">
              <a:rPr lang="es-SV" altLang="es-SV"/>
              <a:pPr>
                <a:defRPr/>
              </a:pPr>
              <a:t>‹Nº›</a:t>
            </a:fld>
            <a:endParaRPr lang="es-SV" altLang="es-SV"/>
          </a:p>
        </p:txBody>
      </p:sp>
    </p:spTree>
    <p:extLst>
      <p:ext uri="{BB962C8B-B14F-4D97-AF65-F5344CB8AC3E}">
        <p14:creationId xmlns:p14="http://schemas.microsoft.com/office/powerpoint/2010/main" val="1888098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B66BADB5-E7E9-4DDE-B8C4-FAAAFF6DBC65}"/>
              </a:ext>
            </a:extLst>
          </p:cNvPr>
          <p:cNvSpPr>
            <a:spLocks noGrp="1"/>
          </p:cNvSpPr>
          <p:nvPr>
            <p:ph type="dt" sz="half" idx="10"/>
          </p:nvPr>
        </p:nvSpPr>
        <p:spPr/>
        <p:txBody>
          <a:bodyPr/>
          <a:lstStyle>
            <a:lvl1pPr>
              <a:defRPr/>
            </a:lvl1pPr>
          </a:lstStyle>
          <a:p>
            <a:pPr>
              <a:defRPr/>
            </a:pPr>
            <a:fld id="{285203A7-B97F-456B-B977-63061B77632B}"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E82C7A77-8CA9-4FC0-8632-E306DA86375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643FD006-2FA3-4CCD-B7ED-3731A0F72E0A}"/>
              </a:ext>
            </a:extLst>
          </p:cNvPr>
          <p:cNvSpPr>
            <a:spLocks noGrp="1"/>
          </p:cNvSpPr>
          <p:nvPr>
            <p:ph type="sldNum" sz="quarter" idx="12"/>
          </p:nvPr>
        </p:nvSpPr>
        <p:spPr/>
        <p:txBody>
          <a:bodyPr/>
          <a:lstStyle>
            <a:lvl1pPr>
              <a:defRPr/>
            </a:lvl1pPr>
          </a:lstStyle>
          <a:p>
            <a:pPr>
              <a:defRPr/>
            </a:pPr>
            <a:fld id="{964DA562-B99F-476D-9AD9-0A59F257A457}" type="slidenum">
              <a:rPr lang="es-SV" altLang="es-SV"/>
              <a:pPr>
                <a:defRPr/>
              </a:pPr>
              <a:t>‹Nº›</a:t>
            </a:fld>
            <a:endParaRPr lang="es-SV" altLang="es-SV"/>
          </a:p>
        </p:txBody>
      </p:sp>
    </p:spTree>
    <p:extLst>
      <p:ext uri="{BB962C8B-B14F-4D97-AF65-F5344CB8AC3E}">
        <p14:creationId xmlns:p14="http://schemas.microsoft.com/office/powerpoint/2010/main" val="20536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186D02E-3333-4931-AC76-A9EB2F25B64F}"/>
              </a:ext>
            </a:extLst>
          </p:cNvPr>
          <p:cNvSpPr>
            <a:spLocks noGrp="1"/>
          </p:cNvSpPr>
          <p:nvPr>
            <p:ph type="dt" sz="half" idx="10"/>
          </p:nvPr>
        </p:nvSpPr>
        <p:spPr/>
        <p:txBody>
          <a:bodyPr/>
          <a:lstStyle>
            <a:lvl1pPr>
              <a:defRPr/>
            </a:lvl1pPr>
          </a:lstStyle>
          <a:p>
            <a:pPr>
              <a:defRPr/>
            </a:pPr>
            <a:fld id="{D8A9E6F1-398F-47EB-AA75-D8FF217950D2}"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378365FF-5C98-4591-9430-C0D8FEEC1CAE}"/>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8E3DE566-88E3-4B3B-B370-A9A6015B02BF}"/>
              </a:ext>
            </a:extLst>
          </p:cNvPr>
          <p:cNvSpPr>
            <a:spLocks noGrp="1"/>
          </p:cNvSpPr>
          <p:nvPr>
            <p:ph type="sldNum" sz="quarter" idx="12"/>
          </p:nvPr>
        </p:nvSpPr>
        <p:spPr/>
        <p:txBody>
          <a:bodyPr/>
          <a:lstStyle>
            <a:lvl1pPr>
              <a:defRPr/>
            </a:lvl1pPr>
          </a:lstStyle>
          <a:p>
            <a:pPr>
              <a:defRPr/>
            </a:pPr>
            <a:fld id="{9FA0FA8F-0BD1-4495-BB51-9E1ADF7B4898}" type="slidenum">
              <a:rPr lang="es-SV" altLang="es-SV"/>
              <a:pPr>
                <a:defRPr/>
              </a:pPr>
              <a:t>‹Nº›</a:t>
            </a:fld>
            <a:endParaRPr lang="es-SV" altLang="es-SV"/>
          </a:p>
        </p:txBody>
      </p:sp>
    </p:spTree>
    <p:extLst>
      <p:ext uri="{BB962C8B-B14F-4D97-AF65-F5344CB8AC3E}">
        <p14:creationId xmlns:p14="http://schemas.microsoft.com/office/powerpoint/2010/main" val="13907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E42A514F-322F-4894-A95D-3DB9E5EC5386}"/>
              </a:ext>
            </a:extLst>
          </p:cNvPr>
          <p:cNvSpPr>
            <a:spLocks noGrp="1"/>
          </p:cNvSpPr>
          <p:nvPr>
            <p:ph type="dt" sz="half" idx="10"/>
          </p:nvPr>
        </p:nvSpPr>
        <p:spPr/>
        <p:txBody>
          <a:bodyPr/>
          <a:lstStyle>
            <a:lvl1pPr>
              <a:defRPr/>
            </a:lvl1pPr>
          </a:lstStyle>
          <a:p>
            <a:pPr>
              <a:defRPr/>
            </a:pPr>
            <a:fld id="{998CA983-C2E6-43CF-8266-3AC628155294}"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605A344E-31ED-440A-924A-02EFA79BF1A1}"/>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AC13F0BE-EB17-4934-880D-317210DD7C1A}"/>
              </a:ext>
            </a:extLst>
          </p:cNvPr>
          <p:cNvSpPr>
            <a:spLocks noGrp="1"/>
          </p:cNvSpPr>
          <p:nvPr>
            <p:ph type="sldNum" sz="quarter" idx="12"/>
          </p:nvPr>
        </p:nvSpPr>
        <p:spPr/>
        <p:txBody>
          <a:bodyPr/>
          <a:lstStyle>
            <a:lvl1pPr>
              <a:defRPr/>
            </a:lvl1pPr>
          </a:lstStyle>
          <a:p>
            <a:pPr>
              <a:defRPr/>
            </a:pPr>
            <a:fld id="{01E3254B-9B74-45D8-A3DE-570A2D261B99}" type="slidenum">
              <a:rPr lang="es-SV" altLang="es-SV"/>
              <a:pPr>
                <a:defRPr/>
              </a:pPr>
              <a:t>‹Nº›</a:t>
            </a:fld>
            <a:endParaRPr lang="es-SV" altLang="es-SV"/>
          </a:p>
        </p:txBody>
      </p:sp>
    </p:spTree>
    <p:extLst>
      <p:ext uri="{BB962C8B-B14F-4D97-AF65-F5344CB8AC3E}">
        <p14:creationId xmlns:p14="http://schemas.microsoft.com/office/powerpoint/2010/main" val="302156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9D3B8A2C-A903-4730-8E6A-7861038A2311}"/>
              </a:ext>
            </a:extLst>
          </p:cNvPr>
          <p:cNvSpPr>
            <a:spLocks noGrp="1"/>
          </p:cNvSpPr>
          <p:nvPr>
            <p:ph type="dt" sz="half" idx="10"/>
          </p:nvPr>
        </p:nvSpPr>
        <p:spPr/>
        <p:txBody>
          <a:bodyPr/>
          <a:lstStyle>
            <a:lvl1pPr>
              <a:defRPr/>
            </a:lvl1pPr>
          </a:lstStyle>
          <a:p>
            <a:pPr>
              <a:defRPr/>
            </a:pPr>
            <a:fld id="{9D05B941-F19D-4EE5-8A49-2ECABCF2C4D1}" type="datetimeFigureOut">
              <a:rPr lang="es-SV"/>
              <a:pPr>
                <a:defRPr/>
              </a:pPr>
              <a:t>14/3/2022</a:t>
            </a:fld>
            <a:endParaRPr lang="es-SV" dirty="0"/>
          </a:p>
        </p:txBody>
      </p:sp>
      <p:sp>
        <p:nvSpPr>
          <p:cNvPr id="8" name="4 Marcador de pie de página">
            <a:extLst>
              <a:ext uri="{FF2B5EF4-FFF2-40B4-BE49-F238E27FC236}">
                <a16:creationId xmlns:a16="http://schemas.microsoft.com/office/drawing/2014/main" id="{07B9FC12-A423-4B85-84C5-EF5C8956FCCD}"/>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9DE7EE92-57F1-4DD1-89B7-9D20641F3348}"/>
              </a:ext>
            </a:extLst>
          </p:cNvPr>
          <p:cNvSpPr>
            <a:spLocks noGrp="1"/>
          </p:cNvSpPr>
          <p:nvPr>
            <p:ph type="sldNum" sz="quarter" idx="12"/>
          </p:nvPr>
        </p:nvSpPr>
        <p:spPr/>
        <p:txBody>
          <a:bodyPr/>
          <a:lstStyle>
            <a:lvl1pPr>
              <a:defRPr/>
            </a:lvl1pPr>
          </a:lstStyle>
          <a:p>
            <a:pPr>
              <a:defRPr/>
            </a:pPr>
            <a:fld id="{80F5A2A5-4144-4443-A20C-13157A8D0B19}" type="slidenum">
              <a:rPr lang="es-SV" altLang="es-SV"/>
              <a:pPr>
                <a:defRPr/>
              </a:pPr>
              <a:t>‹Nº›</a:t>
            </a:fld>
            <a:endParaRPr lang="es-SV" altLang="es-SV"/>
          </a:p>
        </p:txBody>
      </p:sp>
    </p:spTree>
    <p:extLst>
      <p:ext uri="{BB962C8B-B14F-4D97-AF65-F5344CB8AC3E}">
        <p14:creationId xmlns:p14="http://schemas.microsoft.com/office/powerpoint/2010/main" val="155039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9B18C1F4-5FDD-4667-A849-78797143A683}"/>
              </a:ext>
            </a:extLst>
          </p:cNvPr>
          <p:cNvSpPr>
            <a:spLocks noGrp="1"/>
          </p:cNvSpPr>
          <p:nvPr>
            <p:ph type="dt" sz="half" idx="10"/>
          </p:nvPr>
        </p:nvSpPr>
        <p:spPr/>
        <p:txBody>
          <a:bodyPr/>
          <a:lstStyle>
            <a:lvl1pPr>
              <a:defRPr/>
            </a:lvl1pPr>
          </a:lstStyle>
          <a:p>
            <a:pPr>
              <a:defRPr/>
            </a:pPr>
            <a:fld id="{7CA2A152-9439-4306-BE0A-D40AF95CAD47}" type="datetimeFigureOut">
              <a:rPr lang="es-SV"/>
              <a:pPr>
                <a:defRPr/>
              </a:pPr>
              <a:t>14/3/2022</a:t>
            </a:fld>
            <a:endParaRPr lang="es-SV" dirty="0"/>
          </a:p>
        </p:txBody>
      </p:sp>
      <p:sp>
        <p:nvSpPr>
          <p:cNvPr id="4" name="4 Marcador de pie de página">
            <a:extLst>
              <a:ext uri="{FF2B5EF4-FFF2-40B4-BE49-F238E27FC236}">
                <a16:creationId xmlns:a16="http://schemas.microsoft.com/office/drawing/2014/main" id="{1C9A1EDE-B7E7-4CE1-9DBF-C35BC0107D96}"/>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219BFEEC-1997-46E1-AD02-8D8E01F87833}"/>
              </a:ext>
            </a:extLst>
          </p:cNvPr>
          <p:cNvSpPr>
            <a:spLocks noGrp="1"/>
          </p:cNvSpPr>
          <p:nvPr>
            <p:ph type="sldNum" sz="quarter" idx="12"/>
          </p:nvPr>
        </p:nvSpPr>
        <p:spPr/>
        <p:txBody>
          <a:bodyPr/>
          <a:lstStyle>
            <a:lvl1pPr>
              <a:defRPr/>
            </a:lvl1pPr>
          </a:lstStyle>
          <a:p>
            <a:pPr>
              <a:defRPr/>
            </a:pPr>
            <a:fld id="{4732E0AF-125B-45C0-9C7D-F60331FD036A}" type="slidenum">
              <a:rPr lang="es-SV" altLang="es-SV"/>
              <a:pPr>
                <a:defRPr/>
              </a:pPr>
              <a:t>‹Nº›</a:t>
            </a:fld>
            <a:endParaRPr lang="es-SV" altLang="es-SV"/>
          </a:p>
        </p:txBody>
      </p:sp>
    </p:spTree>
    <p:extLst>
      <p:ext uri="{BB962C8B-B14F-4D97-AF65-F5344CB8AC3E}">
        <p14:creationId xmlns:p14="http://schemas.microsoft.com/office/powerpoint/2010/main" val="5283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A3EB534-6BD2-48A7-8CAF-26CD7E117BC9}"/>
              </a:ext>
            </a:extLst>
          </p:cNvPr>
          <p:cNvSpPr>
            <a:spLocks noGrp="1"/>
          </p:cNvSpPr>
          <p:nvPr>
            <p:ph type="dt" sz="half" idx="10"/>
          </p:nvPr>
        </p:nvSpPr>
        <p:spPr/>
        <p:txBody>
          <a:bodyPr/>
          <a:lstStyle>
            <a:lvl1pPr>
              <a:defRPr/>
            </a:lvl1pPr>
          </a:lstStyle>
          <a:p>
            <a:pPr>
              <a:defRPr/>
            </a:pPr>
            <a:fld id="{BBC08B1F-27C9-474C-8FFF-BDFFC5DCC8A4}" type="datetimeFigureOut">
              <a:rPr lang="es-SV"/>
              <a:pPr>
                <a:defRPr/>
              </a:pPr>
              <a:t>14/3/2022</a:t>
            </a:fld>
            <a:endParaRPr lang="es-SV" dirty="0"/>
          </a:p>
        </p:txBody>
      </p:sp>
      <p:sp>
        <p:nvSpPr>
          <p:cNvPr id="3" name="4 Marcador de pie de página">
            <a:extLst>
              <a:ext uri="{FF2B5EF4-FFF2-40B4-BE49-F238E27FC236}">
                <a16:creationId xmlns:a16="http://schemas.microsoft.com/office/drawing/2014/main" id="{25EA6F98-76E9-4155-9D66-28F6ACD6BF96}"/>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91EBB6AE-4D96-4C13-A655-251504CB3284}"/>
              </a:ext>
            </a:extLst>
          </p:cNvPr>
          <p:cNvSpPr>
            <a:spLocks noGrp="1"/>
          </p:cNvSpPr>
          <p:nvPr>
            <p:ph type="sldNum" sz="quarter" idx="12"/>
          </p:nvPr>
        </p:nvSpPr>
        <p:spPr/>
        <p:txBody>
          <a:bodyPr/>
          <a:lstStyle>
            <a:lvl1pPr>
              <a:defRPr/>
            </a:lvl1pPr>
          </a:lstStyle>
          <a:p>
            <a:pPr>
              <a:defRPr/>
            </a:pPr>
            <a:fld id="{94A92FC0-F381-44F4-9EAC-FFE148D65698}" type="slidenum">
              <a:rPr lang="es-SV" altLang="es-SV"/>
              <a:pPr>
                <a:defRPr/>
              </a:pPr>
              <a:t>‹Nº›</a:t>
            </a:fld>
            <a:endParaRPr lang="es-SV" altLang="es-SV"/>
          </a:p>
        </p:txBody>
      </p:sp>
    </p:spTree>
    <p:extLst>
      <p:ext uri="{BB962C8B-B14F-4D97-AF65-F5344CB8AC3E}">
        <p14:creationId xmlns:p14="http://schemas.microsoft.com/office/powerpoint/2010/main" val="2991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D5A0737-7B93-42E3-8113-A4D5BA2936A9}"/>
              </a:ext>
            </a:extLst>
          </p:cNvPr>
          <p:cNvSpPr>
            <a:spLocks noGrp="1"/>
          </p:cNvSpPr>
          <p:nvPr>
            <p:ph type="dt" sz="half" idx="10"/>
          </p:nvPr>
        </p:nvSpPr>
        <p:spPr/>
        <p:txBody>
          <a:bodyPr/>
          <a:lstStyle>
            <a:lvl1pPr>
              <a:defRPr/>
            </a:lvl1pPr>
          </a:lstStyle>
          <a:p>
            <a:pPr>
              <a:defRPr/>
            </a:pPr>
            <a:fld id="{478355A4-1750-4B7D-9328-DEF218CFBADB}"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3ACD4C2F-B859-4BE4-8137-B52677204201}"/>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B7AB990F-69C7-4A8F-B886-3F3D04C60728}"/>
              </a:ext>
            </a:extLst>
          </p:cNvPr>
          <p:cNvSpPr>
            <a:spLocks noGrp="1"/>
          </p:cNvSpPr>
          <p:nvPr>
            <p:ph type="sldNum" sz="quarter" idx="12"/>
          </p:nvPr>
        </p:nvSpPr>
        <p:spPr/>
        <p:txBody>
          <a:bodyPr/>
          <a:lstStyle>
            <a:lvl1pPr>
              <a:defRPr/>
            </a:lvl1pPr>
          </a:lstStyle>
          <a:p>
            <a:pPr>
              <a:defRPr/>
            </a:pPr>
            <a:fld id="{FDFF364A-3EC9-4940-92C0-DB27510AC26C}" type="slidenum">
              <a:rPr lang="es-SV" altLang="es-SV"/>
              <a:pPr>
                <a:defRPr/>
              </a:pPr>
              <a:t>‹Nº›</a:t>
            </a:fld>
            <a:endParaRPr lang="es-SV" altLang="es-SV"/>
          </a:p>
        </p:txBody>
      </p:sp>
    </p:spTree>
    <p:extLst>
      <p:ext uri="{BB962C8B-B14F-4D97-AF65-F5344CB8AC3E}">
        <p14:creationId xmlns:p14="http://schemas.microsoft.com/office/powerpoint/2010/main" val="177304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802D720-13F4-48B3-BDE2-2F78B212B0AE}"/>
              </a:ext>
            </a:extLst>
          </p:cNvPr>
          <p:cNvSpPr>
            <a:spLocks noGrp="1"/>
          </p:cNvSpPr>
          <p:nvPr>
            <p:ph type="dt" sz="half" idx="10"/>
          </p:nvPr>
        </p:nvSpPr>
        <p:spPr/>
        <p:txBody>
          <a:bodyPr/>
          <a:lstStyle>
            <a:lvl1pPr>
              <a:defRPr/>
            </a:lvl1pPr>
          </a:lstStyle>
          <a:p>
            <a:pPr>
              <a:defRPr/>
            </a:pPr>
            <a:fld id="{BCE92608-CAE3-452F-9584-3BC97853D2A6}" type="datetimeFigureOut">
              <a:rPr lang="es-SV"/>
              <a:pPr>
                <a:defRPr/>
              </a:pPr>
              <a:t>14/3/2022</a:t>
            </a:fld>
            <a:endParaRPr lang="es-SV" dirty="0"/>
          </a:p>
        </p:txBody>
      </p:sp>
      <p:sp>
        <p:nvSpPr>
          <p:cNvPr id="6" name="4 Marcador de pie de página">
            <a:extLst>
              <a:ext uri="{FF2B5EF4-FFF2-40B4-BE49-F238E27FC236}">
                <a16:creationId xmlns:a16="http://schemas.microsoft.com/office/drawing/2014/main" id="{D49DDF3A-D0B0-4679-AA04-A830051C8F91}"/>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8E984D07-152E-4A8B-9FE6-6047ABD28039}"/>
              </a:ext>
            </a:extLst>
          </p:cNvPr>
          <p:cNvSpPr>
            <a:spLocks noGrp="1"/>
          </p:cNvSpPr>
          <p:nvPr>
            <p:ph type="sldNum" sz="quarter" idx="12"/>
          </p:nvPr>
        </p:nvSpPr>
        <p:spPr/>
        <p:txBody>
          <a:bodyPr/>
          <a:lstStyle>
            <a:lvl1pPr>
              <a:defRPr/>
            </a:lvl1pPr>
          </a:lstStyle>
          <a:p>
            <a:pPr>
              <a:defRPr/>
            </a:pPr>
            <a:fld id="{75638F6D-DB8C-4391-B63B-925BD8D646EB}" type="slidenum">
              <a:rPr lang="es-SV" altLang="es-SV"/>
              <a:pPr>
                <a:defRPr/>
              </a:pPr>
              <a:t>‹Nº›</a:t>
            </a:fld>
            <a:endParaRPr lang="es-SV" altLang="es-SV"/>
          </a:p>
        </p:txBody>
      </p:sp>
    </p:spTree>
    <p:extLst>
      <p:ext uri="{BB962C8B-B14F-4D97-AF65-F5344CB8AC3E}">
        <p14:creationId xmlns:p14="http://schemas.microsoft.com/office/powerpoint/2010/main" val="11574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E3CD57C2-814F-43C7-8E41-D8D418F286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F753742C-C422-47DA-9270-379C32A3DD2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E704AA1A-1DAD-408D-8458-20AC854A2AD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1E40E3C-AAEF-4340-9FD8-184A5E064AED}"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AC859A8C-A117-496D-ADE9-B1ABDADF601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165CD7F1-8759-4F9E-AEBC-6B26FAC7C94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EF7D053-F1D2-4564-8572-1FFA042BB7E8}"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9DB0FACD-4105-4040-9BE2-610E195FA2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a:extLst>
              <a:ext uri="{FF2B5EF4-FFF2-40B4-BE49-F238E27FC236}">
                <a16:creationId xmlns:a16="http://schemas.microsoft.com/office/drawing/2014/main" id="{276254F0-FFA6-4F41-A62E-AFD854AF092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E271C4A0-BD03-4C0A-9279-8E5ADC01F5F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42A3AAB-231E-42DE-87D9-D7B3D0651543}" type="datetimeFigureOut">
              <a:rPr lang="es-SV"/>
              <a:pPr>
                <a:defRPr/>
              </a:pPr>
              <a:t>14/3/2022</a:t>
            </a:fld>
            <a:endParaRPr lang="es-SV" dirty="0"/>
          </a:p>
        </p:txBody>
      </p:sp>
      <p:sp>
        <p:nvSpPr>
          <p:cNvPr id="5" name="4 Marcador de pie de página">
            <a:extLst>
              <a:ext uri="{FF2B5EF4-FFF2-40B4-BE49-F238E27FC236}">
                <a16:creationId xmlns:a16="http://schemas.microsoft.com/office/drawing/2014/main" id="{077C3B29-E6B3-48EA-87D6-E3A7902C19D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0DE86CBA-A52B-4F22-8AEB-5476288A5F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C61BE8E-DE3B-44AF-99E1-C1AD5C554332}"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theglobalfund.org/en/" TargetMode="External"/><Relationship Id="rId5" Type="http://schemas.openxmlformats.org/officeDocument/2006/relationships/hyperlink" Target="https://www.theglobalfund.org/en/20-years-of-impac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who.int/es/news/item/25-02-2021-el-salvador-certified-as-malaria-free-by-who"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facebook.com/MCPES20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heglobalfund.org/e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hyperlink" Target="https://www.theglobalfund.or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1 CuadroTexto">
            <a:extLst>
              <a:ext uri="{FF2B5EF4-FFF2-40B4-BE49-F238E27FC236}">
                <a16:creationId xmlns:a16="http://schemas.microsoft.com/office/drawing/2014/main" id="{87B292F4-F598-4F1F-B2F2-6E874CD775B8}"/>
              </a:ext>
            </a:extLst>
          </p:cNvPr>
          <p:cNvSpPr txBox="1">
            <a:spLocks noChangeArrowheads="1"/>
          </p:cNvSpPr>
          <p:nvPr/>
        </p:nvSpPr>
        <p:spPr bwMode="auto">
          <a:xfrm>
            <a:off x="827087" y="1179303"/>
            <a:ext cx="7056438"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altLang="es-SV" sz="2800" b="1" dirty="0">
              <a:solidFill>
                <a:srgbClr val="000000"/>
              </a:solidFill>
              <a:latin typeface="Arial" panose="020B0604020202020204" pitchFamily="34" charset="0"/>
            </a:endParaRPr>
          </a:p>
          <a:p>
            <a:pPr algn="ctr">
              <a:spcBef>
                <a:spcPct val="0"/>
              </a:spcBef>
              <a:buFontTx/>
              <a:buNone/>
            </a:pPr>
            <a:r>
              <a:rPr lang="es-ES" altLang="es-SV" sz="2800" dirty="0">
                <a:latin typeface="Bembo Std" pitchFamily="18" charset="0"/>
                <a:ea typeface="MS Mincho" panose="02020609040205080304" pitchFamily="49" charset="-128"/>
              </a:rPr>
              <a:t>Resultados de la  Implementación </a:t>
            </a:r>
          </a:p>
          <a:p>
            <a:pPr algn="ctr">
              <a:spcBef>
                <a:spcPct val="0"/>
              </a:spcBef>
              <a:buFontTx/>
              <a:buNone/>
            </a:pPr>
            <a:r>
              <a:rPr lang="es-ES" altLang="es-SV" sz="2800" dirty="0">
                <a:latin typeface="Bembo Std" pitchFamily="18" charset="0"/>
                <a:ea typeface="MS Mincho" panose="02020609040205080304" pitchFamily="49" charset="-128"/>
              </a:rPr>
              <a:t> Subvención SLV-H-MOH </a:t>
            </a:r>
            <a:br>
              <a:rPr lang="es-ES" altLang="es-SV" sz="2800" dirty="0">
                <a:latin typeface="Bembo Std" pitchFamily="18" charset="0"/>
                <a:ea typeface="MS Mincho" panose="02020609040205080304" pitchFamily="49" charset="-128"/>
              </a:rPr>
            </a:br>
            <a:endParaRPr lang="es-ES" altLang="es-SV" sz="2800" dirty="0">
              <a:latin typeface="Bembo Std" pitchFamily="18" charset="0"/>
              <a:ea typeface="MS Mincho" panose="02020609040205080304" pitchFamily="49" charset="-128"/>
            </a:endParaRPr>
          </a:p>
          <a:p>
            <a:pPr algn="ctr">
              <a:spcBef>
                <a:spcPct val="0"/>
              </a:spcBef>
              <a:buFontTx/>
              <a:buNone/>
            </a:pPr>
            <a:r>
              <a:rPr lang="es-ES" altLang="es-SV" sz="2800" dirty="0">
                <a:latin typeface="Bembo Std" pitchFamily="18" charset="0"/>
                <a:ea typeface="MS Mincho" panose="02020609040205080304" pitchFamily="49" charset="-128"/>
              </a:rPr>
              <a:t>Título </a:t>
            </a:r>
          </a:p>
          <a:p>
            <a:pPr algn="ctr">
              <a:spcBef>
                <a:spcPct val="0"/>
              </a:spcBef>
              <a:buFontTx/>
              <a:buNone/>
            </a:pPr>
            <a:r>
              <a:rPr lang="es-MX" altLang="es-SV" sz="2800" dirty="0">
                <a:latin typeface="Bembo Std" pitchFamily="18" charset="0"/>
              </a:rPr>
              <a:t>“Innovando Servicios, Reduciendo Riesgos y Renovando Vidas en El Salvador</a:t>
            </a:r>
            <a:endParaRPr lang="es-ES" altLang="es-SV" sz="2800" dirty="0">
              <a:latin typeface="Bembo Std" pitchFamily="18" charset="0"/>
              <a:ea typeface="MS Mincho" panose="02020609040205080304" pitchFamily="49" charset="-128"/>
            </a:endParaRPr>
          </a:p>
          <a:p>
            <a:pPr algn="ctr">
              <a:spcBef>
                <a:spcPct val="0"/>
              </a:spcBef>
              <a:buFontTx/>
              <a:buNone/>
            </a:pPr>
            <a:endParaRPr lang="es-ES" altLang="es-SV" sz="2400" dirty="0">
              <a:latin typeface="Bembo Std" pitchFamily="18" charset="0"/>
              <a:ea typeface="MS Mincho" panose="02020609040205080304" pitchFamily="49" charset="-128"/>
            </a:endParaRPr>
          </a:p>
          <a:p>
            <a:pPr algn="ctr">
              <a:spcBef>
                <a:spcPct val="0"/>
              </a:spcBef>
              <a:buFontTx/>
              <a:buNone/>
            </a:pPr>
            <a:endParaRPr lang="es-ES" altLang="es-SV" sz="2400" dirty="0">
              <a:latin typeface="Bembo Std" pitchFamily="18" charset="0"/>
              <a:ea typeface="MS Mincho" panose="02020609040205080304" pitchFamily="49" charset="-128"/>
            </a:endParaRPr>
          </a:p>
          <a:p>
            <a:pPr algn="ctr">
              <a:spcBef>
                <a:spcPct val="0"/>
              </a:spcBef>
              <a:buFontTx/>
              <a:buNone/>
            </a:pPr>
            <a:br>
              <a:rPr lang="es-ES" altLang="es-SV" sz="2400" dirty="0">
                <a:latin typeface="Bembo Std" pitchFamily="18" charset="0"/>
                <a:ea typeface="MS Mincho" panose="02020609040205080304" pitchFamily="49" charset="-128"/>
              </a:rPr>
            </a:br>
            <a:r>
              <a:rPr lang="es-ES" altLang="es-SV" sz="2400" dirty="0">
                <a:latin typeface="Bembo Std" pitchFamily="18" charset="0"/>
                <a:ea typeface="MS Mincho" panose="02020609040205080304" pitchFamily="49" charset="-128"/>
              </a:rPr>
              <a:t>San Salvador, 15 de marzo de 2022</a:t>
            </a:r>
            <a:br>
              <a:rPr lang="es-ES" altLang="es-SV" sz="4000" dirty="0">
                <a:solidFill>
                  <a:srgbClr val="000000"/>
                </a:solidFill>
                <a:latin typeface="Bembo Std" pitchFamily="18" charset="0"/>
              </a:rPr>
            </a:br>
            <a:endParaRPr lang="es-ES" altLang="es-SV" sz="4000" dirty="0">
              <a:latin typeface="Bembo Std" pitchFamily="18" charset="0"/>
            </a:endParaRPr>
          </a:p>
        </p:txBody>
      </p:sp>
      <p:sp>
        <p:nvSpPr>
          <p:cNvPr id="5123" name="CuadroTexto 3">
            <a:extLst>
              <a:ext uri="{FF2B5EF4-FFF2-40B4-BE49-F238E27FC236}">
                <a16:creationId xmlns:a16="http://schemas.microsoft.com/office/drawing/2014/main" id="{831979FF-38A4-49F1-8E4F-F8FB42AD65C9}"/>
              </a:ext>
            </a:extLst>
          </p:cNvPr>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1800">
                <a:latin typeface="Arial" panose="020B0604020202020204" pitchFamily="34" charset="0"/>
              </a:rPr>
              <a:t> </a:t>
            </a:r>
          </a:p>
        </p:txBody>
      </p:sp>
      <p:sp>
        <p:nvSpPr>
          <p:cNvPr id="5124" name="CuadroTexto 4">
            <a:extLst>
              <a:ext uri="{FF2B5EF4-FFF2-40B4-BE49-F238E27FC236}">
                <a16:creationId xmlns:a16="http://schemas.microsoft.com/office/drawing/2014/main" id="{F47E106B-4DFE-479C-86AD-B02DA8CF31BE}"/>
              </a:ext>
            </a:extLst>
          </p:cNvPr>
          <p:cNvSpPr txBox="1">
            <a:spLocks noChangeArrowheads="1"/>
          </p:cNvSpPr>
          <p:nvPr/>
        </p:nvSpPr>
        <p:spPr bwMode="auto">
          <a:xfrm>
            <a:off x="7596188" y="179388"/>
            <a:ext cx="1211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a:latin typeface="Bembo Std" pitchFamily="18" charset="0"/>
              </a:rPr>
              <a:t>15/03/2022</a:t>
            </a:r>
          </a:p>
        </p:txBody>
      </p:sp>
      <p:sp>
        <p:nvSpPr>
          <p:cNvPr id="5125" name="6 Rectángulo">
            <a:extLst>
              <a:ext uri="{FF2B5EF4-FFF2-40B4-BE49-F238E27FC236}">
                <a16:creationId xmlns:a16="http://schemas.microsoft.com/office/drawing/2014/main" id="{8B39AFDF-3D55-4CD4-9B21-7FEF6A331758}"/>
              </a:ext>
            </a:extLst>
          </p:cNvPr>
          <p:cNvSpPr>
            <a:spLocks noChangeArrowheads="1"/>
          </p:cNvSpPr>
          <p:nvPr/>
        </p:nvSpPr>
        <p:spPr bwMode="auto">
          <a:xfrm>
            <a:off x="2915816" y="5792150"/>
            <a:ext cx="3960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SV" sz="1800" b="1" dirty="0">
                <a:latin typeface="Bembo Std" pitchFamily="18" charset="0"/>
              </a:rPr>
              <a:t>Dra. Ana Isabel Nieto </a:t>
            </a:r>
            <a:br>
              <a:rPr lang="es-ES" altLang="es-SV" sz="1800" dirty="0">
                <a:latin typeface="Bembo Std" pitchFamily="18" charset="0"/>
              </a:rPr>
            </a:br>
            <a:r>
              <a:rPr lang="es-ES" altLang="es-SV" sz="1800" b="1" dirty="0">
                <a:latin typeface="Bembo Std" pitchFamily="18" charset="0"/>
              </a:rPr>
              <a:t>Receptor Principal  MINSAL</a:t>
            </a:r>
          </a:p>
          <a:p>
            <a:pPr>
              <a:spcBef>
                <a:spcPct val="0"/>
              </a:spcBef>
              <a:buFontTx/>
              <a:buNone/>
            </a:pPr>
            <a:endParaRPr lang="es-ES" altLang="es-SV" sz="1800" dirty="0">
              <a:latin typeface="Arial" panose="020B0604020202020204" pitchFamily="34" charset="0"/>
            </a:endParaRPr>
          </a:p>
        </p:txBody>
      </p:sp>
      <p:pic>
        <p:nvPicPr>
          <p:cNvPr id="5126" name="Imagen 1" descr="image001">
            <a:extLst>
              <a:ext uri="{FF2B5EF4-FFF2-40B4-BE49-F238E27FC236}">
                <a16:creationId xmlns:a16="http://schemas.microsoft.com/office/drawing/2014/main" id="{03DEBC1E-C18E-4738-BB67-0175F7686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2 Rectángulo">
            <a:extLst>
              <a:ext uri="{FF2B5EF4-FFF2-40B4-BE49-F238E27FC236}">
                <a16:creationId xmlns:a16="http://schemas.microsoft.com/office/drawing/2014/main" id="{30B210DC-8E33-4C9D-9949-1DCC7347D34C}"/>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24579" name="Título 1">
            <a:extLst>
              <a:ext uri="{FF2B5EF4-FFF2-40B4-BE49-F238E27FC236}">
                <a16:creationId xmlns:a16="http://schemas.microsoft.com/office/drawing/2014/main" id="{00C0273C-916E-44E5-8750-4B18BAC49019}"/>
              </a:ext>
            </a:extLst>
          </p:cNvPr>
          <p:cNvSpPr>
            <a:spLocks noGrp="1"/>
          </p:cNvSpPr>
          <p:nvPr>
            <p:ph type="title"/>
          </p:nvPr>
        </p:nvSpPr>
        <p:spPr>
          <a:xfrm>
            <a:off x="398463" y="257758"/>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24580" name="Marcador de contenido 2">
            <a:extLst>
              <a:ext uri="{FF2B5EF4-FFF2-40B4-BE49-F238E27FC236}">
                <a16:creationId xmlns:a16="http://schemas.microsoft.com/office/drawing/2014/main" id="{77FEE5A3-E240-48F3-8857-064A82868861}"/>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KP-3a  Número y porcentaje de hombres que tienen sexo con hombres que se sometieron a las pruebas y consejería del VIH y que recibieron sus resultados</a:t>
            </a:r>
            <a:endParaRPr lang="es-SV" altLang="es-SV" sz="2000" dirty="0">
              <a:latin typeface="Bembo Std" panose="02020605060306020A03" pitchFamily="18" charset="0"/>
            </a:endParaRPr>
          </a:p>
        </p:txBody>
      </p:sp>
      <p:graphicFrame>
        <p:nvGraphicFramePr>
          <p:cNvPr id="24581" name="Gráfico 6">
            <a:extLst>
              <a:ext uri="{FF2B5EF4-FFF2-40B4-BE49-F238E27FC236}">
                <a16:creationId xmlns:a16="http://schemas.microsoft.com/office/drawing/2014/main" id="{D0D1DC80-90A1-4FF2-A6F9-89F77D06E8B9}"/>
              </a:ext>
            </a:extLst>
          </p:cNvPr>
          <p:cNvGraphicFramePr>
            <a:graphicFrameLocks/>
          </p:cNvGraphicFramePr>
          <p:nvPr/>
        </p:nvGraphicFramePr>
        <p:xfrm>
          <a:off x="1065213" y="2451100"/>
          <a:ext cx="7445375" cy="3405188"/>
        </p:xfrm>
        <a:graphic>
          <a:graphicData uri="http://schemas.openxmlformats.org/presentationml/2006/ole">
            <mc:AlternateContent xmlns:mc="http://schemas.openxmlformats.org/markup-compatibility/2006">
              <mc:Choice xmlns:v="urn:schemas-microsoft-com:vml" Requires="v">
                <p:oleObj name="Chart" r:id="rId4" imgW="7456054" imgH="3407959" progId="Excel.Chart.8">
                  <p:embed/>
                </p:oleObj>
              </mc:Choice>
              <mc:Fallback>
                <p:oleObj name="Chart" r:id="rId4" imgW="7456054" imgH="3407959" progId="Excel.Chart.8">
                  <p:embed/>
                  <p:pic>
                    <p:nvPicPr>
                      <p:cNvPr id="24581" name="Gráfico 6">
                        <a:extLst>
                          <a:ext uri="{FF2B5EF4-FFF2-40B4-BE49-F238E27FC236}">
                            <a16:creationId xmlns:a16="http://schemas.microsoft.com/office/drawing/2014/main" id="{D0D1DC80-90A1-4FF2-A6F9-89F77D06E8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2451100"/>
                        <a:ext cx="7445375"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2" name="Imagen 1" descr="image001">
            <a:extLst>
              <a:ext uri="{FF2B5EF4-FFF2-40B4-BE49-F238E27FC236}">
                <a16:creationId xmlns:a16="http://schemas.microsoft.com/office/drawing/2014/main" id="{BDD6CCAF-AC18-42BB-AF48-D12FA4798C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2 Rectángulo">
            <a:extLst>
              <a:ext uri="{FF2B5EF4-FFF2-40B4-BE49-F238E27FC236}">
                <a16:creationId xmlns:a16="http://schemas.microsoft.com/office/drawing/2014/main" id="{2A509C1B-C411-4DB2-9976-B58DAC7B7352}"/>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26627" name="Título 1">
            <a:extLst>
              <a:ext uri="{FF2B5EF4-FFF2-40B4-BE49-F238E27FC236}">
                <a16:creationId xmlns:a16="http://schemas.microsoft.com/office/drawing/2014/main" id="{D75D543B-37DE-4215-9C06-532E6B0268F5}"/>
              </a:ext>
            </a:extLst>
          </p:cNvPr>
          <p:cNvSpPr>
            <a:spLocks noGrp="1"/>
          </p:cNvSpPr>
          <p:nvPr>
            <p:ph type="title"/>
          </p:nvPr>
        </p:nvSpPr>
        <p:spPr>
          <a:xfrm>
            <a:off x="398463" y="230188"/>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26628" name="Marcador de contenido 2">
            <a:extLst>
              <a:ext uri="{FF2B5EF4-FFF2-40B4-BE49-F238E27FC236}">
                <a16:creationId xmlns:a16="http://schemas.microsoft.com/office/drawing/2014/main" id="{C57580F8-D882-4210-8F87-570EC820AE6B}"/>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KP-1c(M): Porcentaje de trabajadores sexuales cubiertos por programas de prevención del VIH (paquete definido de servicios)</a:t>
            </a:r>
            <a:endParaRPr lang="es-SV" altLang="es-SV" sz="2000" dirty="0">
              <a:latin typeface="Bembo Std" panose="02020605060306020A03" pitchFamily="18" charset="0"/>
            </a:endParaRPr>
          </a:p>
        </p:txBody>
      </p:sp>
      <p:graphicFrame>
        <p:nvGraphicFramePr>
          <p:cNvPr id="26629" name="Gráfico 5">
            <a:extLst>
              <a:ext uri="{FF2B5EF4-FFF2-40B4-BE49-F238E27FC236}">
                <a16:creationId xmlns:a16="http://schemas.microsoft.com/office/drawing/2014/main" id="{B9E09A44-8279-4F3C-AA21-AB90C30AB458}"/>
              </a:ext>
            </a:extLst>
          </p:cNvPr>
          <p:cNvGraphicFramePr>
            <a:graphicFrameLocks/>
          </p:cNvGraphicFramePr>
          <p:nvPr/>
        </p:nvGraphicFramePr>
        <p:xfrm>
          <a:off x="1425575" y="2451100"/>
          <a:ext cx="6653213" cy="3405188"/>
        </p:xfrm>
        <a:graphic>
          <a:graphicData uri="http://schemas.openxmlformats.org/presentationml/2006/ole">
            <mc:AlternateContent xmlns:mc="http://schemas.openxmlformats.org/markup-compatibility/2006">
              <mc:Choice xmlns:v="urn:schemas-microsoft-com:vml" Requires="v">
                <p:oleObj name="Chart" r:id="rId4" imgW="6663506" imgH="3407959" progId="Excel.Chart.8">
                  <p:embed/>
                </p:oleObj>
              </mc:Choice>
              <mc:Fallback>
                <p:oleObj name="Chart" r:id="rId4" imgW="6663506" imgH="3407959" progId="Excel.Chart.8">
                  <p:embed/>
                  <p:pic>
                    <p:nvPicPr>
                      <p:cNvPr id="26629" name="Gráfico 5">
                        <a:extLst>
                          <a:ext uri="{FF2B5EF4-FFF2-40B4-BE49-F238E27FC236}">
                            <a16:creationId xmlns:a16="http://schemas.microsoft.com/office/drawing/2014/main" id="{B9E09A44-8279-4F3C-AA21-AB90C30AB45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2451100"/>
                        <a:ext cx="6653213"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6630" name="Imagen 1" descr="image001">
            <a:extLst>
              <a:ext uri="{FF2B5EF4-FFF2-40B4-BE49-F238E27FC236}">
                <a16:creationId xmlns:a16="http://schemas.microsoft.com/office/drawing/2014/main" id="{99AF2788-305A-4D4A-B955-2A7ACF97F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2 Rectángulo">
            <a:extLst>
              <a:ext uri="{FF2B5EF4-FFF2-40B4-BE49-F238E27FC236}">
                <a16:creationId xmlns:a16="http://schemas.microsoft.com/office/drawing/2014/main" id="{812587F7-33E2-44EC-A149-292631235ED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28675" name="Título 1">
            <a:extLst>
              <a:ext uri="{FF2B5EF4-FFF2-40B4-BE49-F238E27FC236}">
                <a16:creationId xmlns:a16="http://schemas.microsoft.com/office/drawing/2014/main" id="{61CCE55D-879B-4B04-A605-BA55D6C66B50}"/>
              </a:ext>
            </a:extLst>
          </p:cNvPr>
          <p:cNvSpPr>
            <a:spLocks noGrp="1"/>
          </p:cNvSpPr>
          <p:nvPr>
            <p:ph type="title"/>
          </p:nvPr>
        </p:nvSpPr>
        <p:spPr>
          <a:xfrm>
            <a:off x="367498" y="246062"/>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28676" name="Marcador de contenido 2">
            <a:extLst>
              <a:ext uri="{FF2B5EF4-FFF2-40B4-BE49-F238E27FC236}">
                <a16:creationId xmlns:a16="http://schemas.microsoft.com/office/drawing/2014/main" id="{FF0995C4-85CA-4309-B13D-126141AB1F1C}"/>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KP-3c Número y porcentaje de trabajadores sexuales que se sometieron a las pruebas y consejería del VIH y que recibieron sus resultados</a:t>
            </a:r>
            <a:endParaRPr lang="es-SV" altLang="es-SV" sz="2000" dirty="0">
              <a:latin typeface="Bembo Std" panose="02020605060306020A03" pitchFamily="18" charset="0"/>
            </a:endParaRPr>
          </a:p>
        </p:txBody>
      </p:sp>
      <p:graphicFrame>
        <p:nvGraphicFramePr>
          <p:cNvPr id="28677" name="Gráfico 6">
            <a:extLst>
              <a:ext uri="{FF2B5EF4-FFF2-40B4-BE49-F238E27FC236}">
                <a16:creationId xmlns:a16="http://schemas.microsoft.com/office/drawing/2014/main" id="{C08F8B6B-09D9-46BF-8B44-33B7B90C1337}"/>
              </a:ext>
            </a:extLst>
          </p:cNvPr>
          <p:cNvGraphicFramePr>
            <a:graphicFrameLocks/>
          </p:cNvGraphicFramePr>
          <p:nvPr/>
        </p:nvGraphicFramePr>
        <p:xfrm>
          <a:off x="1136650" y="2451100"/>
          <a:ext cx="6654800" cy="3260725"/>
        </p:xfrm>
        <a:graphic>
          <a:graphicData uri="http://schemas.openxmlformats.org/presentationml/2006/ole">
            <mc:AlternateContent xmlns:mc="http://schemas.openxmlformats.org/markup-compatibility/2006">
              <mc:Choice xmlns:v="urn:schemas-microsoft-com:vml" Requires="v">
                <p:oleObj name="Chart" r:id="rId4" imgW="6663506" imgH="3267739" progId="Excel.Chart.8">
                  <p:embed/>
                </p:oleObj>
              </mc:Choice>
              <mc:Fallback>
                <p:oleObj name="Chart" r:id="rId4" imgW="6663506" imgH="3267739" progId="Excel.Chart.8">
                  <p:embed/>
                  <p:pic>
                    <p:nvPicPr>
                      <p:cNvPr id="28677" name="Gráfico 6">
                        <a:extLst>
                          <a:ext uri="{FF2B5EF4-FFF2-40B4-BE49-F238E27FC236}">
                            <a16:creationId xmlns:a16="http://schemas.microsoft.com/office/drawing/2014/main" id="{C08F8B6B-09D9-46BF-8B44-33B7B90C133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2451100"/>
                        <a:ext cx="66548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8" name="Imagen 1" descr="image001">
            <a:extLst>
              <a:ext uri="{FF2B5EF4-FFF2-40B4-BE49-F238E27FC236}">
                <a16:creationId xmlns:a16="http://schemas.microsoft.com/office/drawing/2014/main" id="{B38D049D-4572-44EF-9D89-73B75DB1B7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2 Rectángulo">
            <a:extLst>
              <a:ext uri="{FF2B5EF4-FFF2-40B4-BE49-F238E27FC236}">
                <a16:creationId xmlns:a16="http://schemas.microsoft.com/office/drawing/2014/main" id="{14D3F702-2F29-4355-943E-4BB6DDC096F5}"/>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30723" name="Título 1">
            <a:extLst>
              <a:ext uri="{FF2B5EF4-FFF2-40B4-BE49-F238E27FC236}">
                <a16:creationId xmlns:a16="http://schemas.microsoft.com/office/drawing/2014/main" id="{77C7B10B-836A-4462-9677-5627E751823A}"/>
              </a:ext>
            </a:extLst>
          </p:cNvPr>
          <p:cNvSpPr>
            <a:spLocks noGrp="1"/>
          </p:cNvSpPr>
          <p:nvPr>
            <p:ph type="title"/>
          </p:nvPr>
        </p:nvSpPr>
        <p:spPr>
          <a:xfrm>
            <a:off x="386591" y="176840"/>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30724" name="Marcador de contenido 2">
            <a:extLst>
              <a:ext uri="{FF2B5EF4-FFF2-40B4-BE49-F238E27FC236}">
                <a16:creationId xmlns:a16="http://schemas.microsoft.com/office/drawing/2014/main" id="{D825F411-2580-40C9-A4BF-ECBDC3DD51D1}"/>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TCS-1 Número y porcentaje de adultos y niños elegible que actualmente recibe terapia antirretroviral</a:t>
            </a:r>
            <a:endParaRPr lang="es-SV" altLang="es-SV" sz="2000" dirty="0">
              <a:latin typeface="Bembo Std" panose="02020605060306020A03" pitchFamily="18" charset="0"/>
            </a:endParaRPr>
          </a:p>
        </p:txBody>
      </p:sp>
      <p:graphicFrame>
        <p:nvGraphicFramePr>
          <p:cNvPr id="30725" name="Gráfico 5">
            <a:extLst>
              <a:ext uri="{FF2B5EF4-FFF2-40B4-BE49-F238E27FC236}">
                <a16:creationId xmlns:a16="http://schemas.microsoft.com/office/drawing/2014/main" id="{CC587A13-8D5F-4B46-9B7D-1E0E6C543D59}"/>
              </a:ext>
            </a:extLst>
          </p:cNvPr>
          <p:cNvGraphicFramePr>
            <a:graphicFrameLocks/>
          </p:cNvGraphicFramePr>
          <p:nvPr/>
        </p:nvGraphicFramePr>
        <p:xfrm>
          <a:off x="1136650" y="2154238"/>
          <a:ext cx="7083425" cy="3413125"/>
        </p:xfrm>
        <a:graphic>
          <a:graphicData uri="http://schemas.openxmlformats.org/presentationml/2006/ole">
            <mc:AlternateContent xmlns:mc="http://schemas.openxmlformats.org/markup-compatibility/2006">
              <mc:Choice xmlns:v="urn:schemas-microsoft-com:vml" Requires="v">
                <p:oleObj name="Chart" r:id="rId4" imgW="7090262" imgH="3420152" progId="Excel.Chart.8">
                  <p:embed/>
                </p:oleObj>
              </mc:Choice>
              <mc:Fallback>
                <p:oleObj name="Chart" r:id="rId4" imgW="7090262" imgH="3420152" progId="Excel.Chart.8">
                  <p:embed/>
                  <p:pic>
                    <p:nvPicPr>
                      <p:cNvPr id="30725" name="Gráfico 5">
                        <a:extLst>
                          <a:ext uri="{FF2B5EF4-FFF2-40B4-BE49-F238E27FC236}">
                            <a16:creationId xmlns:a16="http://schemas.microsoft.com/office/drawing/2014/main" id="{CC587A13-8D5F-4B46-9B7D-1E0E6C543D5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2154238"/>
                        <a:ext cx="70834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6" name="Imagen 1" descr="image001">
            <a:extLst>
              <a:ext uri="{FF2B5EF4-FFF2-40B4-BE49-F238E27FC236}">
                <a16:creationId xmlns:a16="http://schemas.microsoft.com/office/drawing/2014/main" id="{4E6FFF77-9ECC-4592-BD89-06C356D9F6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2 Rectángulo">
            <a:extLst>
              <a:ext uri="{FF2B5EF4-FFF2-40B4-BE49-F238E27FC236}">
                <a16:creationId xmlns:a16="http://schemas.microsoft.com/office/drawing/2014/main" id="{A896A540-8682-413E-9CD1-A01730FE9538}"/>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32771" name="Título 1">
            <a:extLst>
              <a:ext uri="{FF2B5EF4-FFF2-40B4-BE49-F238E27FC236}">
                <a16:creationId xmlns:a16="http://schemas.microsoft.com/office/drawing/2014/main" id="{6E82FC20-F215-449D-9593-0C90C475FA35}"/>
              </a:ext>
            </a:extLst>
          </p:cNvPr>
          <p:cNvSpPr>
            <a:spLocks noGrp="1"/>
          </p:cNvSpPr>
          <p:nvPr>
            <p:ph type="title"/>
          </p:nvPr>
        </p:nvSpPr>
        <p:spPr>
          <a:xfrm>
            <a:off x="395288" y="576263"/>
            <a:ext cx="7773987" cy="1196975"/>
          </a:xfrm>
        </p:spPr>
        <p:txBody>
          <a:bodyPr/>
          <a:lstStyle/>
          <a:p>
            <a:r>
              <a:rPr lang="es-SV" altLang="es-SV" sz="2000">
                <a:latin typeface="Bembo Std" panose="02020605060306020A03" pitchFamily="18" charset="0"/>
              </a:rPr>
              <a:t>Resultados Ejecución Financiera  SLV-H-MOH </a:t>
            </a:r>
            <a:br>
              <a:rPr lang="es-SV" altLang="es-SV" sz="2000">
                <a:latin typeface="Bembo Std" panose="02020605060306020A03" pitchFamily="18" charset="0"/>
              </a:rPr>
            </a:br>
            <a:r>
              <a:rPr lang="es-SV" altLang="es-SV" sz="2000">
                <a:latin typeface="Bembo Std" panose="02020605060306020A03" pitchFamily="18" charset="0"/>
              </a:rPr>
              <a:t>El Salvador 2019 - 2021:</a:t>
            </a:r>
          </a:p>
        </p:txBody>
      </p:sp>
      <p:pic>
        <p:nvPicPr>
          <p:cNvPr id="32772" name="Imagen 1" descr="image001">
            <a:extLst>
              <a:ext uri="{FF2B5EF4-FFF2-40B4-BE49-F238E27FC236}">
                <a16:creationId xmlns:a16="http://schemas.microsoft.com/office/drawing/2014/main" id="{9EAE4C38-1CB1-40AE-89CE-6BD634235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gen 1">
            <a:extLst>
              <a:ext uri="{FF2B5EF4-FFF2-40B4-BE49-F238E27FC236}">
                <a16:creationId xmlns:a16="http://schemas.microsoft.com/office/drawing/2014/main" id="{136FCBB0-4EAA-4B62-A3AD-DF4D169B165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70816" y="844550"/>
            <a:ext cx="8377898" cy="5752802"/>
          </a:xfrm>
          <a:noFill/>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2 Rectángulo">
            <a:extLst>
              <a:ext uri="{FF2B5EF4-FFF2-40B4-BE49-F238E27FC236}">
                <a16:creationId xmlns:a16="http://schemas.microsoft.com/office/drawing/2014/main" id="{87B882A8-CD09-42FC-BD10-39FF9C435467}"/>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6387" name="Título 1">
            <a:extLst>
              <a:ext uri="{FF2B5EF4-FFF2-40B4-BE49-F238E27FC236}">
                <a16:creationId xmlns:a16="http://schemas.microsoft.com/office/drawing/2014/main" id="{D7545032-D103-4E58-BDF2-DC68D2115549}"/>
              </a:ext>
            </a:extLst>
          </p:cNvPr>
          <p:cNvSpPr>
            <a:spLocks noGrp="1"/>
          </p:cNvSpPr>
          <p:nvPr>
            <p:ph type="title"/>
          </p:nvPr>
        </p:nvSpPr>
        <p:spPr>
          <a:xfrm>
            <a:off x="758825" y="1584325"/>
            <a:ext cx="7773988" cy="1196975"/>
          </a:xfrm>
        </p:spPr>
        <p:txBody>
          <a:bodyPr/>
          <a:lstStyle/>
          <a:p>
            <a:pPr>
              <a:defRPr/>
            </a:pPr>
            <a:r>
              <a:rPr lang="es-SV" altLang="es-SV" sz="2400" b="1" u="sng" dirty="0">
                <a:latin typeface="Bembo Std" panose="02020605060306020A03" pitchFamily="18" charset="0"/>
              </a:rPr>
              <a:t>Desafíos en la respuesta nacional al VIH :</a:t>
            </a:r>
            <a:br>
              <a:rPr lang="es-SV" altLang="es-SV" sz="2400" b="1" u="sng" dirty="0">
                <a:latin typeface="Bembo Std" panose="02020605060306020A03" pitchFamily="18" charset="0"/>
              </a:rPr>
            </a:br>
            <a:br>
              <a:rPr lang="es-SV" altLang="es-SV" sz="2400" b="1" u="sng" dirty="0">
                <a:latin typeface="Bembo Std" panose="02020605060306020A03" pitchFamily="18" charset="0"/>
              </a:rPr>
            </a:br>
            <a:br>
              <a:rPr lang="es-SV" sz="2400" b="1" dirty="0">
                <a:latin typeface="Bembo Std" panose="02020605060306020A03" pitchFamily="18" charset="0"/>
              </a:rPr>
            </a:br>
            <a:br>
              <a:rPr lang="es-SV" sz="1050" dirty="0"/>
            </a:br>
            <a:endParaRPr lang="es-SV" altLang="es-SV" sz="2400" b="1" u="sng" dirty="0">
              <a:latin typeface="Bembo Std" panose="02020605060306020A03" pitchFamily="18" charset="0"/>
            </a:endParaRPr>
          </a:p>
        </p:txBody>
      </p:sp>
      <p:graphicFrame>
        <p:nvGraphicFramePr>
          <p:cNvPr id="6" name="Diagrama 5">
            <a:extLst>
              <a:ext uri="{FF2B5EF4-FFF2-40B4-BE49-F238E27FC236}">
                <a16:creationId xmlns:a16="http://schemas.microsoft.com/office/drawing/2014/main" id="{DEECAAED-EE6F-471E-A82F-7648AE71B5D7}"/>
              </a:ext>
            </a:extLst>
          </p:cNvPr>
          <p:cNvGraphicFramePr/>
          <p:nvPr>
            <p:extLst>
              <p:ext uri="{D42A27DB-BD31-4B8C-83A1-F6EECF244321}">
                <p14:modId xmlns:p14="http://schemas.microsoft.com/office/powerpoint/2010/main" val="3565449513"/>
              </p:ext>
            </p:extLst>
          </p:nvPr>
        </p:nvGraphicFramePr>
        <p:xfrm>
          <a:off x="974725" y="2276872"/>
          <a:ext cx="7485707"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21" name="CuadroTexto 7">
            <a:extLst>
              <a:ext uri="{FF2B5EF4-FFF2-40B4-BE49-F238E27FC236}">
                <a16:creationId xmlns:a16="http://schemas.microsoft.com/office/drawing/2014/main" id="{E96208F2-C488-4A93-BB46-88C59E8092A0}"/>
              </a:ext>
            </a:extLst>
          </p:cNvPr>
          <p:cNvSpPr txBox="1">
            <a:spLocks noChangeArrowheads="1"/>
          </p:cNvSpPr>
          <p:nvPr/>
        </p:nvSpPr>
        <p:spPr bwMode="auto">
          <a:xfrm>
            <a:off x="2124075" y="52292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1800">
                <a:latin typeface="Bembo Std" panose="02020605060306020A03" pitchFamily="18" charset="0"/>
              </a:rPr>
              <a:t>              Disminuir incidencia de VIH en </a:t>
            </a:r>
            <a:r>
              <a:rPr lang="es-SV" altLang="es-SV" sz="1600">
                <a:latin typeface="Bembo Std" panose="02020605060306020A03" pitchFamily="18" charset="0"/>
              </a:rPr>
              <a:t>PC</a:t>
            </a:r>
            <a:endParaRPr lang="es-SV" altLang="es-SV" sz="1800">
              <a:latin typeface="Arial" panose="020B0604020202020204" pitchFamily="34" charset="0"/>
            </a:endParaRPr>
          </a:p>
        </p:txBody>
      </p:sp>
      <p:sp>
        <p:nvSpPr>
          <p:cNvPr id="12" name="Flecha: a la izquierda y derecha 11">
            <a:extLst>
              <a:ext uri="{FF2B5EF4-FFF2-40B4-BE49-F238E27FC236}">
                <a16:creationId xmlns:a16="http://schemas.microsoft.com/office/drawing/2014/main" id="{87F2BEA2-87C2-4E15-9D89-763C71765314}"/>
              </a:ext>
            </a:extLst>
          </p:cNvPr>
          <p:cNvSpPr/>
          <p:nvPr/>
        </p:nvSpPr>
        <p:spPr>
          <a:xfrm>
            <a:off x="1128713" y="1700213"/>
            <a:ext cx="6886575" cy="541337"/>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4823" name="CuadroTexto 12">
            <a:extLst>
              <a:ext uri="{FF2B5EF4-FFF2-40B4-BE49-F238E27FC236}">
                <a16:creationId xmlns:a16="http://schemas.microsoft.com/office/drawing/2014/main" id="{FA2C1C22-A495-4521-A340-58C9A540868C}"/>
              </a:ext>
            </a:extLst>
          </p:cNvPr>
          <p:cNvSpPr txBox="1">
            <a:spLocks noChangeArrowheads="1"/>
          </p:cNvSpPr>
          <p:nvPr/>
        </p:nvSpPr>
        <p:spPr bwMode="auto">
          <a:xfrm>
            <a:off x="1835150" y="17637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1800">
                <a:latin typeface="Bembo Std" panose="02020605060306020A03" pitchFamily="18" charset="0"/>
              </a:rPr>
              <a:t>              Epidemia Concentrada VIH El Salvador </a:t>
            </a:r>
            <a:endParaRPr lang="es-SV" altLang="es-SV" sz="1800">
              <a:latin typeface="Arial" panose="020B0604020202020204" pitchFamily="34" charset="0"/>
            </a:endParaRPr>
          </a:p>
        </p:txBody>
      </p:sp>
      <p:pic>
        <p:nvPicPr>
          <p:cNvPr id="34824" name="Imagen 1" descr="image001">
            <a:extLst>
              <a:ext uri="{FF2B5EF4-FFF2-40B4-BE49-F238E27FC236}">
                <a16:creationId xmlns:a16="http://schemas.microsoft.com/office/drawing/2014/main" id="{404C6555-E471-43F3-80CE-60BB65D43E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2 Rectángulo">
            <a:extLst>
              <a:ext uri="{FF2B5EF4-FFF2-40B4-BE49-F238E27FC236}">
                <a16:creationId xmlns:a16="http://schemas.microsoft.com/office/drawing/2014/main" id="{56FD2314-4E00-4CC2-A630-0F6A1169104E}"/>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6387" name="Título 1">
            <a:extLst>
              <a:ext uri="{FF2B5EF4-FFF2-40B4-BE49-F238E27FC236}">
                <a16:creationId xmlns:a16="http://schemas.microsoft.com/office/drawing/2014/main" id="{CFE32B76-1DA6-4469-899A-1649D491E79F}"/>
              </a:ext>
            </a:extLst>
          </p:cNvPr>
          <p:cNvSpPr>
            <a:spLocks noGrp="1"/>
          </p:cNvSpPr>
          <p:nvPr>
            <p:ph type="title"/>
          </p:nvPr>
        </p:nvSpPr>
        <p:spPr>
          <a:xfrm>
            <a:off x="758825" y="1152525"/>
            <a:ext cx="7773988" cy="1196975"/>
          </a:xfrm>
        </p:spPr>
        <p:txBody>
          <a:bodyPr/>
          <a:lstStyle/>
          <a:p>
            <a:pPr>
              <a:defRPr/>
            </a:pPr>
            <a:r>
              <a:rPr lang="es-SV" altLang="es-SV" sz="2400" b="1" u="sng" dirty="0">
                <a:latin typeface="Bembo Std" panose="02020605060306020A03" pitchFamily="18" charset="0"/>
              </a:rPr>
              <a:t>Desafíos en la respuesta nacional al VIH :</a:t>
            </a:r>
            <a:br>
              <a:rPr lang="es-SV" altLang="es-SV" sz="2400" b="1" u="sng" dirty="0">
                <a:latin typeface="Bembo Std" panose="02020605060306020A03" pitchFamily="18" charset="0"/>
              </a:rPr>
            </a:br>
            <a:br>
              <a:rPr lang="es-SV" altLang="es-SV" sz="2400" b="1" u="sng" dirty="0">
                <a:latin typeface="Bembo Std" panose="02020605060306020A03" pitchFamily="18" charset="0"/>
              </a:rPr>
            </a:br>
            <a:br>
              <a:rPr lang="es-SV" sz="2400" b="1" dirty="0">
                <a:latin typeface="Bembo Std" panose="02020605060306020A03" pitchFamily="18" charset="0"/>
              </a:rPr>
            </a:br>
            <a:br>
              <a:rPr lang="es-SV" sz="1050" dirty="0"/>
            </a:br>
            <a:endParaRPr lang="es-SV" altLang="es-SV" sz="2400" b="1" u="sng" dirty="0">
              <a:latin typeface="Bembo Std" panose="02020605060306020A03" pitchFamily="18" charset="0"/>
            </a:endParaRPr>
          </a:p>
        </p:txBody>
      </p:sp>
      <p:graphicFrame>
        <p:nvGraphicFramePr>
          <p:cNvPr id="6" name="Diagrama 5">
            <a:extLst>
              <a:ext uri="{FF2B5EF4-FFF2-40B4-BE49-F238E27FC236}">
                <a16:creationId xmlns:a16="http://schemas.microsoft.com/office/drawing/2014/main" id="{A5A9CAA6-7A7D-411C-9221-B3C0E270912D}"/>
              </a:ext>
            </a:extLst>
          </p:cNvPr>
          <p:cNvGraphicFramePr/>
          <p:nvPr>
            <p:extLst>
              <p:ext uri="{D42A27DB-BD31-4B8C-83A1-F6EECF244321}">
                <p14:modId xmlns:p14="http://schemas.microsoft.com/office/powerpoint/2010/main" val="1121033321"/>
              </p:ext>
            </p:extLst>
          </p:nvPr>
        </p:nvGraphicFramePr>
        <p:xfrm>
          <a:off x="974725" y="2276872"/>
          <a:ext cx="7557715"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869" name="CuadroTexto 7">
            <a:extLst>
              <a:ext uri="{FF2B5EF4-FFF2-40B4-BE49-F238E27FC236}">
                <a16:creationId xmlns:a16="http://schemas.microsoft.com/office/drawing/2014/main" id="{A22DEDAF-99D6-4BFD-8CCF-F1F87946B8BF}"/>
              </a:ext>
            </a:extLst>
          </p:cNvPr>
          <p:cNvSpPr txBox="1">
            <a:spLocks noChangeArrowheads="1"/>
          </p:cNvSpPr>
          <p:nvPr/>
        </p:nvSpPr>
        <p:spPr bwMode="auto">
          <a:xfrm>
            <a:off x="1547813" y="56610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SV" altLang="es-SV" sz="1800">
                <a:latin typeface="Bembo Std" panose="02020605060306020A03" pitchFamily="18" charset="0"/>
              </a:rPr>
              <a:t>              	Continuar ruta hacia ODM </a:t>
            </a:r>
            <a:endParaRPr lang="es-SV" altLang="es-SV" sz="1800">
              <a:latin typeface="Arial" panose="020B0604020202020204" pitchFamily="34" charset="0"/>
            </a:endParaRPr>
          </a:p>
        </p:txBody>
      </p:sp>
      <p:sp>
        <p:nvSpPr>
          <p:cNvPr id="12" name="Flecha: a la izquierda y derecha 11">
            <a:extLst>
              <a:ext uri="{FF2B5EF4-FFF2-40B4-BE49-F238E27FC236}">
                <a16:creationId xmlns:a16="http://schemas.microsoft.com/office/drawing/2014/main" id="{9A07C92B-B66F-4D47-87E2-B10083D59361}"/>
              </a:ext>
            </a:extLst>
          </p:cNvPr>
          <p:cNvSpPr/>
          <p:nvPr/>
        </p:nvSpPr>
        <p:spPr>
          <a:xfrm>
            <a:off x="1128713" y="1700213"/>
            <a:ext cx="6886575" cy="541337"/>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6871" name="CuadroTexto 12">
            <a:extLst>
              <a:ext uri="{FF2B5EF4-FFF2-40B4-BE49-F238E27FC236}">
                <a16:creationId xmlns:a16="http://schemas.microsoft.com/office/drawing/2014/main" id="{9FBE08AC-FFFB-426C-A31D-2F28C337B202}"/>
              </a:ext>
            </a:extLst>
          </p:cNvPr>
          <p:cNvSpPr txBox="1">
            <a:spLocks noChangeArrowheads="1"/>
          </p:cNvSpPr>
          <p:nvPr/>
        </p:nvSpPr>
        <p:spPr bwMode="auto">
          <a:xfrm>
            <a:off x="2843213" y="1763713"/>
            <a:ext cx="5616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1800">
                <a:latin typeface="Bembo Std" panose="02020605060306020A03" pitchFamily="18" charset="0"/>
              </a:rPr>
              <a:t>              Población   con VIH </a:t>
            </a:r>
          </a:p>
          <a:p>
            <a:pPr>
              <a:spcBef>
                <a:spcPct val="0"/>
              </a:spcBef>
              <a:buFontTx/>
              <a:buNone/>
            </a:pPr>
            <a:endParaRPr lang="es-SV" altLang="es-SV" sz="1800">
              <a:latin typeface="Arial" panose="020B0604020202020204" pitchFamily="34" charset="0"/>
            </a:endParaRPr>
          </a:p>
        </p:txBody>
      </p:sp>
      <p:pic>
        <p:nvPicPr>
          <p:cNvPr id="36872" name="Imagen 1" descr="image001">
            <a:extLst>
              <a:ext uri="{FF2B5EF4-FFF2-40B4-BE49-F238E27FC236}">
                <a16:creationId xmlns:a16="http://schemas.microsoft.com/office/drawing/2014/main" id="{3E257F24-5F76-4987-A6BE-2BC4236D0B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1 Rectángulo">
            <a:extLst>
              <a:ext uri="{FF2B5EF4-FFF2-40B4-BE49-F238E27FC236}">
                <a16:creationId xmlns:a16="http://schemas.microsoft.com/office/drawing/2014/main" id="{32EADCF6-EC1E-4AC2-84AB-7ADBF0182535}"/>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8" name="1 Título">
            <a:extLst>
              <a:ext uri="{FF2B5EF4-FFF2-40B4-BE49-F238E27FC236}">
                <a16:creationId xmlns:a16="http://schemas.microsoft.com/office/drawing/2014/main" id="{9818B7E1-7DAD-4831-ABEF-A1A2677E1861}"/>
              </a:ext>
            </a:extLst>
          </p:cNvPr>
          <p:cNvSpPr txBox="1">
            <a:spLocks/>
          </p:cNvSpPr>
          <p:nvPr/>
        </p:nvSpPr>
        <p:spPr>
          <a:xfrm>
            <a:off x="611188" y="868363"/>
            <a:ext cx="7951787" cy="473075"/>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Bef>
                <a:spcPts val="0"/>
              </a:spcBef>
              <a:spcAft>
                <a:spcPts val="0"/>
              </a:spcAft>
              <a:defRPr/>
            </a:pPr>
            <a:br>
              <a:rPr lang="es-SV" sz="1800" b="1" dirty="0">
                <a:solidFill>
                  <a:prstClr val="black"/>
                </a:solidFill>
              </a:rPr>
            </a:br>
            <a:br>
              <a:rPr lang="es-SV" sz="1800" b="1" dirty="0">
                <a:solidFill>
                  <a:prstClr val="black"/>
                </a:solidFill>
              </a:rPr>
            </a:br>
            <a:r>
              <a:rPr lang="es-SV" sz="9600" b="1" dirty="0">
                <a:solidFill>
                  <a:prstClr val="black"/>
                </a:solidFill>
                <a:latin typeface="Bembo Std" panose="02020605060306020A03" pitchFamily="18" charset="0"/>
              </a:rPr>
              <a:t>Subvención SLV-M-MOH 2017- 2019  </a:t>
            </a:r>
            <a:endParaRPr lang="es-SV" sz="9600" dirty="0">
              <a:latin typeface="Bembo Std" panose="02020605060306020A03" pitchFamily="18" charset="0"/>
            </a:endParaRPr>
          </a:p>
        </p:txBody>
      </p:sp>
      <p:pic>
        <p:nvPicPr>
          <p:cNvPr id="38916" name="Marcador de contenido 2">
            <a:extLst>
              <a:ext uri="{FF2B5EF4-FFF2-40B4-BE49-F238E27FC236}">
                <a16:creationId xmlns:a16="http://schemas.microsoft.com/office/drawing/2014/main" id="{B65A9596-CD17-4111-B71F-5B3534AC0EE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042988" y="1600200"/>
            <a:ext cx="7200900" cy="4276725"/>
          </a:xfrm>
        </p:spPr>
      </p:pic>
      <p:pic>
        <p:nvPicPr>
          <p:cNvPr id="38917" name="Imagen 1" descr="image001">
            <a:extLst>
              <a:ext uri="{FF2B5EF4-FFF2-40B4-BE49-F238E27FC236}">
                <a16:creationId xmlns:a16="http://schemas.microsoft.com/office/drawing/2014/main" id="{362265C3-F824-4862-94B8-2941E9205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1 Rectángulo">
            <a:extLst>
              <a:ext uri="{FF2B5EF4-FFF2-40B4-BE49-F238E27FC236}">
                <a16:creationId xmlns:a16="http://schemas.microsoft.com/office/drawing/2014/main" id="{ED8280B3-BD8C-4292-A954-0B6F6BEF57BF}"/>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8" name="1 Título">
            <a:extLst>
              <a:ext uri="{FF2B5EF4-FFF2-40B4-BE49-F238E27FC236}">
                <a16:creationId xmlns:a16="http://schemas.microsoft.com/office/drawing/2014/main" id="{D2C00835-A2B5-4F38-921E-625C7C310874}"/>
              </a:ext>
            </a:extLst>
          </p:cNvPr>
          <p:cNvSpPr txBox="1">
            <a:spLocks/>
          </p:cNvSpPr>
          <p:nvPr/>
        </p:nvSpPr>
        <p:spPr>
          <a:xfrm>
            <a:off x="611188" y="868363"/>
            <a:ext cx="7951787" cy="473075"/>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Bef>
                <a:spcPts val="0"/>
              </a:spcBef>
              <a:spcAft>
                <a:spcPts val="0"/>
              </a:spcAft>
              <a:defRPr/>
            </a:pPr>
            <a:br>
              <a:rPr lang="es-SV" sz="1800" b="1" dirty="0">
                <a:solidFill>
                  <a:prstClr val="black"/>
                </a:solidFill>
              </a:rPr>
            </a:br>
            <a:br>
              <a:rPr lang="es-SV" sz="1800" b="1" dirty="0">
                <a:solidFill>
                  <a:prstClr val="black"/>
                </a:solidFill>
              </a:rPr>
            </a:br>
            <a:r>
              <a:rPr lang="es-SV" sz="9600" b="1" dirty="0">
                <a:solidFill>
                  <a:prstClr val="black"/>
                </a:solidFill>
                <a:latin typeface="Bembo Std" panose="02020605060306020A03" pitchFamily="18" charset="0"/>
              </a:rPr>
              <a:t>Subvención SLV-M-MOH 2017- 2019  </a:t>
            </a:r>
            <a:endParaRPr lang="es-SV" sz="9600" dirty="0">
              <a:latin typeface="Bembo Std" panose="02020605060306020A03" pitchFamily="18" charset="0"/>
            </a:endParaRPr>
          </a:p>
        </p:txBody>
      </p:sp>
      <p:graphicFrame>
        <p:nvGraphicFramePr>
          <p:cNvPr id="6" name="Marcador de contenido 5">
            <a:extLst>
              <a:ext uri="{FF2B5EF4-FFF2-40B4-BE49-F238E27FC236}">
                <a16:creationId xmlns:a16="http://schemas.microsoft.com/office/drawing/2014/main" id="{AEFFE6DB-99FA-4A21-A502-FA5B53F56FDE}"/>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65" name="Imagen 1" descr="image001">
            <a:extLst>
              <a:ext uri="{FF2B5EF4-FFF2-40B4-BE49-F238E27FC236}">
                <a16:creationId xmlns:a16="http://schemas.microsoft.com/office/drawing/2014/main" id="{BAE5871F-079B-4D8D-B089-3146D5A1CF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98425"/>
            <a:ext cx="10064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1 Rectángulo">
            <a:extLst>
              <a:ext uri="{FF2B5EF4-FFF2-40B4-BE49-F238E27FC236}">
                <a16:creationId xmlns:a16="http://schemas.microsoft.com/office/drawing/2014/main" id="{2F42BF48-0A9D-475B-A6EF-9D0A06C683F2}"/>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8" name="1 Título">
            <a:extLst>
              <a:ext uri="{FF2B5EF4-FFF2-40B4-BE49-F238E27FC236}">
                <a16:creationId xmlns:a16="http://schemas.microsoft.com/office/drawing/2014/main" id="{2FB64B2E-9006-4DEC-918F-D2444CEF0419}"/>
              </a:ext>
            </a:extLst>
          </p:cNvPr>
          <p:cNvSpPr txBox="1">
            <a:spLocks/>
          </p:cNvSpPr>
          <p:nvPr/>
        </p:nvSpPr>
        <p:spPr>
          <a:xfrm>
            <a:off x="596106" y="650875"/>
            <a:ext cx="7951787" cy="473075"/>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Bef>
                <a:spcPts val="0"/>
              </a:spcBef>
              <a:spcAft>
                <a:spcPts val="0"/>
              </a:spcAft>
              <a:defRPr/>
            </a:pPr>
            <a:br>
              <a:rPr lang="es-SV" sz="1800" b="1" dirty="0">
                <a:solidFill>
                  <a:prstClr val="black"/>
                </a:solidFill>
              </a:rPr>
            </a:br>
            <a:br>
              <a:rPr lang="es-SV" sz="1800" b="1" dirty="0">
                <a:solidFill>
                  <a:prstClr val="black"/>
                </a:solidFill>
              </a:rPr>
            </a:br>
            <a:r>
              <a:rPr lang="es-SV" sz="9600" b="1" dirty="0">
                <a:solidFill>
                  <a:prstClr val="black"/>
                </a:solidFill>
                <a:latin typeface="Bembo Std" panose="02020605060306020A03" pitchFamily="18" charset="0"/>
              </a:rPr>
              <a:t>Subvención SLV-M-MOH 2017- 2019  </a:t>
            </a:r>
            <a:endParaRPr lang="es-SV" sz="9600" dirty="0">
              <a:latin typeface="Bembo Std" panose="02020605060306020A03" pitchFamily="18" charset="0"/>
            </a:endParaRPr>
          </a:p>
        </p:txBody>
      </p:sp>
      <p:sp>
        <p:nvSpPr>
          <p:cNvPr id="43012" name="CuadroTexto 8">
            <a:extLst>
              <a:ext uri="{FF2B5EF4-FFF2-40B4-BE49-F238E27FC236}">
                <a16:creationId xmlns:a16="http://schemas.microsoft.com/office/drawing/2014/main" id="{F6B21FAB-A76A-4226-A74C-9572740E747D}"/>
              </a:ext>
            </a:extLst>
          </p:cNvPr>
          <p:cNvSpPr txBox="1">
            <a:spLocks noChangeArrowheads="1"/>
          </p:cNvSpPr>
          <p:nvPr/>
        </p:nvSpPr>
        <p:spPr bwMode="auto">
          <a:xfrm>
            <a:off x="2286000" y="1557338"/>
            <a:ext cx="523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t">
              <a:spcBef>
                <a:spcPct val="0"/>
              </a:spcBef>
              <a:buFontTx/>
              <a:buNone/>
            </a:pPr>
            <a:r>
              <a:rPr lang="es-MX" altLang="es-SV" sz="1800">
                <a:solidFill>
                  <a:srgbClr val="000000"/>
                </a:solidFill>
                <a:latin typeface="Bembo Std" panose="02020605060306020A03" pitchFamily="18" charset="0"/>
              </a:rPr>
              <a:t>“El Salvador libre de Malaria, un esfuerzo de país”</a:t>
            </a:r>
          </a:p>
        </p:txBody>
      </p:sp>
      <p:graphicFrame>
        <p:nvGraphicFramePr>
          <p:cNvPr id="10" name="3 Marcador de contenido">
            <a:extLst>
              <a:ext uri="{FF2B5EF4-FFF2-40B4-BE49-F238E27FC236}">
                <a16:creationId xmlns:a16="http://schemas.microsoft.com/office/drawing/2014/main" id="{1C751A19-589F-4647-92A4-1485A9F79D51}"/>
              </a:ext>
            </a:extLst>
          </p:cNvPr>
          <p:cNvGraphicFramePr>
            <a:graphicFrameLocks noGrp="1"/>
          </p:cNvGraphicFramePr>
          <p:nvPr>
            <p:ph idx="1"/>
            <p:extLst>
              <p:ext uri="{D42A27DB-BD31-4B8C-83A1-F6EECF244321}">
                <p14:modId xmlns:p14="http://schemas.microsoft.com/office/powerpoint/2010/main" val="1632725319"/>
              </p:ext>
            </p:extLst>
          </p:nvPr>
        </p:nvGraphicFramePr>
        <p:xfrm>
          <a:off x="1151236" y="1268413"/>
          <a:ext cx="7740352" cy="5331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014" name="Imagen 1" descr="image001">
            <a:extLst>
              <a:ext uri="{FF2B5EF4-FFF2-40B4-BE49-F238E27FC236}">
                <a16:creationId xmlns:a16="http://schemas.microsoft.com/office/drawing/2014/main" id="{ED32661D-B23C-4F16-8002-75B440B2D1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8" y="0"/>
            <a:ext cx="162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1 Rectángulo">
            <a:extLst>
              <a:ext uri="{FF2B5EF4-FFF2-40B4-BE49-F238E27FC236}">
                <a16:creationId xmlns:a16="http://schemas.microsoft.com/office/drawing/2014/main" id="{3D576BD8-E223-44B6-BD0A-FE4D9EC4C17E}"/>
              </a:ext>
            </a:extLst>
          </p:cNvPr>
          <p:cNvSpPr>
            <a:spLocks noChangeArrowheads="1"/>
          </p:cNvSpPr>
          <p:nvPr/>
        </p:nvSpPr>
        <p:spPr bwMode="auto">
          <a:xfrm>
            <a:off x="827088" y="1268413"/>
            <a:ext cx="7848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p>
          <a:p>
            <a:pPr>
              <a:spcBef>
                <a:spcPct val="0"/>
              </a:spcBef>
              <a:buFontTx/>
              <a:buNone/>
            </a:pPr>
            <a:endParaRPr lang="es-SV" altLang="es-SV" sz="1600">
              <a:latin typeface="Arial" panose="020B0604020202020204" pitchFamily="34" charset="0"/>
            </a:endParaRPr>
          </a:p>
        </p:txBody>
      </p:sp>
      <p:sp>
        <p:nvSpPr>
          <p:cNvPr id="6147" name="CuadroTexto 4">
            <a:extLst>
              <a:ext uri="{FF2B5EF4-FFF2-40B4-BE49-F238E27FC236}">
                <a16:creationId xmlns:a16="http://schemas.microsoft.com/office/drawing/2014/main" id="{FCC2871F-6D51-49F5-8685-1AB29E2B6802}"/>
              </a:ext>
            </a:extLst>
          </p:cNvPr>
          <p:cNvSpPr txBox="1">
            <a:spLocks noChangeArrowheads="1"/>
          </p:cNvSpPr>
          <p:nvPr/>
        </p:nvSpPr>
        <p:spPr bwMode="auto">
          <a:xfrm>
            <a:off x="1619250" y="766763"/>
            <a:ext cx="5184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altLang="es-SV" sz="1800">
                <a:solidFill>
                  <a:srgbClr val="000000"/>
                </a:solidFill>
                <a:latin typeface="Bembo Std" pitchFamily="18" charset="0"/>
              </a:rPr>
              <a:t>Impacto y resultados clave y vidas salvadas a nivel mundial </a:t>
            </a:r>
          </a:p>
        </p:txBody>
      </p:sp>
      <p:pic>
        <p:nvPicPr>
          <p:cNvPr id="6148" name="Imagen 3">
            <a:extLst>
              <a:ext uri="{FF2B5EF4-FFF2-40B4-BE49-F238E27FC236}">
                <a16:creationId xmlns:a16="http://schemas.microsoft.com/office/drawing/2014/main" id="{AC5AC7EB-FC44-4E40-B709-636CD09BD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250" t="26199" r="34250" b="20599"/>
          <a:stretch>
            <a:fillRect/>
          </a:stretch>
        </p:blipFill>
        <p:spPr bwMode="auto">
          <a:xfrm>
            <a:off x="684213" y="1773238"/>
            <a:ext cx="5399087"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CuadroTexto 8">
            <a:extLst>
              <a:ext uri="{FF2B5EF4-FFF2-40B4-BE49-F238E27FC236}">
                <a16:creationId xmlns:a16="http://schemas.microsoft.com/office/drawing/2014/main" id="{DE40404F-7078-4389-8C98-DA6C927AA803}"/>
              </a:ext>
            </a:extLst>
          </p:cNvPr>
          <p:cNvSpPr txBox="1">
            <a:spLocks noChangeArrowheads="1"/>
          </p:cNvSpPr>
          <p:nvPr/>
        </p:nvSpPr>
        <p:spPr bwMode="auto">
          <a:xfrm>
            <a:off x="6084888" y="2120900"/>
            <a:ext cx="2590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SV" sz="1400">
                <a:solidFill>
                  <a:srgbClr val="000000"/>
                </a:solidFill>
                <a:latin typeface="Bembo Std" pitchFamily="18" charset="0"/>
              </a:rPr>
              <a:t>En 2021, el Fondo Mundial celebro </a:t>
            </a:r>
            <a:r>
              <a:rPr lang="es-MX" altLang="es-SV" sz="1400" b="1" u="sng">
                <a:solidFill>
                  <a:srgbClr val="000000"/>
                </a:solidFill>
                <a:latin typeface="Bembo Std" pitchFamily="18" charset="0"/>
                <a:hlinkClick r:id="rId5" tooltip="20 Years of Impact"/>
              </a:rPr>
              <a:t>20 años</a:t>
            </a:r>
            <a:r>
              <a:rPr lang="es-MX" altLang="es-SV" sz="1400">
                <a:solidFill>
                  <a:srgbClr val="000000"/>
                </a:solidFill>
                <a:latin typeface="Bembo Std" pitchFamily="18" charset="0"/>
              </a:rPr>
              <a:t> desde su fundación. </a:t>
            </a:r>
          </a:p>
          <a:p>
            <a:pPr algn="just">
              <a:spcBef>
                <a:spcPct val="0"/>
              </a:spcBef>
              <a:buFontTx/>
              <a:buNone/>
            </a:pPr>
            <a:r>
              <a:rPr lang="es-MX" altLang="es-SV" sz="1400">
                <a:solidFill>
                  <a:srgbClr val="000000"/>
                </a:solidFill>
                <a:latin typeface="Bembo Std" pitchFamily="18" charset="0"/>
              </a:rPr>
              <a:t>Durante ese tiempo,  se han logrado avances notables contra el VIH, la tuberculosis y la malaria. </a:t>
            </a:r>
          </a:p>
          <a:p>
            <a:pPr algn="just">
              <a:spcBef>
                <a:spcPct val="0"/>
              </a:spcBef>
              <a:buFontTx/>
              <a:buNone/>
            </a:pPr>
            <a:endParaRPr lang="es-MX" altLang="es-SV" sz="1400">
              <a:solidFill>
                <a:srgbClr val="000000"/>
              </a:solidFill>
              <a:latin typeface="Bembo Std" pitchFamily="18" charset="0"/>
            </a:endParaRPr>
          </a:p>
          <a:p>
            <a:pPr algn="just">
              <a:spcBef>
                <a:spcPct val="0"/>
              </a:spcBef>
              <a:buFontTx/>
              <a:buNone/>
            </a:pPr>
            <a:r>
              <a:rPr lang="es-MX" altLang="es-SV" sz="1400">
                <a:solidFill>
                  <a:srgbClr val="000000"/>
                </a:solidFill>
                <a:latin typeface="Bembo Std" pitchFamily="18" charset="0"/>
              </a:rPr>
              <a:t>Los programas de salud apoyados por la alianza del Fondo Mundial habían salvado 44 millones de vidas a finales de 2020. </a:t>
            </a:r>
          </a:p>
          <a:p>
            <a:pPr algn="just">
              <a:spcBef>
                <a:spcPct val="0"/>
              </a:spcBef>
              <a:buFontTx/>
              <a:buNone/>
            </a:pPr>
            <a:endParaRPr lang="es-MX" altLang="es-SV" sz="1400">
              <a:solidFill>
                <a:srgbClr val="000000"/>
              </a:solidFill>
              <a:latin typeface="Bembo Std" pitchFamily="18" charset="0"/>
            </a:endParaRPr>
          </a:p>
          <a:p>
            <a:pPr algn="just">
              <a:spcBef>
                <a:spcPct val="0"/>
              </a:spcBef>
              <a:buFontTx/>
              <a:buNone/>
            </a:pPr>
            <a:r>
              <a:rPr lang="es-MX" altLang="es-SV" sz="1400">
                <a:solidFill>
                  <a:srgbClr val="000000"/>
                </a:solidFill>
                <a:latin typeface="Bembo Std" pitchFamily="18" charset="0"/>
              </a:rPr>
              <a:t>En general, el número de muertes causadas por el SIDA, la tuberculosis y la malaria cada año se ha reducido en un 46% desde 2002 en los países donde invierte el Fondo Mundial.</a:t>
            </a:r>
            <a:endParaRPr lang="es-SV" altLang="es-SV" sz="1400">
              <a:latin typeface="Bembo Std" pitchFamily="18" charset="0"/>
            </a:endParaRPr>
          </a:p>
        </p:txBody>
      </p:sp>
      <p:sp>
        <p:nvSpPr>
          <p:cNvPr id="6150" name="CuadroTexto 5">
            <a:extLst>
              <a:ext uri="{FF2B5EF4-FFF2-40B4-BE49-F238E27FC236}">
                <a16:creationId xmlns:a16="http://schemas.microsoft.com/office/drawing/2014/main" id="{FD5FF2A2-94A2-46A6-A4CC-40B4E7BAAF51}"/>
              </a:ext>
            </a:extLst>
          </p:cNvPr>
          <p:cNvSpPr txBox="1">
            <a:spLocks noChangeArrowheads="1"/>
          </p:cNvSpPr>
          <p:nvPr/>
        </p:nvSpPr>
        <p:spPr bwMode="auto">
          <a:xfrm>
            <a:off x="709613" y="6089650"/>
            <a:ext cx="60944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700" b="1">
                <a:latin typeface="Bembo Std" pitchFamily="18" charset="0"/>
              </a:rPr>
              <a:t>Fuente: </a:t>
            </a:r>
            <a:r>
              <a:rPr lang="es-MX" altLang="es-SV" sz="700">
                <a:latin typeface="Arial" panose="020B0604020202020204" pitchFamily="34" charset="0"/>
                <a:hlinkClick r:id="rId6"/>
              </a:rPr>
              <a:t>Inicio - El Fondo Mundial de Lucha contra el SIDA, la Tuberculosis y la Malaria (theglobalfund.org)</a:t>
            </a:r>
            <a:endParaRPr lang="es-SV" altLang="es-SV" sz="700" b="1">
              <a:latin typeface="Bembo Std" pitchFamily="18" charset="0"/>
            </a:endParaRPr>
          </a:p>
        </p:txBody>
      </p:sp>
      <p:pic>
        <p:nvPicPr>
          <p:cNvPr id="6151" name="Imagen 1" descr="image001">
            <a:extLst>
              <a:ext uri="{FF2B5EF4-FFF2-40B4-BE49-F238E27FC236}">
                <a16:creationId xmlns:a16="http://schemas.microsoft.com/office/drawing/2014/main" id="{E8B183ED-D88B-42E1-B976-C3A09390C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8"/>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1 Rectángulo">
            <a:extLst>
              <a:ext uri="{FF2B5EF4-FFF2-40B4-BE49-F238E27FC236}">
                <a16:creationId xmlns:a16="http://schemas.microsoft.com/office/drawing/2014/main" id="{B0A0F749-3844-445F-BF67-424538E23211}"/>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45059" name="CuadroTexto 8">
            <a:extLst>
              <a:ext uri="{FF2B5EF4-FFF2-40B4-BE49-F238E27FC236}">
                <a16:creationId xmlns:a16="http://schemas.microsoft.com/office/drawing/2014/main" id="{AD54A816-9D82-4581-BC02-4CC247C4085B}"/>
              </a:ext>
            </a:extLst>
          </p:cNvPr>
          <p:cNvSpPr txBox="1">
            <a:spLocks noChangeArrowheads="1"/>
          </p:cNvSpPr>
          <p:nvPr/>
        </p:nvSpPr>
        <p:spPr bwMode="auto">
          <a:xfrm>
            <a:off x="2286000" y="1557338"/>
            <a:ext cx="523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t">
              <a:spcBef>
                <a:spcPct val="0"/>
              </a:spcBef>
              <a:buFontTx/>
              <a:buNone/>
            </a:pPr>
            <a:r>
              <a:rPr lang="es-MX" altLang="es-SV" sz="1800">
                <a:solidFill>
                  <a:srgbClr val="000000"/>
                </a:solidFill>
                <a:latin typeface="Bembo Std" panose="02020605060306020A03" pitchFamily="18" charset="0"/>
              </a:rPr>
              <a:t>“El Salvador libre de Malaria, un esfuerzo de país”</a:t>
            </a:r>
          </a:p>
        </p:txBody>
      </p:sp>
      <p:pic>
        <p:nvPicPr>
          <p:cNvPr id="45060" name="Imagen 1" descr="image001">
            <a:extLst>
              <a:ext uri="{FF2B5EF4-FFF2-40B4-BE49-F238E27FC236}">
                <a16:creationId xmlns:a16="http://schemas.microsoft.com/office/drawing/2014/main" id="{7BB3F0C1-2D49-4AF7-A34F-7D05E3531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162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Marcador de contenido 4">
            <a:extLst>
              <a:ext uri="{FF2B5EF4-FFF2-40B4-BE49-F238E27FC236}">
                <a16:creationId xmlns:a16="http://schemas.microsoft.com/office/drawing/2014/main" id="{DCD128AE-8E88-43D4-A079-A34835A58BE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7043" t="11961" r="8832" b="7091"/>
          <a:stretch>
            <a:fillRect/>
          </a:stretch>
        </p:blipFill>
        <p:spPr>
          <a:xfrm>
            <a:off x="755650" y="66675"/>
            <a:ext cx="6264275" cy="3717925"/>
          </a:xfrm>
        </p:spPr>
      </p:pic>
      <p:sp>
        <p:nvSpPr>
          <p:cNvPr id="45062" name="CuadroTexto 11">
            <a:extLst>
              <a:ext uri="{FF2B5EF4-FFF2-40B4-BE49-F238E27FC236}">
                <a16:creationId xmlns:a16="http://schemas.microsoft.com/office/drawing/2014/main" id="{D892A0AE-28CF-47FA-B685-521B9ABDFDBA}"/>
              </a:ext>
            </a:extLst>
          </p:cNvPr>
          <p:cNvSpPr txBox="1">
            <a:spLocks noChangeArrowheads="1"/>
          </p:cNvSpPr>
          <p:nvPr/>
        </p:nvSpPr>
        <p:spPr bwMode="auto">
          <a:xfrm>
            <a:off x="323850" y="3848100"/>
            <a:ext cx="84232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SV" altLang="es-SV" sz="1200" b="1">
                <a:solidFill>
                  <a:srgbClr val="3C4245"/>
                </a:solidFill>
                <a:latin typeface="Arial" panose="020B0604020202020204" pitchFamily="34" charset="0"/>
              </a:rPr>
              <a:t>Se trata del primer país centroamericano y el tercero de las Américas en años recientes que recibe esta certificación</a:t>
            </a:r>
          </a:p>
          <a:p>
            <a:pPr algn="just">
              <a:spcBef>
                <a:spcPct val="0"/>
              </a:spcBef>
              <a:buFontTx/>
              <a:buNone/>
            </a:pPr>
            <a:r>
              <a:rPr lang="es-SV" altLang="es-SV" sz="1200">
                <a:solidFill>
                  <a:srgbClr val="6A6A6A"/>
                </a:solidFill>
                <a:latin typeface="Arial" panose="020B0604020202020204" pitchFamily="34" charset="0"/>
              </a:rPr>
              <a:t>25 de febrero de 2021</a:t>
            </a:r>
            <a:r>
              <a:rPr lang="es-SV" altLang="es-SV" sz="1200" b="1">
                <a:solidFill>
                  <a:srgbClr val="6A6A6A"/>
                </a:solidFill>
                <a:latin typeface="Arial" panose="020B0604020202020204" pitchFamily="34" charset="0"/>
              </a:rPr>
              <a:t> </a:t>
            </a:r>
            <a:r>
              <a:rPr lang="es-SV" altLang="es-SV" sz="1200">
                <a:solidFill>
                  <a:srgbClr val="6A6A6A"/>
                </a:solidFill>
                <a:latin typeface="Arial" panose="020B0604020202020204" pitchFamily="34" charset="0"/>
              </a:rPr>
              <a:t>Comunicado de prensa</a:t>
            </a:r>
          </a:p>
          <a:p>
            <a:pPr algn="just">
              <a:spcBef>
                <a:spcPct val="0"/>
              </a:spcBef>
              <a:buFontTx/>
              <a:buNone/>
            </a:pPr>
            <a:r>
              <a:rPr lang="es-SV" altLang="es-SV" sz="1200">
                <a:solidFill>
                  <a:srgbClr val="6A6A6A"/>
                </a:solidFill>
                <a:latin typeface="Arial" panose="020B0604020202020204" pitchFamily="34" charset="0"/>
              </a:rPr>
              <a:t>Ginebra/Washington</a:t>
            </a:r>
          </a:p>
          <a:p>
            <a:pPr algn="just">
              <a:spcBef>
                <a:spcPct val="0"/>
              </a:spcBef>
              <a:buFontTx/>
              <a:buNone/>
            </a:pPr>
            <a:r>
              <a:rPr lang="es-SV" altLang="es-SV" sz="1200">
                <a:solidFill>
                  <a:srgbClr val="3C4245"/>
                </a:solidFill>
                <a:latin typeface="Arial" panose="020B0604020202020204" pitchFamily="34" charset="0"/>
              </a:rPr>
              <a:t>La Organización Mundial de la Salud (OMS) ha certificado hoy la eliminación del paludismo en El Salvador. Se trata del primer país centroamericano que recibe esta certificación. este logro es el fruto de más de 50 años de trabajo del Gobierno y del pueblo salvadoreños en un país de gran densidad poblacional y condiciones geográficas que facilitan la presencia de esta enfermedad. </a:t>
            </a:r>
          </a:p>
          <a:p>
            <a:pPr algn="just">
              <a:spcBef>
                <a:spcPct val="0"/>
              </a:spcBef>
              <a:buFontTx/>
              <a:buNone/>
            </a:pPr>
            <a:r>
              <a:rPr lang="es-SV" altLang="es-SV" sz="1200">
                <a:solidFill>
                  <a:srgbClr val="3C4245"/>
                </a:solidFill>
                <a:latin typeface="Arial" panose="020B0604020202020204" pitchFamily="34" charset="0"/>
              </a:rPr>
              <a:t>El Dr. Tedros Adhanom Ghebreyesus, Director General de la OMS, ha señalado: «El paludismo viene azotando a la humanidad desde hace milenios, pero países como El Salvador han demostrado que podemos vislumbrar la erradicación de esta enfermedad y son un modelo para otras naciones». </a:t>
            </a:r>
          </a:p>
          <a:p>
            <a:pPr algn="just">
              <a:spcBef>
                <a:spcPct val="0"/>
              </a:spcBef>
              <a:buFontTx/>
              <a:buNone/>
            </a:pPr>
            <a:r>
              <a:rPr lang="es-SV" altLang="es-SV" sz="1200">
                <a:solidFill>
                  <a:srgbClr val="3C4245"/>
                </a:solidFill>
                <a:latin typeface="Arial" panose="020B0604020202020204" pitchFamily="34" charset="0"/>
              </a:rPr>
              <a:t>La OMS concede esta certificación a los países que demuestran más allá de toda duda razonable que la cadena de transmisión autóctona se ha interrumpido en todo el territorio nacional durante un mínimo de tres años consecutivos. </a:t>
            </a:r>
          </a:p>
          <a:p>
            <a:pPr algn="just">
              <a:spcBef>
                <a:spcPct val="0"/>
              </a:spcBef>
              <a:buFontTx/>
              <a:buNone/>
            </a:pPr>
            <a:endParaRPr lang="es-SV" altLang="es-SV" sz="1200">
              <a:solidFill>
                <a:srgbClr val="3C4245"/>
              </a:solidFill>
              <a:latin typeface="Arial" panose="020B0604020202020204" pitchFamily="34" charset="0"/>
            </a:endParaRPr>
          </a:p>
          <a:p>
            <a:pPr algn="just">
              <a:spcBef>
                <a:spcPct val="0"/>
              </a:spcBef>
              <a:buFontTx/>
              <a:buNone/>
            </a:pPr>
            <a:r>
              <a:rPr lang="es-SV" altLang="es-SV" sz="1000">
                <a:solidFill>
                  <a:srgbClr val="3C4245"/>
                </a:solidFill>
                <a:latin typeface="Arial" panose="020B0604020202020204" pitchFamily="34" charset="0"/>
              </a:rPr>
              <a:t>Fuente: </a:t>
            </a:r>
            <a:r>
              <a:rPr lang="es-MX" altLang="es-SV" sz="1000">
                <a:latin typeface="Arial" panose="020B0604020202020204" pitchFamily="34" charset="0"/>
                <a:hlinkClick r:id="rId6"/>
              </a:rPr>
              <a:t>La OMS certifica la eliminación del paludismo en El Salvador (who.int)</a:t>
            </a:r>
            <a:endParaRPr lang="es-SV" altLang="es-SV" sz="1000">
              <a:solidFill>
                <a:srgbClr val="3C4245"/>
              </a:solidFill>
              <a:latin typeface="Arial" panose="020B0604020202020204" pitchFamily="34" charset="0"/>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1 Rectángulo">
            <a:extLst>
              <a:ext uri="{FF2B5EF4-FFF2-40B4-BE49-F238E27FC236}">
                <a16:creationId xmlns:a16="http://schemas.microsoft.com/office/drawing/2014/main" id="{5C22A73C-1DDA-470D-AEA8-2C98573BA085}"/>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pic>
        <p:nvPicPr>
          <p:cNvPr id="47107" name="Imagen 1" descr="image001">
            <a:extLst>
              <a:ext uri="{FF2B5EF4-FFF2-40B4-BE49-F238E27FC236}">
                <a16:creationId xmlns:a16="http://schemas.microsoft.com/office/drawing/2014/main" id="{1D161763-60C8-4E04-B199-163C2E587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162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Imagen 3">
            <a:extLst>
              <a:ext uri="{FF2B5EF4-FFF2-40B4-BE49-F238E27FC236}">
                <a16:creationId xmlns:a16="http://schemas.microsoft.com/office/drawing/2014/main" id="{2F6C3E5F-ED99-43A5-9B55-22A879411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501" t="17549" r="38976" b="36000"/>
          <a:stretch>
            <a:fillRect/>
          </a:stretch>
        </p:blipFill>
        <p:spPr bwMode="auto">
          <a:xfrm>
            <a:off x="14288" y="825500"/>
            <a:ext cx="9129712"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ítulo 1">
            <a:extLst>
              <a:ext uri="{FF2B5EF4-FFF2-40B4-BE49-F238E27FC236}">
                <a16:creationId xmlns:a16="http://schemas.microsoft.com/office/drawing/2014/main" id="{7F701610-3770-4A45-AFE4-0186349480BE}"/>
              </a:ext>
            </a:extLst>
          </p:cNvPr>
          <p:cNvSpPr>
            <a:spLocks noGrp="1"/>
          </p:cNvSpPr>
          <p:nvPr>
            <p:ph type="title"/>
          </p:nvPr>
        </p:nvSpPr>
        <p:spPr>
          <a:xfrm>
            <a:off x="685800" y="765175"/>
            <a:ext cx="7773988" cy="1196975"/>
          </a:xfrm>
        </p:spPr>
        <p:txBody>
          <a:bodyPr/>
          <a:lstStyle/>
          <a:p>
            <a:r>
              <a:rPr lang="es-SV" altLang="es-SV" sz="1600" b="1">
                <a:solidFill>
                  <a:schemeClr val="bg1"/>
                </a:solidFill>
                <a:latin typeface="Lucida Handwriting" panose="03010101010101010101" pitchFamily="66" charset="0"/>
              </a:rPr>
              <a:t>Un sueño no se hace realidad por arte de magia, necesita sudor, determinación y trabajo duro </a:t>
            </a:r>
            <a:br>
              <a:rPr lang="es-SV" altLang="es-SV" sz="1600" b="1">
                <a:solidFill>
                  <a:schemeClr val="bg1"/>
                </a:solidFill>
                <a:latin typeface="Lucida Handwriting" panose="03010101010101010101" pitchFamily="66" charset="0"/>
              </a:rPr>
            </a:br>
            <a:r>
              <a:rPr lang="es-SV" altLang="es-SV" sz="1600" b="1">
                <a:solidFill>
                  <a:schemeClr val="bg1"/>
                </a:solidFill>
                <a:latin typeface="Lucida Handwriting" panose="03010101010101010101" pitchFamily="66" charset="0"/>
              </a:rPr>
              <a:t>.</a:t>
            </a:r>
            <a:r>
              <a:rPr lang="es-SV" altLang="es-SV" sz="1200" b="1">
                <a:solidFill>
                  <a:schemeClr val="bg1"/>
                </a:solidFill>
                <a:latin typeface="Lucida Handwriting" panose="03010101010101010101" pitchFamily="66" charset="0"/>
              </a:rPr>
              <a:t>Colin Powell</a:t>
            </a:r>
            <a:endParaRPr lang="es-SV" altLang="es-SV" sz="1600" b="1">
              <a:solidFill>
                <a:schemeClr val="bg1"/>
              </a:solidFill>
              <a:latin typeface="Lucida Handwriting" panose="03010101010101010101" pitchFamily="66" charset="0"/>
            </a:endParaRP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7F36476E-647F-4F6C-9839-DFA9119DC8A0}"/>
              </a:ext>
            </a:extLst>
          </p:cNvPr>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defRPr/>
            </a:pPr>
            <a:endParaRPr lang="es-SV" sz="2400" b="1" dirty="0">
              <a:solidFill>
                <a:srgbClr val="002060"/>
              </a:solidFill>
              <a:latin typeface="Arial" pitchFamily="34" charset="0"/>
              <a:cs typeface="Arial" pitchFamily="34" charset="0"/>
            </a:endParaRPr>
          </a:p>
          <a:p>
            <a:pPr eaLnBrk="1" fontAlgn="auto" hangingPunct="1">
              <a:spcAft>
                <a:spcPts val="0"/>
              </a:spcAft>
              <a:defRPr/>
            </a:pPr>
            <a:endParaRPr lang="es-SV" b="1" dirty="0">
              <a:solidFill>
                <a:srgbClr val="002060"/>
              </a:solidFill>
              <a:latin typeface="Arial" pitchFamily="34" charset="0"/>
              <a:cs typeface="Arial" pitchFamily="34" charset="0"/>
            </a:endParaRPr>
          </a:p>
        </p:txBody>
      </p:sp>
      <p:sp>
        <p:nvSpPr>
          <p:cNvPr id="4" name="2 Subtítulo">
            <a:extLst>
              <a:ext uri="{FF2B5EF4-FFF2-40B4-BE49-F238E27FC236}">
                <a16:creationId xmlns:a16="http://schemas.microsoft.com/office/drawing/2014/main" id="{347DB7AB-6582-43F0-B3FC-FA27E1558047}"/>
              </a:ext>
            </a:extLst>
          </p:cNvPr>
          <p:cNvSpPr txBox="1">
            <a:spLocks/>
          </p:cNvSpPr>
          <p:nvPr/>
        </p:nvSpPr>
        <p:spPr bwMode="auto">
          <a:xfrm>
            <a:off x="1476375" y="1657350"/>
            <a:ext cx="5761038" cy="431800"/>
          </a:xfrm>
          <a:prstGeom prst="rect">
            <a:avLst/>
          </a:prstGeom>
          <a:noFill/>
          <a:ln>
            <a:noFill/>
          </a:ln>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49156" name="4 CuadroTexto">
            <a:extLst>
              <a:ext uri="{FF2B5EF4-FFF2-40B4-BE49-F238E27FC236}">
                <a16:creationId xmlns:a16="http://schemas.microsoft.com/office/drawing/2014/main" id="{C6BF37E1-5272-44D7-83CD-5F2ECCF6E4E3}"/>
              </a:ext>
            </a:extLst>
          </p:cNvPr>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a:solidFill>
                  <a:srgbClr val="000000"/>
                </a:solidFill>
                <a:latin typeface="Arial" panose="020B0604020202020204" pitchFamily="34" charset="0"/>
                <a:hlinkClick r:id="rId3"/>
              </a:rPr>
              <a:t>www.mcpelsalvador.com.org</a:t>
            </a:r>
            <a:r>
              <a:rPr lang="es-SV" altLang="es-SV" sz="2800">
                <a:solidFill>
                  <a:srgbClr val="000000"/>
                </a:solidFill>
                <a:latin typeface="Arial" panose="020B0604020202020204" pitchFamily="34" charset="0"/>
              </a:rPr>
              <a:t> </a:t>
            </a:r>
          </a:p>
        </p:txBody>
      </p:sp>
      <p:sp>
        <p:nvSpPr>
          <p:cNvPr id="49157" name="5 CuadroTexto">
            <a:extLst>
              <a:ext uri="{FF2B5EF4-FFF2-40B4-BE49-F238E27FC236}">
                <a16:creationId xmlns:a16="http://schemas.microsoft.com/office/drawing/2014/main" id="{EDBEAD59-5D4F-43CD-AEEE-C59E88396B5A}"/>
              </a:ext>
            </a:extLst>
          </p:cNvPr>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a:solidFill>
                  <a:srgbClr val="000000"/>
                </a:solidFill>
                <a:latin typeface="Arial" panose="020B0604020202020204" pitchFamily="34" charset="0"/>
                <a:hlinkClick r:id="rId4"/>
              </a:rPr>
              <a:t>www.facebook.com/MCPES2002</a:t>
            </a:r>
            <a:endParaRPr lang="es-SV" altLang="es-SV" sz="1600">
              <a:solidFill>
                <a:srgbClr val="000000"/>
              </a:solidFill>
              <a:latin typeface="Arial" panose="020B0604020202020204" pitchFamily="34" charset="0"/>
            </a:endParaRPr>
          </a:p>
          <a:p>
            <a:pPr eaLnBrk="1" hangingPunct="1">
              <a:spcBef>
                <a:spcPct val="0"/>
              </a:spcBef>
              <a:buFontTx/>
              <a:buNone/>
            </a:pPr>
            <a:endParaRPr lang="es-SV" altLang="es-SV" sz="1600">
              <a:solidFill>
                <a:srgbClr val="000000"/>
              </a:solidFill>
              <a:latin typeface="Arial" panose="020B0604020202020204" pitchFamily="34" charset="0"/>
            </a:endParaRPr>
          </a:p>
          <a:p>
            <a:pPr eaLnBrk="1" hangingPunct="1">
              <a:spcBef>
                <a:spcPct val="0"/>
              </a:spcBef>
              <a:buFontTx/>
              <a:buNone/>
            </a:pPr>
            <a:r>
              <a:rPr lang="es-SV" altLang="es-SV" sz="1600">
                <a:solidFill>
                  <a:srgbClr val="00B0F0"/>
                </a:solidFill>
                <a:latin typeface="Arial" panose="020B0604020202020204" pitchFamily="34" charset="0"/>
              </a:rPr>
              <a:t>@MCPElSalvador </a:t>
            </a:r>
          </a:p>
          <a:p>
            <a:pPr eaLnBrk="1" hangingPunct="1">
              <a:spcBef>
                <a:spcPct val="0"/>
              </a:spcBef>
              <a:buFontTx/>
              <a:buNone/>
            </a:pPr>
            <a:endParaRPr lang="es-SV" altLang="es-SV" sz="1600">
              <a:solidFill>
                <a:srgbClr val="000000"/>
              </a:solidFill>
              <a:latin typeface="Arial" panose="020B0604020202020204" pitchFamily="34" charset="0"/>
            </a:endParaRPr>
          </a:p>
        </p:txBody>
      </p:sp>
      <p:sp>
        <p:nvSpPr>
          <p:cNvPr id="49158"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452A55F9-41ED-4CB3-9CB1-7D0427B8710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sp>
        <p:nvSpPr>
          <p:cNvPr id="49159"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69995DF2-4E11-449D-9003-0EC57365CE7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pic>
        <p:nvPicPr>
          <p:cNvPr id="49160" name="8 Imagen" descr="facebbok.jpg">
            <a:extLst>
              <a:ext uri="{FF2B5EF4-FFF2-40B4-BE49-F238E27FC236}">
                <a16:creationId xmlns:a16="http://schemas.microsoft.com/office/drawing/2014/main" id="{7F688D8A-32D0-4267-B877-936829A66E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9 Imagen" descr="twitter.jpg">
            <a:extLst>
              <a:ext uri="{FF2B5EF4-FFF2-40B4-BE49-F238E27FC236}">
                <a16:creationId xmlns:a16="http://schemas.microsoft.com/office/drawing/2014/main" id="{79E796D7-E6C6-4043-AD3A-0660EEF2CC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1 Rectángulo">
            <a:extLst>
              <a:ext uri="{FF2B5EF4-FFF2-40B4-BE49-F238E27FC236}">
                <a16:creationId xmlns:a16="http://schemas.microsoft.com/office/drawing/2014/main" id="{4BDB921A-2CAD-4493-9248-8E4F3D5D7971}"/>
              </a:ext>
            </a:extLst>
          </p:cNvPr>
          <p:cNvSpPr>
            <a:spLocks noChangeArrowheads="1"/>
          </p:cNvSpPr>
          <p:nvPr/>
        </p:nvSpPr>
        <p:spPr bwMode="auto">
          <a:xfrm>
            <a:off x="788988" y="976313"/>
            <a:ext cx="713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3600" b="1">
                <a:solidFill>
                  <a:srgbClr val="000000"/>
                </a:solidFill>
                <a:latin typeface="Arial Black" panose="020B0A04020102020204" pitchFamily="34" charset="0"/>
              </a:rPr>
              <a:t>MCP-ES</a:t>
            </a:r>
          </a:p>
          <a:p>
            <a:pPr algn="ctr" eaLnBrk="1" hangingPunct="1">
              <a:spcBef>
                <a:spcPct val="0"/>
              </a:spcBef>
              <a:buFontTx/>
              <a:buNone/>
            </a:pPr>
            <a:endParaRPr lang="es-ES" altLang="es-SV" sz="2400" b="1">
              <a:solidFill>
                <a:srgbClr val="000000"/>
              </a:solidFill>
              <a:latin typeface="Arial Black" panose="020B0A04020102020204" pitchFamily="34" charset="0"/>
            </a:endParaRPr>
          </a:p>
          <a:p>
            <a:pPr algn="ctr" eaLnBrk="1" hangingPunct="1">
              <a:spcBef>
                <a:spcPct val="0"/>
              </a:spcBef>
              <a:buFontTx/>
              <a:buNone/>
            </a:pPr>
            <a:r>
              <a:rPr lang="es-ES" altLang="es-SV" sz="2400" b="1">
                <a:solidFill>
                  <a:srgbClr val="000000"/>
                </a:solidFill>
                <a:latin typeface="Arial Black" panose="020B0A04020102020204" pitchFamily="34" charset="0"/>
              </a:rPr>
              <a:t>Contribuyendo a la reducción significativa y sostenible del VIH, Tuberculosis y Malaria, a través de las subvenciones del Fondo Mundial </a:t>
            </a:r>
          </a:p>
        </p:txBody>
      </p:sp>
      <p:pic>
        <p:nvPicPr>
          <p:cNvPr id="49163" name="Imagen 1">
            <a:extLst>
              <a:ext uri="{FF2B5EF4-FFF2-40B4-BE49-F238E27FC236}">
                <a16:creationId xmlns:a16="http://schemas.microsoft.com/office/drawing/2014/main" id="{794D8680-A298-461D-9A5B-EEC52BE69E5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1 Rectángulo">
            <a:extLst>
              <a:ext uri="{FF2B5EF4-FFF2-40B4-BE49-F238E27FC236}">
                <a16:creationId xmlns:a16="http://schemas.microsoft.com/office/drawing/2014/main" id="{8F94DE72-61D4-457C-B846-EFEB4E02999E}"/>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p>
        </p:txBody>
      </p:sp>
      <p:sp>
        <p:nvSpPr>
          <p:cNvPr id="8195" name="2 Rectángulo">
            <a:extLst>
              <a:ext uri="{FF2B5EF4-FFF2-40B4-BE49-F238E27FC236}">
                <a16:creationId xmlns:a16="http://schemas.microsoft.com/office/drawing/2014/main" id="{11BFEFC6-6E24-4978-9B3D-A6BF92875C77}"/>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8196" name="Título 1">
            <a:extLst>
              <a:ext uri="{FF2B5EF4-FFF2-40B4-BE49-F238E27FC236}">
                <a16:creationId xmlns:a16="http://schemas.microsoft.com/office/drawing/2014/main" id="{1C966D6A-C4A9-414B-A525-F90874D8E628}"/>
              </a:ext>
            </a:extLst>
          </p:cNvPr>
          <p:cNvSpPr>
            <a:spLocks noGrp="1"/>
          </p:cNvSpPr>
          <p:nvPr>
            <p:ph type="title"/>
          </p:nvPr>
        </p:nvSpPr>
        <p:spPr>
          <a:xfrm>
            <a:off x="1300163" y="307975"/>
            <a:ext cx="6224587" cy="782638"/>
          </a:xfrm>
        </p:spPr>
        <p:txBody>
          <a:bodyPr/>
          <a:lstStyle/>
          <a:p>
            <a:r>
              <a:rPr lang="es-SV" altLang="es-SV" sz="2800"/>
              <a:t>Resultados clave sobre VIH </a:t>
            </a:r>
          </a:p>
        </p:txBody>
      </p:sp>
      <p:pic>
        <p:nvPicPr>
          <p:cNvPr id="8197" name="Imagen 2">
            <a:extLst>
              <a:ext uri="{FF2B5EF4-FFF2-40B4-BE49-F238E27FC236}">
                <a16:creationId xmlns:a16="http://schemas.microsoft.com/office/drawing/2014/main" id="{F69D2B0D-BFA6-4D81-AEB9-DE2EEED33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712" t="16402" r="18500" b="10802"/>
          <a:stretch>
            <a:fillRect/>
          </a:stretch>
        </p:blipFill>
        <p:spPr bwMode="auto">
          <a:xfrm>
            <a:off x="539750" y="1266825"/>
            <a:ext cx="8353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CuadroTexto 5">
            <a:extLst>
              <a:ext uri="{FF2B5EF4-FFF2-40B4-BE49-F238E27FC236}">
                <a16:creationId xmlns:a16="http://schemas.microsoft.com/office/drawing/2014/main" id="{4D841854-0CB5-446D-8F23-6BF51A9EEA6F}"/>
              </a:ext>
            </a:extLst>
          </p:cNvPr>
          <p:cNvSpPr txBox="1">
            <a:spLocks noChangeArrowheads="1"/>
          </p:cNvSpPr>
          <p:nvPr/>
        </p:nvSpPr>
        <p:spPr bwMode="auto">
          <a:xfrm>
            <a:off x="611188" y="6237288"/>
            <a:ext cx="60944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700" b="1">
                <a:latin typeface="Bembo Std" pitchFamily="18" charset="0"/>
              </a:rPr>
              <a:t>Fuente: </a:t>
            </a:r>
            <a:r>
              <a:rPr lang="es-MX" altLang="es-SV" sz="700">
                <a:latin typeface="Arial" panose="020B0604020202020204" pitchFamily="34" charset="0"/>
                <a:hlinkClick r:id="rId5"/>
              </a:rPr>
              <a:t>Inicio - El Fondo Mundial de Lucha contra el SIDA, la Tuberculosis y la Malaria (theglobalfund.org)</a:t>
            </a:r>
            <a:endParaRPr lang="es-SV" altLang="es-SV" sz="700" b="1">
              <a:latin typeface="Bembo Std" pitchFamily="18" charset="0"/>
            </a:endParaRPr>
          </a:p>
        </p:txBody>
      </p:sp>
      <p:pic>
        <p:nvPicPr>
          <p:cNvPr id="8199" name="Imagen 1" descr="image001">
            <a:extLst>
              <a:ext uri="{FF2B5EF4-FFF2-40B4-BE49-F238E27FC236}">
                <a16:creationId xmlns:a16="http://schemas.microsoft.com/office/drawing/2014/main" id="{F6FD69F1-2093-43B9-B761-5B72B3ED34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1 Rectángulo">
            <a:extLst>
              <a:ext uri="{FF2B5EF4-FFF2-40B4-BE49-F238E27FC236}">
                <a16:creationId xmlns:a16="http://schemas.microsoft.com/office/drawing/2014/main" id="{3C01733E-B6DB-4047-9390-0C3F5DE303E9}"/>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p>
        </p:txBody>
      </p:sp>
      <p:sp>
        <p:nvSpPr>
          <p:cNvPr id="10243" name="2 Rectángulo">
            <a:extLst>
              <a:ext uri="{FF2B5EF4-FFF2-40B4-BE49-F238E27FC236}">
                <a16:creationId xmlns:a16="http://schemas.microsoft.com/office/drawing/2014/main" id="{42DBF669-F4E3-454C-BF48-18B08B677C29}"/>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0244" name="Título 1">
            <a:extLst>
              <a:ext uri="{FF2B5EF4-FFF2-40B4-BE49-F238E27FC236}">
                <a16:creationId xmlns:a16="http://schemas.microsoft.com/office/drawing/2014/main" id="{C959AD81-90BA-4B50-99F8-F693B147B40D}"/>
              </a:ext>
            </a:extLst>
          </p:cNvPr>
          <p:cNvSpPr>
            <a:spLocks noGrp="1"/>
          </p:cNvSpPr>
          <p:nvPr>
            <p:ph type="title"/>
          </p:nvPr>
        </p:nvSpPr>
        <p:spPr>
          <a:xfrm>
            <a:off x="1006475" y="908050"/>
            <a:ext cx="6910388" cy="782638"/>
          </a:xfrm>
        </p:spPr>
        <p:txBody>
          <a:bodyPr/>
          <a:lstStyle/>
          <a:p>
            <a:r>
              <a:rPr lang="es-SV" altLang="es-SV" sz="2400">
                <a:latin typeface="Bembo Std" pitchFamily="18" charset="0"/>
                <a:cs typeface="Times New Roman" panose="02020603050405020304" pitchFamily="18" charset="0"/>
              </a:rPr>
              <a:t>Contribución del Fondo Mundial en respuesta al  VIH en El Salvador  2003-2021</a:t>
            </a:r>
            <a:endParaRPr lang="es-SV" altLang="es-SV" sz="2400">
              <a:latin typeface="Bembo Std" pitchFamily="18" charset="0"/>
            </a:endParaRPr>
          </a:p>
        </p:txBody>
      </p:sp>
      <p:graphicFrame>
        <p:nvGraphicFramePr>
          <p:cNvPr id="10245" name="Gráfico 5">
            <a:extLst>
              <a:ext uri="{FF2B5EF4-FFF2-40B4-BE49-F238E27FC236}">
                <a16:creationId xmlns:a16="http://schemas.microsoft.com/office/drawing/2014/main" id="{85AA3A28-C4D9-406A-A5BD-F577A0797D05}"/>
              </a:ext>
            </a:extLst>
          </p:cNvPr>
          <p:cNvGraphicFramePr>
            <a:graphicFrameLocks/>
          </p:cNvGraphicFramePr>
          <p:nvPr/>
        </p:nvGraphicFramePr>
        <p:xfrm>
          <a:off x="3765550" y="1844675"/>
          <a:ext cx="5321300" cy="4514850"/>
        </p:xfrm>
        <a:graphic>
          <a:graphicData uri="http://schemas.openxmlformats.org/presentationml/2006/ole">
            <mc:AlternateContent xmlns:mc="http://schemas.openxmlformats.org/markup-compatibility/2006">
              <mc:Choice xmlns:v="urn:schemas-microsoft-com:vml" Requires="v">
                <p:oleObj name="Chart" r:id="rId4" imgW="5328366" imgH="4523624" progId="Excel.Chart.8">
                  <p:embed/>
                </p:oleObj>
              </mc:Choice>
              <mc:Fallback>
                <p:oleObj name="Chart" r:id="rId4" imgW="5328366" imgH="4523624" progId="Excel.Chart.8">
                  <p:embed/>
                  <p:pic>
                    <p:nvPicPr>
                      <p:cNvPr id="10245" name="Gráfico 5">
                        <a:extLst>
                          <a:ext uri="{FF2B5EF4-FFF2-40B4-BE49-F238E27FC236}">
                            <a16:creationId xmlns:a16="http://schemas.microsoft.com/office/drawing/2014/main" id="{85AA3A28-C4D9-406A-A5BD-F577A0797D0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550" y="1844675"/>
                        <a:ext cx="5321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esquinas redondeadas 7">
            <a:extLst>
              <a:ext uri="{FF2B5EF4-FFF2-40B4-BE49-F238E27FC236}">
                <a16:creationId xmlns:a16="http://schemas.microsoft.com/office/drawing/2014/main" id="{EABD27FF-A99C-43C4-8395-42BFBFD88E6B}"/>
              </a:ext>
            </a:extLst>
          </p:cNvPr>
          <p:cNvSpPr/>
          <p:nvPr/>
        </p:nvSpPr>
        <p:spPr>
          <a:xfrm>
            <a:off x="611188" y="2162175"/>
            <a:ext cx="3024187" cy="403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TOTAL DE </a:t>
            </a:r>
            <a:r>
              <a:rPr lang="es-MX" sz="1600" dirty="0">
                <a:latin typeface="Bembo Std" panose="02020605060306020A03" pitchFamily="18" charset="0"/>
              </a:rPr>
              <a:t>CONVENIOS</a:t>
            </a:r>
            <a:endParaRPr lang="es-SV" dirty="0">
              <a:latin typeface="Bembo Std" panose="02020605060306020A03" pitchFamily="18" charset="0"/>
            </a:endParaRPr>
          </a:p>
        </p:txBody>
      </p:sp>
      <p:pic>
        <p:nvPicPr>
          <p:cNvPr id="10247" name="Gráfico 8" descr="Abrir carpeta">
            <a:extLst>
              <a:ext uri="{FF2B5EF4-FFF2-40B4-BE49-F238E27FC236}">
                <a16:creationId xmlns:a16="http://schemas.microsoft.com/office/drawing/2014/main" id="{A8DE0B95-C510-4D16-B4C6-F54DD0630C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21875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CuadroTexto 9">
            <a:extLst>
              <a:ext uri="{FF2B5EF4-FFF2-40B4-BE49-F238E27FC236}">
                <a16:creationId xmlns:a16="http://schemas.microsoft.com/office/drawing/2014/main" id="{A91D8B1E-BAF5-4B81-88F9-24F5D2DBFC41}"/>
              </a:ext>
            </a:extLst>
          </p:cNvPr>
          <p:cNvSpPr txBox="1">
            <a:spLocks noChangeArrowheads="1"/>
          </p:cNvSpPr>
          <p:nvPr/>
        </p:nvSpPr>
        <p:spPr bwMode="auto">
          <a:xfrm>
            <a:off x="1189038" y="3070225"/>
            <a:ext cx="50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altLang="es-SV" sz="3600">
                <a:latin typeface="Rockwell Extra Bold" panose="02060903040505020403" pitchFamily="18" charset="0"/>
              </a:rPr>
              <a:t>7</a:t>
            </a:r>
            <a:endParaRPr lang="es-SV" altLang="es-SV" sz="3600">
              <a:latin typeface="Rockwell Extra Bold" panose="02060903040505020403" pitchFamily="18" charset="0"/>
            </a:endParaRPr>
          </a:p>
        </p:txBody>
      </p:sp>
      <p:pic>
        <p:nvPicPr>
          <p:cNvPr id="10249" name="Imagen 10">
            <a:extLst>
              <a:ext uri="{FF2B5EF4-FFF2-40B4-BE49-F238E27FC236}">
                <a16:creationId xmlns:a16="http://schemas.microsoft.com/office/drawing/2014/main" id="{B69E2C6C-4782-4E9B-BBF0-49D2EE7E70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3143250"/>
            <a:ext cx="431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Imagen 11">
            <a:extLst>
              <a:ext uri="{FF2B5EF4-FFF2-40B4-BE49-F238E27FC236}">
                <a16:creationId xmlns:a16="http://schemas.microsoft.com/office/drawing/2014/main" id="{4BF86241-F48E-4A83-9AD2-507ED88DA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38" y="4102100"/>
            <a:ext cx="25209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ipse 12">
            <a:extLst>
              <a:ext uri="{FF2B5EF4-FFF2-40B4-BE49-F238E27FC236}">
                <a16:creationId xmlns:a16="http://schemas.microsoft.com/office/drawing/2014/main" id="{5E6200AE-2B3F-48C5-BA84-D0D06C9DDEEC}"/>
              </a:ext>
            </a:extLst>
          </p:cNvPr>
          <p:cNvSpPr/>
          <p:nvPr/>
        </p:nvSpPr>
        <p:spPr>
          <a:xfrm>
            <a:off x="395288" y="4235450"/>
            <a:ext cx="2955925" cy="7778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0252" name="CuadroTexto 11">
            <a:extLst>
              <a:ext uri="{FF2B5EF4-FFF2-40B4-BE49-F238E27FC236}">
                <a16:creationId xmlns:a16="http://schemas.microsoft.com/office/drawing/2014/main" id="{E554B97C-8B42-4EEF-9D46-9AA06B015930}"/>
              </a:ext>
            </a:extLst>
          </p:cNvPr>
          <p:cNvSpPr txBox="1">
            <a:spLocks noChangeArrowheads="1"/>
          </p:cNvSpPr>
          <p:nvPr/>
        </p:nvSpPr>
        <p:spPr bwMode="auto">
          <a:xfrm>
            <a:off x="709613" y="6397625"/>
            <a:ext cx="60944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SV" altLang="es-SV" sz="700" b="1">
                <a:latin typeface="Bembo Std" pitchFamily="18" charset="0"/>
              </a:rPr>
              <a:t>Fuente: </a:t>
            </a:r>
            <a:r>
              <a:rPr lang="es-MX" altLang="es-SV" sz="700">
                <a:latin typeface="Arial" panose="020B0604020202020204" pitchFamily="34" charset="0"/>
                <a:hlinkClick r:id="rId9"/>
              </a:rPr>
              <a:t>Inicio - El Fondo Mundial de Lucha contra el SIDA, la Tuberculosis y la Malaria (theglobalfund.org)</a:t>
            </a:r>
            <a:endParaRPr lang="es-SV" altLang="es-SV" sz="700" b="1">
              <a:latin typeface="Bembo Std" pitchFamily="18" charset="0"/>
            </a:endParaRPr>
          </a:p>
        </p:txBody>
      </p:sp>
      <p:pic>
        <p:nvPicPr>
          <p:cNvPr id="10253" name="Imagen 1" descr="image001">
            <a:extLst>
              <a:ext uri="{FF2B5EF4-FFF2-40B4-BE49-F238E27FC236}">
                <a16:creationId xmlns:a16="http://schemas.microsoft.com/office/drawing/2014/main" id="{CFEB55C5-C81C-4E6D-8B8A-3C6E332188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2 Rectángulo">
            <a:extLst>
              <a:ext uri="{FF2B5EF4-FFF2-40B4-BE49-F238E27FC236}">
                <a16:creationId xmlns:a16="http://schemas.microsoft.com/office/drawing/2014/main" id="{96CBCF06-7554-469E-918A-E91EC9189428}"/>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2291" name="Título 1">
            <a:extLst>
              <a:ext uri="{FF2B5EF4-FFF2-40B4-BE49-F238E27FC236}">
                <a16:creationId xmlns:a16="http://schemas.microsoft.com/office/drawing/2014/main" id="{3B926714-7BE0-4B46-9E06-3B4924436C33}"/>
              </a:ext>
            </a:extLst>
          </p:cNvPr>
          <p:cNvSpPr>
            <a:spLocks noGrp="1"/>
          </p:cNvSpPr>
          <p:nvPr>
            <p:ph type="title"/>
          </p:nvPr>
        </p:nvSpPr>
        <p:spPr>
          <a:xfrm>
            <a:off x="398463" y="403788"/>
            <a:ext cx="7773987" cy="1196975"/>
          </a:xfrm>
        </p:spPr>
        <p:txBody>
          <a:bodyPr/>
          <a:lstStyle/>
          <a:p>
            <a:r>
              <a:rPr lang="es-SV" altLang="es-SV" sz="2400" dirty="0">
                <a:latin typeface="Bembo Std" pitchFamily="18" charset="0"/>
              </a:rPr>
              <a:t>Título Subvención  SLV- H- MOH </a:t>
            </a:r>
            <a:br>
              <a:rPr lang="es-SV" altLang="es-SV" sz="2400" dirty="0">
                <a:latin typeface="Bembo Std" pitchFamily="18" charset="0"/>
              </a:rPr>
            </a:br>
            <a:r>
              <a:rPr lang="es-MX" altLang="es-SV" sz="2400" dirty="0">
                <a:latin typeface="Bembo Std" pitchFamily="18" charset="0"/>
              </a:rPr>
              <a:t>Innovando Servicios, Reduciendo Riesgos y Renovando Vidas en El Salvador </a:t>
            </a:r>
            <a:endParaRPr lang="es-SV" altLang="es-SV" sz="2400" dirty="0">
              <a:latin typeface="Bembo Std" pitchFamily="18" charset="0"/>
            </a:endParaRPr>
          </a:p>
        </p:txBody>
      </p:sp>
      <p:sp>
        <p:nvSpPr>
          <p:cNvPr id="3" name="Marcador de contenido 2">
            <a:extLst>
              <a:ext uri="{FF2B5EF4-FFF2-40B4-BE49-F238E27FC236}">
                <a16:creationId xmlns:a16="http://schemas.microsoft.com/office/drawing/2014/main" id="{D04DE7A9-BD23-4C4A-B520-39A9D3F84234}"/>
              </a:ext>
            </a:extLst>
          </p:cNvPr>
          <p:cNvSpPr>
            <a:spLocks noGrp="1"/>
          </p:cNvSpPr>
          <p:nvPr>
            <p:ph idx="1"/>
          </p:nvPr>
        </p:nvSpPr>
        <p:spPr>
          <a:xfrm>
            <a:off x="575468" y="1813476"/>
            <a:ext cx="7993063" cy="4137025"/>
          </a:xfrm>
        </p:spPr>
        <p:txBody>
          <a:bodyPr/>
          <a:lstStyle/>
          <a:p>
            <a:pPr algn="just">
              <a:defRPr/>
            </a:pPr>
            <a:r>
              <a:rPr lang="es-AR" sz="2000" b="1" dirty="0">
                <a:latin typeface="Bembo Std" panose="02020605060306020A03" pitchFamily="18" charset="0"/>
                <a:cs typeface="Arial" panose="020B0604020202020204" pitchFamily="34" charset="0"/>
              </a:rPr>
              <a:t>Objetivo General: </a:t>
            </a:r>
            <a:endParaRPr lang="es-SV" sz="2000" dirty="0">
              <a:latin typeface="Bembo Std" panose="02020605060306020A03" pitchFamily="18" charset="0"/>
              <a:cs typeface="Arial" panose="020B0604020202020204" pitchFamily="34" charset="0"/>
            </a:endParaRPr>
          </a:p>
          <a:p>
            <a:pPr algn="just">
              <a:defRPr/>
            </a:pPr>
            <a:r>
              <a:rPr lang="es-AR" sz="2000" dirty="0">
                <a:latin typeface="Bembo Std" panose="02020605060306020A03" pitchFamily="18" charset="0"/>
                <a:cs typeface="Arial" panose="020B0604020202020204" pitchFamily="34" charset="0"/>
              </a:rPr>
              <a:t>Reducir nuevas infecciones del VIH en poblaciones claves en El Salvador.</a:t>
            </a:r>
            <a:endParaRPr lang="es-SV" sz="2000" dirty="0">
              <a:latin typeface="Bembo Std" panose="02020605060306020A03" pitchFamily="18" charset="0"/>
              <a:cs typeface="Arial" panose="020B0604020202020204" pitchFamily="34" charset="0"/>
            </a:endParaRPr>
          </a:p>
          <a:p>
            <a:pPr marL="0" indent="0" algn="just">
              <a:buFont typeface="Arial" panose="020B0604020202020204" pitchFamily="34" charset="0"/>
              <a:buNone/>
              <a:defRPr/>
            </a:pPr>
            <a:endParaRPr lang="es-SV" sz="2000" dirty="0">
              <a:latin typeface="Bembo Std" panose="02020605060306020A03" pitchFamily="18" charset="0"/>
            </a:endParaRPr>
          </a:p>
          <a:p>
            <a:pPr algn="just">
              <a:defRPr/>
            </a:pPr>
            <a:r>
              <a:rPr lang="es-AR" sz="2000" b="1" dirty="0">
                <a:latin typeface="Bembo Std" panose="02020605060306020A03" pitchFamily="18" charset="0"/>
                <a:cs typeface="Arial" panose="020B0604020202020204" pitchFamily="34" charset="0"/>
              </a:rPr>
              <a:t>Objetivo Específicos: </a:t>
            </a:r>
            <a:endParaRPr lang="es-SV" sz="2000" dirty="0">
              <a:latin typeface="Bembo Std" panose="02020605060306020A03" pitchFamily="18" charset="0"/>
              <a:cs typeface="Arial" panose="020B0604020202020204" pitchFamily="34" charset="0"/>
            </a:endParaRPr>
          </a:p>
          <a:p>
            <a:pPr algn="just">
              <a:defRPr/>
            </a:pPr>
            <a:r>
              <a:rPr lang="es-AR" sz="2000" dirty="0">
                <a:latin typeface="Bembo Std" panose="02020605060306020A03" pitchFamily="18" charset="0"/>
                <a:cs typeface="Arial" panose="020B0604020202020204" pitchFamily="34" charset="0"/>
              </a:rPr>
              <a:t>Contribuir a la prevención del VIH en poblaciones claves a través de la prestación de servicios integrales.  </a:t>
            </a:r>
          </a:p>
          <a:p>
            <a:pPr marL="0" indent="0" algn="just">
              <a:buFont typeface="Arial" panose="020B0604020202020204" pitchFamily="34" charset="0"/>
              <a:buNone/>
              <a:defRPr/>
            </a:pPr>
            <a:r>
              <a:rPr lang="es-AR" sz="2000" dirty="0">
                <a:latin typeface="Bembo Std" panose="02020605060306020A03" pitchFamily="18" charset="0"/>
                <a:cs typeface="Arial" panose="020B0604020202020204" pitchFamily="34" charset="0"/>
              </a:rPr>
              <a:t>   </a:t>
            </a:r>
            <a:endParaRPr lang="es-SV" sz="2000" dirty="0">
              <a:latin typeface="Bembo Std" panose="02020605060306020A03" pitchFamily="18" charset="0"/>
              <a:cs typeface="Arial" panose="020B0604020202020204" pitchFamily="34" charset="0"/>
            </a:endParaRPr>
          </a:p>
          <a:p>
            <a:pPr algn="just">
              <a:defRPr/>
            </a:pPr>
            <a:r>
              <a:rPr lang="es-AR" sz="2000" dirty="0">
                <a:latin typeface="Bembo Std" panose="02020605060306020A03" pitchFamily="18" charset="0"/>
                <a:cs typeface="Arial" panose="020B0604020202020204" pitchFamily="34" charset="0"/>
              </a:rPr>
              <a:t>Fortalecer y ampliar la atención integral a las personas con VIH-SIDA, con énfasis en la población clave, en las diferentes instituciones prestadoras de servicios de salud.</a:t>
            </a:r>
          </a:p>
          <a:p>
            <a:pPr marL="0" indent="0" algn="just">
              <a:buFont typeface="Arial" panose="020B0604020202020204" pitchFamily="34" charset="0"/>
              <a:buNone/>
              <a:defRPr/>
            </a:pPr>
            <a:endParaRPr lang="es-SV" sz="2000" dirty="0">
              <a:latin typeface="Bembo Std" panose="02020605060306020A03" pitchFamily="18" charset="0"/>
              <a:cs typeface="Arial" panose="020B0604020202020204" pitchFamily="34" charset="0"/>
            </a:endParaRPr>
          </a:p>
          <a:p>
            <a:pPr algn="just">
              <a:defRPr/>
            </a:pPr>
            <a:r>
              <a:rPr lang="es-AR" sz="2000" dirty="0">
                <a:latin typeface="Bembo Std" panose="02020605060306020A03" pitchFamily="18" charset="0"/>
                <a:cs typeface="Arial" panose="020B0604020202020204" pitchFamily="34" charset="0"/>
              </a:rPr>
              <a:t>Fortalecer del sistema de salud para su resiliencia y sostenibilidad, bajo un enfoque de derechos humanos, género y participación multisectorial. </a:t>
            </a:r>
            <a:endParaRPr lang="es-SV" sz="2000" dirty="0">
              <a:latin typeface="Bembo Std" panose="02020605060306020A03" pitchFamily="18" charset="0"/>
              <a:cs typeface="Arial" panose="020B0604020202020204" pitchFamily="34" charset="0"/>
            </a:endParaRPr>
          </a:p>
          <a:p>
            <a:pPr marL="0" indent="0" algn="just">
              <a:buFont typeface="Arial" panose="020B0604020202020204" pitchFamily="34" charset="0"/>
              <a:buNone/>
              <a:defRPr/>
            </a:pPr>
            <a:r>
              <a:rPr lang="es-AR" sz="2000" dirty="0">
                <a:latin typeface="Bembo Std" panose="02020605060306020A03" pitchFamily="18" charset="0"/>
              </a:rPr>
              <a:t> </a:t>
            </a:r>
            <a:endParaRPr lang="es-SV" sz="2000" dirty="0">
              <a:latin typeface="Bembo Std" panose="02020605060306020A03" pitchFamily="18" charset="0"/>
            </a:endParaRPr>
          </a:p>
          <a:p>
            <a:pPr algn="just">
              <a:defRPr/>
            </a:pPr>
            <a:endParaRPr lang="es-SV" dirty="0"/>
          </a:p>
        </p:txBody>
      </p:sp>
      <p:pic>
        <p:nvPicPr>
          <p:cNvPr id="12293" name="Imagen 1" descr="image001">
            <a:extLst>
              <a:ext uri="{FF2B5EF4-FFF2-40B4-BE49-F238E27FC236}">
                <a16:creationId xmlns:a16="http://schemas.microsoft.com/office/drawing/2014/main" id="{0B73E31A-4709-4E7B-9DF9-562BD6346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2 Rectángulo">
            <a:extLst>
              <a:ext uri="{FF2B5EF4-FFF2-40B4-BE49-F238E27FC236}">
                <a16:creationId xmlns:a16="http://schemas.microsoft.com/office/drawing/2014/main" id="{08CE21FE-2582-41CC-BF8E-0AA8429C278F}"/>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4339" name="Título 1">
            <a:extLst>
              <a:ext uri="{FF2B5EF4-FFF2-40B4-BE49-F238E27FC236}">
                <a16:creationId xmlns:a16="http://schemas.microsoft.com/office/drawing/2014/main" id="{FC90A98C-6180-4894-BCC5-43A94978417A}"/>
              </a:ext>
            </a:extLst>
          </p:cNvPr>
          <p:cNvSpPr>
            <a:spLocks noGrp="1"/>
          </p:cNvSpPr>
          <p:nvPr>
            <p:ph type="title"/>
          </p:nvPr>
        </p:nvSpPr>
        <p:spPr>
          <a:xfrm>
            <a:off x="542925" y="608383"/>
            <a:ext cx="7773987" cy="1196975"/>
          </a:xfrm>
        </p:spPr>
        <p:txBody>
          <a:bodyPr/>
          <a:lstStyle/>
          <a:p>
            <a:r>
              <a:rPr lang="es-SV" altLang="es-SV" sz="2800" dirty="0">
                <a:latin typeface="Bembo Std" pitchFamily="18" charset="0"/>
              </a:rPr>
              <a:t>Subvención  SLV- H- MOH 2019 - 2021</a:t>
            </a:r>
            <a:r>
              <a:rPr lang="es-SV" altLang="es-SV" sz="2400" dirty="0">
                <a:latin typeface="Bembo Std" pitchFamily="18" charset="0"/>
              </a:rPr>
              <a:t>:</a:t>
            </a:r>
          </a:p>
        </p:txBody>
      </p:sp>
      <p:graphicFrame>
        <p:nvGraphicFramePr>
          <p:cNvPr id="10" name="Marcador de contenido 4">
            <a:extLst>
              <a:ext uri="{FF2B5EF4-FFF2-40B4-BE49-F238E27FC236}">
                <a16:creationId xmlns:a16="http://schemas.microsoft.com/office/drawing/2014/main" id="{1940C8C3-5D81-4833-BBC4-3D2D53CD4747}"/>
              </a:ext>
            </a:extLst>
          </p:cNvPr>
          <p:cNvGraphicFramePr>
            <a:graphicFrameLocks noGrp="1"/>
          </p:cNvGraphicFramePr>
          <p:nvPr>
            <p:ph idx="1"/>
            <p:extLst>
              <p:ext uri="{D42A27DB-BD31-4B8C-83A1-F6EECF244321}">
                <p14:modId xmlns:p14="http://schemas.microsoft.com/office/powerpoint/2010/main" val="3105537388"/>
              </p:ext>
            </p:extLst>
          </p:nvPr>
        </p:nvGraphicFramePr>
        <p:xfrm>
          <a:off x="1012054" y="1952418"/>
          <a:ext cx="7880425" cy="449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1" name="Imagen 1" descr="image001">
            <a:extLst>
              <a:ext uri="{FF2B5EF4-FFF2-40B4-BE49-F238E27FC236}">
                <a16:creationId xmlns:a16="http://schemas.microsoft.com/office/drawing/2014/main" id="{2E8DE933-E650-4ADE-BBAF-DF432F41F8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63" y="19050"/>
            <a:ext cx="13652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2 Rectángulo">
            <a:extLst>
              <a:ext uri="{FF2B5EF4-FFF2-40B4-BE49-F238E27FC236}">
                <a16:creationId xmlns:a16="http://schemas.microsoft.com/office/drawing/2014/main" id="{0D649CB6-1A32-4718-8511-4D79B114914C}"/>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18435" name="Título 1">
            <a:extLst>
              <a:ext uri="{FF2B5EF4-FFF2-40B4-BE49-F238E27FC236}">
                <a16:creationId xmlns:a16="http://schemas.microsoft.com/office/drawing/2014/main" id="{7B71E7C6-D42B-4C96-8262-972A7A59454A}"/>
              </a:ext>
            </a:extLst>
          </p:cNvPr>
          <p:cNvSpPr>
            <a:spLocks noGrp="1"/>
          </p:cNvSpPr>
          <p:nvPr>
            <p:ph type="title"/>
          </p:nvPr>
        </p:nvSpPr>
        <p:spPr>
          <a:xfrm>
            <a:off x="398463" y="309819"/>
            <a:ext cx="7773987" cy="1196975"/>
          </a:xfrm>
        </p:spPr>
        <p:txBody>
          <a:bodyPr/>
          <a:lstStyle/>
          <a:p>
            <a:r>
              <a:rPr lang="es-SV" altLang="es-SV" sz="2400" dirty="0">
                <a:latin typeface="Bembo Std" panose="02020605060306020A03" pitchFamily="18" charset="0"/>
              </a:rPr>
              <a:t>Resultados Programáticos</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18436" name="Marcador de contenido 2">
            <a:extLst>
              <a:ext uri="{FF2B5EF4-FFF2-40B4-BE49-F238E27FC236}">
                <a16:creationId xmlns:a16="http://schemas.microsoft.com/office/drawing/2014/main" id="{C5F12602-8BE6-4F86-8650-0FB67BB7045F}"/>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KP-3b Número y porcentaje de personas transgénero que se sometieron a las pruebas y consejería del VIH y que recibieron sus resultados</a:t>
            </a:r>
            <a:endParaRPr lang="es-SV" altLang="es-SV" sz="2000" dirty="0">
              <a:latin typeface="Bembo Std" panose="02020605060306020A03" pitchFamily="18" charset="0"/>
            </a:endParaRPr>
          </a:p>
        </p:txBody>
      </p:sp>
      <p:graphicFrame>
        <p:nvGraphicFramePr>
          <p:cNvPr id="18437" name="Gráfico 4">
            <a:extLst>
              <a:ext uri="{FF2B5EF4-FFF2-40B4-BE49-F238E27FC236}">
                <a16:creationId xmlns:a16="http://schemas.microsoft.com/office/drawing/2014/main" id="{61F29ACD-2A6B-42B6-A987-0B5AB0C1E5C9}"/>
              </a:ext>
            </a:extLst>
          </p:cNvPr>
          <p:cNvGraphicFramePr>
            <a:graphicFrameLocks/>
          </p:cNvGraphicFramePr>
          <p:nvPr/>
        </p:nvGraphicFramePr>
        <p:xfrm>
          <a:off x="1971675" y="2451100"/>
          <a:ext cx="5891213" cy="3725863"/>
        </p:xfrm>
        <a:graphic>
          <a:graphicData uri="http://schemas.openxmlformats.org/presentationml/2006/ole">
            <mc:AlternateContent xmlns:mc="http://schemas.openxmlformats.org/markup-compatibility/2006">
              <mc:Choice xmlns:v="urn:schemas-microsoft-com:vml" Requires="v">
                <p:oleObj name="Chart" r:id="rId4" imgW="5895343" imgH="3731075" progId="Excel.Chart.8">
                  <p:embed/>
                </p:oleObj>
              </mc:Choice>
              <mc:Fallback>
                <p:oleObj name="Chart" r:id="rId4" imgW="5895343" imgH="3731075" progId="Excel.Chart.8">
                  <p:embed/>
                  <p:pic>
                    <p:nvPicPr>
                      <p:cNvPr id="18437" name="Gráfico 4">
                        <a:extLst>
                          <a:ext uri="{FF2B5EF4-FFF2-40B4-BE49-F238E27FC236}">
                            <a16:creationId xmlns:a16="http://schemas.microsoft.com/office/drawing/2014/main" id="{61F29ACD-2A6B-42B6-A987-0B5AB0C1E5C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2451100"/>
                        <a:ext cx="5891213"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8" name="Imagen 1" descr="image001">
            <a:extLst>
              <a:ext uri="{FF2B5EF4-FFF2-40B4-BE49-F238E27FC236}">
                <a16:creationId xmlns:a16="http://schemas.microsoft.com/office/drawing/2014/main" id="{60AEEF72-884E-4380-A7AE-4B6EFA6D0E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2 Rectángulo">
            <a:extLst>
              <a:ext uri="{FF2B5EF4-FFF2-40B4-BE49-F238E27FC236}">
                <a16:creationId xmlns:a16="http://schemas.microsoft.com/office/drawing/2014/main" id="{9D7EE900-D753-4CF9-929E-5E5DD7A881E1}"/>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20483" name="Título 1">
            <a:extLst>
              <a:ext uri="{FF2B5EF4-FFF2-40B4-BE49-F238E27FC236}">
                <a16:creationId xmlns:a16="http://schemas.microsoft.com/office/drawing/2014/main" id="{DD304230-7A16-4E71-AA64-F9522F0C2288}"/>
              </a:ext>
            </a:extLst>
          </p:cNvPr>
          <p:cNvSpPr>
            <a:spLocks noGrp="1"/>
          </p:cNvSpPr>
          <p:nvPr>
            <p:ph type="title"/>
          </p:nvPr>
        </p:nvSpPr>
        <p:spPr>
          <a:xfrm>
            <a:off x="398463" y="271592"/>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p>
        </p:txBody>
      </p:sp>
      <p:sp>
        <p:nvSpPr>
          <p:cNvPr id="20484" name="Marcador de contenido 2">
            <a:extLst>
              <a:ext uri="{FF2B5EF4-FFF2-40B4-BE49-F238E27FC236}">
                <a16:creationId xmlns:a16="http://schemas.microsoft.com/office/drawing/2014/main" id="{F8890A88-548D-4D75-84A2-95453B812D6F}"/>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KP-1b(M): Porcentaje de personas transgénero cubiertas por programas de prevención del VIH; paquete definido de servicios</a:t>
            </a:r>
            <a:endParaRPr lang="es-SV" altLang="es-SV" sz="2000" dirty="0">
              <a:latin typeface="Bembo Std" panose="02020605060306020A03" pitchFamily="18" charset="0"/>
            </a:endParaRPr>
          </a:p>
        </p:txBody>
      </p:sp>
      <p:graphicFrame>
        <p:nvGraphicFramePr>
          <p:cNvPr id="20485" name="Gráfico 5">
            <a:extLst>
              <a:ext uri="{FF2B5EF4-FFF2-40B4-BE49-F238E27FC236}">
                <a16:creationId xmlns:a16="http://schemas.microsoft.com/office/drawing/2014/main" id="{EE17A4CF-FA70-4AA7-B49E-64FC8882C602}"/>
              </a:ext>
            </a:extLst>
          </p:cNvPr>
          <p:cNvGraphicFramePr>
            <a:graphicFrameLocks/>
          </p:cNvGraphicFramePr>
          <p:nvPr/>
        </p:nvGraphicFramePr>
        <p:xfrm>
          <a:off x="917575" y="2452688"/>
          <a:ext cx="7450138" cy="3403600"/>
        </p:xfrm>
        <a:graphic>
          <a:graphicData uri="http://schemas.openxmlformats.org/presentationml/2006/ole">
            <mc:AlternateContent xmlns:mc="http://schemas.openxmlformats.org/markup-compatibility/2006">
              <mc:Choice xmlns:v="urn:schemas-microsoft-com:vml" Requires="v">
                <p:oleObj name="Chart" r:id="rId4" imgW="7456054" imgH="3407959" progId="Excel.Chart.8">
                  <p:embed/>
                </p:oleObj>
              </mc:Choice>
              <mc:Fallback>
                <p:oleObj name="Chart" r:id="rId4" imgW="7456054" imgH="3407959" progId="Excel.Chart.8">
                  <p:embed/>
                  <p:pic>
                    <p:nvPicPr>
                      <p:cNvPr id="20485" name="Gráfico 5">
                        <a:extLst>
                          <a:ext uri="{FF2B5EF4-FFF2-40B4-BE49-F238E27FC236}">
                            <a16:creationId xmlns:a16="http://schemas.microsoft.com/office/drawing/2014/main" id="{EE17A4CF-FA70-4AA7-B49E-64FC8882C6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2452688"/>
                        <a:ext cx="745013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6" name="Imagen 1" descr="image001">
            <a:extLst>
              <a:ext uri="{FF2B5EF4-FFF2-40B4-BE49-F238E27FC236}">
                <a16:creationId xmlns:a16="http://schemas.microsoft.com/office/drawing/2014/main" id="{1151A4E4-44BF-42E4-A0F7-E92AA9CDC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2 Rectángulo">
            <a:extLst>
              <a:ext uri="{FF2B5EF4-FFF2-40B4-BE49-F238E27FC236}">
                <a16:creationId xmlns:a16="http://schemas.microsoft.com/office/drawing/2014/main" id="{1CE220E7-3E4A-475C-80CA-D5A2263E38D3}"/>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22531" name="Título 1">
            <a:extLst>
              <a:ext uri="{FF2B5EF4-FFF2-40B4-BE49-F238E27FC236}">
                <a16:creationId xmlns:a16="http://schemas.microsoft.com/office/drawing/2014/main" id="{91216DC3-2E08-4E40-BDC2-9071DC955191}"/>
              </a:ext>
            </a:extLst>
          </p:cNvPr>
          <p:cNvSpPr>
            <a:spLocks noGrp="1"/>
          </p:cNvSpPr>
          <p:nvPr>
            <p:ph type="title"/>
          </p:nvPr>
        </p:nvSpPr>
        <p:spPr>
          <a:xfrm>
            <a:off x="398463" y="290462"/>
            <a:ext cx="7773987" cy="1196975"/>
          </a:xfrm>
        </p:spPr>
        <p:txBody>
          <a:bodyPr/>
          <a:lstStyle/>
          <a:p>
            <a:r>
              <a:rPr lang="es-SV" altLang="es-SV" sz="2400" dirty="0">
                <a:latin typeface="Bembo Std" panose="02020605060306020A03" pitchFamily="18" charset="0"/>
              </a:rPr>
              <a:t>Resultados Programáticos </a:t>
            </a:r>
            <a:br>
              <a:rPr lang="es-SV" altLang="es-SV" sz="2400" dirty="0">
                <a:latin typeface="Bembo Std" panose="02020605060306020A03" pitchFamily="18" charset="0"/>
              </a:rPr>
            </a:br>
            <a:r>
              <a:rPr lang="es-SV" altLang="es-SV" sz="2400" dirty="0">
                <a:latin typeface="Bembo Std" panose="02020605060306020A03" pitchFamily="18" charset="0"/>
              </a:rPr>
              <a:t>Indicadores de cobertura El Salvador 2019 - 2021</a:t>
            </a:r>
            <a:r>
              <a:rPr lang="es-SV" altLang="es-SV" sz="2000" dirty="0">
                <a:latin typeface="Bembo Std" panose="02020605060306020A03" pitchFamily="18" charset="0"/>
              </a:rPr>
              <a:t>:</a:t>
            </a:r>
          </a:p>
        </p:txBody>
      </p:sp>
      <p:sp>
        <p:nvSpPr>
          <p:cNvPr id="22532" name="Marcador de contenido 2">
            <a:extLst>
              <a:ext uri="{FF2B5EF4-FFF2-40B4-BE49-F238E27FC236}">
                <a16:creationId xmlns:a16="http://schemas.microsoft.com/office/drawing/2014/main" id="{6C9ED203-11AF-42B2-9B18-79BF7D65D5E6}"/>
              </a:ext>
            </a:extLst>
          </p:cNvPr>
          <p:cNvSpPr>
            <a:spLocks noGrp="1"/>
          </p:cNvSpPr>
          <p:nvPr>
            <p:ph idx="1"/>
          </p:nvPr>
        </p:nvSpPr>
        <p:spPr>
          <a:xfrm>
            <a:off x="457200" y="1600200"/>
            <a:ext cx="8002588" cy="4525963"/>
          </a:xfrm>
        </p:spPr>
        <p:txBody>
          <a:bodyPr/>
          <a:lstStyle/>
          <a:p>
            <a:pPr algn="ctr"/>
            <a:r>
              <a:rPr lang="es-MX" altLang="es-SV" sz="2000" dirty="0">
                <a:latin typeface="Bembo Std" panose="02020605060306020A03" pitchFamily="18" charset="0"/>
              </a:rPr>
              <a:t>KP-1a(M): Porcentaje de hombres que tienen relaciones sexuales con hombres cubiertos por programas de prevención del VIH (paquetes definidos de servicios)</a:t>
            </a:r>
            <a:endParaRPr lang="es-SV" altLang="es-SV" sz="2000" dirty="0">
              <a:latin typeface="Bembo Std" panose="02020605060306020A03" pitchFamily="18" charset="0"/>
            </a:endParaRPr>
          </a:p>
        </p:txBody>
      </p:sp>
      <p:graphicFrame>
        <p:nvGraphicFramePr>
          <p:cNvPr id="22533" name="Gráfico 5">
            <a:extLst>
              <a:ext uri="{FF2B5EF4-FFF2-40B4-BE49-F238E27FC236}">
                <a16:creationId xmlns:a16="http://schemas.microsoft.com/office/drawing/2014/main" id="{477D56A6-28CB-4A99-A9B5-E50616F8DC01}"/>
              </a:ext>
            </a:extLst>
          </p:cNvPr>
          <p:cNvGraphicFramePr>
            <a:graphicFrameLocks/>
          </p:cNvGraphicFramePr>
          <p:nvPr/>
        </p:nvGraphicFramePr>
        <p:xfrm>
          <a:off x="776288" y="2451100"/>
          <a:ext cx="7734300" cy="3260725"/>
        </p:xfrm>
        <a:graphic>
          <a:graphicData uri="http://schemas.openxmlformats.org/presentationml/2006/ole">
            <mc:AlternateContent xmlns:mc="http://schemas.openxmlformats.org/markup-compatibility/2006">
              <mc:Choice xmlns:v="urn:schemas-microsoft-com:vml" Requires="v">
                <p:oleObj name="Chart" r:id="rId4" imgW="7742591" imgH="3267739" progId="Excel.Chart.8">
                  <p:embed/>
                </p:oleObj>
              </mc:Choice>
              <mc:Fallback>
                <p:oleObj name="Chart" r:id="rId4" imgW="7742591" imgH="3267739" progId="Excel.Chart.8">
                  <p:embed/>
                  <p:pic>
                    <p:nvPicPr>
                      <p:cNvPr id="22533" name="Gráfico 5">
                        <a:extLst>
                          <a:ext uri="{FF2B5EF4-FFF2-40B4-BE49-F238E27FC236}">
                            <a16:creationId xmlns:a16="http://schemas.microsoft.com/office/drawing/2014/main" id="{477D56A6-28CB-4A99-A9B5-E50616F8DC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2451100"/>
                        <a:ext cx="77343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Imagen 1" descr="image001">
            <a:extLst>
              <a:ext uri="{FF2B5EF4-FFF2-40B4-BE49-F238E27FC236}">
                <a16:creationId xmlns:a16="http://schemas.microsoft.com/office/drawing/2014/main" id="{0A728420-9308-4B7F-8E07-196E6FD321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19050"/>
            <a:ext cx="162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TotalTime>
  <Words>1492</Words>
  <Application>Microsoft Office PowerPoint</Application>
  <PresentationFormat>Presentación en pantalla (4:3)</PresentationFormat>
  <Paragraphs>204</Paragraphs>
  <Slides>22</Slides>
  <Notes>20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31" baseType="lpstr">
      <vt:lpstr>Arial</vt:lpstr>
      <vt:lpstr>Arial Black</vt:lpstr>
      <vt:lpstr>Bembo Std</vt:lpstr>
      <vt:lpstr>Calibri</vt:lpstr>
      <vt:lpstr>Lucida Handwriting</vt:lpstr>
      <vt:lpstr>Rockwell Extra Bold</vt:lpstr>
      <vt:lpstr>Tema de Office</vt:lpstr>
      <vt:lpstr>4_Tema de Office</vt:lpstr>
      <vt:lpstr>Chart</vt:lpstr>
      <vt:lpstr>Presentación de PowerPoint</vt:lpstr>
      <vt:lpstr>Presentación de PowerPoint</vt:lpstr>
      <vt:lpstr>Resultados clave sobre VIH </vt:lpstr>
      <vt:lpstr>Contribución del Fondo Mundial en respuesta al  VIH en El Salvador  2003-2021</vt:lpstr>
      <vt:lpstr>Título Subvención  SLV- H- MOH  Innovando Servicios, Reduciendo Riesgos y Renovando Vidas en El Salvador </vt:lpstr>
      <vt:lpstr>Subvención  SLV- H- MOH 2019 - 2021:</vt:lpstr>
      <vt:lpstr>Resultados Programáticos Indicadores de cobertura El Salvador 2019 - 2021</vt:lpstr>
      <vt:lpstr>Resultados Programáticos  Indicadores de cobertura El Salvador 2019 - 2021:</vt:lpstr>
      <vt:lpstr>Resultados Programáticos  Indicadores de cobertura El Salvador 2019 - 2021:</vt:lpstr>
      <vt:lpstr>Resultados Programáticos  Indicadores de cobertura El Salvador 2019 - 2021:</vt:lpstr>
      <vt:lpstr>Resultados Programáticos  Indicadores de cobertura El Salvador 2019 - 2021:</vt:lpstr>
      <vt:lpstr>Resultados Programáticos  Indicadores de cobertura El Salvador 2019 - 2021:</vt:lpstr>
      <vt:lpstr>Resultados Programáticos  Indicadores de cobertura El Salvador 2019 - 2021:</vt:lpstr>
      <vt:lpstr>Resultados Ejecución Financiera  SLV-H-MOH  El Salvador 2019 - 2021:</vt:lpstr>
      <vt:lpstr>Desafíos en la respuesta nacional al VIH :    </vt:lpstr>
      <vt:lpstr>Desafíos en la respuesta nacional al VIH :    </vt:lpstr>
      <vt:lpstr>Presentación de PowerPoint</vt:lpstr>
      <vt:lpstr>Presentación de PowerPoint</vt:lpstr>
      <vt:lpstr>Presentación de PowerPoint</vt:lpstr>
      <vt:lpstr>Presentación de PowerPoint</vt:lpstr>
      <vt:lpstr>Un sueño no se hace realidad por arte de magia, necesita sudor, determinación y trabajo duro  .Colin Powell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dc:creator>
  <cp:lastModifiedBy>Ana Isabel Nieto Gómez</cp:lastModifiedBy>
  <cp:revision>224</cp:revision>
  <dcterms:created xsi:type="dcterms:W3CDTF">2012-11-07T15:01:43Z</dcterms:created>
  <dcterms:modified xsi:type="dcterms:W3CDTF">2022-03-15T03:40:46Z</dcterms:modified>
</cp:coreProperties>
</file>