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sldIdLst>
    <p:sldId id="354" r:id="rId2"/>
    <p:sldId id="256" r:id="rId3"/>
    <p:sldId id="391" r:id="rId4"/>
    <p:sldId id="389" r:id="rId5"/>
    <p:sldId id="392" r:id="rId6"/>
    <p:sldId id="395" r:id="rId7"/>
    <p:sldId id="384" r:id="rId8"/>
    <p:sldId id="387" r:id="rId9"/>
    <p:sldId id="394" r:id="rId10"/>
    <p:sldId id="376" r:id="rId11"/>
    <p:sldId id="374" r:id="rId12"/>
    <p:sldId id="375" r:id="rId13"/>
    <p:sldId id="393" r:id="rId14"/>
    <p:sldId id="396" r:id="rId15"/>
    <p:sldId id="397" r:id="rId16"/>
    <p:sldId id="398" r:id="rId17"/>
    <p:sldId id="353" r:id="rId18"/>
  </p:sldIdLst>
  <p:sldSz cx="12192000" cy="6858000"/>
  <p:notesSz cx="6858000" cy="9144000"/>
  <p:embeddedFontLst>
    <p:embeddedFont>
      <p:font typeface="Avenir Next LT Pro" panose="020B0504020202020204" pitchFamily="34" charset="0"/>
      <p:regular r:id="rId19"/>
      <p:bold r:id="rId20"/>
      <p:italic r:id="rId21"/>
      <p:boldItalic r:id="rId22"/>
    </p:embeddedFont>
    <p:embeddedFont>
      <p:font typeface="Bahnschrift" panose="020B0502040204020203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rePaintB3W01-Regular" panose="020B0A06030302020204" charset="0"/>
      <p:regular r:id="rId3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EA5"/>
    <a:srgbClr val="FF29A8"/>
    <a:srgbClr val="EF008C"/>
    <a:srgbClr val="C40075"/>
    <a:srgbClr val="F1C400"/>
    <a:srgbClr val="0072CD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no, Milton" userId="8822809f-7eb1-41e1-9e7b-6cf76b9dd1ea" providerId="ADAL" clId="{4ACB0898-9BDD-4EF8-9B3B-E69840665289}"/>
    <pc:docChg chg="undo redo custSel addSld delSld modSld sldOrd">
      <pc:chgData name="Merino, Milton" userId="8822809f-7eb1-41e1-9e7b-6cf76b9dd1ea" providerId="ADAL" clId="{4ACB0898-9BDD-4EF8-9B3B-E69840665289}" dt="2022-02-15T15:14:47.657" v="3397" actId="47"/>
      <pc:docMkLst>
        <pc:docMk/>
      </pc:docMkLst>
      <pc:sldChg chg="addSp delSp modSp mod">
        <pc:chgData name="Merino, Milton" userId="8822809f-7eb1-41e1-9e7b-6cf76b9dd1ea" providerId="ADAL" clId="{4ACB0898-9BDD-4EF8-9B3B-E69840665289}" dt="2022-02-15T06:21:18.010" v="2748" actId="1076"/>
        <pc:sldMkLst>
          <pc:docMk/>
          <pc:sldMk cId="349749911" sldId="256"/>
        </pc:sldMkLst>
        <pc:spChg chg="mod">
          <ac:chgData name="Merino, Milton" userId="8822809f-7eb1-41e1-9e7b-6cf76b9dd1ea" providerId="ADAL" clId="{4ACB0898-9BDD-4EF8-9B3B-E69840665289}" dt="2022-02-15T04:21:03.012" v="1813" actId="20577"/>
          <ac:spMkLst>
            <pc:docMk/>
            <pc:sldMk cId="349749911" sldId="256"/>
            <ac:spMk id="8" creationId="{35CBDF14-C2B5-4299-9813-A43B1D67EBFE}"/>
          </ac:spMkLst>
        </pc:spChg>
        <pc:picChg chg="del">
          <ac:chgData name="Merino, Milton" userId="8822809f-7eb1-41e1-9e7b-6cf76b9dd1ea" providerId="ADAL" clId="{4ACB0898-9BDD-4EF8-9B3B-E69840665289}" dt="2022-02-15T06:21:06.894" v="2745" actId="478"/>
          <ac:picMkLst>
            <pc:docMk/>
            <pc:sldMk cId="349749911" sldId="256"/>
            <ac:picMk id="5" creationId="{FF8FE229-93C6-4ECD-BB47-8E69CF3C4CC7}"/>
          </ac:picMkLst>
        </pc:picChg>
        <pc:picChg chg="add mod">
          <ac:chgData name="Merino, Milton" userId="8822809f-7eb1-41e1-9e7b-6cf76b9dd1ea" providerId="ADAL" clId="{4ACB0898-9BDD-4EF8-9B3B-E69840665289}" dt="2022-02-15T06:21:18.010" v="2748" actId="1076"/>
          <ac:picMkLst>
            <pc:docMk/>
            <pc:sldMk cId="349749911" sldId="256"/>
            <ac:picMk id="9" creationId="{B39C1F6A-4184-4030-BAC5-D0F38023CE08}"/>
          </ac:picMkLst>
        </pc:picChg>
      </pc:sldChg>
      <pc:sldChg chg="del">
        <pc:chgData name="Merino, Milton" userId="8822809f-7eb1-41e1-9e7b-6cf76b9dd1ea" providerId="ADAL" clId="{4ACB0898-9BDD-4EF8-9B3B-E69840665289}" dt="2022-02-15T15:14:47.657" v="3397" actId="47"/>
        <pc:sldMkLst>
          <pc:docMk/>
          <pc:sldMk cId="1998773194" sldId="281"/>
        </pc:sldMkLst>
      </pc:sldChg>
      <pc:sldChg chg="add del">
        <pc:chgData name="Merino, Milton" userId="8822809f-7eb1-41e1-9e7b-6cf76b9dd1ea" providerId="ADAL" clId="{4ACB0898-9BDD-4EF8-9B3B-E69840665289}" dt="2022-02-15T05:45:06.267" v="2267" actId="47"/>
        <pc:sldMkLst>
          <pc:docMk/>
          <pc:sldMk cId="211431853" sldId="332"/>
        </pc:sldMkLst>
      </pc:sldChg>
      <pc:sldChg chg="del">
        <pc:chgData name="Merino, Milton" userId="8822809f-7eb1-41e1-9e7b-6cf76b9dd1ea" providerId="ADAL" clId="{4ACB0898-9BDD-4EF8-9B3B-E69840665289}" dt="2022-02-14T21:59:32.480" v="1310" actId="2696"/>
        <pc:sldMkLst>
          <pc:docMk/>
          <pc:sldMk cId="348668008" sldId="332"/>
        </pc:sldMkLst>
      </pc:sldChg>
      <pc:sldChg chg="del">
        <pc:chgData name="Merino, Milton" userId="8822809f-7eb1-41e1-9e7b-6cf76b9dd1ea" providerId="ADAL" clId="{4ACB0898-9BDD-4EF8-9B3B-E69840665289}" dt="2022-02-14T21:59:32.480" v="1310" actId="2696"/>
        <pc:sldMkLst>
          <pc:docMk/>
          <pc:sldMk cId="1364744946" sldId="347"/>
        </pc:sldMkLst>
      </pc:sldChg>
      <pc:sldChg chg="add del">
        <pc:chgData name="Merino, Milton" userId="8822809f-7eb1-41e1-9e7b-6cf76b9dd1ea" providerId="ADAL" clId="{4ACB0898-9BDD-4EF8-9B3B-E69840665289}" dt="2022-02-15T05:45:06.267" v="2267" actId="47"/>
        <pc:sldMkLst>
          <pc:docMk/>
          <pc:sldMk cId="3071708958" sldId="347"/>
        </pc:sldMkLst>
      </pc:sldChg>
      <pc:sldChg chg="del">
        <pc:chgData name="Merino, Milton" userId="8822809f-7eb1-41e1-9e7b-6cf76b9dd1ea" providerId="ADAL" clId="{4ACB0898-9BDD-4EF8-9B3B-E69840665289}" dt="2022-02-15T15:14:45.986" v="3396" actId="47"/>
        <pc:sldMkLst>
          <pc:docMk/>
          <pc:sldMk cId="3440300155" sldId="348"/>
        </pc:sldMkLst>
      </pc:sldChg>
      <pc:sldChg chg="addSp delSp modSp del mod modClrScheme chgLayout">
        <pc:chgData name="Merino, Milton" userId="8822809f-7eb1-41e1-9e7b-6cf76b9dd1ea" providerId="ADAL" clId="{4ACB0898-9BDD-4EF8-9B3B-E69840665289}" dt="2022-02-15T15:14:45.073" v="3395" actId="47"/>
        <pc:sldMkLst>
          <pc:docMk/>
          <pc:sldMk cId="4164136158" sldId="349"/>
        </pc:sldMkLst>
        <pc:spChg chg="add del mod ord">
          <ac:chgData name="Merino, Milton" userId="8822809f-7eb1-41e1-9e7b-6cf76b9dd1ea" providerId="ADAL" clId="{4ACB0898-9BDD-4EF8-9B3B-E69840665289}" dt="2022-02-14T19:55:41.480" v="20" actId="478"/>
          <ac:spMkLst>
            <pc:docMk/>
            <pc:sldMk cId="4164136158" sldId="349"/>
            <ac:spMk id="2" creationId="{4C73F8BF-6976-464C-A623-47317B985386}"/>
          </ac:spMkLst>
        </pc:spChg>
        <pc:spChg chg="add mod ord">
          <ac:chgData name="Merino, Milton" userId="8822809f-7eb1-41e1-9e7b-6cf76b9dd1ea" providerId="ADAL" clId="{4ACB0898-9BDD-4EF8-9B3B-E69840665289}" dt="2022-02-14T19:58:24.918" v="285" actId="20577"/>
          <ac:spMkLst>
            <pc:docMk/>
            <pc:sldMk cId="4164136158" sldId="349"/>
            <ac:spMk id="3" creationId="{CA560DF8-44BD-47ED-BC80-06F9D0728290}"/>
          </ac:spMkLst>
        </pc:spChg>
      </pc:sldChg>
      <pc:sldChg chg="del">
        <pc:chgData name="Merino, Milton" userId="8822809f-7eb1-41e1-9e7b-6cf76b9dd1ea" providerId="ADAL" clId="{4ACB0898-9BDD-4EF8-9B3B-E69840665289}" dt="2022-02-14T21:59:32.480" v="1310" actId="2696"/>
        <pc:sldMkLst>
          <pc:docMk/>
          <pc:sldMk cId="849473449" sldId="350"/>
        </pc:sldMkLst>
      </pc:sldChg>
      <pc:sldChg chg="add del">
        <pc:chgData name="Merino, Milton" userId="8822809f-7eb1-41e1-9e7b-6cf76b9dd1ea" providerId="ADAL" clId="{4ACB0898-9BDD-4EF8-9B3B-E69840665289}" dt="2022-02-15T05:45:06.267" v="2267" actId="47"/>
        <pc:sldMkLst>
          <pc:docMk/>
          <pc:sldMk cId="2692415589" sldId="350"/>
        </pc:sldMkLst>
      </pc:sldChg>
      <pc:sldChg chg="del">
        <pc:chgData name="Merino, Milton" userId="8822809f-7eb1-41e1-9e7b-6cf76b9dd1ea" providerId="ADAL" clId="{4ACB0898-9BDD-4EF8-9B3B-E69840665289}" dt="2022-02-14T21:59:32.480" v="1310" actId="2696"/>
        <pc:sldMkLst>
          <pc:docMk/>
          <pc:sldMk cId="85768538" sldId="351"/>
        </pc:sldMkLst>
      </pc:sldChg>
      <pc:sldChg chg="add del">
        <pc:chgData name="Merino, Milton" userId="8822809f-7eb1-41e1-9e7b-6cf76b9dd1ea" providerId="ADAL" clId="{4ACB0898-9BDD-4EF8-9B3B-E69840665289}" dt="2022-02-15T05:45:06.267" v="2267" actId="47"/>
        <pc:sldMkLst>
          <pc:docMk/>
          <pc:sldMk cId="1654511355" sldId="351"/>
        </pc:sldMkLst>
      </pc:sldChg>
      <pc:sldChg chg="del">
        <pc:chgData name="Merino, Milton" userId="8822809f-7eb1-41e1-9e7b-6cf76b9dd1ea" providerId="ADAL" clId="{4ACB0898-9BDD-4EF8-9B3B-E69840665289}" dt="2022-02-14T21:59:32.480" v="1310" actId="2696"/>
        <pc:sldMkLst>
          <pc:docMk/>
          <pc:sldMk cId="1501059405" sldId="352"/>
        </pc:sldMkLst>
      </pc:sldChg>
      <pc:sldChg chg="add del">
        <pc:chgData name="Merino, Milton" userId="8822809f-7eb1-41e1-9e7b-6cf76b9dd1ea" providerId="ADAL" clId="{4ACB0898-9BDD-4EF8-9B3B-E69840665289}" dt="2022-02-15T05:45:06.267" v="2267" actId="47"/>
        <pc:sldMkLst>
          <pc:docMk/>
          <pc:sldMk cId="3971001808" sldId="352"/>
        </pc:sldMkLst>
      </pc:sldChg>
      <pc:sldChg chg="addSp delSp modSp mod">
        <pc:chgData name="Merino, Milton" userId="8822809f-7eb1-41e1-9e7b-6cf76b9dd1ea" providerId="ADAL" clId="{4ACB0898-9BDD-4EF8-9B3B-E69840665289}" dt="2022-02-15T06:19:37.545" v="2723"/>
        <pc:sldMkLst>
          <pc:docMk/>
          <pc:sldMk cId="1207226283" sldId="353"/>
        </pc:sldMkLst>
        <pc:spChg chg="del">
          <ac:chgData name="Merino, Milton" userId="8822809f-7eb1-41e1-9e7b-6cf76b9dd1ea" providerId="ADAL" clId="{4ACB0898-9BDD-4EF8-9B3B-E69840665289}" dt="2022-02-15T06:19:29.394" v="2721" actId="478"/>
          <ac:spMkLst>
            <pc:docMk/>
            <pc:sldMk cId="1207226283" sldId="353"/>
            <ac:spMk id="5" creationId="{58886E6A-A482-4BC3-A5E4-3BDA21C2CA84}"/>
          </ac:spMkLst>
        </pc:spChg>
        <pc:picChg chg="del">
          <ac:chgData name="Merino, Milton" userId="8822809f-7eb1-41e1-9e7b-6cf76b9dd1ea" providerId="ADAL" clId="{4ACB0898-9BDD-4EF8-9B3B-E69840665289}" dt="2022-02-15T06:19:25.979" v="2720" actId="478"/>
          <ac:picMkLst>
            <pc:docMk/>
            <pc:sldMk cId="1207226283" sldId="353"/>
            <ac:picMk id="4" creationId="{00000000-0000-0000-0000-000000000000}"/>
          </ac:picMkLst>
        </pc:picChg>
        <pc:picChg chg="add mod">
          <ac:chgData name="Merino, Milton" userId="8822809f-7eb1-41e1-9e7b-6cf76b9dd1ea" providerId="ADAL" clId="{4ACB0898-9BDD-4EF8-9B3B-E69840665289}" dt="2022-02-15T06:19:30.760" v="2722"/>
          <ac:picMkLst>
            <pc:docMk/>
            <pc:sldMk cId="1207226283" sldId="353"/>
            <ac:picMk id="6" creationId="{4C56AD88-7352-4C0A-B3B7-3175379DF12C}"/>
          </ac:picMkLst>
        </pc:picChg>
        <pc:picChg chg="add mod">
          <ac:chgData name="Merino, Milton" userId="8822809f-7eb1-41e1-9e7b-6cf76b9dd1ea" providerId="ADAL" clId="{4ACB0898-9BDD-4EF8-9B3B-E69840665289}" dt="2022-02-15T06:19:37.545" v="2723"/>
          <ac:picMkLst>
            <pc:docMk/>
            <pc:sldMk cId="1207226283" sldId="353"/>
            <ac:picMk id="7" creationId="{8BACD1BC-4A6C-4F9F-BBE6-7C3E7F4B8C18}"/>
          </ac:picMkLst>
        </pc:picChg>
      </pc:sldChg>
      <pc:sldChg chg="addSp delSp modSp mod">
        <pc:chgData name="Merino, Milton" userId="8822809f-7eb1-41e1-9e7b-6cf76b9dd1ea" providerId="ADAL" clId="{4ACB0898-9BDD-4EF8-9B3B-E69840665289}" dt="2022-02-15T06:21:00.234" v="2744" actId="1036"/>
        <pc:sldMkLst>
          <pc:docMk/>
          <pc:sldMk cId="1490790919" sldId="354"/>
        </pc:sldMkLst>
        <pc:spChg chg="mod">
          <ac:chgData name="Merino, Milton" userId="8822809f-7eb1-41e1-9e7b-6cf76b9dd1ea" providerId="ADAL" clId="{4ACB0898-9BDD-4EF8-9B3B-E69840665289}" dt="2022-02-15T06:21:00.234" v="2744" actId="1036"/>
          <ac:spMkLst>
            <pc:docMk/>
            <pc:sldMk cId="1490790919" sldId="354"/>
            <ac:spMk id="7" creationId="{F749842A-9730-4347-8EE0-C35ADA8815F6}"/>
          </ac:spMkLst>
        </pc:spChg>
        <pc:picChg chg="del">
          <ac:chgData name="Merino, Milton" userId="8822809f-7eb1-41e1-9e7b-6cf76b9dd1ea" providerId="ADAL" clId="{4ACB0898-9BDD-4EF8-9B3B-E69840665289}" dt="2022-02-15T06:20:26.901" v="2724" actId="478"/>
          <ac:picMkLst>
            <pc:docMk/>
            <pc:sldMk cId="1490790919" sldId="354"/>
            <ac:picMk id="5" creationId="{FF8FE229-93C6-4ECD-BB47-8E69CF3C4CC7}"/>
          </ac:picMkLst>
        </pc:picChg>
        <pc:picChg chg="add mod">
          <ac:chgData name="Merino, Milton" userId="8822809f-7eb1-41e1-9e7b-6cf76b9dd1ea" providerId="ADAL" clId="{4ACB0898-9BDD-4EF8-9B3B-E69840665289}" dt="2022-02-15T06:20:52.735" v="2730" actId="1076"/>
          <ac:picMkLst>
            <pc:docMk/>
            <pc:sldMk cId="1490790919" sldId="354"/>
            <ac:picMk id="6" creationId="{1A5B0F83-C6A6-4DB5-A93F-D5F519F974B3}"/>
          </ac:picMkLst>
        </pc:picChg>
      </pc:sldChg>
      <pc:sldChg chg="del">
        <pc:chgData name="Merino, Milton" userId="8822809f-7eb1-41e1-9e7b-6cf76b9dd1ea" providerId="ADAL" clId="{4ACB0898-9BDD-4EF8-9B3B-E69840665289}" dt="2022-02-15T05:23:07.003" v="1929" actId="47"/>
        <pc:sldMkLst>
          <pc:docMk/>
          <pc:sldMk cId="2096689148" sldId="355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810373879" sldId="356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1757282606" sldId="357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2095745054" sldId="358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1628512898" sldId="359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1641882900" sldId="360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2974347788" sldId="361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418597683" sldId="362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1016876135" sldId="363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746595694" sldId="367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3816838206" sldId="368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3032758803" sldId="369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3040842959" sldId="370"/>
        </pc:sldMkLst>
      </pc:sldChg>
      <pc:sldChg chg="del">
        <pc:chgData name="Merino, Milton" userId="8822809f-7eb1-41e1-9e7b-6cf76b9dd1ea" providerId="ADAL" clId="{4ACB0898-9BDD-4EF8-9B3B-E69840665289}" dt="2022-02-14T21:37:29.931" v="1165" actId="2696"/>
        <pc:sldMkLst>
          <pc:docMk/>
          <pc:sldMk cId="734176339" sldId="374"/>
        </pc:sldMkLst>
      </pc:sldChg>
      <pc:sldChg chg="modSp add mod modShow">
        <pc:chgData name="Merino, Milton" userId="8822809f-7eb1-41e1-9e7b-6cf76b9dd1ea" providerId="ADAL" clId="{4ACB0898-9BDD-4EF8-9B3B-E69840665289}" dt="2022-02-14T21:55:48.062" v="1281" actId="403"/>
        <pc:sldMkLst>
          <pc:docMk/>
          <pc:sldMk cId="3437244613" sldId="374"/>
        </pc:sldMkLst>
        <pc:graphicFrameChg chg="mod modGraphic">
          <ac:chgData name="Merino, Milton" userId="8822809f-7eb1-41e1-9e7b-6cf76b9dd1ea" providerId="ADAL" clId="{4ACB0898-9BDD-4EF8-9B3B-E69840665289}" dt="2022-02-14T21:55:48.062" v="1281" actId="403"/>
          <ac:graphicFrameMkLst>
            <pc:docMk/>
            <pc:sldMk cId="3437244613" sldId="374"/>
            <ac:graphicFrameMk id="3" creationId="{6231F73B-EFFA-4738-B96D-149CF5FCFC28}"/>
          </ac:graphicFrameMkLst>
        </pc:graphicFrameChg>
      </pc:sldChg>
      <pc:sldChg chg="addSp delSp modSp add mod">
        <pc:chgData name="Merino, Milton" userId="8822809f-7eb1-41e1-9e7b-6cf76b9dd1ea" providerId="ADAL" clId="{4ACB0898-9BDD-4EF8-9B3B-E69840665289}" dt="2022-02-15T05:32:30.199" v="2098" actId="207"/>
        <pc:sldMkLst>
          <pc:docMk/>
          <pc:sldMk cId="1631005591" sldId="375"/>
        </pc:sldMkLst>
        <pc:spChg chg="add mod">
          <ac:chgData name="Merino, Milton" userId="8822809f-7eb1-41e1-9e7b-6cf76b9dd1ea" providerId="ADAL" clId="{4ACB0898-9BDD-4EF8-9B3B-E69840665289}" dt="2022-02-15T05:32:30.199" v="2098" actId="207"/>
          <ac:spMkLst>
            <pc:docMk/>
            <pc:sldMk cId="1631005591" sldId="375"/>
            <ac:spMk id="5" creationId="{44D6CA40-EC46-40BB-9A9A-ABC675C56C8E}"/>
          </ac:spMkLst>
        </pc:spChg>
        <pc:spChg chg="del">
          <ac:chgData name="Merino, Milton" userId="8822809f-7eb1-41e1-9e7b-6cf76b9dd1ea" providerId="ADAL" clId="{4ACB0898-9BDD-4EF8-9B3B-E69840665289}" dt="2022-02-14T21:58:48.118" v="1282" actId="478"/>
          <ac:spMkLst>
            <pc:docMk/>
            <pc:sldMk cId="1631005591" sldId="375"/>
            <ac:spMk id="6" creationId="{0990A964-A17F-43D5-83FC-D19F22FAE374}"/>
          </ac:spMkLst>
        </pc:spChg>
      </pc:sldChg>
      <pc:sldChg chg="del">
        <pc:chgData name="Merino, Milton" userId="8822809f-7eb1-41e1-9e7b-6cf76b9dd1ea" providerId="ADAL" clId="{4ACB0898-9BDD-4EF8-9B3B-E69840665289}" dt="2022-02-14T21:37:29.931" v="1165" actId="2696"/>
        <pc:sldMkLst>
          <pc:docMk/>
          <pc:sldMk cId="3480602416" sldId="375"/>
        </pc:sldMkLst>
      </pc:sldChg>
      <pc:sldChg chg="del">
        <pc:chgData name="Merino, Milton" userId="8822809f-7eb1-41e1-9e7b-6cf76b9dd1ea" providerId="ADAL" clId="{4ACB0898-9BDD-4EF8-9B3B-E69840665289}" dt="2022-02-14T21:37:29.931" v="1165" actId="2696"/>
        <pc:sldMkLst>
          <pc:docMk/>
          <pc:sldMk cId="2179994051" sldId="376"/>
        </pc:sldMkLst>
      </pc:sldChg>
      <pc:sldChg chg="addSp delSp modSp add mod ord">
        <pc:chgData name="Merino, Milton" userId="8822809f-7eb1-41e1-9e7b-6cf76b9dd1ea" providerId="ADAL" clId="{4ACB0898-9BDD-4EF8-9B3B-E69840665289}" dt="2022-02-15T05:36:47.675" v="2143"/>
        <pc:sldMkLst>
          <pc:docMk/>
          <pc:sldMk cId="2620620222" sldId="376"/>
        </pc:sldMkLst>
        <pc:spChg chg="mod">
          <ac:chgData name="Merino, Milton" userId="8822809f-7eb1-41e1-9e7b-6cf76b9dd1ea" providerId="ADAL" clId="{4ACB0898-9BDD-4EF8-9B3B-E69840665289}" dt="2022-02-15T05:36:47.675" v="2143"/>
          <ac:spMkLst>
            <pc:docMk/>
            <pc:sldMk cId="2620620222" sldId="376"/>
            <ac:spMk id="6" creationId="{0990A964-A17F-43D5-83FC-D19F22FAE374}"/>
          </ac:spMkLst>
        </pc:spChg>
        <pc:graphicFrameChg chg="add del mod modGraphic">
          <ac:chgData name="Merino, Milton" userId="8822809f-7eb1-41e1-9e7b-6cf76b9dd1ea" providerId="ADAL" clId="{4ACB0898-9BDD-4EF8-9B3B-E69840665289}" dt="2022-02-15T05:36:09.856" v="2141" actId="2165"/>
          <ac:graphicFrameMkLst>
            <pc:docMk/>
            <pc:sldMk cId="2620620222" sldId="376"/>
            <ac:graphicFrameMk id="3" creationId="{A5974F9B-1301-4006-B303-9CCE9B8FE642}"/>
          </ac:graphicFrameMkLst>
        </pc:graphicFrameChg>
      </pc:sldChg>
      <pc:sldChg chg="del">
        <pc:chgData name="Merino, Milton" userId="8822809f-7eb1-41e1-9e7b-6cf76b9dd1ea" providerId="ADAL" clId="{4ACB0898-9BDD-4EF8-9B3B-E69840665289}" dt="2022-02-15T15:14:43.373" v="3394" actId="47"/>
        <pc:sldMkLst>
          <pc:docMk/>
          <pc:sldMk cId="1871681039" sldId="377"/>
        </pc:sldMkLst>
      </pc:sldChg>
      <pc:sldChg chg="modSp 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2746952793" sldId="378"/>
        </pc:sldMkLst>
        <pc:spChg chg="mod">
          <ac:chgData name="Merino, Milton" userId="8822809f-7eb1-41e1-9e7b-6cf76b9dd1ea" providerId="ADAL" clId="{4ACB0898-9BDD-4EF8-9B3B-E69840665289}" dt="2022-02-14T21:06:56.170" v="295" actId="20577"/>
          <ac:spMkLst>
            <pc:docMk/>
            <pc:sldMk cId="2746952793" sldId="378"/>
            <ac:spMk id="8" creationId="{35CBDF14-C2B5-4299-9813-A43B1D67EBFE}"/>
          </ac:spMkLst>
        </pc:spChg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3769625933" sldId="379"/>
        </pc:sldMkLst>
      </pc:sldChg>
      <pc:sldChg chg="del">
        <pc:chgData name="Merino, Milton" userId="8822809f-7eb1-41e1-9e7b-6cf76b9dd1ea" providerId="ADAL" clId="{4ACB0898-9BDD-4EF8-9B3B-E69840665289}" dt="2022-02-15T15:14:37.434" v="3390" actId="47"/>
        <pc:sldMkLst>
          <pc:docMk/>
          <pc:sldMk cId="1247730178" sldId="380"/>
        </pc:sldMkLst>
      </pc:sldChg>
      <pc:sldChg chg="del">
        <pc:chgData name="Merino, Milton" userId="8822809f-7eb1-41e1-9e7b-6cf76b9dd1ea" providerId="ADAL" clId="{4ACB0898-9BDD-4EF8-9B3B-E69840665289}" dt="2022-02-15T15:14:40.310" v="3392" actId="47"/>
        <pc:sldMkLst>
          <pc:docMk/>
          <pc:sldMk cId="3432310240" sldId="381"/>
        </pc:sldMkLst>
      </pc:sldChg>
      <pc:sldChg chg="del ord">
        <pc:chgData name="Merino, Milton" userId="8822809f-7eb1-41e1-9e7b-6cf76b9dd1ea" providerId="ADAL" clId="{4ACB0898-9BDD-4EF8-9B3B-E69840665289}" dt="2022-02-15T05:45:32.495" v="2275" actId="47"/>
        <pc:sldMkLst>
          <pc:docMk/>
          <pc:sldMk cId="4148010685" sldId="382"/>
        </pc:sldMkLst>
      </pc:sldChg>
      <pc:sldChg chg="del mod modShow">
        <pc:chgData name="Merino, Milton" userId="8822809f-7eb1-41e1-9e7b-6cf76b9dd1ea" providerId="ADAL" clId="{4ACB0898-9BDD-4EF8-9B3B-E69840665289}" dt="2022-02-15T05:18:30.926" v="1814" actId="47"/>
        <pc:sldMkLst>
          <pc:docMk/>
          <pc:sldMk cId="3666561423" sldId="383"/>
        </pc:sldMkLst>
      </pc:sldChg>
      <pc:sldChg chg="addSp delSp modSp mod">
        <pc:chgData name="Merino, Milton" userId="8822809f-7eb1-41e1-9e7b-6cf76b9dd1ea" providerId="ADAL" clId="{4ACB0898-9BDD-4EF8-9B3B-E69840665289}" dt="2022-02-15T05:29:18.992" v="2039" actId="207"/>
        <pc:sldMkLst>
          <pc:docMk/>
          <pc:sldMk cId="1717399596" sldId="384"/>
        </pc:sldMkLst>
        <pc:spChg chg="mod">
          <ac:chgData name="Merino, Milton" userId="8822809f-7eb1-41e1-9e7b-6cf76b9dd1ea" providerId="ADAL" clId="{4ACB0898-9BDD-4EF8-9B3B-E69840665289}" dt="2022-02-15T03:51:08.952" v="1566" actId="207"/>
          <ac:spMkLst>
            <pc:docMk/>
            <pc:sldMk cId="1717399596" sldId="384"/>
            <ac:spMk id="6" creationId="{0990A964-A17F-43D5-83FC-D19F22FAE374}"/>
          </ac:spMkLst>
        </pc:spChg>
        <pc:spChg chg="del mod">
          <ac:chgData name="Merino, Milton" userId="8822809f-7eb1-41e1-9e7b-6cf76b9dd1ea" providerId="ADAL" clId="{4ACB0898-9BDD-4EF8-9B3B-E69840665289}" dt="2022-02-15T03:49:23.279" v="1533" actId="478"/>
          <ac:spMkLst>
            <pc:docMk/>
            <pc:sldMk cId="1717399596" sldId="384"/>
            <ac:spMk id="7" creationId="{DDAF30AC-52B7-4BF5-BD28-B73B8588689C}"/>
          </ac:spMkLst>
        </pc:spChg>
        <pc:graphicFrameChg chg="mod modGraphic">
          <ac:chgData name="Merino, Milton" userId="8822809f-7eb1-41e1-9e7b-6cf76b9dd1ea" providerId="ADAL" clId="{4ACB0898-9BDD-4EF8-9B3B-E69840665289}" dt="2022-02-15T05:29:18.992" v="2039" actId="207"/>
          <ac:graphicFrameMkLst>
            <pc:docMk/>
            <pc:sldMk cId="1717399596" sldId="384"/>
            <ac:graphicFrameMk id="5" creationId="{7C2B104D-C502-40BF-96B6-405E38235DD8}"/>
          </ac:graphicFrameMkLst>
        </pc:graphicFrameChg>
        <pc:graphicFrameChg chg="add mod">
          <ac:chgData name="Merino, Milton" userId="8822809f-7eb1-41e1-9e7b-6cf76b9dd1ea" providerId="ADAL" clId="{4ACB0898-9BDD-4EF8-9B3B-E69840665289}" dt="2022-02-15T03:58:11.978" v="1576" actId="571"/>
          <ac:graphicFrameMkLst>
            <pc:docMk/>
            <pc:sldMk cId="1717399596" sldId="384"/>
            <ac:graphicFrameMk id="8" creationId="{BE992186-61A4-4581-92CD-FEDBE528D201}"/>
          </ac:graphicFrameMkLst>
        </pc:graphicFrameChg>
      </pc:sldChg>
      <pc:sldChg chg="del">
        <pc:chgData name="Merino, Milton" userId="8822809f-7eb1-41e1-9e7b-6cf76b9dd1ea" providerId="ADAL" clId="{4ACB0898-9BDD-4EF8-9B3B-E69840665289}" dt="2022-02-15T05:18:37.123" v="1815" actId="47"/>
        <pc:sldMkLst>
          <pc:docMk/>
          <pc:sldMk cId="1552034033" sldId="385"/>
        </pc:sldMkLst>
      </pc:sldChg>
      <pc:sldChg chg="modSp del mod">
        <pc:chgData name="Merino, Milton" userId="8822809f-7eb1-41e1-9e7b-6cf76b9dd1ea" providerId="ADAL" clId="{4ACB0898-9BDD-4EF8-9B3B-E69840665289}" dt="2022-02-15T15:14:42.055" v="3393" actId="47"/>
        <pc:sldMkLst>
          <pc:docMk/>
          <pc:sldMk cId="111571547" sldId="386"/>
        </pc:sldMkLst>
        <pc:spChg chg="mod">
          <ac:chgData name="Merino, Milton" userId="8822809f-7eb1-41e1-9e7b-6cf76b9dd1ea" providerId="ADAL" clId="{4ACB0898-9BDD-4EF8-9B3B-E69840665289}" dt="2022-02-15T06:13:33.110" v="2719" actId="1076"/>
          <ac:spMkLst>
            <pc:docMk/>
            <pc:sldMk cId="111571547" sldId="386"/>
            <ac:spMk id="8" creationId="{35CBDF14-C2B5-4299-9813-A43B1D67EBFE}"/>
          </ac:spMkLst>
        </pc:spChg>
      </pc:sldChg>
      <pc:sldChg chg="delSp modSp mod addCm delCm">
        <pc:chgData name="Merino, Milton" userId="8822809f-7eb1-41e1-9e7b-6cf76b9dd1ea" providerId="ADAL" clId="{4ACB0898-9BDD-4EF8-9B3B-E69840665289}" dt="2022-02-15T05:30:46.789" v="2069"/>
        <pc:sldMkLst>
          <pc:docMk/>
          <pc:sldMk cId="3634175846" sldId="387"/>
        </pc:sldMkLst>
        <pc:spChg chg="mod">
          <ac:chgData name="Merino, Milton" userId="8822809f-7eb1-41e1-9e7b-6cf76b9dd1ea" providerId="ADAL" clId="{4ACB0898-9BDD-4EF8-9B3B-E69840665289}" dt="2022-02-15T04:08:57.764" v="1706" actId="1036"/>
          <ac:spMkLst>
            <pc:docMk/>
            <pc:sldMk cId="3634175846" sldId="387"/>
            <ac:spMk id="6" creationId="{0990A964-A17F-43D5-83FC-D19F22FAE374}"/>
          </ac:spMkLst>
        </pc:spChg>
        <pc:spChg chg="del mod">
          <ac:chgData name="Merino, Milton" userId="8822809f-7eb1-41e1-9e7b-6cf76b9dd1ea" providerId="ADAL" clId="{4ACB0898-9BDD-4EF8-9B3B-E69840665289}" dt="2022-02-15T04:02:16.321" v="1612"/>
          <ac:spMkLst>
            <pc:docMk/>
            <pc:sldMk cId="3634175846" sldId="387"/>
            <ac:spMk id="7" creationId="{DDAF30AC-52B7-4BF5-BD28-B73B8588689C}"/>
          </ac:spMkLst>
        </pc:spChg>
        <pc:graphicFrameChg chg="mod modGraphic">
          <ac:chgData name="Merino, Milton" userId="8822809f-7eb1-41e1-9e7b-6cf76b9dd1ea" providerId="ADAL" clId="{4ACB0898-9BDD-4EF8-9B3B-E69840665289}" dt="2022-02-15T05:30:46.789" v="2069"/>
          <ac:graphicFrameMkLst>
            <pc:docMk/>
            <pc:sldMk cId="3634175846" sldId="387"/>
            <ac:graphicFrameMk id="3" creationId="{B5C9B4BE-52F5-48B4-8B44-409BD31E4098}"/>
          </ac:graphicFrameMkLst>
        </pc:graphicFrameChg>
      </pc:sldChg>
      <pc:sldChg chg="del">
        <pc:chgData name="Merino, Milton" userId="8822809f-7eb1-41e1-9e7b-6cf76b9dd1ea" providerId="ADAL" clId="{4ACB0898-9BDD-4EF8-9B3B-E69840665289}" dt="2022-02-15T04:12:17.088" v="1726" actId="47"/>
        <pc:sldMkLst>
          <pc:docMk/>
          <pc:sldMk cId="1036183315" sldId="388"/>
        </pc:sldMkLst>
      </pc:sldChg>
      <pc:sldChg chg="modSp mod">
        <pc:chgData name="Merino, Milton" userId="8822809f-7eb1-41e1-9e7b-6cf76b9dd1ea" providerId="ADAL" clId="{4ACB0898-9BDD-4EF8-9B3B-E69840665289}" dt="2022-02-15T05:22:53.249" v="1928" actId="1035"/>
        <pc:sldMkLst>
          <pc:docMk/>
          <pc:sldMk cId="2979356326" sldId="389"/>
        </pc:sldMkLst>
        <pc:spChg chg="mod">
          <ac:chgData name="Merino, Milton" userId="8822809f-7eb1-41e1-9e7b-6cf76b9dd1ea" providerId="ADAL" clId="{4ACB0898-9BDD-4EF8-9B3B-E69840665289}" dt="2022-02-15T05:22:53.249" v="1928" actId="1035"/>
          <ac:spMkLst>
            <pc:docMk/>
            <pc:sldMk cId="2979356326" sldId="389"/>
            <ac:spMk id="6" creationId="{9249B2E2-891C-4FE4-9ABE-437310C82DD1}"/>
          </ac:spMkLst>
        </pc:spChg>
      </pc:sldChg>
      <pc:sldChg chg="del">
        <pc:chgData name="Merino, Milton" userId="8822809f-7eb1-41e1-9e7b-6cf76b9dd1ea" providerId="ADAL" clId="{4ACB0898-9BDD-4EF8-9B3B-E69840665289}" dt="2022-02-15T15:14:38.734" v="3391" actId="47"/>
        <pc:sldMkLst>
          <pc:docMk/>
          <pc:sldMk cId="3368551728" sldId="390"/>
        </pc:sldMkLst>
      </pc:sldChg>
      <pc:sldChg chg="modSp add mod">
        <pc:chgData name="Merino, Milton" userId="8822809f-7eb1-41e1-9e7b-6cf76b9dd1ea" providerId="ADAL" clId="{4ACB0898-9BDD-4EF8-9B3B-E69840665289}" dt="2022-02-14T21:30:07.723" v="1161" actId="1035"/>
        <pc:sldMkLst>
          <pc:docMk/>
          <pc:sldMk cId="1770438692" sldId="391"/>
        </pc:sldMkLst>
        <pc:spChg chg="mod">
          <ac:chgData name="Merino, Milton" userId="8822809f-7eb1-41e1-9e7b-6cf76b9dd1ea" providerId="ADAL" clId="{4ACB0898-9BDD-4EF8-9B3B-E69840665289}" dt="2022-02-14T21:29:43.640" v="1103" actId="20577"/>
          <ac:spMkLst>
            <pc:docMk/>
            <pc:sldMk cId="1770438692" sldId="391"/>
            <ac:spMk id="5" creationId="{9240DDAC-B6B4-4D73-82A8-5A0DB561B0B0}"/>
          </ac:spMkLst>
        </pc:spChg>
        <pc:spChg chg="mod">
          <ac:chgData name="Merino, Milton" userId="8822809f-7eb1-41e1-9e7b-6cf76b9dd1ea" providerId="ADAL" clId="{4ACB0898-9BDD-4EF8-9B3B-E69840665289}" dt="2022-02-14T21:30:07.723" v="1161" actId="1035"/>
          <ac:spMkLst>
            <pc:docMk/>
            <pc:sldMk cId="1770438692" sldId="391"/>
            <ac:spMk id="6" creationId="{9249B2E2-891C-4FE4-9ABE-437310C82DD1}"/>
          </ac:spMkLst>
        </pc:spChg>
      </pc:sldChg>
      <pc:sldChg chg="addSp delSp modSp add mod">
        <pc:chgData name="Merino, Milton" userId="8822809f-7eb1-41e1-9e7b-6cf76b9dd1ea" providerId="ADAL" clId="{4ACB0898-9BDD-4EF8-9B3B-E69840665289}" dt="2022-02-15T05:27:35.855" v="1993" actId="1036"/>
        <pc:sldMkLst>
          <pc:docMk/>
          <pc:sldMk cId="2905194501" sldId="392"/>
        </pc:sldMkLst>
        <pc:spChg chg="mod">
          <ac:chgData name="Merino, Milton" userId="8822809f-7eb1-41e1-9e7b-6cf76b9dd1ea" providerId="ADAL" clId="{4ACB0898-9BDD-4EF8-9B3B-E69840665289}" dt="2022-02-15T05:27:35.855" v="1993" actId="1036"/>
          <ac:spMkLst>
            <pc:docMk/>
            <pc:sldMk cId="2905194501" sldId="392"/>
            <ac:spMk id="2" creationId="{00000000-0000-0000-0000-000000000000}"/>
          </ac:spMkLst>
        </pc:spChg>
        <pc:spChg chg="mod">
          <ac:chgData name="Merino, Milton" userId="8822809f-7eb1-41e1-9e7b-6cf76b9dd1ea" providerId="ADAL" clId="{4ACB0898-9BDD-4EF8-9B3B-E69840665289}" dt="2022-02-15T05:26:50.286" v="1963" actId="113"/>
          <ac:spMkLst>
            <pc:docMk/>
            <pc:sldMk cId="2905194501" sldId="392"/>
            <ac:spMk id="4" creationId="{00000000-0000-0000-0000-000000000000}"/>
          </ac:spMkLst>
        </pc:spChg>
        <pc:spChg chg="mod">
          <ac:chgData name="Merino, Milton" userId="8822809f-7eb1-41e1-9e7b-6cf76b9dd1ea" providerId="ADAL" clId="{4ACB0898-9BDD-4EF8-9B3B-E69840665289}" dt="2022-02-15T05:24:07.141" v="1947" actId="2711"/>
          <ac:spMkLst>
            <pc:docMk/>
            <pc:sldMk cId="2905194501" sldId="392"/>
            <ac:spMk id="35" creationId="{00000000-0000-0000-0000-000000000000}"/>
          </ac:spMkLst>
        </pc:spChg>
        <pc:spChg chg="add del mod">
          <ac:chgData name="Merino, Milton" userId="8822809f-7eb1-41e1-9e7b-6cf76b9dd1ea" providerId="ADAL" clId="{4ACB0898-9BDD-4EF8-9B3B-E69840665289}" dt="2022-02-15T05:27:13.968" v="1966" actId="478"/>
          <ac:spMkLst>
            <pc:docMk/>
            <pc:sldMk cId="2905194501" sldId="392"/>
            <ac:spMk id="138" creationId="{CBA2380B-A27F-4190-B2BC-2F42A2EAB84D}"/>
          </ac:spMkLst>
        </pc:spChg>
        <pc:spChg chg="del">
          <ac:chgData name="Merino, Milton" userId="8822809f-7eb1-41e1-9e7b-6cf76b9dd1ea" providerId="ADAL" clId="{4ACB0898-9BDD-4EF8-9B3B-E69840665289}" dt="2022-02-15T05:24:42.166" v="1955" actId="478"/>
          <ac:spMkLst>
            <pc:docMk/>
            <pc:sldMk cId="2905194501" sldId="392"/>
            <ac:spMk id="152" creationId="{00000000-0000-0000-0000-000000000000}"/>
          </ac:spMkLst>
        </pc:spChg>
        <pc:spChg chg="del">
          <ac:chgData name="Merino, Milton" userId="8822809f-7eb1-41e1-9e7b-6cf76b9dd1ea" providerId="ADAL" clId="{4ACB0898-9BDD-4EF8-9B3B-E69840665289}" dt="2022-02-15T05:24:35.245" v="1952" actId="478"/>
          <ac:spMkLst>
            <pc:docMk/>
            <pc:sldMk cId="2905194501" sldId="392"/>
            <ac:spMk id="165" creationId="{00000000-0000-0000-0000-000000000000}"/>
          </ac:spMkLst>
        </pc:spChg>
        <pc:grpChg chg="del">
          <ac:chgData name="Merino, Milton" userId="8822809f-7eb1-41e1-9e7b-6cf76b9dd1ea" providerId="ADAL" clId="{4ACB0898-9BDD-4EF8-9B3B-E69840665289}" dt="2022-02-15T05:24:41.491" v="1954" actId="478"/>
          <ac:grpSpMkLst>
            <pc:docMk/>
            <pc:sldMk cId="2905194501" sldId="392"/>
            <ac:grpSpMk id="139" creationId="{00000000-0000-0000-0000-000000000000}"/>
          </ac:grpSpMkLst>
        </pc:grpChg>
        <pc:grpChg chg="del">
          <ac:chgData name="Merino, Milton" userId="8822809f-7eb1-41e1-9e7b-6cf76b9dd1ea" providerId="ADAL" clId="{4ACB0898-9BDD-4EF8-9B3B-E69840665289}" dt="2022-02-15T05:24:40.448" v="1953" actId="478"/>
          <ac:grpSpMkLst>
            <pc:docMk/>
            <pc:sldMk cId="2905194501" sldId="392"/>
            <ac:grpSpMk id="148" creationId="{00000000-0000-0000-0000-000000000000}"/>
          </ac:grpSpMkLst>
        </pc:grpChg>
        <pc:grpChg chg="del">
          <ac:chgData name="Merino, Milton" userId="8822809f-7eb1-41e1-9e7b-6cf76b9dd1ea" providerId="ADAL" clId="{4ACB0898-9BDD-4EF8-9B3B-E69840665289}" dt="2022-02-15T05:24:45.375" v="1956" actId="478"/>
          <ac:grpSpMkLst>
            <pc:docMk/>
            <pc:sldMk cId="2905194501" sldId="392"/>
            <ac:grpSpMk id="153" creationId="{00000000-0000-0000-0000-000000000000}"/>
          </ac:grpSpMkLst>
        </pc:grpChg>
        <pc:picChg chg="add mod ord">
          <ac:chgData name="Merino, Milton" userId="8822809f-7eb1-41e1-9e7b-6cf76b9dd1ea" providerId="ADAL" clId="{4ACB0898-9BDD-4EF8-9B3B-E69840665289}" dt="2022-02-15T05:27:25.037" v="1980" actId="1035"/>
          <ac:picMkLst>
            <pc:docMk/>
            <pc:sldMk cId="2905194501" sldId="392"/>
            <ac:picMk id="65" creationId="{799C1ED6-29E7-4F4C-BD19-D478335A9B0A}"/>
          </ac:picMkLst>
        </pc:picChg>
        <pc:picChg chg="mod">
          <ac:chgData name="Merino, Milton" userId="8822809f-7eb1-41e1-9e7b-6cf76b9dd1ea" providerId="ADAL" clId="{4ACB0898-9BDD-4EF8-9B3B-E69840665289}" dt="2022-02-15T05:26:03.922" v="1960" actId="1440"/>
          <ac:picMkLst>
            <pc:docMk/>
            <pc:sldMk cId="2905194501" sldId="392"/>
            <ac:picMk id="93" creationId="{00000000-0000-0000-0000-000000000000}"/>
          </ac:picMkLst>
        </pc:picChg>
        <pc:picChg chg="mod">
          <ac:chgData name="Merino, Milton" userId="8822809f-7eb1-41e1-9e7b-6cf76b9dd1ea" providerId="ADAL" clId="{4ACB0898-9BDD-4EF8-9B3B-E69840665289}" dt="2022-02-15T05:26:03.922" v="1960" actId="1440"/>
          <ac:picMkLst>
            <pc:docMk/>
            <pc:sldMk cId="2905194501" sldId="392"/>
            <ac:picMk id="94" creationId="{00000000-0000-0000-0000-000000000000}"/>
          </ac:picMkLst>
        </pc:picChg>
        <pc:picChg chg="del">
          <ac:chgData name="Merino, Milton" userId="8822809f-7eb1-41e1-9e7b-6cf76b9dd1ea" providerId="ADAL" clId="{4ACB0898-9BDD-4EF8-9B3B-E69840665289}" dt="2022-02-15T05:24:31.420" v="1951" actId="478"/>
          <ac:picMkLst>
            <pc:docMk/>
            <pc:sldMk cId="2905194501" sldId="392"/>
            <ac:picMk id="100" creationId="{00000000-0000-0000-0000-000000000000}"/>
          </ac:picMkLst>
        </pc:picChg>
      </pc:sldChg>
      <pc:sldChg chg="addSp delSp modSp add mod modShow">
        <pc:chgData name="Merino, Milton" userId="8822809f-7eb1-41e1-9e7b-6cf76b9dd1ea" providerId="ADAL" clId="{4ACB0898-9BDD-4EF8-9B3B-E69840665289}" dt="2022-02-15T14:45:22.152" v="2753" actId="729"/>
        <pc:sldMkLst>
          <pc:docMk/>
          <pc:sldMk cId="4082470876" sldId="393"/>
        </pc:sldMkLst>
        <pc:spChg chg="add del">
          <ac:chgData name="Merino, Milton" userId="8822809f-7eb1-41e1-9e7b-6cf76b9dd1ea" providerId="ADAL" clId="{4ACB0898-9BDD-4EF8-9B3B-E69840665289}" dt="2022-02-14T21:43:45.191" v="1194"/>
          <ac:spMkLst>
            <pc:docMk/>
            <pc:sldMk cId="4082470876" sldId="393"/>
            <ac:spMk id="5" creationId="{A70A05DF-301B-4570-A9B0-DF10ECD301FD}"/>
          </ac:spMkLst>
        </pc:spChg>
        <pc:spChg chg="add del">
          <ac:chgData name="Merino, Milton" userId="8822809f-7eb1-41e1-9e7b-6cf76b9dd1ea" providerId="ADAL" clId="{4ACB0898-9BDD-4EF8-9B3B-E69840665289}" dt="2022-02-14T21:47:41.150" v="1202"/>
          <ac:spMkLst>
            <pc:docMk/>
            <pc:sldMk cId="4082470876" sldId="393"/>
            <ac:spMk id="7" creationId="{FFD23C39-2CC4-4261-9558-8994478596F7}"/>
          </ac:spMkLst>
        </pc:spChg>
        <pc:spChg chg="mod">
          <ac:chgData name="Merino, Milton" userId="8822809f-7eb1-41e1-9e7b-6cf76b9dd1ea" providerId="ADAL" clId="{4ACB0898-9BDD-4EF8-9B3B-E69840665289}" dt="2022-02-15T05:38:18.520" v="2157" actId="1035"/>
          <ac:spMkLst>
            <pc:docMk/>
            <pc:sldMk cId="4082470876" sldId="393"/>
            <ac:spMk id="9" creationId="{7D0E2417-9202-4F17-8460-B732E43ABF0F}"/>
          </ac:spMkLst>
        </pc:spChg>
        <pc:spChg chg="mod topLvl">
          <ac:chgData name="Merino, Milton" userId="8822809f-7eb1-41e1-9e7b-6cf76b9dd1ea" providerId="ADAL" clId="{4ACB0898-9BDD-4EF8-9B3B-E69840665289}" dt="2022-02-15T05:38:24.722" v="2158" actId="1076"/>
          <ac:spMkLst>
            <pc:docMk/>
            <pc:sldMk cId="4082470876" sldId="393"/>
            <ac:spMk id="12" creationId="{5B341578-948E-4FCE-A260-6FC974330B35}"/>
          </ac:spMkLst>
        </pc:spChg>
        <pc:spChg chg="del mod topLvl">
          <ac:chgData name="Merino, Milton" userId="8822809f-7eb1-41e1-9e7b-6cf76b9dd1ea" providerId="ADAL" clId="{4ACB0898-9BDD-4EF8-9B3B-E69840665289}" dt="2022-02-14T21:49:48.989" v="1219" actId="478"/>
          <ac:spMkLst>
            <pc:docMk/>
            <pc:sldMk cId="4082470876" sldId="393"/>
            <ac:spMk id="13" creationId="{3AFC4A0A-394B-447C-96BC-39BB01DDFCCE}"/>
          </ac:spMkLst>
        </pc:spChg>
        <pc:spChg chg="add mod">
          <ac:chgData name="Merino, Milton" userId="8822809f-7eb1-41e1-9e7b-6cf76b9dd1ea" providerId="ADAL" clId="{4ACB0898-9BDD-4EF8-9B3B-E69840665289}" dt="2022-02-14T21:51:59.980" v="1267" actId="404"/>
          <ac:spMkLst>
            <pc:docMk/>
            <pc:sldMk cId="4082470876" sldId="393"/>
            <ac:spMk id="15" creationId="{C464526E-029D-4699-B263-CB2A56A1F256}"/>
          </ac:spMkLst>
        </pc:spChg>
        <pc:spChg chg="add mod">
          <ac:chgData name="Merino, Milton" userId="8822809f-7eb1-41e1-9e7b-6cf76b9dd1ea" providerId="ADAL" clId="{4ACB0898-9BDD-4EF8-9B3B-E69840665289}" dt="2022-02-14T21:51:48.731" v="1262" actId="404"/>
          <ac:spMkLst>
            <pc:docMk/>
            <pc:sldMk cId="4082470876" sldId="393"/>
            <ac:spMk id="17" creationId="{51BFA58D-8D92-43DB-812A-D3D451CEAC2B}"/>
          </ac:spMkLst>
        </pc:spChg>
        <pc:spChg chg="add del">
          <ac:chgData name="Merino, Milton" userId="8822809f-7eb1-41e1-9e7b-6cf76b9dd1ea" providerId="ADAL" clId="{4ACB0898-9BDD-4EF8-9B3B-E69840665289}" dt="2022-02-15T05:41:48.438" v="2253"/>
          <ac:spMkLst>
            <pc:docMk/>
            <pc:sldMk cId="4082470876" sldId="393"/>
            <ac:spMk id="18" creationId="{CDB203FA-406E-4CAA-8A60-951AA27D1130}"/>
          </ac:spMkLst>
        </pc:spChg>
        <pc:grpChg chg="add del mod">
          <ac:chgData name="Merino, Milton" userId="8822809f-7eb1-41e1-9e7b-6cf76b9dd1ea" providerId="ADAL" clId="{4ACB0898-9BDD-4EF8-9B3B-E69840665289}" dt="2022-02-14T21:49:48.989" v="1219" actId="478"/>
          <ac:grpSpMkLst>
            <pc:docMk/>
            <pc:sldMk cId="4082470876" sldId="393"/>
            <ac:grpSpMk id="11" creationId="{33A57A11-9E88-4369-84C1-63895B9F6232}"/>
          </ac:grpSpMkLst>
        </pc:grpChg>
        <pc:picChg chg="add del mod">
          <ac:chgData name="Merino, Milton" userId="8822809f-7eb1-41e1-9e7b-6cf76b9dd1ea" providerId="ADAL" clId="{4ACB0898-9BDD-4EF8-9B3B-E69840665289}" dt="2022-02-15T05:41:43.293" v="2251" actId="478"/>
          <ac:picMkLst>
            <pc:docMk/>
            <pc:sldMk cId="4082470876" sldId="393"/>
            <ac:picMk id="3" creationId="{FB7C18EC-F39B-4D87-858C-48305906409A}"/>
          </ac:picMkLst>
        </pc:picChg>
        <pc:picChg chg="mod">
          <ac:chgData name="Merino, Milton" userId="8822809f-7eb1-41e1-9e7b-6cf76b9dd1ea" providerId="ADAL" clId="{4ACB0898-9BDD-4EF8-9B3B-E69840665289}" dt="2022-02-15T05:38:05.001" v="2150" actId="14100"/>
          <ac:picMkLst>
            <pc:docMk/>
            <pc:sldMk cId="4082470876" sldId="393"/>
            <ac:picMk id="4" creationId="{00000000-0000-0000-0000-000000000000}"/>
          </ac:picMkLst>
        </pc:picChg>
        <pc:picChg chg="add mod">
          <ac:chgData name="Merino, Milton" userId="8822809f-7eb1-41e1-9e7b-6cf76b9dd1ea" providerId="ADAL" clId="{4ACB0898-9BDD-4EF8-9B3B-E69840665289}" dt="2022-02-14T21:48:49.490" v="1215" actId="1076"/>
          <ac:picMkLst>
            <pc:docMk/>
            <pc:sldMk cId="4082470876" sldId="393"/>
            <ac:picMk id="6" creationId="{7C2ACE2B-B94B-4D6E-90B7-646155B1C912}"/>
          </ac:picMkLst>
        </pc:picChg>
        <pc:picChg chg="add mod">
          <ac:chgData name="Merino, Milton" userId="8822809f-7eb1-41e1-9e7b-6cf76b9dd1ea" providerId="ADAL" clId="{4ACB0898-9BDD-4EF8-9B3B-E69840665289}" dt="2022-02-14T21:48:54.033" v="1216" actId="1076"/>
          <ac:picMkLst>
            <pc:docMk/>
            <pc:sldMk cId="4082470876" sldId="393"/>
            <ac:picMk id="8" creationId="{E50DF21E-DC3B-4244-973C-C67163496A7B}"/>
          </ac:picMkLst>
        </pc:picChg>
        <pc:picChg chg="add mod">
          <ac:chgData name="Merino, Milton" userId="8822809f-7eb1-41e1-9e7b-6cf76b9dd1ea" providerId="ADAL" clId="{4ACB0898-9BDD-4EF8-9B3B-E69840665289}" dt="2022-02-15T05:39:40.654" v="2250" actId="207"/>
          <ac:picMkLst>
            <pc:docMk/>
            <pc:sldMk cId="4082470876" sldId="393"/>
            <ac:picMk id="10" creationId="{BEFA7D46-E46E-40CF-BF10-21CB948A2875}"/>
          </ac:picMkLst>
        </pc:picChg>
        <pc:picChg chg="add mod">
          <ac:chgData name="Merino, Milton" userId="8822809f-7eb1-41e1-9e7b-6cf76b9dd1ea" providerId="ADAL" clId="{4ACB0898-9BDD-4EF8-9B3B-E69840665289}" dt="2022-02-15T05:39:40.654" v="2250" actId="207"/>
          <ac:picMkLst>
            <pc:docMk/>
            <pc:sldMk cId="4082470876" sldId="393"/>
            <ac:picMk id="14" creationId="{9886C9BD-21DC-4CC1-B8CE-1AA3D25EB6D1}"/>
          </ac:picMkLst>
        </pc:picChg>
        <pc:picChg chg="add mod">
          <ac:chgData name="Merino, Milton" userId="8822809f-7eb1-41e1-9e7b-6cf76b9dd1ea" providerId="ADAL" clId="{4ACB0898-9BDD-4EF8-9B3B-E69840665289}" dt="2022-02-15T05:39:40.654" v="2250" actId="207"/>
          <ac:picMkLst>
            <pc:docMk/>
            <pc:sldMk cId="4082470876" sldId="393"/>
            <ac:picMk id="16" creationId="{66CF8437-BA45-474E-ACE2-DB525D5560BE}"/>
          </ac:picMkLst>
        </pc:picChg>
        <pc:picChg chg="add mod">
          <ac:chgData name="Merino, Milton" userId="8822809f-7eb1-41e1-9e7b-6cf76b9dd1ea" providerId="ADAL" clId="{4ACB0898-9BDD-4EF8-9B3B-E69840665289}" dt="2022-02-15T05:42:23.464" v="2264" actId="1076"/>
          <ac:picMkLst>
            <pc:docMk/>
            <pc:sldMk cId="4082470876" sldId="393"/>
            <ac:picMk id="19" creationId="{BE48D803-00FF-467A-AE47-8199EF073516}"/>
          </ac:picMkLst>
        </pc:picChg>
      </pc:sldChg>
      <pc:sldChg chg="modSp add mod">
        <pc:chgData name="Merino, Milton" userId="8822809f-7eb1-41e1-9e7b-6cf76b9dd1ea" providerId="ADAL" clId="{4ACB0898-9BDD-4EF8-9B3B-E69840665289}" dt="2022-02-15T05:31:10.918" v="2095"/>
        <pc:sldMkLst>
          <pc:docMk/>
          <pc:sldMk cId="1909729136" sldId="394"/>
        </pc:sldMkLst>
        <pc:spChg chg="mod">
          <ac:chgData name="Merino, Milton" userId="8822809f-7eb1-41e1-9e7b-6cf76b9dd1ea" providerId="ADAL" clId="{4ACB0898-9BDD-4EF8-9B3B-E69840665289}" dt="2022-02-15T04:11:55.541" v="1725" actId="20577"/>
          <ac:spMkLst>
            <pc:docMk/>
            <pc:sldMk cId="1909729136" sldId="394"/>
            <ac:spMk id="6" creationId="{0990A964-A17F-43D5-83FC-D19F22FAE374}"/>
          </ac:spMkLst>
        </pc:spChg>
        <pc:graphicFrameChg chg="mod modGraphic">
          <ac:chgData name="Merino, Milton" userId="8822809f-7eb1-41e1-9e7b-6cf76b9dd1ea" providerId="ADAL" clId="{4ACB0898-9BDD-4EF8-9B3B-E69840665289}" dt="2022-02-15T05:31:10.918" v="2095"/>
          <ac:graphicFrameMkLst>
            <pc:docMk/>
            <pc:sldMk cId="1909729136" sldId="394"/>
            <ac:graphicFrameMk id="3" creationId="{B5C9B4BE-52F5-48B4-8B44-409BD31E4098}"/>
          </ac:graphicFrameMkLst>
        </pc:graphicFrameChg>
      </pc:sldChg>
      <pc:sldChg chg="addSp delSp modSp add mod">
        <pc:chgData name="Merino, Milton" userId="8822809f-7eb1-41e1-9e7b-6cf76b9dd1ea" providerId="ADAL" clId="{4ACB0898-9BDD-4EF8-9B3B-E69840665289}" dt="2022-02-15T06:21:31.931" v="2752" actId="1076"/>
        <pc:sldMkLst>
          <pc:docMk/>
          <pc:sldMk cId="4294547604" sldId="395"/>
        </pc:sldMkLst>
        <pc:spChg chg="del">
          <ac:chgData name="Merino, Milton" userId="8822809f-7eb1-41e1-9e7b-6cf76b9dd1ea" providerId="ADAL" clId="{4ACB0898-9BDD-4EF8-9B3B-E69840665289}" dt="2022-02-15T05:28:32.519" v="2035" actId="478"/>
          <ac:spMkLst>
            <pc:docMk/>
            <pc:sldMk cId="4294547604" sldId="395"/>
            <ac:spMk id="7" creationId="{F749842A-9730-4347-8EE0-C35ADA8815F6}"/>
          </ac:spMkLst>
        </pc:spChg>
        <pc:spChg chg="mod">
          <ac:chgData name="Merino, Milton" userId="8822809f-7eb1-41e1-9e7b-6cf76b9dd1ea" providerId="ADAL" clId="{4ACB0898-9BDD-4EF8-9B3B-E69840665289}" dt="2022-02-15T05:28:39.894" v="2037" actId="403"/>
          <ac:spMkLst>
            <pc:docMk/>
            <pc:sldMk cId="4294547604" sldId="395"/>
            <ac:spMk id="8" creationId="{35CBDF14-C2B5-4299-9813-A43B1D67EBFE}"/>
          </ac:spMkLst>
        </pc:spChg>
        <pc:picChg chg="del">
          <ac:chgData name="Merino, Milton" userId="8822809f-7eb1-41e1-9e7b-6cf76b9dd1ea" providerId="ADAL" clId="{4ACB0898-9BDD-4EF8-9B3B-E69840665289}" dt="2022-02-15T06:21:24.974" v="2749" actId="478"/>
          <ac:picMkLst>
            <pc:docMk/>
            <pc:sldMk cId="4294547604" sldId="395"/>
            <ac:picMk id="5" creationId="{FF8FE229-93C6-4ECD-BB47-8E69CF3C4CC7}"/>
          </ac:picMkLst>
        </pc:picChg>
        <pc:picChg chg="add mod">
          <ac:chgData name="Merino, Milton" userId="8822809f-7eb1-41e1-9e7b-6cf76b9dd1ea" providerId="ADAL" clId="{4ACB0898-9BDD-4EF8-9B3B-E69840665289}" dt="2022-02-15T06:21:31.931" v="2752" actId="1076"/>
          <ac:picMkLst>
            <pc:docMk/>
            <pc:sldMk cId="4294547604" sldId="395"/>
            <ac:picMk id="9" creationId="{96480CC4-A214-4188-A300-E2D16BB3B599}"/>
          </ac:picMkLst>
        </pc:picChg>
      </pc:sldChg>
      <pc:sldChg chg="addSp delSp modSp add mod">
        <pc:chgData name="Merino, Milton" userId="8822809f-7eb1-41e1-9e7b-6cf76b9dd1ea" providerId="ADAL" clId="{4ACB0898-9BDD-4EF8-9B3B-E69840665289}" dt="2022-02-15T06:07:59.713" v="2717" actId="403"/>
        <pc:sldMkLst>
          <pc:docMk/>
          <pc:sldMk cId="2388376708" sldId="396"/>
        </pc:sldMkLst>
        <pc:spChg chg="mod">
          <ac:chgData name="Merino, Milton" userId="8822809f-7eb1-41e1-9e7b-6cf76b9dd1ea" providerId="ADAL" clId="{4ACB0898-9BDD-4EF8-9B3B-E69840665289}" dt="2022-02-15T05:47:20.017" v="2341" actId="20577"/>
          <ac:spMkLst>
            <pc:docMk/>
            <pc:sldMk cId="2388376708" sldId="396"/>
            <ac:spMk id="9" creationId="{7D0E2417-9202-4F17-8460-B732E43ABF0F}"/>
          </ac:spMkLst>
        </pc:spChg>
        <pc:spChg chg="del">
          <ac:chgData name="Merino, Milton" userId="8822809f-7eb1-41e1-9e7b-6cf76b9dd1ea" providerId="ADAL" clId="{4ACB0898-9BDD-4EF8-9B3B-E69840665289}" dt="2022-02-15T05:44:56.632" v="2266" actId="478"/>
          <ac:spMkLst>
            <pc:docMk/>
            <pc:sldMk cId="2388376708" sldId="396"/>
            <ac:spMk id="12" creationId="{5B341578-948E-4FCE-A260-6FC974330B35}"/>
          </ac:spMkLst>
        </pc:spChg>
        <pc:spChg chg="del">
          <ac:chgData name="Merino, Milton" userId="8822809f-7eb1-41e1-9e7b-6cf76b9dd1ea" providerId="ADAL" clId="{4ACB0898-9BDD-4EF8-9B3B-E69840665289}" dt="2022-02-15T05:44:56.632" v="2266" actId="478"/>
          <ac:spMkLst>
            <pc:docMk/>
            <pc:sldMk cId="2388376708" sldId="396"/>
            <ac:spMk id="15" creationId="{C464526E-029D-4699-B263-CB2A56A1F256}"/>
          </ac:spMkLst>
        </pc:spChg>
        <pc:spChg chg="del">
          <ac:chgData name="Merino, Milton" userId="8822809f-7eb1-41e1-9e7b-6cf76b9dd1ea" providerId="ADAL" clId="{4ACB0898-9BDD-4EF8-9B3B-E69840665289}" dt="2022-02-15T05:44:56.632" v="2266" actId="478"/>
          <ac:spMkLst>
            <pc:docMk/>
            <pc:sldMk cId="2388376708" sldId="396"/>
            <ac:spMk id="17" creationId="{51BFA58D-8D92-43DB-812A-D3D451CEAC2B}"/>
          </ac:spMkLst>
        </pc:spChg>
        <pc:graphicFrameChg chg="add mod modGraphic">
          <ac:chgData name="Merino, Milton" userId="8822809f-7eb1-41e1-9e7b-6cf76b9dd1ea" providerId="ADAL" clId="{4ACB0898-9BDD-4EF8-9B3B-E69840665289}" dt="2022-02-15T06:07:59.713" v="2717" actId="403"/>
          <ac:graphicFrameMkLst>
            <pc:docMk/>
            <pc:sldMk cId="2388376708" sldId="396"/>
            <ac:graphicFrameMk id="2" creationId="{E4075469-5348-4AD6-B130-5E3991BBA59E}"/>
          </ac:graphicFrameMkLst>
        </pc:graphicFrame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6" creationId="{7C2ACE2B-B94B-4D6E-90B7-646155B1C912}"/>
          </ac:picMkLst>
        </pc:pic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8" creationId="{E50DF21E-DC3B-4244-973C-C67163496A7B}"/>
          </ac:picMkLst>
        </pc:pic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10" creationId="{BEFA7D46-E46E-40CF-BF10-21CB948A2875}"/>
          </ac:picMkLst>
        </pc:pic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14" creationId="{9886C9BD-21DC-4CC1-B8CE-1AA3D25EB6D1}"/>
          </ac:picMkLst>
        </pc:pic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16" creationId="{66CF8437-BA45-474E-ACE2-DB525D5560BE}"/>
          </ac:picMkLst>
        </pc:picChg>
        <pc:picChg chg="del">
          <ac:chgData name="Merino, Milton" userId="8822809f-7eb1-41e1-9e7b-6cf76b9dd1ea" providerId="ADAL" clId="{4ACB0898-9BDD-4EF8-9B3B-E69840665289}" dt="2022-02-15T05:44:56.632" v="2266" actId="478"/>
          <ac:picMkLst>
            <pc:docMk/>
            <pc:sldMk cId="2388376708" sldId="396"/>
            <ac:picMk id="19" creationId="{BE48D803-00FF-467A-AE47-8199EF073516}"/>
          </ac:picMkLst>
        </pc:picChg>
      </pc:sldChg>
      <pc:sldChg chg="addSp modSp add mod">
        <pc:chgData name="Merino, Milton" userId="8822809f-7eb1-41e1-9e7b-6cf76b9dd1ea" providerId="ADAL" clId="{4ACB0898-9BDD-4EF8-9B3B-E69840665289}" dt="2022-02-15T14:51:54.076" v="2972" actId="403"/>
        <pc:sldMkLst>
          <pc:docMk/>
          <pc:sldMk cId="511330160" sldId="397"/>
        </pc:sldMkLst>
        <pc:spChg chg="mod">
          <ac:chgData name="Merino, Milton" userId="8822809f-7eb1-41e1-9e7b-6cf76b9dd1ea" providerId="ADAL" clId="{4ACB0898-9BDD-4EF8-9B3B-E69840665289}" dt="2022-02-15T14:47:44.639" v="2787" actId="20577"/>
          <ac:spMkLst>
            <pc:docMk/>
            <pc:sldMk cId="511330160" sldId="397"/>
            <ac:spMk id="9" creationId="{7D0E2417-9202-4F17-8460-B732E43ABF0F}"/>
          </ac:spMkLst>
        </pc:spChg>
        <pc:graphicFrameChg chg="add mod modGraphic">
          <ac:chgData name="Merino, Milton" userId="8822809f-7eb1-41e1-9e7b-6cf76b9dd1ea" providerId="ADAL" clId="{4ACB0898-9BDD-4EF8-9B3B-E69840665289}" dt="2022-02-15T14:51:54.076" v="2972" actId="403"/>
          <ac:graphicFrameMkLst>
            <pc:docMk/>
            <pc:sldMk cId="511330160" sldId="397"/>
            <ac:graphicFrameMk id="2" creationId="{11208AD6-E1B8-4EA0-9B86-D847C698A73E}"/>
          </ac:graphicFrameMkLst>
        </pc:graphicFrameChg>
      </pc:sldChg>
      <pc:sldChg chg="addSp modSp add mod">
        <pc:chgData name="Merino, Milton" userId="8822809f-7eb1-41e1-9e7b-6cf76b9dd1ea" providerId="ADAL" clId="{4ACB0898-9BDD-4EF8-9B3B-E69840665289}" dt="2022-02-15T15:14:17.251" v="3386" actId="2711"/>
        <pc:sldMkLst>
          <pc:docMk/>
          <pc:sldMk cId="1886552779" sldId="398"/>
        </pc:sldMkLst>
        <pc:spChg chg="mod">
          <ac:chgData name="Merino, Milton" userId="8822809f-7eb1-41e1-9e7b-6cf76b9dd1ea" providerId="ADAL" clId="{4ACB0898-9BDD-4EF8-9B3B-E69840665289}" dt="2022-02-15T15:11:26.765" v="3326" actId="20577"/>
          <ac:spMkLst>
            <pc:docMk/>
            <pc:sldMk cId="1886552779" sldId="398"/>
            <ac:spMk id="9" creationId="{7D0E2417-9202-4F17-8460-B732E43ABF0F}"/>
          </ac:spMkLst>
        </pc:spChg>
        <pc:graphicFrameChg chg="add mod modGraphic">
          <ac:chgData name="Merino, Milton" userId="8822809f-7eb1-41e1-9e7b-6cf76b9dd1ea" providerId="ADAL" clId="{4ACB0898-9BDD-4EF8-9B3B-E69840665289}" dt="2022-02-15T15:14:17.251" v="3386" actId="2711"/>
          <ac:graphicFrameMkLst>
            <pc:docMk/>
            <pc:sldMk cId="1886552779" sldId="398"/>
            <ac:graphicFrameMk id="2" creationId="{5CA35DF7-CCEB-4DFF-927A-62E5A5C7D898}"/>
          </ac:graphicFrameMkLst>
        </pc:graphicFrameChg>
      </pc:sldChg>
      <pc:sldChg chg="add del">
        <pc:chgData name="Merino, Milton" userId="8822809f-7eb1-41e1-9e7b-6cf76b9dd1ea" providerId="ADAL" clId="{4ACB0898-9BDD-4EF8-9B3B-E69840665289}" dt="2022-02-15T15:14:32.398" v="3387" actId="47"/>
        <pc:sldMkLst>
          <pc:docMk/>
          <pc:sldMk cId="2403124534" sldId="399"/>
        </pc:sldMkLst>
      </pc:sldChg>
      <pc:sldChg chg="add del">
        <pc:chgData name="Merino, Milton" userId="8822809f-7eb1-41e1-9e7b-6cf76b9dd1ea" providerId="ADAL" clId="{4ACB0898-9BDD-4EF8-9B3B-E69840665289}" dt="2022-02-15T15:14:33.168" v="3388" actId="47"/>
        <pc:sldMkLst>
          <pc:docMk/>
          <pc:sldMk cId="2139090873" sldId="400"/>
        </pc:sldMkLst>
      </pc:sldChg>
      <pc:sldChg chg="add del">
        <pc:chgData name="Merino, Milton" userId="8822809f-7eb1-41e1-9e7b-6cf76b9dd1ea" providerId="ADAL" clId="{4ACB0898-9BDD-4EF8-9B3B-E69840665289}" dt="2022-02-15T15:14:34.170" v="3389" actId="47"/>
        <pc:sldMkLst>
          <pc:docMk/>
          <pc:sldMk cId="815972279" sldId="4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9EFC-D474-447E-9210-0F9975E819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41786732-93B3-47CE-8924-A3A36026904B}">
      <dgm:prSet phldrT="[Texto]" custT="1"/>
      <dgm:spPr/>
      <dgm:t>
        <a:bodyPr/>
        <a:lstStyle/>
        <a:p>
          <a:r>
            <a:rPr lang="es-SV" sz="4400" dirty="0">
              <a:latin typeface="Bahnschrift" panose="020B0502040204020203" pitchFamily="34" charset="0"/>
            </a:rPr>
            <a:t>M&amp;E</a:t>
          </a:r>
        </a:p>
      </dgm:t>
    </dgm:pt>
    <dgm:pt modelId="{62DD92C3-9FCB-444E-8718-FEA315C7EAA2}" type="parTrans" cxnId="{284D3F4E-A0F0-44B8-A588-D61707183321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1A45E870-942F-49D4-845A-8D87C2FB0411}" type="sibTrans" cxnId="{284D3F4E-A0F0-44B8-A588-D61707183321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8F537197-7ABD-48FB-A16B-79B3E7C1EA0D}">
      <dgm:prSet phldrT="[Texto]" custT="1"/>
      <dgm:spPr/>
      <dgm:t>
        <a:bodyPr/>
        <a:lstStyle/>
        <a:p>
          <a:r>
            <a:rPr lang="es-SV" sz="1200" dirty="0">
              <a:latin typeface="Bahnschrift" panose="020B0502040204020203" pitchFamily="34" charset="0"/>
            </a:rPr>
            <a:t>Orientación preparatoria POA</a:t>
          </a:r>
        </a:p>
      </dgm:t>
    </dgm:pt>
    <dgm:pt modelId="{6DDCAA1C-E576-4B44-BEE0-64199233D5B1}" type="parTrans" cxnId="{D0138E5A-8E1E-4263-8E09-C0897BDED1B4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40421550-222E-4AD9-8DD8-3A4B48AB3C46}" type="sibTrans" cxnId="{D0138E5A-8E1E-4263-8E09-C0897BDED1B4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26BE7973-BDCF-4FA0-9738-871B1FF99522}">
      <dgm:prSet phldrT="[Texto]" custT="1"/>
      <dgm:spPr/>
      <dgm:t>
        <a:bodyPr/>
        <a:lstStyle/>
        <a:p>
          <a:r>
            <a:rPr lang="es-SV" sz="1200" dirty="0">
              <a:latin typeface="Bahnschrift" panose="020B0502040204020203" pitchFamily="34" charset="0"/>
            </a:rPr>
            <a:t>Acompañamiento en campo</a:t>
          </a:r>
        </a:p>
      </dgm:t>
    </dgm:pt>
    <dgm:pt modelId="{66EC14CC-AECA-4EFC-9124-0668429B61FD}" type="parTrans" cxnId="{B721FCF0-6611-41CF-B2E7-0FC1BF88271F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EC11583C-309A-49A5-A755-0A6646301F27}" type="sibTrans" cxnId="{B721FCF0-6611-41CF-B2E7-0FC1BF88271F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F7E3F7D3-BF14-46F3-902E-A2AD71B13045}">
      <dgm:prSet phldrT="[Texto]" custT="1"/>
      <dgm:spPr/>
      <dgm:t>
        <a:bodyPr/>
        <a:lstStyle/>
        <a:p>
          <a:r>
            <a:rPr lang="es-SV" sz="1200" dirty="0">
              <a:latin typeface="Bahnschrift" panose="020B0502040204020203" pitchFamily="34" charset="0"/>
            </a:rPr>
            <a:t>Gestión y control de calidad de datos</a:t>
          </a:r>
        </a:p>
      </dgm:t>
    </dgm:pt>
    <dgm:pt modelId="{EB624CFE-6F92-4288-B08E-7FDFBE021D2D}" type="parTrans" cxnId="{7AD3EEEF-9C68-4A10-AC21-195472873F59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59A94DFE-0FD6-4011-AEA6-9A6A95BC836B}" type="sibTrans" cxnId="{7AD3EEEF-9C68-4A10-AC21-195472873F59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FC968F93-728D-40DD-89A9-421B9AF110D1}">
      <dgm:prSet phldrT="[Texto]" custT="1"/>
      <dgm:spPr/>
      <dgm:t>
        <a:bodyPr/>
        <a:lstStyle/>
        <a:p>
          <a:r>
            <a:rPr lang="es-SV" sz="1200" dirty="0">
              <a:latin typeface="Bahnschrift" panose="020B0502040204020203" pitchFamily="34" charset="0"/>
            </a:rPr>
            <a:t>Generación de informes mensuales, trimestral y anual</a:t>
          </a:r>
        </a:p>
      </dgm:t>
    </dgm:pt>
    <dgm:pt modelId="{A7577B5A-C974-4717-B144-721627C30EA7}" type="parTrans" cxnId="{C0E4DB37-60EE-4108-8F6E-C5FE1DE1C400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1E450529-35E6-49D8-B785-793F1CC4D293}" type="sibTrans" cxnId="{C0E4DB37-60EE-4108-8F6E-C5FE1DE1C400}">
      <dgm:prSet/>
      <dgm:spPr/>
      <dgm:t>
        <a:bodyPr/>
        <a:lstStyle/>
        <a:p>
          <a:endParaRPr lang="es-SV" sz="1800">
            <a:latin typeface="Bahnschrift" panose="020B0502040204020203" pitchFamily="34" charset="0"/>
          </a:endParaRPr>
        </a:p>
      </dgm:t>
    </dgm:pt>
    <dgm:pt modelId="{B61E943C-66BA-481C-A6AE-45ECB9D3BECC}" type="pres">
      <dgm:prSet presAssocID="{34109EFC-D474-447E-9210-0F9975E819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743F38-94A4-49AD-9306-AE48AE7189E4}" type="pres">
      <dgm:prSet presAssocID="{41786732-93B3-47CE-8924-A3A36026904B}" presName="centerShape" presStyleLbl="node0" presStyleIdx="0" presStyleCnt="1"/>
      <dgm:spPr/>
    </dgm:pt>
    <dgm:pt modelId="{0244B23E-FEF5-4714-BE22-6BCBECBBA020}" type="pres">
      <dgm:prSet presAssocID="{8F537197-7ABD-48FB-A16B-79B3E7C1EA0D}" presName="node" presStyleLbl="node1" presStyleIdx="0" presStyleCnt="4">
        <dgm:presLayoutVars>
          <dgm:bulletEnabled val="1"/>
        </dgm:presLayoutVars>
      </dgm:prSet>
      <dgm:spPr/>
    </dgm:pt>
    <dgm:pt modelId="{1E2D1B3A-9B13-4AF2-96FB-C56A62F20F15}" type="pres">
      <dgm:prSet presAssocID="{8F537197-7ABD-48FB-A16B-79B3E7C1EA0D}" presName="dummy" presStyleCnt="0"/>
      <dgm:spPr/>
    </dgm:pt>
    <dgm:pt modelId="{2EE9A285-9788-464F-A3F5-AC56A6819343}" type="pres">
      <dgm:prSet presAssocID="{40421550-222E-4AD9-8DD8-3A4B48AB3C46}" presName="sibTrans" presStyleLbl="sibTrans2D1" presStyleIdx="0" presStyleCnt="4"/>
      <dgm:spPr/>
    </dgm:pt>
    <dgm:pt modelId="{31B763B3-F503-4AF9-915E-3B2020654EAC}" type="pres">
      <dgm:prSet presAssocID="{26BE7973-BDCF-4FA0-9738-871B1FF99522}" presName="node" presStyleLbl="node1" presStyleIdx="1" presStyleCnt="4">
        <dgm:presLayoutVars>
          <dgm:bulletEnabled val="1"/>
        </dgm:presLayoutVars>
      </dgm:prSet>
      <dgm:spPr/>
    </dgm:pt>
    <dgm:pt modelId="{E824E315-DB36-4318-89A4-74D85AF5560E}" type="pres">
      <dgm:prSet presAssocID="{26BE7973-BDCF-4FA0-9738-871B1FF99522}" presName="dummy" presStyleCnt="0"/>
      <dgm:spPr/>
    </dgm:pt>
    <dgm:pt modelId="{F9BD6CD4-DBFB-4B55-8435-2A286D15BE0E}" type="pres">
      <dgm:prSet presAssocID="{EC11583C-309A-49A5-A755-0A6646301F27}" presName="sibTrans" presStyleLbl="sibTrans2D1" presStyleIdx="1" presStyleCnt="4"/>
      <dgm:spPr/>
    </dgm:pt>
    <dgm:pt modelId="{DA701BE5-6BA7-46B1-A94E-D2DAC7909257}" type="pres">
      <dgm:prSet presAssocID="{F7E3F7D3-BF14-46F3-902E-A2AD71B13045}" presName="node" presStyleLbl="node1" presStyleIdx="2" presStyleCnt="4">
        <dgm:presLayoutVars>
          <dgm:bulletEnabled val="1"/>
        </dgm:presLayoutVars>
      </dgm:prSet>
      <dgm:spPr/>
    </dgm:pt>
    <dgm:pt modelId="{791EA2A8-8745-4B8C-9D60-6301222D2EA3}" type="pres">
      <dgm:prSet presAssocID="{F7E3F7D3-BF14-46F3-902E-A2AD71B13045}" presName="dummy" presStyleCnt="0"/>
      <dgm:spPr/>
    </dgm:pt>
    <dgm:pt modelId="{A6B8B47A-33DF-4E64-806A-352588DE44E6}" type="pres">
      <dgm:prSet presAssocID="{59A94DFE-0FD6-4011-AEA6-9A6A95BC836B}" presName="sibTrans" presStyleLbl="sibTrans2D1" presStyleIdx="2" presStyleCnt="4"/>
      <dgm:spPr/>
    </dgm:pt>
    <dgm:pt modelId="{1BCBB9A2-A687-42AC-86EA-DEEC04100333}" type="pres">
      <dgm:prSet presAssocID="{FC968F93-728D-40DD-89A9-421B9AF110D1}" presName="node" presStyleLbl="node1" presStyleIdx="3" presStyleCnt="4">
        <dgm:presLayoutVars>
          <dgm:bulletEnabled val="1"/>
        </dgm:presLayoutVars>
      </dgm:prSet>
      <dgm:spPr/>
    </dgm:pt>
    <dgm:pt modelId="{1FB37D10-78CD-4011-927D-826C19019471}" type="pres">
      <dgm:prSet presAssocID="{FC968F93-728D-40DD-89A9-421B9AF110D1}" presName="dummy" presStyleCnt="0"/>
      <dgm:spPr/>
    </dgm:pt>
    <dgm:pt modelId="{B1550163-BE10-4857-8A81-44A659875E71}" type="pres">
      <dgm:prSet presAssocID="{1E450529-35E6-49D8-B785-793F1CC4D293}" presName="sibTrans" presStyleLbl="sibTrans2D1" presStyleIdx="3" presStyleCnt="4"/>
      <dgm:spPr/>
    </dgm:pt>
  </dgm:ptLst>
  <dgm:cxnLst>
    <dgm:cxn modelId="{C0E4DB37-60EE-4108-8F6E-C5FE1DE1C400}" srcId="{41786732-93B3-47CE-8924-A3A36026904B}" destId="{FC968F93-728D-40DD-89A9-421B9AF110D1}" srcOrd="3" destOrd="0" parTransId="{A7577B5A-C974-4717-B144-721627C30EA7}" sibTransId="{1E450529-35E6-49D8-B785-793F1CC4D293}"/>
    <dgm:cxn modelId="{8D18A03D-B029-4AB7-887B-BE9E0F8B80E7}" type="presOf" srcId="{8F537197-7ABD-48FB-A16B-79B3E7C1EA0D}" destId="{0244B23E-FEF5-4714-BE22-6BCBECBBA020}" srcOrd="0" destOrd="0" presId="urn:microsoft.com/office/officeart/2005/8/layout/radial6"/>
    <dgm:cxn modelId="{A718BB4A-547F-4C02-B118-62E0CDBB5A41}" type="presOf" srcId="{F7E3F7D3-BF14-46F3-902E-A2AD71B13045}" destId="{DA701BE5-6BA7-46B1-A94E-D2DAC7909257}" srcOrd="0" destOrd="0" presId="urn:microsoft.com/office/officeart/2005/8/layout/radial6"/>
    <dgm:cxn modelId="{284D3F4E-A0F0-44B8-A588-D61707183321}" srcId="{34109EFC-D474-447E-9210-0F9975E81915}" destId="{41786732-93B3-47CE-8924-A3A36026904B}" srcOrd="0" destOrd="0" parTransId="{62DD92C3-9FCB-444E-8718-FEA315C7EAA2}" sibTransId="{1A45E870-942F-49D4-845A-8D87C2FB0411}"/>
    <dgm:cxn modelId="{D0138E5A-8E1E-4263-8E09-C0897BDED1B4}" srcId="{41786732-93B3-47CE-8924-A3A36026904B}" destId="{8F537197-7ABD-48FB-A16B-79B3E7C1EA0D}" srcOrd="0" destOrd="0" parTransId="{6DDCAA1C-E576-4B44-BEE0-64199233D5B1}" sibTransId="{40421550-222E-4AD9-8DD8-3A4B48AB3C46}"/>
    <dgm:cxn modelId="{AFFBCD7C-1C53-4364-9814-6998C3A0653F}" type="presOf" srcId="{34109EFC-D474-447E-9210-0F9975E81915}" destId="{B61E943C-66BA-481C-A6AE-45ECB9D3BECC}" srcOrd="0" destOrd="0" presId="urn:microsoft.com/office/officeart/2005/8/layout/radial6"/>
    <dgm:cxn modelId="{9AE3CD85-BCA9-43E3-8F6E-4A11B19800B1}" type="presOf" srcId="{1E450529-35E6-49D8-B785-793F1CC4D293}" destId="{B1550163-BE10-4857-8A81-44A659875E71}" srcOrd="0" destOrd="0" presId="urn:microsoft.com/office/officeart/2005/8/layout/radial6"/>
    <dgm:cxn modelId="{2F816F8B-E107-4BBD-9898-D4AB45CF1B0B}" type="presOf" srcId="{26BE7973-BDCF-4FA0-9738-871B1FF99522}" destId="{31B763B3-F503-4AF9-915E-3B2020654EAC}" srcOrd="0" destOrd="0" presId="urn:microsoft.com/office/officeart/2005/8/layout/radial6"/>
    <dgm:cxn modelId="{787CD797-0250-4B95-ADFD-AE7BA11F419E}" type="presOf" srcId="{EC11583C-309A-49A5-A755-0A6646301F27}" destId="{F9BD6CD4-DBFB-4B55-8435-2A286D15BE0E}" srcOrd="0" destOrd="0" presId="urn:microsoft.com/office/officeart/2005/8/layout/radial6"/>
    <dgm:cxn modelId="{5BE3F9A8-03FB-49F2-A387-6539A36F14DF}" type="presOf" srcId="{40421550-222E-4AD9-8DD8-3A4B48AB3C46}" destId="{2EE9A285-9788-464F-A3F5-AC56A6819343}" srcOrd="0" destOrd="0" presId="urn:microsoft.com/office/officeart/2005/8/layout/radial6"/>
    <dgm:cxn modelId="{79F891BD-E523-40B6-992F-0AF42128B045}" type="presOf" srcId="{59A94DFE-0FD6-4011-AEA6-9A6A95BC836B}" destId="{A6B8B47A-33DF-4E64-806A-352588DE44E6}" srcOrd="0" destOrd="0" presId="urn:microsoft.com/office/officeart/2005/8/layout/radial6"/>
    <dgm:cxn modelId="{1849DDDC-CD9F-4D9E-A02A-587C156AB299}" type="presOf" srcId="{41786732-93B3-47CE-8924-A3A36026904B}" destId="{7C743F38-94A4-49AD-9306-AE48AE7189E4}" srcOrd="0" destOrd="0" presId="urn:microsoft.com/office/officeart/2005/8/layout/radial6"/>
    <dgm:cxn modelId="{4DB060DD-2699-4AC2-85D7-C1CC44745016}" type="presOf" srcId="{FC968F93-728D-40DD-89A9-421B9AF110D1}" destId="{1BCBB9A2-A687-42AC-86EA-DEEC04100333}" srcOrd="0" destOrd="0" presId="urn:microsoft.com/office/officeart/2005/8/layout/radial6"/>
    <dgm:cxn modelId="{7AD3EEEF-9C68-4A10-AC21-195472873F59}" srcId="{41786732-93B3-47CE-8924-A3A36026904B}" destId="{F7E3F7D3-BF14-46F3-902E-A2AD71B13045}" srcOrd="2" destOrd="0" parTransId="{EB624CFE-6F92-4288-B08E-7FDFBE021D2D}" sibTransId="{59A94DFE-0FD6-4011-AEA6-9A6A95BC836B}"/>
    <dgm:cxn modelId="{B721FCF0-6611-41CF-B2E7-0FC1BF88271F}" srcId="{41786732-93B3-47CE-8924-A3A36026904B}" destId="{26BE7973-BDCF-4FA0-9738-871B1FF99522}" srcOrd="1" destOrd="0" parTransId="{66EC14CC-AECA-4EFC-9124-0668429B61FD}" sibTransId="{EC11583C-309A-49A5-A755-0A6646301F27}"/>
    <dgm:cxn modelId="{3A1B383D-D261-4E72-8D39-D3AD2C12A7B0}" type="presParOf" srcId="{B61E943C-66BA-481C-A6AE-45ECB9D3BECC}" destId="{7C743F38-94A4-49AD-9306-AE48AE7189E4}" srcOrd="0" destOrd="0" presId="urn:microsoft.com/office/officeart/2005/8/layout/radial6"/>
    <dgm:cxn modelId="{7F4B9513-B0A3-477E-8901-901151214DA2}" type="presParOf" srcId="{B61E943C-66BA-481C-A6AE-45ECB9D3BECC}" destId="{0244B23E-FEF5-4714-BE22-6BCBECBBA020}" srcOrd="1" destOrd="0" presId="urn:microsoft.com/office/officeart/2005/8/layout/radial6"/>
    <dgm:cxn modelId="{B73CA1EC-2852-4023-8E6C-C3F1D7510997}" type="presParOf" srcId="{B61E943C-66BA-481C-A6AE-45ECB9D3BECC}" destId="{1E2D1B3A-9B13-4AF2-96FB-C56A62F20F15}" srcOrd="2" destOrd="0" presId="urn:microsoft.com/office/officeart/2005/8/layout/radial6"/>
    <dgm:cxn modelId="{E08A5916-2D8F-421F-9728-86B106B76435}" type="presParOf" srcId="{B61E943C-66BA-481C-A6AE-45ECB9D3BECC}" destId="{2EE9A285-9788-464F-A3F5-AC56A6819343}" srcOrd="3" destOrd="0" presId="urn:microsoft.com/office/officeart/2005/8/layout/radial6"/>
    <dgm:cxn modelId="{17F5D6A9-9E5C-4FB8-B676-5188F06EF0E6}" type="presParOf" srcId="{B61E943C-66BA-481C-A6AE-45ECB9D3BECC}" destId="{31B763B3-F503-4AF9-915E-3B2020654EAC}" srcOrd="4" destOrd="0" presId="urn:microsoft.com/office/officeart/2005/8/layout/radial6"/>
    <dgm:cxn modelId="{9422DF72-7501-4717-B884-C3B7A88005E5}" type="presParOf" srcId="{B61E943C-66BA-481C-A6AE-45ECB9D3BECC}" destId="{E824E315-DB36-4318-89A4-74D85AF5560E}" srcOrd="5" destOrd="0" presId="urn:microsoft.com/office/officeart/2005/8/layout/radial6"/>
    <dgm:cxn modelId="{FF34CB42-6C1F-4BE8-BF2A-F24916B58C6D}" type="presParOf" srcId="{B61E943C-66BA-481C-A6AE-45ECB9D3BECC}" destId="{F9BD6CD4-DBFB-4B55-8435-2A286D15BE0E}" srcOrd="6" destOrd="0" presId="urn:microsoft.com/office/officeart/2005/8/layout/radial6"/>
    <dgm:cxn modelId="{B9A619D6-E443-4421-81B7-F4F78DB43AE8}" type="presParOf" srcId="{B61E943C-66BA-481C-A6AE-45ECB9D3BECC}" destId="{DA701BE5-6BA7-46B1-A94E-D2DAC7909257}" srcOrd="7" destOrd="0" presId="urn:microsoft.com/office/officeart/2005/8/layout/radial6"/>
    <dgm:cxn modelId="{0F1D7F5C-74D8-4E6B-8243-F0F8AA9ED4F9}" type="presParOf" srcId="{B61E943C-66BA-481C-A6AE-45ECB9D3BECC}" destId="{791EA2A8-8745-4B8C-9D60-6301222D2EA3}" srcOrd="8" destOrd="0" presId="urn:microsoft.com/office/officeart/2005/8/layout/radial6"/>
    <dgm:cxn modelId="{4DA86F15-BFF1-4FF0-A469-960B1C54EB00}" type="presParOf" srcId="{B61E943C-66BA-481C-A6AE-45ECB9D3BECC}" destId="{A6B8B47A-33DF-4E64-806A-352588DE44E6}" srcOrd="9" destOrd="0" presId="urn:microsoft.com/office/officeart/2005/8/layout/radial6"/>
    <dgm:cxn modelId="{928C877E-8405-4AB6-BE86-7920FBD4BD8D}" type="presParOf" srcId="{B61E943C-66BA-481C-A6AE-45ECB9D3BECC}" destId="{1BCBB9A2-A687-42AC-86EA-DEEC04100333}" srcOrd="10" destOrd="0" presId="urn:microsoft.com/office/officeart/2005/8/layout/radial6"/>
    <dgm:cxn modelId="{1EBE3C61-3650-4304-A9DD-7B8DDEEE14EE}" type="presParOf" srcId="{B61E943C-66BA-481C-A6AE-45ECB9D3BECC}" destId="{1FB37D10-78CD-4011-927D-826C19019471}" srcOrd="11" destOrd="0" presId="urn:microsoft.com/office/officeart/2005/8/layout/radial6"/>
    <dgm:cxn modelId="{B6660D37-FDF5-47D3-AD58-F3923C310F52}" type="presParOf" srcId="{B61E943C-66BA-481C-A6AE-45ECB9D3BECC}" destId="{B1550163-BE10-4857-8A81-44A659875E7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50163-BE10-4857-8A81-44A659875E71}">
      <dsp:nvSpPr>
        <dsp:cNvPr id="0" name=""/>
        <dsp:cNvSpPr/>
      </dsp:nvSpPr>
      <dsp:spPr>
        <a:xfrm>
          <a:off x="3634331" y="625746"/>
          <a:ext cx="4167174" cy="416717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8B47A-33DF-4E64-806A-352588DE44E6}">
      <dsp:nvSpPr>
        <dsp:cNvPr id="0" name=""/>
        <dsp:cNvSpPr/>
      </dsp:nvSpPr>
      <dsp:spPr>
        <a:xfrm>
          <a:off x="3634331" y="625746"/>
          <a:ext cx="4167174" cy="416717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D6CD4-DBFB-4B55-8435-2A286D15BE0E}">
      <dsp:nvSpPr>
        <dsp:cNvPr id="0" name=""/>
        <dsp:cNvSpPr/>
      </dsp:nvSpPr>
      <dsp:spPr>
        <a:xfrm>
          <a:off x="3634331" y="625746"/>
          <a:ext cx="4167174" cy="416717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A285-9788-464F-A3F5-AC56A6819343}">
      <dsp:nvSpPr>
        <dsp:cNvPr id="0" name=""/>
        <dsp:cNvSpPr/>
      </dsp:nvSpPr>
      <dsp:spPr>
        <a:xfrm>
          <a:off x="3634331" y="625746"/>
          <a:ext cx="4167174" cy="416717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43F38-94A4-49AD-9306-AE48AE7189E4}">
      <dsp:nvSpPr>
        <dsp:cNvPr id="0" name=""/>
        <dsp:cNvSpPr/>
      </dsp:nvSpPr>
      <dsp:spPr>
        <a:xfrm>
          <a:off x="4758883" y="1750297"/>
          <a:ext cx="1918071" cy="1918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400" kern="1200" dirty="0">
              <a:latin typeface="Bahnschrift" panose="020B0502040204020203" pitchFamily="34" charset="0"/>
            </a:rPr>
            <a:t>M&amp;E</a:t>
          </a:r>
        </a:p>
      </dsp:txBody>
      <dsp:txXfrm>
        <a:off x="5039778" y="2031192"/>
        <a:ext cx="1356281" cy="1356281"/>
      </dsp:txXfrm>
    </dsp:sp>
    <dsp:sp modelId="{0244B23E-FEF5-4714-BE22-6BCBECBBA020}">
      <dsp:nvSpPr>
        <dsp:cNvPr id="0" name=""/>
        <dsp:cNvSpPr/>
      </dsp:nvSpPr>
      <dsp:spPr>
        <a:xfrm>
          <a:off x="5046593" y="2756"/>
          <a:ext cx="1342650" cy="134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>
              <a:latin typeface="Bahnschrift" panose="020B0502040204020203" pitchFamily="34" charset="0"/>
            </a:rPr>
            <a:t>Orientación preparatoria POA</a:t>
          </a:r>
        </a:p>
      </dsp:txBody>
      <dsp:txXfrm>
        <a:off x="5243220" y="199383"/>
        <a:ext cx="949396" cy="949396"/>
      </dsp:txXfrm>
    </dsp:sp>
    <dsp:sp modelId="{31B763B3-F503-4AF9-915E-3B2020654EAC}">
      <dsp:nvSpPr>
        <dsp:cNvPr id="0" name=""/>
        <dsp:cNvSpPr/>
      </dsp:nvSpPr>
      <dsp:spPr>
        <a:xfrm>
          <a:off x="7081845" y="2038008"/>
          <a:ext cx="1342650" cy="134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>
              <a:latin typeface="Bahnschrift" panose="020B0502040204020203" pitchFamily="34" charset="0"/>
            </a:rPr>
            <a:t>Acompañamiento en campo</a:t>
          </a:r>
        </a:p>
      </dsp:txBody>
      <dsp:txXfrm>
        <a:off x="7278472" y="2234635"/>
        <a:ext cx="949396" cy="949396"/>
      </dsp:txXfrm>
    </dsp:sp>
    <dsp:sp modelId="{DA701BE5-6BA7-46B1-A94E-D2DAC7909257}">
      <dsp:nvSpPr>
        <dsp:cNvPr id="0" name=""/>
        <dsp:cNvSpPr/>
      </dsp:nvSpPr>
      <dsp:spPr>
        <a:xfrm>
          <a:off x="5046593" y="4073260"/>
          <a:ext cx="1342650" cy="134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>
              <a:latin typeface="Bahnschrift" panose="020B0502040204020203" pitchFamily="34" charset="0"/>
            </a:rPr>
            <a:t>Gestión y control de calidad de datos</a:t>
          </a:r>
        </a:p>
      </dsp:txBody>
      <dsp:txXfrm>
        <a:off x="5243220" y="4269887"/>
        <a:ext cx="949396" cy="949396"/>
      </dsp:txXfrm>
    </dsp:sp>
    <dsp:sp modelId="{1BCBB9A2-A687-42AC-86EA-DEEC04100333}">
      <dsp:nvSpPr>
        <dsp:cNvPr id="0" name=""/>
        <dsp:cNvSpPr/>
      </dsp:nvSpPr>
      <dsp:spPr>
        <a:xfrm>
          <a:off x="3011342" y="2038008"/>
          <a:ext cx="1342650" cy="134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200" kern="1200" dirty="0">
              <a:latin typeface="Bahnschrift" panose="020B0502040204020203" pitchFamily="34" charset="0"/>
            </a:rPr>
            <a:t>Generación de informes mensuales, trimestral y anual</a:t>
          </a:r>
        </a:p>
      </dsp:txBody>
      <dsp:txXfrm>
        <a:off x="3207969" y="2234635"/>
        <a:ext cx="949396" cy="94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0849"/>
            <a:ext cx="12192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dirty="0">
                <a:solidFill>
                  <a:schemeClr val="bg1"/>
                </a:solidFill>
                <a:latin typeface="CorePaintB3W01-Regular" panose="020B0A06030302020204" charset="0"/>
              </a:rPr>
              <a:t>El Salvador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dirty="0">
                <a:solidFill>
                  <a:schemeClr val="bg1"/>
                </a:solidFill>
                <a:latin typeface="CorePaintB3W01-Regular" panose="020B0A06030302020204" charset="0"/>
              </a:rPr>
              <a:t>Marco de Desempeño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2022 - 2024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5B0F83-C6A6-4DB5-A93F-D5F519F97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15" y="442306"/>
            <a:ext cx="4705170" cy="7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33793"/>
            <a:ext cx="116655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Total mensual de personas usuarias por población / año</a:t>
            </a:r>
          </a:p>
          <a:p>
            <a:r>
              <a:rPr lang="es-SV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974F9B-1301-4006-B303-9CCE9B8FE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34475"/>
              </p:ext>
            </p:extLst>
          </p:nvPr>
        </p:nvGraphicFramePr>
        <p:xfrm>
          <a:off x="1173018" y="1773382"/>
          <a:ext cx="9596584" cy="3845690"/>
        </p:xfrm>
        <a:graphic>
          <a:graphicData uri="http://schemas.openxmlformats.org/drawingml/2006/table">
            <a:tbl>
              <a:tblPr/>
              <a:tblGrid>
                <a:gridCol w="2399146">
                  <a:extLst>
                    <a:ext uri="{9D8B030D-6E8A-4147-A177-3AD203B41FA5}">
                      <a16:colId xmlns:a16="http://schemas.microsoft.com/office/drawing/2014/main" val="163120378"/>
                    </a:ext>
                  </a:extLst>
                </a:gridCol>
                <a:gridCol w="2399146">
                  <a:extLst>
                    <a:ext uri="{9D8B030D-6E8A-4147-A177-3AD203B41FA5}">
                      <a16:colId xmlns:a16="http://schemas.microsoft.com/office/drawing/2014/main" val="2664278818"/>
                    </a:ext>
                  </a:extLst>
                </a:gridCol>
                <a:gridCol w="2399146">
                  <a:extLst>
                    <a:ext uri="{9D8B030D-6E8A-4147-A177-3AD203B41FA5}">
                      <a16:colId xmlns:a16="http://schemas.microsoft.com/office/drawing/2014/main" val="216340734"/>
                    </a:ext>
                  </a:extLst>
                </a:gridCol>
                <a:gridCol w="2399146">
                  <a:extLst>
                    <a:ext uri="{9D8B030D-6E8A-4147-A177-3AD203B41FA5}">
                      <a16:colId xmlns:a16="http://schemas.microsoft.com/office/drawing/2014/main" val="1346235358"/>
                    </a:ext>
                  </a:extLst>
                </a:gridCol>
              </a:tblGrid>
              <a:tr h="3845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Población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12371"/>
                  </a:ext>
                </a:extLst>
              </a:tr>
              <a:tr h="3845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2022*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2023**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2024**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48357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HSH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2,081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2,143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2,414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82201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1,711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1,750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1,950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57690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Mtrans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16907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88845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3,982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4,066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4,539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15926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77608"/>
                  </a:ext>
                </a:extLst>
              </a:tr>
              <a:tr h="3845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 *Considera 9 meses marzo-noviembre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388683"/>
                  </a:ext>
                </a:extLst>
              </a:tr>
              <a:tr h="3845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**Considera 10 meses febrero-noviembre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17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62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31F73B-EFFA-4738-B96D-149CF5FCF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74867"/>
              </p:ext>
            </p:extLst>
          </p:nvPr>
        </p:nvGraphicFramePr>
        <p:xfrm>
          <a:off x="2235202" y="1828800"/>
          <a:ext cx="7391759" cy="3768436"/>
        </p:xfrm>
        <a:graphic>
          <a:graphicData uri="http://schemas.openxmlformats.org/drawingml/2006/table">
            <a:tbl>
              <a:tblPr/>
              <a:tblGrid>
                <a:gridCol w="2167877">
                  <a:extLst>
                    <a:ext uri="{9D8B030D-6E8A-4147-A177-3AD203B41FA5}">
                      <a16:colId xmlns:a16="http://schemas.microsoft.com/office/drawing/2014/main" val="1829736451"/>
                    </a:ext>
                  </a:extLst>
                </a:gridCol>
                <a:gridCol w="1741294">
                  <a:extLst>
                    <a:ext uri="{9D8B030D-6E8A-4147-A177-3AD203B41FA5}">
                      <a16:colId xmlns:a16="http://schemas.microsoft.com/office/drawing/2014/main" val="196905257"/>
                    </a:ext>
                  </a:extLst>
                </a:gridCol>
                <a:gridCol w="1741294">
                  <a:extLst>
                    <a:ext uri="{9D8B030D-6E8A-4147-A177-3AD203B41FA5}">
                      <a16:colId xmlns:a16="http://schemas.microsoft.com/office/drawing/2014/main" val="1553044604"/>
                    </a:ext>
                  </a:extLst>
                </a:gridCol>
                <a:gridCol w="1741294">
                  <a:extLst>
                    <a:ext uri="{9D8B030D-6E8A-4147-A177-3AD203B41FA5}">
                      <a16:colId xmlns:a16="http://schemas.microsoft.com/office/drawing/2014/main" val="2617326212"/>
                    </a:ext>
                  </a:extLst>
                </a:gridCol>
              </a:tblGrid>
              <a:tr h="538348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HSH + MTS + Mtrans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0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36161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Condones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tubos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Sachets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81683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3,159,216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105,961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809,100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810903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3,532,344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117,368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918,240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1298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3,891,072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128,375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1,024,780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975667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lvl="0" algn="ctr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78396"/>
                  </a:ext>
                </a:extLst>
              </a:tr>
              <a:tr h="538348"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Total, 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10,582,632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351,704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2,752,120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41986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1F7C60D-120F-4C2F-9B47-DF8913D98875}"/>
              </a:ext>
            </a:extLst>
          </p:cNvPr>
          <p:cNvSpPr txBox="1"/>
          <p:nvPr/>
        </p:nvSpPr>
        <p:spPr>
          <a:xfrm>
            <a:off x="193964" y="333793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sz="2800" b="1" dirty="0"/>
              <a:t>Necesidades de insumos según tipo, año y población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4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44BE0C-0BFE-4B9D-8776-8A88D542A2C8}"/>
              </a:ext>
            </a:extLst>
          </p:cNvPr>
          <p:cNvGraphicFramePr>
            <a:graphicFrameLocks noGrp="1"/>
          </p:cNvGraphicFramePr>
          <p:nvPr/>
        </p:nvGraphicFramePr>
        <p:xfrm>
          <a:off x="1311563" y="1708726"/>
          <a:ext cx="8248072" cy="4331856"/>
        </p:xfrm>
        <a:graphic>
          <a:graphicData uri="http://schemas.openxmlformats.org/drawingml/2006/table">
            <a:tbl>
              <a:tblPr/>
              <a:tblGrid>
                <a:gridCol w="2419018">
                  <a:extLst>
                    <a:ext uri="{9D8B030D-6E8A-4147-A177-3AD203B41FA5}">
                      <a16:colId xmlns:a16="http://schemas.microsoft.com/office/drawing/2014/main" val="3586144610"/>
                    </a:ext>
                  </a:extLst>
                </a:gridCol>
                <a:gridCol w="1943018">
                  <a:extLst>
                    <a:ext uri="{9D8B030D-6E8A-4147-A177-3AD203B41FA5}">
                      <a16:colId xmlns:a16="http://schemas.microsoft.com/office/drawing/2014/main" val="331787358"/>
                    </a:ext>
                  </a:extLst>
                </a:gridCol>
                <a:gridCol w="1943018">
                  <a:extLst>
                    <a:ext uri="{9D8B030D-6E8A-4147-A177-3AD203B41FA5}">
                      <a16:colId xmlns:a16="http://schemas.microsoft.com/office/drawing/2014/main" val="2720682888"/>
                    </a:ext>
                  </a:extLst>
                </a:gridCol>
                <a:gridCol w="1943018">
                  <a:extLst>
                    <a:ext uri="{9D8B030D-6E8A-4147-A177-3AD203B41FA5}">
                      <a16:colId xmlns:a16="http://schemas.microsoft.com/office/drawing/2014/main" val="143272323"/>
                    </a:ext>
                  </a:extLst>
                </a:gridCol>
              </a:tblGrid>
              <a:tr h="541482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Más 10% Seguridad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14427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HSH + MTS + Mtrans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0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96189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Condones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tubos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Sachets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67833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3,475,138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116,557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890,010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051695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3,885,578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129,105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1,010,064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572284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 año 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4,280,179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141,213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1,127,258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183850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ctr" fontAlgn="b"/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02110"/>
                  </a:ext>
                </a:extLst>
              </a:tr>
              <a:tr h="54148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Total, 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11,640,895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386,874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3,027,332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3786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4D6CA40-EC46-40BB-9A9A-ABC675C56C8E}"/>
              </a:ext>
            </a:extLst>
          </p:cNvPr>
          <p:cNvSpPr txBox="1"/>
          <p:nvPr/>
        </p:nvSpPr>
        <p:spPr>
          <a:xfrm>
            <a:off x="193964" y="333793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sz="2800" b="1" dirty="0"/>
              <a:t>Necesidades de insumos según tipo, año y población </a:t>
            </a:r>
            <a:r>
              <a:rPr lang="es-SV" sz="2800" b="1" dirty="0">
                <a:solidFill>
                  <a:srgbClr val="FFC000"/>
                </a:solidFill>
              </a:rPr>
              <a:t>+</a:t>
            </a:r>
            <a:r>
              <a:rPr lang="es-SV" sz="2800" b="1" dirty="0"/>
              <a:t> porcentaje de seguridad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634372" y="130095"/>
            <a:ext cx="109232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SV" sz="4800" dirty="0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Socios implementadores</a:t>
            </a:r>
            <a:endParaRPr lang="es-SV" sz="48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2ACE2B-B94B-4D6E-90B7-646155B1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83" y="1756018"/>
            <a:ext cx="3049200" cy="304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0DF21E-DC3B-4244-973C-C67163496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5" y="1756018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FA7D46-E46E-40CF-BF10-21CB948A2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0" y="5049803"/>
            <a:ext cx="1948556" cy="1497382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341578-948E-4FCE-A260-6FC974330B35}"/>
              </a:ext>
            </a:extLst>
          </p:cNvPr>
          <p:cNvSpPr txBox="1"/>
          <p:nvPr/>
        </p:nvSpPr>
        <p:spPr>
          <a:xfrm>
            <a:off x="1007080" y="5382995"/>
            <a:ext cx="1880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HSH</a:t>
            </a:r>
            <a:endParaRPr lang="es-MX" sz="4400" dirty="0">
              <a:solidFill>
                <a:srgbClr val="F1C400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86C9BD-21DC-4CC1-B8CE-1AA3D25EB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98" y="5049803"/>
            <a:ext cx="1948556" cy="1497382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464526E-029D-4699-B263-CB2A56A1F256}"/>
              </a:ext>
            </a:extLst>
          </p:cNvPr>
          <p:cNvSpPr txBox="1"/>
          <p:nvPr/>
        </p:nvSpPr>
        <p:spPr>
          <a:xfrm>
            <a:off x="5008355" y="5382995"/>
            <a:ext cx="1880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MTS</a:t>
            </a:r>
            <a:endParaRPr lang="es-MX" sz="4400" dirty="0">
              <a:solidFill>
                <a:srgbClr val="F1C400"/>
              </a:solidFill>
              <a:latin typeface="Bahnschrift" panose="020B05020402040202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CF8437-BA45-474E-ACE2-DB525D55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43" y="5049803"/>
            <a:ext cx="1948556" cy="1497382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1BFA58D-8D92-43DB-812A-D3D451CEAC2B}"/>
              </a:ext>
            </a:extLst>
          </p:cNvPr>
          <p:cNvSpPr txBox="1"/>
          <p:nvPr/>
        </p:nvSpPr>
        <p:spPr>
          <a:xfrm>
            <a:off x="8906100" y="5382995"/>
            <a:ext cx="1880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MTRANS</a:t>
            </a:r>
            <a:endParaRPr lang="es-MX" sz="4400" dirty="0">
              <a:solidFill>
                <a:srgbClr val="F1C400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E48D803-00FF-467A-AE47-8199EF073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58" y="1753272"/>
            <a:ext cx="3049200" cy="30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286327" y="253205"/>
            <a:ext cx="11695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ES" sz="3200" dirty="0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Acciones estratégicas a desarrollar por el RP y </a:t>
            </a:r>
            <a:r>
              <a:rPr lang="es-ES" sz="3200" dirty="0" err="1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SRs</a:t>
            </a:r>
            <a:endParaRPr lang="es-SV" sz="32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4075469-5348-4AD6-B130-5E3991BBA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82079"/>
              </p:ext>
            </p:extLst>
          </p:nvPr>
        </p:nvGraphicFramePr>
        <p:xfrm>
          <a:off x="406400" y="1523228"/>
          <a:ext cx="11484001" cy="6526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232073">
                  <a:extLst>
                    <a:ext uri="{9D8B030D-6E8A-4147-A177-3AD203B41FA5}">
                      <a16:colId xmlns:a16="http://schemas.microsoft.com/office/drawing/2014/main" val="252814904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316855152"/>
                    </a:ext>
                  </a:extLst>
                </a:gridCol>
                <a:gridCol w="2256874">
                  <a:extLst>
                    <a:ext uri="{9D8B030D-6E8A-4147-A177-3AD203B41FA5}">
                      <a16:colId xmlns:a16="http://schemas.microsoft.com/office/drawing/2014/main" val="572204606"/>
                    </a:ext>
                  </a:extLst>
                </a:gridCol>
              </a:tblGrid>
              <a:tr h="8237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800" b="1" kern="1200" dirty="0">
                          <a:solidFill>
                            <a:srgbClr val="415EA5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Acciones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>
                          <a:solidFill>
                            <a:srgbClr val="415EA5"/>
                          </a:solidFill>
                          <a:latin typeface="Bahnschrift" panose="020B0502040204020203" pitchFamily="34" charset="0"/>
                        </a:rPr>
                        <a:t>Sub Receptores</a:t>
                      </a:r>
                    </a:p>
                    <a:p>
                      <a:pPr algn="ctr"/>
                      <a:r>
                        <a:rPr lang="es-SV" dirty="0">
                          <a:solidFill>
                            <a:srgbClr val="415EA5"/>
                          </a:solidFill>
                          <a:latin typeface="Bahnschrift" panose="020B0502040204020203" pitchFamily="34" charset="0"/>
                        </a:rPr>
                        <a:t>1, 2 y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>
                          <a:solidFill>
                            <a:srgbClr val="415EA5"/>
                          </a:solidFill>
                          <a:latin typeface="Bahnschrift" panose="020B0502040204020203" pitchFamily="34" charset="0"/>
                        </a:rPr>
                        <a:t>Receptor Principal</a:t>
                      </a:r>
                    </a:p>
                    <a:p>
                      <a:pPr algn="ctr"/>
                      <a:r>
                        <a:rPr lang="es-SV" dirty="0">
                          <a:solidFill>
                            <a:srgbClr val="415EA5"/>
                          </a:solidFill>
                          <a:latin typeface="Bahnschrift" panose="020B0502040204020203" pitchFamily="34" charset="0"/>
                        </a:rPr>
                        <a:t>Plan Internacional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105953"/>
                  </a:ext>
                </a:extLst>
              </a:tr>
              <a:tr h="92995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Programas de prevención integral para HSH, TS y Mtrans: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SV" sz="6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0" indent="-285750"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SV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Consejería </a:t>
                      </a:r>
                      <a:r>
                        <a:rPr lang="es-SV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basada en riesgo.</a:t>
                      </a:r>
                    </a:p>
                    <a:p>
                      <a:pPr marL="914400" indent="-285750"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SV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Oferta de servicios de pruebas, haciendo aplicación algorítmica para diagnóstica de VIH.</a:t>
                      </a:r>
                    </a:p>
                    <a:p>
                      <a:pPr marL="914400" indent="-285750"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SV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consejería, apoyo reducción de riesgos, NAC, vinculación y PrEP.</a:t>
                      </a:r>
                    </a:p>
                    <a:p>
                      <a:pPr marL="914400" indent="-285750"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SV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paquetes de insumos.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658540"/>
                  </a:ext>
                </a:extLst>
              </a:tr>
              <a:tr h="8237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830822"/>
                  </a:ext>
                </a:extLst>
              </a:tr>
              <a:tr h="8237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57465"/>
                  </a:ext>
                </a:extLst>
              </a:tr>
              <a:tr h="8237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034162"/>
                  </a:ext>
                </a:extLst>
              </a:tr>
              <a:tr h="823704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dirty="0">
                        <a:solidFill>
                          <a:srgbClr val="415EA5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0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37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634372" y="130095"/>
            <a:ext cx="109232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SV" sz="4800" dirty="0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M&amp;E del Marco de Desempeño</a:t>
            </a:r>
            <a:endParaRPr lang="es-SV" sz="48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208AD6-E1B8-4EA0-9B86-D847C698A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237130"/>
              </p:ext>
            </p:extLst>
          </p:nvPr>
        </p:nvGraphicFramePr>
        <p:xfrm>
          <a:off x="423653" y="1309238"/>
          <a:ext cx="114358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33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634372" y="130095"/>
            <a:ext cx="109232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SV" sz="4800" dirty="0">
                <a:solidFill>
                  <a:schemeClr val="bg1"/>
                </a:solidFill>
                <a:latin typeface="CorePaintB3W01-Regular" panose="020B0A06030302020204" charset="0"/>
                <a:ea typeface="Calibri" panose="020F0502020204030204" pitchFamily="34" charset="0"/>
              </a:rPr>
              <a:t>Calendario de trabajo 2022</a:t>
            </a:r>
            <a:endParaRPr lang="es-SV" sz="48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CA35DF7-CCEB-4DFF-927A-62E5A5C7D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48116"/>
              </p:ext>
            </p:extLst>
          </p:nvPr>
        </p:nvGraphicFramePr>
        <p:xfrm>
          <a:off x="461817" y="1532466"/>
          <a:ext cx="11462334" cy="453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66474">
                  <a:extLst>
                    <a:ext uri="{9D8B030D-6E8A-4147-A177-3AD203B41FA5}">
                      <a16:colId xmlns:a16="http://schemas.microsoft.com/office/drawing/2014/main" val="25097975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3439624545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2756373329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76861996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597938335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2630958589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2546358554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2302175847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194616927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1412649208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1364034650"/>
                    </a:ext>
                  </a:extLst>
                </a:gridCol>
                <a:gridCol w="763260">
                  <a:extLst>
                    <a:ext uri="{9D8B030D-6E8A-4147-A177-3AD203B41FA5}">
                      <a16:colId xmlns:a16="http://schemas.microsoft.com/office/drawing/2014/main" val="373941045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s-SV" dirty="0"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Agos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800" b="0" dirty="0">
                          <a:latin typeface="Bahnschrift" panose="020B0502040204020203" pitchFamily="34" charset="0"/>
                        </a:rPr>
                        <a:t>Dic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85769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Taller de arranque con 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34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Taller de inducción con 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06134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Monitoreo de campo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6710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Control de calidad de datos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61795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Generación de informes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40746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s-SV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Laboratorios de aprendizajes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SV" sz="1400" b="0" dirty="0">
                        <a:solidFill>
                          <a:srgbClr val="C0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44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5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74" y="1890782"/>
            <a:ext cx="7691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1363236" y="2750104"/>
            <a:ext cx="9714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orePaintB3W01-Regular" panose="020B0A06030302020204" charset="0"/>
              </a:rPr>
              <a:t>Innovando servicios, reduciendo riesgos y renovando</a:t>
            </a:r>
          </a:p>
          <a:p>
            <a:pPr algn="ctr"/>
            <a:r>
              <a:rPr lang="es-ES" sz="4000" dirty="0">
                <a:solidFill>
                  <a:schemeClr val="bg1"/>
                </a:solidFill>
                <a:latin typeface="CorePaintB3W01-Regular" panose="020B0A06030302020204" charset="0"/>
              </a:rPr>
              <a:t>vidas en El Salvador 2022-2024</a:t>
            </a:r>
            <a:endParaRPr lang="es-MX" sz="40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49B2E2-891C-4FE4-9ABE-437310C82DD1}"/>
              </a:ext>
            </a:extLst>
          </p:cNvPr>
          <p:cNvSpPr txBox="1"/>
          <p:nvPr/>
        </p:nvSpPr>
        <p:spPr>
          <a:xfrm>
            <a:off x="761999" y="1575251"/>
            <a:ext cx="10658764" cy="479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SV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Es una iniciativa que responde y brinda continuidad al trabajo realizado en el marco de la respuesta nacional contra el VIH en El Salvador, financiado por el Fondo Mundial.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s-SV" sz="10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SV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de la mano con el Ministerio de Salud y otras instituciones y organizaciones que forman parte del ecosistema institucional de respuesta nacional contra el VIH.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s-SV" sz="10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SV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focaliza en el desarrollo de acciones de prevención dirigida a poblaciones claves: HSH, MTS y MTRANS.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s-SV" sz="10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SV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 sus acciones de forma conjunta con Organizaciones socias subreceptoras (SR) en los departamentos/municipios priorizados.</a:t>
            </a:r>
            <a:endParaRPr lang="es-SV" sz="22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40DDAC-B6B4-4D73-82A8-5A0DB561B0B0}"/>
              </a:ext>
            </a:extLst>
          </p:cNvPr>
          <p:cNvSpPr txBox="1"/>
          <p:nvPr/>
        </p:nvSpPr>
        <p:spPr>
          <a:xfrm>
            <a:off x="1362363" y="333793"/>
            <a:ext cx="9458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dirty="0"/>
              <a:t>Sobre el Proyecto</a:t>
            </a:r>
          </a:p>
        </p:txBody>
      </p:sp>
    </p:spTree>
    <p:extLst>
      <p:ext uri="{BB962C8B-B14F-4D97-AF65-F5344CB8AC3E}">
        <p14:creationId xmlns:p14="http://schemas.microsoft.com/office/powerpoint/2010/main" val="177043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49B2E2-891C-4FE4-9ABE-437310C82DD1}"/>
              </a:ext>
            </a:extLst>
          </p:cNvPr>
          <p:cNvSpPr txBox="1"/>
          <p:nvPr/>
        </p:nvSpPr>
        <p:spPr>
          <a:xfrm>
            <a:off x="868219" y="1521317"/>
            <a:ext cx="1052021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SV" sz="2400" b="1" dirty="0">
                <a:solidFill>
                  <a:schemeClr val="accent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General</a:t>
            </a:r>
          </a:p>
          <a:p>
            <a:pPr algn="just"/>
            <a:r>
              <a:rPr lang="es-ES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Reducir nuevas infecciones del VIH en poblaciones claves (HSH, MTS, TRANS) en El Salvador.</a:t>
            </a:r>
          </a:p>
          <a:p>
            <a:pPr algn="just"/>
            <a:endParaRPr lang="es-SV" sz="2800" b="1" dirty="0">
              <a:solidFill>
                <a:schemeClr val="tx1">
                  <a:lumMod val="75000"/>
                  <a:lumOff val="25000"/>
                </a:schemeClr>
              </a:solidFill>
              <a:latin typeface="CorePaintB3W01-Regular" panose="020B0A06030302020204" charset="0"/>
              <a:ea typeface="Calibri" panose="020F0502020204030204" pitchFamily="34" charset="0"/>
            </a:endParaRPr>
          </a:p>
          <a:p>
            <a:pPr algn="just"/>
            <a:r>
              <a:rPr lang="es-SV" sz="2400" b="1" dirty="0">
                <a:solidFill>
                  <a:schemeClr val="accent1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Específicos 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Desarrollar acciones de prevención del VIH con las poblaciones en riesgo de infección</a:t>
            </a:r>
            <a:r>
              <a:rPr lang="es-SV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Contribuir a la descentralización de la prestación de servicios de salud integrales y equitativos dirigidos a las poblaciones claves.</a:t>
            </a:r>
            <a:endParaRPr lang="es-SV" sz="22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Articular acciones con diferentes actores que conlleven al fortalecimiento del ecosistema institucional de respuesta nacional al VIH.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Contribuir a generar información asociada a la evolución y características de la prevalencia del VIH en las poblaciones claves, con énfasis en las juventudes diversas en alto riesgo.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40DDAC-B6B4-4D73-82A8-5A0DB561B0B0}"/>
              </a:ext>
            </a:extLst>
          </p:cNvPr>
          <p:cNvSpPr txBox="1"/>
          <p:nvPr/>
        </p:nvSpPr>
        <p:spPr>
          <a:xfrm>
            <a:off x="1362363" y="333793"/>
            <a:ext cx="9458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97935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>
            <a:extLst>
              <a:ext uri="{FF2B5EF4-FFF2-40B4-BE49-F238E27FC236}">
                <a16:creationId xmlns:a16="http://schemas.microsoft.com/office/drawing/2014/main" id="{799C1ED6-29E7-4F4C-BD19-D478335A9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10841"/>
            <a:ext cx="12016509" cy="870572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994951" y="2489838"/>
            <a:ext cx="3885239" cy="3321939"/>
            <a:chOff x="8050035" y="3509072"/>
            <a:chExt cx="3885239" cy="3060168"/>
          </a:xfrm>
        </p:grpSpPr>
        <p:sp>
          <p:nvSpPr>
            <p:cNvPr id="18" name="Rectángulo 17"/>
            <p:cNvSpPr/>
            <p:nvPr/>
          </p:nvSpPr>
          <p:spPr>
            <a:xfrm>
              <a:off x="8050036" y="4993105"/>
              <a:ext cx="3885238" cy="1576135"/>
            </a:xfrm>
            <a:prstGeom prst="rect">
              <a:avLst/>
            </a:prstGeom>
            <a:solidFill>
              <a:srgbClr val="E4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8050035" y="3509072"/>
              <a:ext cx="3885239" cy="1725631"/>
              <a:chOff x="3924126" y="1323195"/>
              <a:chExt cx="3691864" cy="1725631"/>
            </a:xfrm>
            <a:solidFill>
              <a:srgbClr val="F88E28"/>
            </a:solidFill>
          </p:grpSpPr>
          <p:sp>
            <p:nvSpPr>
              <p:cNvPr id="63" name="Rectángulo 62"/>
              <p:cNvSpPr/>
              <p:nvPr/>
            </p:nvSpPr>
            <p:spPr>
              <a:xfrm>
                <a:off x="3924126" y="1323195"/>
                <a:ext cx="3691864" cy="1484033"/>
              </a:xfrm>
              <a:prstGeom prst="rect">
                <a:avLst/>
              </a:prstGeom>
              <a:solidFill>
                <a:srgbClr val="115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64" name="Triángulo isósceles 63"/>
              <p:cNvSpPr/>
              <p:nvPr/>
            </p:nvSpPr>
            <p:spPr>
              <a:xfrm flipV="1">
                <a:off x="3968590" y="2797507"/>
                <a:ext cx="415256" cy="251319"/>
              </a:xfrm>
              <a:prstGeom prst="triangle">
                <a:avLst/>
              </a:prstGeom>
              <a:solidFill>
                <a:srgbClr val="115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3934325" y="1473141"/>
            <a:ext cx="3930704" cy="5240479"/>
            <a:chOff x="3934325" y="1473141"/>
            <a:chExt cx="3930704" cy="5240479"/>
          </a:xfrm>
        </p:grpSpPr>
        <p:grpSp>
          <p:nvGrpSpPr>
            <p:cNvPr id="59" name="Grupo 58"/>
            <p:cNvGrpSpPr/>
            <p:nvPr/>
          </p:nvGrpSpPr>
          <p:grpSpPr>
            <a:xfrm>
              <a:off x="3934325" y="4440455"/>
              <a:ext cx="3930704" cy="2273165"/>
              <a:chOff x="3934326" y="1473140"/>
              <a:chExt cx="3930704" cy="2123741"/>
            </a:xfrm>
            <a:solidFill>
              <a:srgbClr val="DAE542"/>
            </a:solidFill>
          </p:grpSpPr>
          <p:sp>
            <p:nvSpPr>
              <p:cNvPr id="60" name="Rectángulo 59"/>
              <p:cNvSpPr/>
              <p:nvPr/>
            </p:nvSpPr>
            <p:spPr>
              <a:xfrm>
                <a:off x="3934326" y="1473140"/>
                <a:ext cx="3681663" cy="21237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61" name="Triángulo isósceles 60"/>
              <p:cNvSpPr/>
              <p:nvPr/>
            </p:nvSpPr>
            <p:spPr>
              <a:xfrm rot="16200000" flipV="1">
                <a:off x="7531743" y="3128704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3934326" y="2786284"/>
              <a:ext cx="3681663" cy="1996789"/>
              <a:chOff x="3934326" y="1473141"/>
              <a:chExt cx="3681663" cy="1996789"/>
            </a:xfrm>
            <a:solidFill>
              <a:srgbClr val="F88E28"/>
            </a:solidFill>
          </p:grpSpPr>
          <p:sp>
            <p:nvSpPr>
              <p:cNvPr id="57" name="Rectángulo 56"/>
              <p:cNvSpPr/>
              <p:nvPr/>
            </p:nvSpPr>
            <p:spPr>
              <a:xfrm>
                <a:off x="3934326" y="1473141"/>
                <a:ext cx="3681663" cy="17496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58" name="Triángulo isósceles 57"/>
              <p:cNvSpPr/>
              <p:nvPr/>
            </p:nvSpPr>
            <p:spPr>
              <a:xfrm flipV="1">
                <a:off x="3968590" y="3218611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934326" y="1473141"/>
              <a:ext cx="3681663" cy="1563654"/>
              <a:chOff x="3934326" y="1473141"/>
              <a:chExt cx="3681663" cy="1563654"/>
            </a:xfrm>
            <a:solidFill>
              <a:srgbClr val="66D1E3"/>
            </a:solidFill>
          </p:grpSpPr>
          <p:sp>
            <p:nvSpPr>
              <p:cNvPr id="15" name="Rectángulo 14"/>
              <p:cNvSpPr/>
              <p:nvPr/>
            </p:nvSpPr>
            <p:spPr>
              <a:xfrm>
                <a:off x="3934326" y="1473141"/>
                <a:ext cx="3681663" cy="1354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6" name="Triángulo isósceles 15"/>
              <p:cNvSpPr/>
              <p:nvPr/>
            </p:nvSpPr>
            <p:spPr>
              <a:xfrm flipV="1">
                <a:off x="3968590" y="2785476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2772452" y="197849"/>
            <a:ext cx="690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es-SV" sz="3600" dirty="0">
                <a:solidFill>
                  <a:schemeClr val="bg1"/>
                </a:solidFill>
                <a:latin typeface="CorePaintB3W01-Regular" panose="020B0A06030302020204" charset="0"/>
              </a:rPr>
              <a:t>Acciones</a:t>
            </a:r>
            <a:r>
              <a:rPr lang="en-US" sz="3600" dirty="0">
                <a:solidFill>
                  <a:schemeClr val="bg1"/>
                </a:solidFill>
                <a:latin typeface="CorePaintB3W01-Regular" panose="020B0A06030302020204" charset="0"/>
              </a:rPr>
              <a:t>  claves</a:t>
            </a:r>
            <a:endParaRPr lang="en-GB" sz="36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3" name="Imagen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771"/>
            <a:ext cx="3753854" cy="2824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161"/>
            <a:ext cx="3753854" cy="2804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4526117" y="1606319"/>
            <a:ext cx="30641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Estrategia de testeo comunitario: </a:t>
            </a:r>
            <a:b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  <a:t>Enfoque particular con la búsqueda de casos reactivos, gracias a la aplicación de notificación asistida de parejas, e identificación de personas con comportamiento de riesgo</a:t>
            </a:r>
          </a:p>
          <a:p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s-SV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Estrategia de Prevención Combinada: </a:t>
            </a:r>
            <a: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  <a:t>testeo como acción preventiva, acompañada de la </a:t>
            </a:r>
            <a:r>
              <a:rPr lang="es-SV" sz="1200" i="1" dirty="0">
                <a:latin typeface="Bahnschrift" panose="020B0502040204020203" pitchFamily="34" charset="0"/>
                <a:cs typeface="Arial" panose="020B0604020202020204" pitchFamily="34" charset="0"/>
              </a:rPr>
              <a:t>entrega de insumos de prevención</a:t>
            </a:r>
            <a: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  <a:t>, hacer la referencia a otros servicios complementarios y referencia efectiva para testeo en las clínicas amigables y VICITS</a:t>
            </a:r>
          </a:p>
          <a:p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r>
              <a:rPr lang="es-SV" sz="1200" b="1" dirty="0">
                <a:latin typeface="Bahnschrift" panose="020B0502040204020203" pitchFamily="34" charset="0"/>
                <a:cs typeface="Arial" panose="020B0604020202020204" pitchFamily="34" charset="0"/>
              </a:rPr>
              <a:t>Estrategia de Prevención con poblaciones jóvenes: </a:t>
            </a:r>
            <a: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  <a:t>plataformas virtuales (incluyendo la App Móvil) de Match con tu Salud se harán referencias a pruebas de VIH, reforzarán redes comunitarias de jóvenes, fortalecerá la capacidad del personal de salud comunitario para atender particularmente a jóvenes de poblaciones clave, coordinación con el Instituto de Juventud.</a:t>
            </a:r>
            <a:b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s-SV" sz="1200" dirty="0">
              <a:latin typeface="Bahnschrift" panose="020B05020402040202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680029" y="2227322"/>
            <a:ext cx="30276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SV" sz="12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1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Estrategia de Sostenibilidad y DDHH: </a:t>
            </a:r>
            <a:r>
              <a:rPr lang="es-SV" sz="1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mecanismo de Contratación social a beneficio de las organizaciones de sociedad civil, Impulsar acciones del Plan de Acción en DDHH, </a:t>
            </a:r>
            <a:r>
              <a:rPr lang="es-SV" sz="12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Prevencion</a:t>
            </a:r>
            <a:r>
              <a:rPr lang="es-SV" sz="1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de la Violencia de Genero.</a:t>
            </a:r>
          </a:p>
          <a:p>
            <a:pPr algn="just"/>
            <a:endParaRPr lang="es-SV" sz="12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SV" sz="12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1200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Estrategia de comunicación de Riesgos sobre el COVID19 para poblaciones claves y vulnerables: </a:t>
            </a:r>
            <a:r>
              <a:rPr lang="es-SV" sz="1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Diseño e implementación de la campaña de comunicación a nivel nacional </a:t>
            </a:r>
            <a:r>
              <a:rPr lang="es-SV" sz="12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via</a:t>
            </a:r>
            <a:r>
              <a:rPr lang="es-SV" sz="12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múltiples medios de comunicación en coordinación con Sociedad civil y sector gobierno.</a:t>
            </a:r>
            <a:br>
              <a:rPr lang="es-SV" sz="1200" dirty="0"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es-SV" sz="1200" dirty="0">
              <a:latin typeface="Bahnschrift" panose="020B05020402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36" y="1985073"/>
            <a:ext cx="444863" cy="4448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36" y="3394515"/>
            <a:ext cx="444863" cy="4448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43" y="5113421"/>
            <a:ext cx="476948" cy="476948"/>
          </a:xfrm>
          <a:prstGeom prst="rect">
            <a:avLst/>
          </a:prstGeom>
        </p:spPr>
      </p:pic>
      <p:grpSp>
        <p:nvGrpSpPr>
          <p:cNvPr id="53" name="Grupo 52"/>
          <p:cNvGrpSpPr/>
          <p:nvPr/>
        </p:nvGrpSpPr>
        <p:grpSpPr>
          <a:xfrm>
            <a:off x="7831833" y="3036795"/>
            <a:ext cx="264996" cy="3310208"/>
            <a:chOff x="7831833" y="3036795"/>
            <a:chExt cx="264996" cy="3310208"/>
          </a:xfrm>
        </p:grpSpPr>
        <p:cxnSp>
          <p:nvCxnSpPr>
            <p:cNvPr id="22" name="Conector recto 21"/>
            <p:cNvCxnSpPr>
              <a:stCxn id="61" idx="0"/>
            </p:cNvCxnSpPr>
            <p:nvPr/>
          </p:nvCxnSpPr>
          <p:spPr>
            <a:xfrm flipH="1" flipV="1">
              <a:off x="7834605" y="3036795"/>
              <a:ext cx="30425" cy="3310208"/>
            </a:xfrm>
            <a:prstGeom prst="line">
              <a:avLst/>
            </a:prstGeom>
            <a:ln w="19050">
              <a:solidFill>
                <a:srgbClr val="1155B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H="1">
              <a:off x="7831833" y="3036795"/>
              <a:ext cx="264996" cy="1"/>
            </a:xfrm>
            <a:prstGeom prst="line">
              <a:avLst/>
            </a:prstGeom>
            <a:ln w="19050">
              <a:solidFill>
                <a:srgbClr val="1155B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93" y="3184108"/>
            <a:ext cx="456273" cy="45627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50" y="4742006"/>
            <a:ext cx="447399" cy="4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45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1537161" y="2949975"/>
            <a:ext cx="9366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Metas del marco de desempeño 2022-2024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4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C2B104D-C502-40BF-96B6-405E3823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01064"/>
              </p:ext>
            </p:extLst>
          </p:nvPr>
        </p:nvGraphicFramePr>
        <p:xfrm>
          <a:off x="535708" y="1468582"/>
          <a:ext cx="11065065" cy="48768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7910">
                  <a:extLst>
                    <a:ext uri="{9D8B030D-6E8A-4147-A177-3AD203B41FA5}">
                      <a16:colId xmlns:a16="http://schemas.microsoft.com/office/drawing/2014/main" val="3628989754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145124918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4000992810"/>
                    </a:ext>
                  </a:extLst>
                </a:gridCol>
                <a:gridCol w="1492765">
                  <a:extLst>
                    <a:ext uri="{9D8B030D-6E8A-4147-A177-3AD203B41FA5}">
                      <a16:colId xmlns:a16="http://schemas.microsoft.com/office/drawing/2014/main" val="832318696"/>
                    </a:ext>
                  </a:extLst>
                </a:gridCol>
              </a:tblGrid>
              <a:tr h="4318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24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00052"/>
                  </a:ext>
                </a:extLst>
              </a:tr>
              <a:tr h="547834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4427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Número de HSH alcanzados por programas de prevención del VIH - paquete definido de servicios</a:t>
                      </a:r>
                      <a:endParaRPr lang="es-SV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21,433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24,140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213501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Unidades Móviles de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13,361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12,580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7850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4,031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5,139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6,289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70034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HSH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253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238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2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9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59458"/>
              </p:ext>
            </p:extLst>
          </p:nvPr>
        </p:nvGraphicFramePr>
        <p:xfrm>
          <a:off x="558180" y="1461704"/>
          <a:ext cx="11066401" cy="48779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R="42545"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15,400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resultados/Unidad Móvil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6,634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6,284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5,916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1,896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2,416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2,958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trabajadoras sexuales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7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7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MTRANS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61273"/>
              </p:ext>
            </p:extLst>
          </p:nvPr>
        </p:nvGraphicFramePr>
        <p:xfrm>
          <a:off x="558180" y="1461704"/>
          <a:ext cx="11066401" cy="48779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1,709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1,749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 los que se les ha realizado una prueba de VIH durante el período de reporte y que conocen sus resultados/Unidades Móviles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personas Trans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7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29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12698</TotalTime>
  <Words>1101</Words>
  <Application>Microsoft Office PowerPoint</Application>
  <PresentationFormat>Panorámica</PresentationFormat>
  <Paragraphs>244</Paragraphs>
  <Slides>17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Wingdings</vt:lpstr>
      <vt:lpstr>Avenir Next LT Pro</vt:lpstr>
      <vt:lpstr>CorePaintB3W01-Regular</vt:lpstr>
      <vt:lpstr>Arial</vt:lpstr>
      <vt:lpstr>Bahnschrift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Merino, Milton</cp:lastModifiedBy>
  <cp:revision>181</cp:revision>
  <dcterms:created xsi:type="dcterms:W3CDTF">2021-04-07T18:23:41Z</dcterms:created>
  <dcterms:modified xsi:type="dcterms:W3CDTF">2022-02-15T15:14:54Z</dcterms:modified>
</cp:coreProperties>
</file>