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</p:sldIdLst>
  <p:sldSz cx="18288000" cy="10287000"/>
  <p:notesSz cx="6858000" cy="9144000"/>
  <p:embeddedFontLst>
    <p:embeddedFont>
      <p:font typeface="Arial Black" panose="020B0A04020102020204" pitchFamily="34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7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1803279-5F01-4573-882F-7E3CE79F144A}"/>
              </a:ext>
            </a:extLst>
          </p:cNvPr>
          <p:cNvSpPr txBox="1"/>
          <p:nvPr/>
        </p:nvSpPr>
        <p:spPr>
          <a:xfrm>
            <a:off x="3375816" y="3086100"/>
            <a:ext cx="115363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4000" dirty="0">
                <a:solidFill>
                  <a:schemeClr val="tx2"/>
                </a:solidFill>
                <a:latin typeface="Arial Black" panose="020B0A04020102020204" pitchFamily="34" charset="0"/>
              </a:rPr>
              <a:t>CALENDARIO DE VISITAS DE CAMPO      </a:t>
            </a:r>
          </a:p>
          <a:p>
            <a:pPr algn="ctr"/>
            <a:r>
              <a:rPr lang="es-SV" sz="4000" dirty="0">
                <a:solidFill>
                  <a:schemeClr val="tx2"/>
                </a:solidFill>
                <a:latin typeface="Arial Black" panose="020B0A04020102020204" pitchFamily="34" charset="0"/>
              </a:rPr>
              <a:t>SEGUNDO SEMESTRE 2022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231659-BAB6-489E-9FFB-9EFC4F9E0C16}"/>
              </a:ext>
            </a:extLst>
          </p:cNvPr>
          <p:cNvSpPr txBox="1"/>
          <p:nvPr/>
        </p:nvSpPr>
        <p:spPr>
          <a:xfrm>
            <a:off x="3276600" y="5143500"/>
            <a:ext cx="1039271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dirty="0"/>
              <a:t>Presenta: </a:t>
            </a:r>
          </a:p>
          <a:p>
            <a:pPr algn="ctr"/>
            <a:r>
              <a:rPr lang="es-SV" sz="3200" b="1" dirty="0"/>
              <a:t>Lic. Roberto López</a:t>
            </a:r>
          </a:p>
          <a:p>
            <a:pPr algn="ctr"/>
            <a:r>
              <a:rPr lang="es-SV" sz="3200" dirty="0"/>
              <a:t>Oficial de Monitoreo y Transición </a:t>
            </a:r>
          </a:p>
          <a:p>
            <a:pPr algn="ctr"/>
            <a:r>
              <a:rPr lang="es-SV" sz="3200" dirty="0"/>
              <a:t>MCP-ES</a:t>
            </a:r>
          </a:p>
          <a:p>
            <a:endParaRPr lang="es-SV" sz="2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837D26-53E4-4B88-B4AF-7E5147579D44}"/>
              </a:ext>
            </a:extLst>
          </p:cNvPr>
          <p:cNvSpPr txBox="1"/>
          <p:nvPr/>
        </p:nvSpPr>
        <p:spPr>
          <a:xfrm>
            <a:off x="6553200" y="830889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/>
              <a:t>Fecha: Jueves, 21 de julio de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046F0B-9915-473C-9F18-704D46467941}"/>
              </a:ext>
            </a:extLst>
          </p:cNvPr>
          <p:cNvSpPr txBox="1"/>
          <p:nvPr/>
        </p:nvSpPr>
        <p:spPr>
          <a:xfrm>
            <a:off x="3352800" y="800100"/>
            <a:ext cx="1196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dirty="0">
                <a:solidFill>
                  <a:schemeClr val="tx2"/>
                </a:solidFill>
                <a:latin typeface="Arial Black" panose="020B0A04020102020204" pitchFamily="34" charset="0"/>
              </a:rPr>
              <a:t>CALENDARIO DE VISITAS DE CAMPO </a:t>
            </a:r>
          </a:p>
          <a:p>
            <a:pPr algn="ctr"/>
            <a:r>
              <a:rPr lang="es-SV" sz="3600" dirty="0">
                <a:solidFill>
                  <a:schemeClr val="tx2"/>
                </a:solidFill>
                <a:latin typeface="Arial Black" panose="020B0A04020102020204" pitchFamily="34" charset="0"/>
              </a:rPr>
              <a:t>SEGUNDO SEMESTRE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86138E-669E-208A-D856-B4FA2222D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1" y="2020944"/>
            <a:ext cx="13030200" cy="689933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462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37</Words>
  <Application>Microsoft Office PowerPoint</Application>
  <PresentationFormat>Personalizado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Arial Black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Eugenia Rivera Arévalo</dc:creator>
  <cp:lastModifiedBy>Administración y Comunicaciones MCP</cp:lastModifiedBy>
  <cp:revision>4</cp:revision>
  <dcterms:created xsi:type="dcterms:W3CDTF">2006-08-16T00:00:00Z</dcterms:created>
  <dcterms:modified xsi:type="dcterms:W3CDTF">2022-07-20T22:56:20Z</dcterms:modified>
  <dc:identifier>DAE8ZGc9Oho</dc:identifier>
</cp:coreProperties>
</file>