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4" r:id="rId4"/>
    <p:sldId id="265" r:id="rId5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3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8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8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329070" y="2006600"/>
            <a:ext cx="10473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s-SV" sz="4000" dirty="0">
                <a:solidFill>
                  <a:schemeClr val="tx2"/>
                </a:solidFill>
                <a:latin typeface="Arial Black" panose="020B0A04020102020204" pitchFamily="34" charset="0"/>
              </a:rPr>
              <a:t>Contenido de Boletín Informativo</a:t>
            </a:r>
          </a:p>
          <a:p>
            <a:pPr algn="ctr" defTabSz="609630"/>
            <a:r>
              <a:rPr lang="es-SV" sz="4000" dirty="0">
                <a:solidFill>
                  <a:schemeClr val="tx2"/>
                </a:solidFill>
                <a:latin typeface="Arial Black" panose="020B0A04020102020204" pitchFamily="34" charset="0"/>
              </a:rPr>
              <a:t>Edición #74 </a:t>
            </a:r>
          </a:p>
          <a:p>
            <a:pPr algn="ctr" defTabSz="609630"/>
            <a:r>
              <a:rPr lang="es-SV" sz="4000" dirty="0">
                <a:solidFill>
                  <a:schemeClr val="tx2"/>
                </a:solidFill>
                <a:latin typeface="Arial Black" panose="020B0A04020102020204" pitchFamily="34" charset="0"/>
              </a:rPr>
              <a:t>Julio-septiembre 2022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4301662" y="4567992"/>
            <a:ext cx="3588676" cy="159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1867" b="1" dirty="0">
                <a:solidFill>
                  <a:schemeClr val="tx2"/>
                </a:solidFill>
                <a:latin typeface="Arial Black" panose="020B0A04020102020204" pitchFamily="34" charset="0"/>
              </a:rPr>
              <a:t>Presenta:</a:t>
            </a:r>
          </a:p>
          <a:p>
            <a:pPr algn="ctr"/>
            <a:r>
              <a:rPr lang="es-SV" sz="1867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s-SV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Marta Alicia de Magaña</a:t>
            </a:r>
          </a:p>
          <a:p>
            <a:pPr algn="ctr"/>
            <a:r>
              <a:rPr lang="es-SV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Directora Ejecutiva</a:t>
            </a:r>
          </a:p>
          <a:p>
            <a:pPr algn="ctr"/>
            <a:r>
              <a:rPr lang="es-SV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MCP-ES</a:t>
            </a:r>
          </a:p>
          <a:p>
            <a:pPr defTabSz="609630"/>
            <a:endParaRPr lang="es-SV" sz="1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4601535" y="6158299"/>
            <a:ext cx="3059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s-SV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Jueves, 22 de septiembre de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DD68066-2B78-5865-0F90-1FFBA96EC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16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575B828-D403-734E-D9E8-554AF3F71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16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5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u="sng" dirty="0">
                <a:solidFill>
                  <a:schemeClr val="tx2"/>
                </a:solidFill>
              </a:rPr>
              <a:t>CONTENIDO DEL BOLETÍN INFORMATIVO, Edición #74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25073B6E-50D3-D870-95BE-0DB96A85E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64467"/>
              </p:ext>
            </p:extLst>
          </p:nvPr>
        </p:nvGraphicFramePr>
        <p:xfrm>
          <a:off x="2032000" y="719666"/>
          <a:ext cx="8128000" cy="58863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88673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SV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Foto de portada: Imagen grupal de la primera jornada de inducción a nuevos miembros, realizada el 24 y 25 de septiembre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SV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2. Palabras de la Dra. Celina de Miranda, ONUSIDA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SV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98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SV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Toma de acuerdos colegiados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SV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55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SV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Programa de inducción a miembros del MCP-ES 2022-2025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SV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20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SV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Fortalecimiento a miembros </a:t>
                      </a:r>
                    </a:p>
                    <a:p>
                      <a:pPr marL="285750" marR="0" lvl="0" indent="-2857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SV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Taller virtual de Monitoreo Estratégico</a:t>
                      </a:r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s-SV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SV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82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SV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Posicionamiento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SV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CONAVIH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SV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 de sostenibilidad (Herramienta SID)</a:t>
                      </a:r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s-SV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SV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5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SV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Informe financiero al 30 de septiembre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SV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48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SV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Solicitud de fondos C19RM.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SV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86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61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99A199D0-706C-0439-56F6-B49505D7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044823"/>
            <a:ext cx="6076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BB14CCE-65CC-704C-E653-F0EDE3275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31" y="591161"/>
            <a:ext cx="4251554" cy="601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7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121</Words>
  <Application>Microsoft Office PowerPoint</Application>
  <PresentationFormat>Panorámica</PresentationFormat>
  <Paragraphs>20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Alicia Alvarado de Magaña</dc:creator>
  <cp:lastModifiedBy>Administración y Comunicaciones MCP</cp:lastModifiedBy>
  <cp:revision>5</cp:revision>
  <dcterms:created xsi:type="dcterms:W3CDTF">2022-08-30T18:55:45Z</dcterms:created>
  <dcterms:modified xsi:type="dcterms:W3CDTF">2022-09-22T16:10:27Z</dcterms:modified>
</cp:coreProperties>
</file>