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3" r:id="rId17"/>
    <p:sldId id="284" r:id="rId18"/>
    <p:sldId id="279" r:id="rId19"/>
    <p:sldId id="280" r:id="rId20"/>
    <p:sldId id="281" r:id="rId21"/>
    <p:sldId id="282" r:id="rId22"/>
    <p:sldId id="265" r:id="rId23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C1437-111A-42EE-B3E1-2953909FBD3D}" v="23" dt="2022-09-22T17:56:31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toreo MCP" userId="c4bf1f7c-d2ce-4d6f-bdc2-b46b024a9e85" providerId="ADAL" clId="{A31C1437-111A-42EE-B3E1-2953909FBD3D}"/>
    <pc:docChg chg="undo custSel addSld delSld modSld">
      <pc:chgData name="Monitoreo MCP" userId="c4bf1f7c-d2ce-4d6f-bdc2-b46b024a9e85" providerId="ADAL" clId="{A31C1437-111A-42EE-B3E1-2953909FBD3D}" dt="2022-09-22T17:59:55.064" v="2416" actId="2"/>
      <pc:docMkLst>
        <pc:docMk/>
      </pc:docMkLst>
      <pc:sldChg chg="modSp mod">
        <pc:chgData name="Monitoreo MCP" userId="c4bf1f7c-d2ce-4d6f-bdc2-b46b024a9e85" providerId="ADAL" clId="{A31C1437-111A-42EE-B3E1-2953909FBD3D}" dt="2022-09-22T16:39:06.137" v="187" actId="20577"/>
        <pc:sldMkLst>
          <pc:docMk/>
          <pc:sldMk cId="0" sldId="261"/>
        </pc:sldMkLst>
        <pc:spChg chg="mod">
          <ac:chgData name="Monitoreo MCP" userId="c4bf1f7c-d2ce-4d6f-bdc2-b46b024a9e85" providerId="ADAL" clId="{A31C1437-111A-42EE-B3E1-2953909FBD3D}" dt="2022-09-22T16:38:38.615" v="96" actId="20577"/>
          <ac:spMkLst>
            <pc:docMk/>
            <pc:sldMk cId="0" sldId="261"/>
            <ac:spMk id="6" creationId="{01803279-5F01-4573-882F-7E3CE79F144A}"/>
          </ac:spMkLst>
        </pc:spChg>
        <pc:spChg chg="mod">
          <ac:chgData name="Monitoreo MCP" userId="c4bf1f7c-d2ce-4d6f-bdc2-b46b024a9e85" providerId="ADAL" clId="{A31C1437-111A-42EE-B3E1-2953909FBD3D}" dt="2022-09-22T16:39:06.137" v="187" actId="20577"/>
          <ac:spMkLst>
            <pc:docMk/>
            <pc:sldMk cId="0" sldId="261"/>
            <ac:spMk id="7" creationId="{11231659-BAB6-489E-9FFB-9EFC4F9E0C16}"/>
          </ac:spMkLst>
        </pc:spChg>
      </pc:sldChg>
      <pc:sldChg chg="del">
        <pc:chgData name="Monitoreo MCP" userId="c4bf1f7c-d2ce-4d6f-bdc2-b46b024a9e85" providerId="ADAL" clId="{A31C1437-111A-42EE-B3E1-2953909FBD3D}" dt="2022-09-22T16:39:14.809" v="188" actId="47"/>
        <pc:sldMkLst>
          <pc:docMk/>
          <pc:sldMk cId="1509654506" sldId="262"/>
        </pc:sldMkLst>
      </pc:sldChg>
      <pc:sldChg chg="addSp delSp modSp mod">
        <pc:chgData name="Monitoreo MCP" userId="c4bf1f7c-d2ce-4d6f-bdc2-b46b024a9e85" providerId="ADAL" clId="{A31C1437-111A-42EE-B3E1-2953909FBD3D}" dt="2022-09-22T17:59:55.064" v="2416" actId="2"/>
        <pc:sldMkLst>
          <pc:docMk/>
          <pc:sldMk cId="3685612887" sldId="264"/>
        </pc:sldMkLst>
        <pc:spChg chg="mod">
          <ac:chgData name="Monitoreo MCP" userId="c4bf1f7c-d2ce-4d6f-bdc2-b46b024a9e85" providerId="ADAL" clId="{A31C1437-111A-42EE-B3E1-2953909FBD3D}" dt="2022-09-22T16:58:58.428" v="918" actId="20577"/>
          <ac:spMkLst>
            <pc:docMk/>
            <pc:sldMk cId="3685612887" sldId="264"/>
            <ac:spMk id="2" creationId="{BED52ECC-DC8D-D4A5-1676-04E197C9DFA5}"/>
          </ac:spMkLst>
        </pc:spChg>
        <pc:spChg chg="add mod">
          <ac:chgData name="Monitoreo MCP" userId="c4bf1f7c-d2ce-4d6f-bdc2-b46b024a9e85" providerId="ADAL" clId="{A31C1437-111A-42EE-B3E1-2953909FBD3D}" dt="2022-09-22T17:59:55.064" v="2416" actId="2"/>
          <ac:spMkLst>
            <pc:docMk/>
            <pc:sldMk cId="3685612887" sldId="264"/>
            <ac:spMk id="4" creationId="{7FA945B9-929E-BA92-881B-B376BCCFB922}"/>
          </ac:spMkLst>
        </pc:spChg>
        <pc:graphicFrameChg chg="del">
          <ac:chgData name="Monitoreo MCP" userId="c4bf1f7c-d2ce-4d6f-bdc2-b46b024a9e85" providerId="ADAL" clId="{A31C1437-111A-42EE-B3E1-2953909FBD3D}" dt="2022-09-22T16:42:42.930" v="189" actId="478"/>
          <ac:graphicFrameMkLst>
            <pc:docMk/>
            <pc:sldMk cId="3685612887" sldId="264"/>
            <ac:graphicFrameMk id="3" creationId="{25073B6E-50D3-D870-95BE-0DB96A85E6B3}"/>
          </ac:graphicFrameMkLst>
        </pc:graphicFrameChg>
      </pc:sldChg>
      <pc:sldChg chg="addSp modSp mod">
        <pc:chgData name="Monitoreo MCP" userId="c4bf1f7c-d2ce-4d6f-bdc2-b46b024a9e85" providerId="ADAL" clId="{A31C1437-111A-42EE-B3E1-2953909FBD3D}" dt="2022-09-22T17:12:19.029" v="1472" actId="20577"/>
        <pc:sldMkLst>
          <pc:docMk/>
          <pc:sldMk cId="222072367" sldId="266"/>
        </pc:sldMkLst>
        <pc:spChg chg="mod">
          <ac:chgData name="Monitoreo MCP" userId="c4bf1f7c-d2ce-4d6f-bdc2-b46b024a9e85" providerId="ADAL" clId="{A31C1437-111A-42EE-B3E1-2953909FBD3D}" dt="2022-09-22T17:12:19.029" v="1472" actId="20577"/>
          <ac:spMkLst>
            <pc:docMk/>
            <pc:sldMk cId="222072367" sldId="266"/>
            <ac:spMk id="2" creationId="{BED52ECC-DC8D-D4A5-1676-04E197C9DFA5}"/>
          </ac:spMkLst>
        </pc:spChg>
        <pc:spChg chg="mod">
          <ac:chgData name="Monitoreo MCP" userId="c4bf1f7c-d2ce-4d6f-bdc2-b46b024a9e85" providerId="ADAL" clId="{A31C1437-111A-42EE-B3E1-2953909FBD3D}" dt="2022-09-22T17:08:26.412" v="1388" actId="1076"/>
          <ac:spMkLst>
            <pc:docMk/>
            <pc:sldMk cId="222072367" sldId="266"/>
            <ac:spMk id="4" creationId="{7FA945B9-929E-BA92-881B-B376BCCFB922}"/>
          </ac:spMkLst>
        </pc:spChg>
        <pc:picChg chg="add mod modCrop">
          <ac:chgData name="Monitoreo MCP" userId="c4bf1f7c-d2ce-4d6f-bdc2-b46b024a9e85" providerId="ADAL" clId="{A31C1437-111A-42EE-B3E1-2953909FBD3D}" dt="2022-09-22T17:06:19.633" v="1332" actId="1076"/>
          <ac:picMkLst>
            <pc:docMk/>
            <pc:sldMk cId="222072367" sldId="266"/>
            <ac:picMk id="5" creationId="{696D4909-5EFC-54BE-F7AC-2655E8926EA9}"/>
          </ac:picMkLst>
        </pc:picChg>
      </pc:sldChg>
      <pc:sldChg chg="addSp delSp modSp add mod">
        <pc:chgData name="Monitoreo MCP" userId="c4bf1f7c-d2ce-4d6f-bdc2-b46b024a9e85" providerId="ADAL" clId="{A31C1437-111A-42EE-B3E1-2953909FBD3D}" dt="2022-09-22T17:17:39.324" v="1520" actId="20577"/>
        <pc:sldMkLst>
          <pc:docMk/>
          <pc:sldMk cId="1360632804" sldId="267"/>
        </pc:sldMkLst>
        <pc:spChg chg="mod">
          <ac:chgData name="Monitoreo MCP" userId="c4bf1f7c-d2ce-4d6f-bdc2-b46b024a9e85" providerId="ADAL" clId="{A31C1437-111A-42EE-B3E1-2953909FBD3D}" dt="2022-09-22T17:17:39.324" v="1520" actId="20577"/>
          <ac:spMkLst>
            <pc:docMk/>
            <pc:sldMk cId="1360632804" sldId="267"/>
            <ac:spMk id="2" creationId="{BED52ECC-DC8D-D4A5-1676-04E197C9DFA5}"/>
          </ac:spMkLst>
        </pc:spChg>
        <pc:picChg chg="del">
          <ac:chgData name="Monitoreo MCP" userId="c4bf1f7c-d2ce-4d6f-bdc2-b46b024a9e85" providerId="ADAL" clId="{A31C1437-111A-42EE-B3E1-2953909FBD3D}" dt="2022-09-22T17:06:31.831" v="1334" actId="478"/>
          <ac:picMkLst>
            <pc:docMk/>
            <pc:sldMk cId="1360632804" sldId="267"/>
            <ac:picMk id="5" creationId="{696D4909-5EFC-54BE-F7AC-2655E8926EA9}"/>
          </ac:picMkLst>
        </pc:picChg>
        <pc:picChg chg="add mod modCrop">
          <ac:chgData name="Monitoreo MCP" userId="c4bf1f7c-d2ce-4d6f-bdc2-b46b024a9e85" providerId="ADAL" clId="{A31C1437-111A-42EE-B3E1-2953909FBD3D}" dt="2022-09-22T17:07:22.212" v="1346" actId="14100"/>
          <ac:picMkLst>
            <pc:docMk/>
            <pc:sldMk cId="1360632804" sldId="267"/>
            <ac:picMk id="6" creationId="{5B2A5A60-2FBD-DD4E-84C7-C3ECC8D2D4E6}"/>
          </ac:picMkLst>
        </pc:picChg>
      </pc:sldChg>
      <pc:sldChg chg="addSp delSp modSp add mod">
        <pc:chgData name="Monitoreo MCP" userId="c4bf1f7c-d2ce-4d6f-bdc2-b46b024a9e85" providerId="ADAL" clId="{A31C1437-111A-42EE-B3E1-2953909FBD3D}" dt="2022-09-22T17:17:44.608" v="1526" actId="20577"/>
        <pc:sldMkLst>
          <pc:docMk/>
          <pc:sldMk cId="807894353" sldId="268"/>
        </pc:sldMkLst>
        <pc:spChg chg="mod">
          <ac:chgData name="Monitoreo MCP" userId="c4bf1f7c-d2ce-4d6f-bdc2-b46b024a9e85" providerId="ADAL" clId="{A31C1437-111A-42EE-B3E1-2953909FBD3D}" dt="2022-09-22T17:17:44.608" v="1526" actId="20577"/>
          <ac:spMkLst>
            <pc:docMk/>
            <pc:sldMk cId="807894353" sldId="268"/>
            <ac:spMk id="2" creationId="{BED52ECC-DC8D-D4A5-1676-04E197C9DFA5}"/>
          </ac:spMkLst>
        </pc:spChg>
        <pc:spChg chg="mod">
          <ac:chgData name="Monitoreo MCP" userId="c4bf1f7c-d2ce-4d6f-bdc2-b46b024a9e85" providerId="ADAL" clId="{A31C1437-111A-42EE-B3E1-2953909FBD3D}" dt="2022-09-22T17:08:44.855" v="1414" actId="20577"/>
          <ac:spMkLst>
            <pc:docMk/>
            <pc:sldMk cId="807894353" sldId="268"/>
            <ac:spMk id="4" creationId="{7FA945B9-929E-BA92-881B-B376BCCFB922}"/>
          </ac:spMkLst>
        </pc:spChg>
        <pc:picChg chg="del">
          <ac:chgData name="Monitoreo MCP" userId="c4bf1f7c-d2ce-4d6f-bdc2-b46b024a9e85" providerId="ADAL" clId="{A31C1437-111A-42EE-B3E1-2953909FBD3D}" dt="2022-09-22T17:09:08.477" v="1415" actId="478"/>
          <ac:picMkLst>
            <pc:docMk/>
            <pc:sldMk cId="807894353" sldId="268"/>
            <ac:picMk id="5" creationId="{696D4909-5EFC-54BE-F7AC-2655E8926EA9}"/>
          </ac:picMkLst>
        </pc:picChg>
        <pc:picChg chg="add mod modCrop">
          <ac:chgData name="Monitoreo MCP" userId="c4bf1f7c-d2ce-4d6f-bdc2-b46b024a9e85" providerId="ADAL" clId="{A31C1437-111A-42EE-B3E1-2953909FBD3D}" dt="2022-09-22T17:10:03.080" v="1426" actId="1076"/>
          <ac:picMkLst>
            <pc:docMk/>
            <pc:sldMk cId="807894353" sldId="268"/>
            <ac:picMk id="6" creationId="{072C8253-7567-8E3F-35A1-061A3CDF0155}"/>
          </ac:picMkLst>
        </pc:picChg>
      </pc:sldChg>
      <pc:sldChg chg="addSp delSp modSp mod">
        <pc:chgData name="Monitoreo MCP" userId="c4bf1f7c-d2ce-4d6f-bdc2-b46b024a9e85" providerId="ADAL" clId="{A31C1437-111A-42EE-B3E1-2953909FBD3D}" dt="2022-09-22T17:17:49.236" v="1532" actId="20577"/>
        <pc:sldMkLst>
          <pc:docMk/>
          <pc:sldMk cId="2699043217" sldId="269"/>
        </pc:sldMkLst>
        <pc:spChg chg="mod">
          <ac:chgData name="Monitoreo MCP" userId="c4bf1f7c-d2ce-4d6f-bdc2-b46b024a9e85" providerId="ADAL" clId="{A31C1437-111A-42EE-B3E1-2953909FBD3D}" dt="2022-09-22T17:17:49.236" v="1532" actId="20577"/>
          <ac:spMkLst>
            <pc:docMk/>
            <pc:sldMk cId="2699043217" sldId="269"/>
            <ac:spMk id="2" creationId="{BED52ECC-DC8D-D4A5-1676-04E197C9DFA5}"/>
          </ac:spMkLst>
        </pc:spChg>
        <pc:spChg chg="mod">
          <ac:chgData name="Monitoreo MCP" userId="c4bf1f7c-d2ce-4d6f-bdc2-b46b024a9e85" providerId="ADAL" clId="{A31C1437-111A-42EE-B3E1-2953909FBD3D}" dt="2022-09-22T17:10:40.396" v="1447" actId="20577"/>
          <ac:spMkLst>
            <pc:docMk/>
            <pc:sldMk cId="2699043217" sldId="269"/>
            <ac:spMk id="4" creationId="{7FA945B9-929E-BA92-881B-B376BCCFB922}"/>
          </ac:spMkLst>
        </pc:spChg>
        <pc:picChg chg="add mod modCrop">
          <ac:chgData name="Monitoreo MCP" userId="c4bf1f7c-d2ce-4d6f-bdc2-b46b024a9e85" providerId="ADAL" clId="{A31C1437-111A-42EE-B3E1-2953909FBD3D}" dt="2022-09-22T17:11:41.522" v="1458" actId="14100"/>
          <ac:picMkLst>
            <pc:docMk/>
            <pc:sldMk cId="2699043217" sldId="269"/>
            <ac:picMk id="5" creationId="{B2E3A0CA-585E-A50C-082C-E78EC523A304}"/>
          </ac:picMkLst>
        </pc:picChg>
        <pc:picChg chg="del">
          <ac:chgData name="Monitoreo MCP" userId="c4bf1f7c-d2ce-4d6f-bdc2-b46b024a9e85" providerId="ADAL" clId="{A31C1437-111A-42EE-B3E1-2953909FBD3D}" dt="2022-09-22T17:10:44.685" v="1448" actId="478"/>
          <ac:picMkLst>
            <pc:docMk/>
            <pc:sldMk cId="2699043217" sldId="269"/>
            <ac:picMk id="6" creationId="{072C8253-7567-8E3F-35A1-061A3CDF0155}"/>
          </ac:picMkLst>
        </pc:picChg>
      </pc:sldChg>
      <pc:sldChg chg="addSp delSp modSp mod">
        <pc:chgData name="Monitoreo MCP" userId="c4bf1f7c-d2ce-4d6f-bdc2-b46b024a9e85" providerId="ADAL" clId="{A31C1437-111A-42EE-B3E1-2953909FBD3D}" dt="2022-09-22T17:14:24.693" v="1490" actId="14100"/>
        <pc:sldMkLst>
          <pc:docMk/>
          <pc:sldMk cId="3292932356" sldId="270"/>
        </pc:sldMkLst>
        <pc:spChg chg="mod">
          <ac:chgData name="Monitoreo MCP" userId="c4bf1f7c-d2ce-4d6f-bdc2-b46b024a9e85" providerId="ADAL" clId="{A31C1437-111A-42EE-B3E1-2953909FBD3D}" dt="2022-09-22T17:12:35.832" v="1477" actId="20577"/>
          <ac:spMkLst>
            <pc:docMk/>
            <pc:sldMk cId="3292932356" sldId="270"/>
            <ac:spMk id="2" creationId="{BED52ECC-DC8D-D4A5-1676-04E197C9DFA5}"/>
          </ac:spMkLst>
        </pc:spChg>
        <pc:picChg chg="del">
          <ac:chgData name="Monitoreo MCP" userId="c4bf1f7c-d2ce-4d6f-bdc2-b46b024a9e85" providerId="ADAL" clId="{A31C1437-111A-42EE-B3E1-2953909FBD3D}" dt="2022-09-22T17:13:38.053" v="1478" actId="478"/>
          <ac:picMkLst>
            <pc:docMk/>
            <pc:sldMk cId="3292932356" sldId="270"/>
            <ac:picMk id="5" creationId="{696D4909-5EFC-54BE-F7AC-2655E8926EA9}"/>
          </ac:picMkLst>
        </pc:picChg>
        <pc:picChg chg="add mod modCrop">
          <ac:chgData name="Monitoreo MCP" userId="c4bf1f7c-d2ce-4d6f-bdc2-b46b024a9e85" providerId="ADAL" clId="{A31C1437-111A-42EE-B3E1-2953909FBD3D}" dt="2022-09-22T17:14:24.693" v="1490" actId="14100"/>
          <ac:picMkLst>
            <pc:docMk/>
            <pc:sldMk cId="3292932356" sldId="270"/>
            <ac:picMk id="6" creationId="{2355DF57-C6ED-704C-B290-4DFED495A661}"/>
          </ac:picMkLst>
        </pc:picChg>
      </pc:sldChg>
      <pc:sldChg chg="addSp delSp modSp mod">
        <pc:chgData name="Monitoreo MCP" userId="c4bf1f7c-d2ce-4d6f-bdc2-b46b024a9e85" providerId="ADAL" clId="{A31C1437-111A-42EE-B3E1-2953909FBD3D}" dt="2022-09-22T17:15:59.531" v="1504" actId="14100"/>
        <pc:sldMkLst>
          <pc:docMk/>
          <pc:sldMk cId="2308894667" sldId="271"/>
        </pc:sldMkLst>
        <pc:spChg chg="mod">
          <ac:chgData name="Monitoreo MCP" userId="c4bf1f7c-d2ce-4d6f-bdc2-b46b024a9e85" providerId="ADAL" clId="{A31C1437-111A-42EE-B3E1-2953909FBD3D}" dt="2022-09-22T17:15:03.447" v="1494" actId="20577"/>
          <ac:spMkLst>
            <pc:docMk/>
            <pc:sldMk cId="2308894667" sldId="271"/>
            <ac:spMk id="2" creationId="{BED52ECC-DC8D-D4A5-1676-04E197C9DFA5}"/>
          </ac:spMkLst>
        </pc:spChg>
        <pc:picChg chg="add mod modCrop">
          <ac:chgData name="Monitoreo MCP" userId="c4bf1f7c-d2ce-4d6f-bdc2-b46b024a9e85" providerId="ADAL" clId="{A31C1437-111A-42EE-B3E1-2953909FBD3D}" dt="2022-09-22T17:15:59.531" v="1504" actId="14100"/>
          <ac:picMkLst>
            <pc:docMk/>
            <pc:sldMk cId="2308894667" sldId="271"/>
            <ac:picMk id="5" creationId="{1A3F28D7-5F23-F1FD-11EA-E13F9699A890}"/>
          </ac:picMkLst>
        </pc:picChg>
        <pc:picChg chg="del">
          <ac:chgData name="Monitoreo MCP" userId="c4bf1f7c-d2ce-4d6f-bdc2-b46b024a9e85" providerId="ADAL" clId="{A31C1437-111A-42EE-B3E1-2953909FBD3D}" dt="2022-09-22T17:15:05.575" v="1495" actId="478"/>
          <ac:picMkLst>
            <pc:docMk/>
            <pc:sldMk cId="2308894667" sldId="271"/>
            <ac:picMk id="6" creationId="{5B2A5A60-2FBD-DD4E-84C7-C3ECC8D2D4E6}"/>
          </ac:picMkLst>
        </pc:picChg>
      </pc:sldChg>
      <pc:sldChg chg="addSp delSp modSp mod">
        <pc:chgData name="Monitoreo MCP" userId="c4bf1f7c-d2ce-4d6f-bdc2-b46b024a9e85" providerId="ADAL" clId="{A31C1437-111A-42EE-B3E1-2953909FBD3D}" dt="2022-09-22T17:17:15.338" v="1514" actId="14100"/>
        <pc:sldMkLst>
          <pc:docMk/>
          <pc:sldMk cId="3792388978" sldId="272"/>
        </pc:sldMkLst>
        <pc:picChg chg="del">
          <ac:chgData name="Monitoreo MCP" userId="c4bf1f7c-d2ce-4d6f-bdc2-b46b024a9e85" providerId="ADAL" clId="{A31C1437-111A-42EE-B3E1-2953909FBD3D}" dt="2022-09-22T17:16:19.921" v="1505" actId="478"/>
          <ac:picMkLst>
            <pc:docMk/>
            <pc:sldMk cId="3792388978" sldId="272"/>
            <ac:picMk id="5" creationId="{1A3F28D7-5F23-F1FD-11EA-E13F9699A890}"/>
          </ac:picMkLst>
        </pc:picChg>
        <pc:picChg chg="add mod modCrop">
          <ac:chgData name="Monitoreo MCP" userId="c4bf1f7c-d2ce-4d6f-bdc2-b46b024a9e85" providerId="ADAL" clId="{A31C1437-111A-42EE-B3E1-2953909FBD3D}" dt="2022-09-22T17:17:15.338" v="1514" actId="14100"/>
          <ac:picMkLst>
            <pc:docMk/>
            <pc:sldMk cId="3792388978" sldId="272"/>
            <ac:picMk id="6" creationId="{C47B4C9E-5C1D-B562-DD45-4F31FD75ECD0}"/>
          </ac:picMkLst>
        </pc:picChg>
      </pc:sldChg>
      <pc:sldChg chg="addSp delSp modSp mod">
        <pc:chgData name="Monitoreo MCP" userId="c4bf1f7c-d2ce-4d6f-bdc2-b46b024a9e85" providerId="ADAL" clId="{A31C1437-111A-42EE-B3E1-2953909FBD3D}" dt="2022-09-22T17:44:08.537" v="1837" actId="14100"/>
        <pc:sldMkLst>
          <pc:docMk/>
          <pc:sldMk cId="3974176643" sldId="273"/>
        </pc:sldMkLst>
        <pc:spChg chg="mod">
          <ac:chgData name="Monitoreo MCP" userId="c4bf1f7c-d2ce-4d6f-bdc2-b46b024a9e85" providerId="ADAL" clId="{A31C1437-111A-42EE-B3E1-2953909FBD3D}" dt="2022-09-22T17:18:05.274" v="1537" actId="20577"/>
          <ac:spMkLst>
            <pc:docMk/>
            <pc:sldMk cId="3974176643" sldId="273"/>
            <ac:spMk id="2" creationId="{BED52ECC-DC8D-D4A5-1676-04E197C9DFA5}"/>
          </ac:spMkLst>
        </pc:spChg>
        <pc:spChg chg="mod">
          <ac:chgData name="Monitoreo MCP" userId="c4bf1f7c-d2ce-4d6f-bdc2-b46b024a9e85" providerId="ADAL" clId="{A31C1437-111A-42EE-B3E1-2953909FBD3D}" dt="2022-09-22T17:44:08.537" v="1837" actId="14100"/>
          <ac:spMkLst>
            <pc:docMk/>
            <pc:sldMk cId="3974176643" sldId="273"/>
            <ac:spMk id="4" creationId="{7FA945B9-929E-BA92-881B-B376BCCFB922}"/>
          </ac:spMkLst>
        </pc:spChg>
        <pc:picChg chg="add mod modCrop">
          <ac:chgData name="Monitoreo MCP" userId="c4bf1f7c-d2ce-4d6f-bdc2-b46b024a9e85" providerId="ADAL" clId="{A31C1437-111A-42EE-B3E1-2953909FBD3D}" dt="2022-09-22T17:19:11.791" v="1547" actId="14100"/>
          <ac:picMkLst>
            <pc:docMk/>
            <pc:sldMk cId="3974176643" sldId="273"/>
            <ac:picMk id="5" creationId="{A4A2ACEC-5362-F661-BECF-49D734C71434}"/>
          </ac:picMkLst>
        </pc:picChg>
        <pc:picChg chg="del">
          <ac:chgData name="Monitoreo MCP" userId="c4bf1f7c-d2ce-4d6f-bdc2-b46b024a9e85" providerId="ADAL" clId="{A31C1437-111A-42EE-B3E1-2953909FBD3D}" dt="2022-09-22T17:18:07.008" v="1538" actId="478"/>
          <ac:picMkLst>
            <pc:docMk/>
            <pc:sldMk cId="3974176643" sldId="273"/>
            <ac:picMk id="6" creationId="{072C8253-7567-8E3F-35A1-061A3CDF0155}"/>
          </ac:picMkLst>
        </pc:picChg>
      </pc:sldChg>
      <pc:sldChg chg="addSp delSp modSp mod">
        <pc:chgData name="Monitoreo MCP" userId="c4bf1f7c-d2ce-4d6f-bdc2-b46b024a9e85" providerId="ADAL" clId="{A31C1437-111A-42EE-B3E1-2953909FBD3D}" dt="2022-09-22T17:20:47.362" v="1563" actId="20577"/>
        <pc:sldMkLst>
          <pc:docMk/>
          <pc:sldMk cId="901473054" sldId="274"/>
        </pc:sldMkLst>
        <pc:spChg chg="mod">
          <ac:chgData name="Monitoreo MCP" userId="c4bf1f7c-d2ce-4d6f-bdc2-b46b024a9e85" providerId="ADAL" clId="{A31C1437-111A-42EE-B3E1-2953909FBD3D}" dt="2022-09-22T17:20:47.362" v="1563" actId="20577"/>
          <ac:spMkLst>
            <pc:docMk/>
            <pc:sldMk cId="901473054" sldId="274"/>
            <ac:spMk id="2" creationId="{BED52ECC-DC8D-D4A5-1676-04E197C9DFA5}"/>
          </ac:spMkLst>
        </pc:spChg>
        <pc:picChg chg="del">
          <ac:chgData name="Monitoreo MCP" userId="c4bf1f7c-d2ce-4d6f-bdc2-b46b024a9e85" providerId="ADAL" clId="{A31C1437-111A-42EE-B3E1-2953909FBD3D}" dt="2022-09-22T17:19:41.233" v="1548" actId="478"/>
          <ac:picMkLst>
            <pc:docMk/>
            <pc:sldMk cId="901473054" sldId="274"/>
            <ac:picMk id="5" creationId="{B2E3A0CA-585E-A50C-082C-E78EC523A304}"/>
          </ac:picMkLst>
        </pc:picChg>
        <pc:picChg chg="add mod modCrop">
          <ac:chgData name="Monitoreo MCP" userId="c4bf1f7c-d2ce-4d6f-bdc2-b46b024a9e85" providerId="ADAL" clId="{A31C1437-111A-42EE-B3E1-2953909FBD3D}" dt="2022-09-22T17:20:28.325" v="1558" actId="1076"/>
          <ac:picMkLst>
            <pc:docMk/>
            <pc:sldMk cId="901473054" sldId="274"/>
            <ac:picMk id="6" creationId="{9290AB2E-340A-8F9E-EB96-CF9FDD3D2CD2}"/>
          </ac:picMkLst>
        </pc:picChg>
      </pc:sldChg>
      <pc:sldChg chg="addSp delSp modSp add mod">
        <pc:chgData name="Monitoreo MCP" userId="c4bf1f7c-d2ce-4d6f-bdc2-b46b024a9e85" providerId="ADAL" clId="{A31C1437-111A-42EE-B3E1-2953909FBD3D}" dt="2022-09-22T17:25:26.621" v="1604" actId="14100"/>
        <pc:sldMkLst>
          <pc:docMk/>
          <pc:sldMk cId="546353182" sldId="275"/>
        </pc:sldMkLst>
        <pc:spChg chg="mod">
          <ac:chgData name="Monitoreo MCP" userId="c4bf1f7c-d2ce-4d6f-bdc2-b46b024a9e85" providerId="ADAL" clId="{A31C1437-111A-42EE-B3E1-2953909FBD3D}" dt="2022-09-22T17:21:31.798" v="1595" actId="20577"/>
          <ac:spMkLst>
            <pc:docMk/>
            <pc:sldMk cId="546353182" sldId="275"/>
            <ac:spMk id="2" creationId="{BED52ECC-DC8D-D4A5-1676-04E197C9DFA5}"/>
          </ac:spMkLst>
        </pc:spChg>
        <pc:picChg chg="del">
          <ac:chgData name="Monitoreo MCP" userId="c4bf1f7c-d2ce-4d6f-bdc2-b46b024a9e85" providerId="ADAL" clId="{A31C1437-111A-42EE-B3E1-2953909FBD3D}" dt="2022-09-22T17:24:22.862" v="1596" actId="478"/>
          <ac:picMkLst>
            <pc:docMk/>
            <pc:sldMk cId="546353182" sldId="275"/>
            <ac:picMk id="5" creationId="{696D4909-5EFC-54BE-F7AC-2655E8926EA9}"/>
          </ac:picMkLst>
        </pc:picChg>
        <pc:picChg chg="add mod modCrop">
          <ac:chgData name="Monitoreo MCP" userId="c4bf1f7c-d2ce-4d6f-bdc2-b46b024a9e85" providerId="ADAL" clId="{A31C1437-111A-42EE-B3E1-2953909FBD3D}" dt="2022-09-22T17:25:26.621" v="1604" actId="14100"/>
          <ac:picMkLst>
            <pc:docMk/>
            <pc:sldMk cId="546353182" sldId="275"/>
            <ac:picMk id="6" creationId="{417A452E-9602-A394-858F-F23360C35A49}"/>
          </ac:picMkLst>
        </pc:picChg>
      </pc:sldChg>
      <pc:sldChg chg="addSp delSp modSp add mod">
        <pc:chgData name="Monitoreo MCP" userId="c4bf1f7c-d2ce-4d6f-bdc2-b46b024a9e85" providerId="ADAL" clId="{A31C1437-111A-42EE-B3E1-2953909FBD3D}" dt="2022-09-22T17:27:04.750" v="1617" actId="14100"/>
        <pc:sldMkLst>
          <pc:docMk/>
          <pc:sldMk cId="2211153771" sldId="276"/>
        </pc:sldMkLst>
        <pc:spChg chg="del">
          <ac:chgData name="Monitoreo MCP" userId="c4bf1f7c-d2ce-4d6f-bdc2-b46b024a9e85" providerId="ADAL" clId="{A31C1437-111A-42EE-B3E1-2953909FBD3D}" dt="2022-09-22T17:25:45.950" v="1606" actId="478"/>
          <ac:spMkLst>
            <pc:docMk/>
            <pc:sldMk cId="2211153771" sldId="276"/>
            <ac:spMk id="4" creationId="{7FA945B9-929E-BA92-881B-B376BCCFB922}"/>
          </ac:spMkLst>
        </pc:spChg>
        <pc:picChg chg="add mod modCrop">
          <ac:chgData name="Monitoreo MCP" userId="c4bf1f7c-d2ce-4d6f-bdc2-b46b024a9e85" providerId="ADAL" clId="{A31C1437-111A-42EE-B3E1-2953909FBD3D}" dt="2022-09-22T17:27:04.750" v="1617" actId="14100"/>
          <ac:picMkLst>
            <pc:docMk/>
            <pc:sldMk cId="2211153771" sldId="276"/>
            <ac:picMk id="5" creationId="{0CC9FE4A-595C-F76E-F49F-EE671C42AD1F}"/>
          </ac:picMkLst>
        </pc:picChg>
        <pc:picChg chg="del">
          <ac:chgData name="Monitoreo MCP" userId="c4bf1f7c-d2ce-4d6f-bdc2-b46b024a9e85" providerId="ADAL" clId="{A31C1437-111A-42EE-B3E1-2953909FBD3D}" dt="2022-09-22T17:25:47.544" v="1607" actId="478"/>
          <ac:picMkLst>
            <pc:docMk/>
            <pc:sldMk cId="2211153771" sldId="276"/>
            <ac:picMk id="6" creationId="{417A452E-9602-A394-858F-F23360C35A49}"/>
          </ac:picMkLst>
        </pc:picChg>
      </pc:sldChg>
      <pc:sldChg chg="addSp delSp modSp mod">
        <pc:chgData name="Monitoreo MCP" userId="c4bf1f7c-d2ce-4d6f-bdc2-b46b024a9e85" providerId="ADAL" clId="{A31C1437-111A-42EE-B3E1-2953909FBD3D}" dt="2022-09-22T17:31:07.076" v="1718" actId="732"/>
        <pc:sldMkLst>
          <pc:docMk/>
          <pc:sldMk cId="831735935" sldId="277"/>
        </pc:sldMkLst>
        <pc:spChg chg="mod">
          <ac:chgData name="Monitoreo MCP" userId="c4bf1f7c-d2ce-4d6f-bdc2-b46b024a9e85" providerId="ADAL" clId="{A31C1437-111A-42EE-B3E1-2953909FBD3D}" dt="2022-09-22T17:27:39.488" v="1656" actId="20577"/>
          <ac:spMkLst>
            <pc:docMk/>
            <pc:sldMk cId="831735935" sldId="277"/>
            <ac:spMk id="2" creationId="{BED52ECC-DC8D-D4A5-1676-04E197C9DFA5}"/>
          </ac:spMkLst>
        </pc:spChg>
        <pc:picChg chg="del">
          <ac:chgData name="Monitoreo MCP" userId="c4bf1f7c-d2ce-4d6f-bdc2-b46b024a9e85" providerId="ADAL" clId="{A31C1437-111A-42EE-B3E1-2953909FBD3D}" dt="2022-09-22T17:27:41.341" v="1657" actId="478"/>
          <ac:picMkLst>
            <pc:docMk/>
            <pc:sldMk cId="831735935" sldId="277"/>
            <ac:picMk id="5" creationId="{A4A2ACEC-5362-F661-BECF-49D734C71434}"/>
          </ac:picMkLst>
        </pc:picChg>
        <pc:picChg chg="add del mod modCrop">
          <ac:chgData name="Monitoreo MCP" userId="c4bf1f7c-d2ce-4d6f-bdc2-b46b024a9e85" providerId="ADAL" clId="{A31C1437-111A-42EE-B3E1-2953909FBD3D}" dt="2022-09-22T17:28:39.684" v="1663" actId="478"/>
          <ac:picMkLst>
            <pc:docMk/>
            <pc:sldMk cId="831735935" sldId="277"/>
            <ac:picMk id="6" creationId="{EFEE8EB2-80BC-EDFA-CC21-63E6D411DF4C}"/>
          </ac:picMkLst>
        </pc:picChg>
        <pc:picChg chg="add mod modCrop">
          <ac:chgData name="Monitoreo MCP" userId="c4bf1f7c-d2ce-4d6f-bdc2-b46b024a9e85" providerId="ADAL" clId="{A31C1437-111A-42EE-B3E1-2953909FBD3D}" dt="2022-09-22T17:31:07.076" v="1718" actId="732"/>
          <ac:picMkLst>
            <pc:docMk/>
            <pc:sldMk cId="831735935" sldId="277"/>
            <ac:picMk id="8" creationId="{1C917FF2-8A23-2F35-D54A-A7D7383F921B}"/>
          </ac:picMkLst>
        </pc:picChg>
      </pc:sldChg>
      <pc:sldChg chg="addSp delSp modSp add mod">
        <pc:chgData name="Monitoreo MCP" userId="c4bf1f7c-d2ce-4d6f-bdc2-b46b024a9e85" providerId="ADAL" clId="{A31C1437-111A-42EE-B3E1-2953909FBD3D}" dt="2022-09-22T17:30:19.466" v="1712" actId="14100"/>
        <pc:sldMkLst>
          <pc:docMk/>
          <pc:sldMk cId="1236640608" sldId="278"/>
        </pc:sldMkLst>
        <pc:spChg chg="mod">
          <ac:chgData name="Monitoreo MCP" userId="c4bf1f7c-d2ce-4d6f-bdc2-b46b024a9e85" providerId="ADAL" clId="{A31C1437-111A-42EE-B3E1-2953909FBD3D}" dt="2022-09-22T17:29:33.327" v="1701" actId="20577"/>
          <ac:spMkLst>
            <pc:docMk/>
            <pc:sldMk cId="1236640608" sldId="278"/>
            <ac:spMk id="2" creationId="{BED52ECC-DC8D-D4A5-1676-04E197C9DFA5}"/>
          </ac:spMkLst>
        </pc:spChg>
        <pc:picChg chg="add mod modCrop">
          <ac:chgData name="Monitoreo MCP" userId="c4bf1f7c-d2ce-4d6f-bdc2-b46b024a9e85" providerId="ADAL" clId="{A31C1437-111A-42EE-B3E1-2953909FBD3D}" dt="2022-09-22T17:30:19.466" v="1712" actId="14100"/>
          <ac:picMkLst>
            <pc:docMk/>
            <pc:sldMk cId="1236640608" sldId="278"/>
            <ac:picMk id="5" creationId="{B1D2F39B-4968-0BDC-C2DD-76CCB38F3486}"/>
          </ac:picMkLst>
        </pc:picChg>
        <pc:picChg chg="del">
          <ac:chgData name="Monitoreo MCP" userId="c4bf1f7c-d2ce-4d6f-bdc2-b46b024a9e85" providerId="ADAL" clId="{A31C1437-111A-42EE-B3E1-2953909FBD3D}" dt="2022-09-22T17:29:35.247" v="1702" actId="478"/>
          <ac:picMkLst>
            <pc:docMk/>
            <pc:sldMk cId="1236640608" sldId="278"/>
            <ac:picMk id="6" creationId="{9290AB2E-340A-8F9E-EB96-CF9FDD3D2CD2}"/>
          </ac:picMkLst>
        </pc:picChg>
      </pc:sldChg>
      <pc:sldChg chg="addSp delSp modSp add mod">
        <pc:chgData name="Monitoreo MCP" userId="c4bf1f7c-d2ce-4d6f-bdc2-b46b024a9e85" providerId="ADAL" clId="{A31C1437-111A-42EE-B3E1-2953909FBD3D}" dt="2022-09-22T17:48:01.688" v="2042" actId="1076"/>
        <pc:sldMkLst>
          <pc:docMk/>
          <pc:sldMk cId="1879402584" sldId="279"/>
        </pc:sldMkLst>
        <pc:spChg chg="mod">
          <ac:chgData name="Monitoreo MCP" userId="c4bf1f7c-d2ce-4d6f-bdc2-b46b024a9e85" providerId="ADAL" clId="{A31C1437-111A-42EE-B3E1-2953909FBD3D}" dt="2022-09-22T17:34:19.523" v="1792" actId="20577"/>
          <ac:spMkLst>
            <pc:docMk/>
            <pc:sldMk cId="1879402584" sldId="279"/>
            <ac:spMk id="2" creationId="{BED52ECC-DC8D-D4A5-1676-04E197C9DFA5}"/>
          </ac:spMkLst>
        </pc:spChg>
        <pc:spChg chg="del mod">
          <ac:chgData name="Monitoreo MCP" userId="c4bf1f7c-d2ce-4d6f-bdc2-b46b024a9e85" providerId="ADAL" clId="{A31C1437-111A-42EE-B3E1-2953909FBD3D}" dt="2022-09-22T17:35:12.424" v="1809" actId="478"/>
          <ac:spMkLst>
            <pc:docMk/>
            <pc:sldMk cId="1879402584" sldId="279"/>
            <ac:spMk id="4" creationId="{7FA945B9-929E-BA92-881B-B376BCCFB922}"/>
          </ac:spMkLst>
        </pc:spChg>
        <pc:picChg chg="del">
          <ac:chgData name="Monitoreo MCP" userId="c4bf1f7c-d2ce-4d6f-bdc2-b46b024a9e85" providerId="ADAL" clId="{A31C1437-111A-42EE-B3E1-2953909FBD3D}" dt="2022-09-22T17:35:07.622" v="1807" actId="478"/>
          <ac:picMkLst>
            <pc:docMk/>
            <pc:sldMk cId="1879402584" sldId="279"/>
            <ac:picMk id="5" creationId="{696D4909-5EFC-54BE-F7AC-2655E8926EA9}"/>
          </ac:picMkLst>
        </pc:picChg>
        <pc:picChg chg="add mod modCrop">
          <ac:chgData name="Monitoreo MCP" userId="c4bf1f7c-d2ce-4d6f-bdc2-b46b024a9e85" providerId="ADAL" clId="{A31C1437-111A-42EE-B3E1-2953909FBD3D}" dt="2022-09-22T17:48:01.688" v="2042" actId="1076"/>
          <ac:picMkLst>
            <pc:docMk/>
            <pc:sldMk cId="1879402584" sldId="279"/>
            <ac:picMk id="6" creationId="{D374A9E0-BB70-3EF8-6471-49CFDDF3941E}"/>
          </ac:picMkLst>
        </pc:picChg>
      </pc:sldChg>
      <pc:sldChg chg="add del">
        <pc:chgData name="Monitoreo MCP" userId="c4bf1f7c-d2ce-4d6f-bdc2-b46b024a9e85" providerId="ADAL" clId="{A31C1437-111A-42EE-B3E1-2953909FBD3D}" dt="2022-09-22T17:43:40.206" v="1811"/>
        <pc:sldMkLst>
          <pc:docMk/>
          <pc:sldMk cId="985205556" sldId="280"/>
        </pc:sldMkLst>
      </pc:sldChg>
      <pc:sldChg chg="addSp modSp add mod">
        <pc:chgData name="Monitoreo MCP" userId="c4bf1f7c-d2ce-4d6f-bdc2-b46b024a9e85" providerId="ADAL" clId="{A31C1437-111A-42EE-B3E1-2953909FBD3D}" dt="2022-09-22T17:48:52.315" v="2053" actId="14100"/>
        <pc:sldMkLst>
          <pc:docMk/>
          <pc:sldMk cId="1194232375" sldId="280"/>
        </pc:sldMkLst>
        <pc:picChg chg="add mod modCrop">
          <ac:chgData name="Monitoreo MCP" userId="c4bf1f7c-d2ce-4d6f-bdc2-b46b024a9e85" providerId="ADAL" clId="{A31C1437-111A-42EE-B3E1-2953909FBD3D}" dt="2022-09-22T17:48:52.315" v="2053" actId="14100"/>
          <ac:picMkLst>
            <pc:docMk/>
            <pc:sldMk cId="1194232375" sldId="280"/>
            <ac:picMk id="4" creationId="{F8F81597-7647-4F7B-CDD4-1550C39AB519}"/>
          </ac:picMkLst>
        </pc:picChg>
      </pc:sldChg>
      <pc:sldChg chg="addSp modSp add mod">
        <pc:chgData name="Monitoreo MCP" userId="c4bf1f7c-d2ce-4d6f-bdc2-b46b024a9e85" providerId="ADAL" clId="{A31C1437-111A-42EE-B3E1-2953909FBD3D}" dt="2022-09-22T17:49:57.088" v="2065" actId="14100"/>
        <pc:sldMkLst>
          <pc:docMk/>
          <pc:sldMk cId="5597146" sldId="281"/>
        </pc:sldMkLst>
        <pc:picChg chg="add mod modCrop">
          <ac:chgData name="Monitoreo MCP" userId="c4bf1f7c-d2ce-4d6f-bdc2-b46b024a9e85" providerId="ADAL" clId="{A31C1437-111A-42EE-B3E1-2953909FBD3D}" dt="2022-09-22T17:49:57.088" v="2065" actId="14100"/>
          <ac:picMkLst>
            <pc:docMk/>
            <pc:sldMk cId="5597146" sldId="281"/>
            <ac:picMk id="4" creationId="{A572754C-1E1D-CEB9-87C5-DCC5678AA2FA}"/>
          </ac:picMkLst>
        </pc:picChg>
      </pc:sldChg>
      <pc:sldChg chg="addSp modSp add mod">
        <pc:chgData name="Monitoreo MCP" userId="c4bf1f7c-d2ce-4d6f-bdc2-b46b024a9e85" providerId="ADAL" clId="{A31C1437-111A-42EE-B3E1-2953909FBD3D}" dt="2022-09-22T17:46:05.656" v="2026" actId="20577"/>
        <pc:sldMkLst>
          <pc:docMk/>
          <pc:sldMk cId="1219699154" sldId="282"/>
        </pc:sldMkLst>
        <pc:spChg chg="mod">
          <ac:chgData name="Monitoreo MCP" userId="c4bf1f7c-d2ce-4d6f-bdc2-b46b024a9e85" providerId="ADAL" clId="{A31C1437-111A-42EE-B3E1-2953909FBD3D}" dt="2022-09-22T17:45:36.250" v="1960" actId="1076"/>
          <ac:spMkLst>
            <pc:docMk/>
            <pc:sldMk cId="1219699154" sldId="282"/>
            <ac:spMk id="2" creationId="{BED52ECC-DC8D-D4A5-1676-04E197C9DFA5}"/>
          </ac:spMkLst>
        </pc:spChg>
        <pc:spChg chg="add mod">
          <ac:chgData name="Monitoreo MCP" userId="c4bf1f7c-d2ce-4d6f-bdc2-b46b024a9e85" providerId="ADAL" clId="{A31C1437-111A-42EE-B3E1-2953909FBD3D}" dt="2022-09-22T17:46:05.656" v="2026" actId="20577"/>
          <ac:spMkLst>
            <pc:docMk/>
            <pc:sldMk cId="1219699154" sldId="282"/>
            <ac:spMk id="3" creationId="{AAA7409A-15C6-1C2F-829D-C20649A6C80E}"/>
          </ac:spMkLst>
        </pc:spChg>
      </pc:sldChg>
      <pc:sldChg chg="delSp modSp add mod">
        <pc:chgData name="Monitoreo MCP" userId="c4bf1f7c-d2ce-4d6f-bdc2-b46b024a9e85" providerId="ADAL" clId="{A31C1437-111A-42EE-B3E1-2953909FBD3D}" dt="2022-09-22T17:56:20.860" v="2330" actId="5793"/>
        <pc:sldMkLst>
          <pc:docMk/>
          <pc:sldMk cId="3490765996" sldId="283"/>
        </pc:sldMkLst>
        <pc:spChg chg="mod">
          <ac:chgData name="Monitoreo MCP" userId="c4bf1f7c-d2ce-4d6f-bdc2-b46b024a9e85" providerId="ADAL" clId="{A31C1437-111A-42EE-B3E1-2953909FBD3D}" dt="2022-09-22T17:53:27.435" v="2228" actId="1076"/>
          <ac:spMkLst>
            <pc:docMk/>
            <pc:sldMk cId="3490765996" sldId="283"/>
            <ac:spMk id="2" creationId="{BED52ECC-DC8D-D4A5-1676-04E197C9DFA5}"/>
          </ac:spMkLst>
        </pc:spChg>
        <pc:spChg chg="mod">
          <ac:chgData name="Monitoreo MCP" userId="c4bf1f7c-d2ce-4d6f-bdc2-b46b024a9e85" providerId="ADAL" clId="{A31C1437-111A-42EE-B3E1-2953909FBD3D}" dt="2022-09-22T17:56:20.860" v="2330" actId="5793"/>
          <ac:spMkLst>
            <pc:docMk/>
            <pc:sldMk cId="3490765996" sldId="283"/>
            <ac:spMk id="4" creationId="{7FA945B9-929E-BA92-881B-B376BCCFB922}"/>
          </ac:spMkLst>
        </pc:spChg>
        <pc:picChg chg="del">
          <ac:chgData name="Monitoreo MCP" userId="c4bf1f7c-d2ce-4d6f-bdc2-b46b024a9e85" providerId="ADAL" clId="{A31C1437-111A-42EE-B3E1-2953909FBD3D}" dt="2022-09-22T17:53:47.500" v="2260" actId="478"/>
          <ac:picMkLst>
            <pc:docMk/>
            <pc:sldMk cId="3490765996" sldId="283"/>
            <ac:picMk id="5" creationId="{696D4909-5EFC-54BE-F7AC-2655E8926EA9}"/>
          </ac:picMkLst>
        </pc:picChg>
      </pc:sldChg>
      <pc:sldChg chg="modSp add mod">
        <pc:chgData name="Monitoreo MCP" userId="c4bf1f7c-d2ce-4d6f-bdc2-b46b024a9e85" providerId="ADAL" clId="{A31C1437-111A-42EE-B3E1-2953909FBD3D}" dt="2022-09-22T17:58:50.888" v="2415" actId="1076"/>
        <pc:sldMkLst>
          <pc:docMk/>
          <pc:sldMk cId="2204469526" sldId="284"/>
        </pc:sldMkLst>
        <pc:spChg chg="mod">
          <ac:chgData name="Monitoreo MCP" userId="c4bf1f7c-d2ce-4d6f-bdc2-b46b024a9e85" providerId="ADAL" clId="{A31C1437-111A-42EE-B3E1-2953909FBD3D}" dt="2022-09-22T17:58:48.467" v="2414" actId="1076"/>
          <ac:spMkLst>
            <pc:docMk/>
            <pc:sldMk cId="2204469526" sldId="284"/>
            <ac:spMk id="2" creationId="{BED52ECC-DC8D-D4A5-1676-04E197C9DFA5}"/>
          </ac:spMkLst>
        </pc:spChg>
        <pc:spChg chg="mod">
          <ac:chgData name="Monitoreo MCP" userId="c4bf1f7c-d2ce-4d6f-bdc2-b46b024a9e85" providerId="ADAL" clId="{A31C1437-111A-42EE-B3E1-2953909FBD3D}" dt="2022-09-22T17:58:50.888" v="2415" actId="1076"/>
          <ac:spMkLst>
            <pc:docMk/>
            <pc:sldMk cId="2204469526" sldId="284"/>
            <ac:spMk id="4" creationId="{7FA945B9-929E-BA92-881B-B376BCCFB9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0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8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1329070" y="2006600"/>
            <a:ext cx="1047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s-SV" sz="4000" dirty="0">
                <a:solidFill>
                  <a:schemeClr val="tx2"/>
                </a:solidFill>
                <a:latin typeface="Arial Black" panose="020B0A04020102020204" pitchFamily="34" charset="0"/>
              </a:rPr>
              <a:t>Información Tableros de Mando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3424920" y="4567992"/>
            <a:ext cx="5342168" cy="159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1867" b="1" dirty="0">
                <a:solidFill>
                  <a:schemeClr val="tx2"/>
                </a:solidFill>
                <a:latin typeface="Arial Black" panose="020B0A04020102020204" pitchFamily="34" charset="0"/>
              </a:rPr>
              <a:t>Presenta:</a:t>
            </a:r>
          </a:p>
          <a:p>
            <a:pPr algn="ctr"/>
            <a:r>
              <a:rPr lang="es-SV" sz="1867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s-SV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Roberto López</a:t>
            </a:r>
          </a:p>
          <a:p>
            <a:pPr algn="ctr"/>
            <a:r>
              <a:rPr lang="es-SV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Oficial de Monitoreo y Transición del</a:t>
            </a:r>
          </a:p>
          <a:p>
            <a:pPr algn="ctr"/>
            <a:r>
              <a:rPr lang="es-SV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MCP-ES</a:t>
            </a:r>
          </a:p>
          <a:p>
            <a:pPr defTabSz="609630"/>
            <a:endParaRPr lang="es-SV" sz="1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4601535" y="6158299"/>
            <a:ext cx="3059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s-SV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Jueves, 22 de septiembre de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MINSAL - TB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28774" y="1438274"/>
            <a:ext cx="877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DE GESTIÓN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A2ACEC-5362-F661-BECF-49D734C71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5" t="34578" r="29609" b="11445"/>
          <a:stretch/>
        </p:blipFill>
        <p:spPr>
          <a:xfrm>
            <a:off x="1847848" y="1938665"/>
            <a:ext cx="9029701" cy="426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MINSAL - TB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FINANCIEROS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90AB2E-340A-8F9E-EB96-CF9FDD3D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3" t="32396" r="33594" b="10572"/>
          <a:stretch/>
        </p:blipFill>
        <p:spPr>
          <a:xfrm>
            <a:off x="1712144" y="1944724"/>
            <a:ext cx="8586839" cy="45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7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Selección de Indicadores para RP PLAN INTERNACIONAL - VIH</a:t>
            </a: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SV" b="1" dirty="0">
                <a:solidFill>
                  <a:schemeClr val="tx2"/>
                </a:solidFill>
                <a:latin typeface="Calibri"/>
              </a:rPr>
              <a:t>INDICADORES PROGRAMATICOS</a:t>
            </a:r>
            <a:endParaRPr kumimoji="0" lang="es-SV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7A452E-9602-A394-858F-F23360C35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" t="35888" r="36719" b="14064"/>
          <a:stretch/>
        </p:blipFill>
        <p:spPr>
          <a:xfrm>
            <a:off x="1605014" y="1944724"/>
            <a:ext cx="9193687" cy="40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5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Selección de Indicadores para RP PLAN INTERNACIONAL - VIH</a:t>
            </a: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C9FE4A-595C-F76E-F49F-EE671C42A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" t="33472" r="36917" b="11901"/>
          <a:stretch/>
        </p:blipFill>
        <p:spPr>
          <a:xfrm>
            <a:off x="1564640" y="1463040"/>
            <a:ext cx="9347450" cy="45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3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</a:t>
            </a: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PLAN INTERNACIONAL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VIH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DE GESTIÓN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917FF2-8A23-2F35-D54A-A7D7383F9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0" t="32396" r="45626" b="28904"/>
          <a:stretch/>
        </p:blipFill>
        <p:spPr>
          <a:xfrm>
            <a:off x="1727338" y="2019300"/>
            <a:ext cx="8964526" cy="39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</a:t>
            </a: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PLAN INTERNACIONAL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VIH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FINANCIEROS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D2F39B-4968-0BDC-C2DD-76CCB38F3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3" t="31523" r="51797" b="18865"/>
          <a:stretch/>
        </p:blipFill>
        <p:spPr>
          <a:xfrm>
            <a:off x="1895474" y="1756725"/>
            <a:ext cx="8510639" cy="49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47900" y="323186"/>
            <a:ext cx="706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Selección de Indicadores del MCP-ES </a:t>
            </a: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566914" y="1190625"/>
            <a:ext cx="98630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SV" b="1" dirty="0">
                <a:solidFill>
                  <a:schemeClr val="tx2"/>
                </a:solidFill>
                <a:latin typeface="Calibri"/>
              </a:rPr>
              <a:t>INDICADORES DE MONITOREO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SV" b="1" dirty="0">
              <a:solidFill>
                <a:schemeClr val="tx2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Las discusiones de las reuniones del Comité de Monitoreo incluyen información estratégica de herramientas de supervisión, tableros de control, enfermedad / programa nacional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El MCP adopta un enfoque de gestión de riesgos para el monitoreo.</a:t>
            </a:r>
          </a:p>
          <a:p>
            <a:pPr algn="just"/>
            <a:endParaRPr lang="es-SV" sz="1800" b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SV" b="1" dirty="0">
                <a:solidFill>
                  <a:schemeClr val="tx2"/>
                </a:solidFill>
                <a:latin typeface="Calibri"/>
              </a:rPr>
              <a:t>INDICADORES DE COMPROMISO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SV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Los representantes de las poblaciones clave y personas con VIH, TB y Malaria que son miembros del Comité Ejecutivo tienen una participación activa (es decir, brindan información técnica y contribuyen con la discusión)</a:t>
            </a: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b="1" dirty="0">
              <a:solidFill>
                <a:schemeClr val="tx2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Los representantes del MCP se involucran de manera efectiva con cada grupo antes y después de las reuniones del MCP y cualquier solicitud ad hoc al compartir actualizaciones e información sobre las discusiones del MCP y coordinar los aportes y decisiones de sus representados, proporcionar retroalimentación y compartir las decisiones del MCP y los puntos de discusión a sus representados</a:t>
            </a: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SV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6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238375" y="189836"/>
            <a:ext cx="706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Selección de Indicadores del MCP-ES </a:t>
            </a: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228725" y="879386"/>
            <a:ext cx="107156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SV" b="1" dirty="0">
                <a:solidFill>
                  <a:schemeClr val="tx2"/>
                </a:solidFill>
                <a:latin typeface="Calibri"/>
              </a:rPr>
              <a:t>INDICADORES DE POSICIONAMIENTO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SV" b="1" dirty="0">
              <a:solidFill>
                <a:schemeClr val="tx2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Las actualizaciones del plan de posicionamiento del MCP se discuten regularmente durante las reuniones del MCP.</a:t>
            </a:r>
          </a:p>
          <a:p>
            <a:pPr algn="just"/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El MCP invita a otros órganos de coordinación a las reuniones / plataformas institucionales del MCP</a:t>
            </a:r>
          </a:p>
          <a:p>
            <a:pPr algn="just"/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El MCP establece reuniones comunes con otros organismos / plataformas de coordinación</a:t>
            </a: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es-SV" sz="1800" b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SV" b="1" dirty="0">
                <a:solidFill>
                  <a:schemeClr val="tx2"/>
                </a:solidFill>
                <a:latin typeface="Calibri"/>
              </a:rPr>
              <a:t>INDICADORES DE OPERACIÓN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SV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Todos los miembros del MCP han participado en una sesión de Orientación organizada por el Secretariado y liderazgo del MCP.</a:t>
            </a:r>
          </a:p>
          <a:p>
            <a:pPr algn="just"/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Todos los miembros del MCP han tomado el módulo de e-learning obligatorio de Ética.</a:t>
            </a:r>
          </a:p>
          <a:p>
            <a:pPr algn="just"/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SV" sz="1800" b="0" u="none" strike="noStrike" dirty="0">
                <a:solidFill>
                  <a:srgbClr val="000000"/>
                </a:solidFill>
                <a:effectLst/>
              </a:rPr>
              <a:t>Las operaciones del MCP se rigen por buenas prácticas; esto incluye que las agendas de las reuniones del MCP y del comité de monitoreo se envíen con anticipación, las actas de las reuniones, así como la solicitud de aprobación, se distribuyan de manera oportuna y transparente.</a:t>
            </a: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SV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SV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46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Avance DEMO Tablero de Mando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74A9E0-BB70-3EF8-6471-49CFDDF39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19852" r="35547" b="13826"/>
          <a:stretch/>
        </p:blipFill>
        <p:spPr>
          <a:xfrm>
            <a:off x="3467100" y="713465"/>
            <a:ext cx="5114926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Avance DEMO Tablero de Mando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F81597-7647-4F7B-CDD4-1550C39AB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0" t="21215" r="35834" b="14784"/>
          <a:stretch/>
        </p:blipFill>
        <p:spPr>
          <a:xfrm>
            <a:off x="3586480" y="803338"/>
            <a:ext cx="4988560" cy="56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u="sng" dirty="0">
                <a:solidFill>
                  <a:schemeClr val="tx2"/>
                </a:solidFill>
              </a:rPr>
              <a:t>Antecedentes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931670" y="1228090"/>
            <a:ext cx="8801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El día 31 de agosto de 2022, en reunión del CME, se seleccionaron los indicadores que se incluirán el Tablero de Mando.</a:t>
            </a:r>
          </a:p>
          <a:p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En la reunión participaron personal de los dos RPs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La selección se hizo tanto para indicadores  del proyecto VIH como para indicadores del Proyecto de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Se incluyeron indicadores de gestión y financieros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Posteriormente se agregaron indicadores del MCP-ES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Se cuenta con un avance de la DEMO para el Tablero de Mando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En la reunión del CME del 31 de agosto, se acordó la constitución de un comité para finalizar el diseño del Tablero de Mando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/>
              <a:t>Se ha programado una partida presupuestaria para el diseño del tablero </a:t>
            </a:r>
          </a:p>
        </p:txBody>
      </p:sp>
    </p:spTree>
    <p:extLst>
      <p:ext uri="{BB962C8B-B14F-4D97-AF65-F5344CB8AC3E}">
        <p14:creationId xmlns:p14="http://schemas.microsoft.com/office/powerpoint/2010/main" val="368561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Avance DEMO Tablero de Mando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72754C-1E1D-CEB9-87C5-DCC5678AA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67" t="18235" r="35000" b="11333"/>
          <a:stretch/>
        </p:blipFill>
        <p:spPr>
          <a:xfrm>
            <a:off x="3505200" y="849155"/>
            <a:ext cx="5090161" cy="57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746072" y="1062140"/>
            <a:ext cx="621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Presupuesto</a:t>
            </a: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Tablero de Mando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A7409A-15C6-1C2F-829D-C20649A6C80E}"/>
              </a:ext>
            </a:extLst>
          </p:cNvPr>
          <p:cNvSpPr txBox="1"/>
          <p:nvPr/>
        </p:nvSpPr>
        <p:spPr>
          <a:xfrm>
            <a:off x="2395589" y="2771775"/>
            <a:ext cx="8653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Considerando los alcances del trabajo, el costo</a:t>
            </a:r>
            <a:r>
              <a:rPr lang="es-SV" sz="2400" b="1" dirty="0">
                <a:solidFill>
                  <a:srgbClr val="1F497D"/>
                </a:solidFill>
                <a:latin typeface="Calibri"/>
              </a:rPr>
              <a:t> aproximadamente podría ser de $2,500.00</a:t>
            </a:r>
            <a:endParaRPr kumimoji="0" lang="es-SV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69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99A199D0-706C-0439-56F6-B49505D7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44823"/>
            <a:ext cx="60769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BB14CCE-65CC-704C-E653-F0EDE3275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31" y="591161"/>
            <a:ext cx="4251554" cy="60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Selección de Indicadores para RP MINSAL - VIH</a:t>
            </a: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SV" b="1" dirty="0">
                <a:solidFill>
                  <a:schemeClr val="tx2"/>
                </a:solidFill>
                <a:latin typeface="Calibri"/>
              </a:rPr>
              <a:t>INDICADORES PROGRAMATICOS</a:t>
            </a:r>
            <a:endParaRPr kumimoji="0" lang="es-SV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6D4909-5EFC-54BE-F7AC-2655E8926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" t="35179" r="50834" b="29438"/>
          <a:stretch/>
        </p:blipFill>
        <p:spPr>
          <a:xfrm>
            <a:off x="1605014" y="1911985"/>
            <a:ext cx="8981972" cy="35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Selección de Indicadores para RP MINSAL - VIH </a:t>
            </a: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962150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2A5A60-2FBD-DD4E-84C7-C3ECC8D2D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31920" r="50750" b="8643"/>
          <a:stretch/>
        </p:blipFill>
        <p:spPr>
          <a:xfrm>
            <a:off x="2275840" y="1390650"/>
            <a:ext cx="8199120" cy="52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3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 sz="3200" b="1" u="sng" dirty="0">
                <a:solidFill>
                  <a:srgbClr val="1F497D"/>
                </a:solidFill>
                <a:latin typeface="Calibri"/>
              </a:rPr>
              <a:t>Selección de Indicadores para RP MINSAL - VIH</a:t>
            </a:r>
            <a:endParaRPr kumimoji="0" lang="es-SV" sz="32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SV" b="1" dirty="0">
                <a:solidFill>
                  <a:schemeClr val="tx2"/>
                </a:solidFill>
                <a:latin typeface="Calibri"/>
              </a:rPr>
              <a:t>INDICADORES DE GESTIÓN</a:t>
            </a:r>
            <a:endParaRPr kumimoji="0" lang="es-SV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2C8253-7567-8E3F-35A1-061A3CDF0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9" t="32687" r="50703" b="8826"/>
          <a:stretch/>
        </p:blipFill>
        <p:spPr>
          <a:xfrm>
            <a:off x="1695450" y="1759982"/>
            <a:ext cx="7639050" cy="46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MINSAL - VIH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FINANCIEROS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E3A0CA-585E-A50C-082C-E78EC523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t="33559" r="46485" b="12027"/>
          <a:stretch/>
        </p:blipFill>
        <p:spPr>
          <a:xfrm>
            <a:off x="1964692" y="2083240"/>
            <a:ext cx="7827008" cy="43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MINSAL - TB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605014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PROGRAMATICOS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355DF57-C6ED-704C-B290-4DFED495A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" t="35014" r="26719" b="16974"/>
          <a:stretch/>
        </p:blipFill>
        <p:spPr>
          <a:xfrm>
            <a:off x="1285874" y="2114550"/>
            <a:ext cx="1057846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MINSAL - TB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962150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3F28D7-5F23-F1FD-11EA-E13F9699A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" t="34869" r="27088" b="8681"/>
          <a:stretch/>
        </p:blipFill>
        <p:spPr>
          <a:xfrm>
            <a:off x="1200150" y="1316585"/>
            <a:ext cx="10210800" cy="45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9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D52ECC-DC8D-D4A5-1676-04E197C9DFA5}"/>
              </a:ext>
            </a:extLst>
          </p:cNvPr>
          <p:cNvSpPr txBox="1"/>
          <p:nvPr/>
        </p:nvSpPr>
        <p:spPr>
          <a:xfrm>
            <a:off x="2669872" y="128690"/>
            <a:ext cx="621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Selección de Indicadores para RP MINSAL - TB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45B9-929E-BA92-881B-B376BCCFB922}"/>
              </a:ext>
            </a:extLst>
          </p:cNvPr>
          <p:cNvSpPr txBox="1"/>
          <p:nvPr/>
        </p:nvSpPr>
        <p:spPr>
          <a:xfrm>
            <a:off x="1962150" y="139065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S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7B4C9E-5C1D-B562-DD45-4F31FD75E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34869" r="27088" b="9409"/>
          <a:stretch/>
        </p:blipFill>
        <p:spPr>
          <a:xfrm>
            <a:off x="1411136" y="1298116"/>
            <a:ext cx="10285564" cy="46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88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589</Words>
  <Application>Microsoft Office PowerPoint</Application>
  <PresentationFormat>Panorámica</PresentationFormat>
  <Paragraphs>82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Alicia Alvarado de Magaña</dc:creator>
  <cp:lastModifiedBy>Monitoreo MCP</cp:lastModifiedBy>
  <cp:revision>5</cp:revision>
  <dcterms:created xsi:type="dcterms:W3CDTF">2022-08-30T18:55:45Z</dcterms:created>
  <dcterms:modified xsi:type="dcterms:W3CDTF">2022-09-22T17:59:57Z</dcterms:modified>
</cp:coreProperties>
</file>