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notesMasterIdLst>
    <p:notesMasterId r:id="rId11"/>
  </p:notesMasterIdLst>
  <p:sldIdLst>
    <p:sldId id="353" r:id="rId2"/>
    <p:sldId id="434" r:id="rId3"/>
    <p:sldId id="433" r:id="rId4"/>
    <p:sldId id="444" r:id="rId5"/>
    <p:sldId id="449" r:id="rId6"/>
    <p:sldId id="450" r:id="rId7"/>
    <p:sldId id="451" r:id="rId8"/>
    <p:sldId id="452" r:id="rId9"/>
    <p:sldId id="44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rePaintB3W01-Regular" panose="020B0A06030302020204" charset="0"/>
      <p:regular r:id="rId18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Sofia Alvarez" initials="ASA" lastIdx="2" clrIdx="0">
    <p:extLst>
      <p:ext uri="{19B8F6BF-5375-455C-9EA6-DF929625EA0E}">
        <p15:presenceInfo xmlns:p15="http://schemas.microsoft.com/office/powerpoint/2012/main" userId="S-1-5-21-3535016857-1483001787-2476811386-5646" providerId="AD"/>
      </p:ext>
    </p:extLst>
  </p:cmAuthor>
  <p:cmAuthor id="2" name="Merino, Milton" initials="MM" lastIdx="2" clrIdx="1">
    <p:extLst>
      <p:ext uri="{19B8F6BF-5375-455C-9EA6-DF929625EA0E}">
        <p15:presenceInfo xmlns:p15="http://schemas.microsoft.com/office/powerpoint/2012/main" userId="S::Milton.Merino@plan-international.org::8822809f-7eb1-41e1-9e7b-6cf76b9dd1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D"/>
    <a:srgbClr val="415EA5"/>
    <a:srgbClr val="FF29A8"/>
    <a:srgbClr val="EF008C"/>
    <a:srgbClr val="C40075"/>
    <a:srgbClr val="F1C400"/>
    <a:srgbClr val="3B5595"/>
    <a:srgbClr val="2B3D6B"/>
    <a:srgbClr val="E6E6E6"/>
    <a:srgbClr val="829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92759" autoAdjust="0"/>
  </p:normalViewPr>
  <p:slideViewPr>
    <p:cSldViewPr snapToGrid="0">
      <p:cViewPr varScale="1">
        <p:scale>
          <a:sx n="61" d="100"/>
          <a:sy n="61" d="100"/>
        </p:scale>
        <p:origin x="10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ino, Milton" userId="8822809f-7eb1-41e1-9e7b-6cf76b9dd1ea" providerId="ADAL" clId="{D528971F-3181-4EB9-A839-7F1FCED0395C}"/>
    <pc:docChg chg="undo custSel addSld delSld modSld sldOrd">
      <pc:chgData name="Merino, Milton" userId="8822809f-7eb1-41e1-9e7b-6cf76b9dd1ea" providerId="ADAL" clId="{D528971F-3181-4EB9-A839-7F1FCED0395C}" dt="2022-10-06T09:24:05.228" v="787" actId="20577"/>
      <pc:docMkLst>
        <pc:docMk/>
      </pc:docMkLst>
      <pc:sldChg chg="del">
        <pc:chgData name="Merino, Milton" userId="8822809f-7eb1-41e1-9e7b-6cf76b9dd1ea" providerId="ADAL" clId="{D528971F-3181-4EB9-A839-7F1FCED0395C}" dt="2022-10-06T08:59:51.313" v="19" actId="47"/>
        <pc:sldMkLst>
          <pc:docMk/>
          <pc:sldMk cId="1804390569" sldId="354"/>
        </pc:sldMkLst>
      </pc:sldChg>
      <pc:sldChg chg="del">
        <pc:chgData name="Merino, Milton" userId="8822809f-7eb1-41e1-9e7b-6cf76b9dd1ea" providerId="ADAL" clId="{D528971F-3181-4EB9-A839-7F1FCED0395C}" dt="2022-10-06T08:59:53.493" v="21" actId="47"/>
        <pc:sldMkLst>
          <pc:docMk/>
          <pc:sldMk cId="816354966" sldId="384"/>
        </pc:sldMkLst>
      </pc:sldChg>
      <pc:sldChg chg="del">
        <pc:chgData name="Merino, Milton" userId="8822809f-7eb1-41e1-9e7b-6cf76b9dd1ea" providerId="ADAL" clId="{D528971F-3181-4EB9-A839-7F1FCED0395C}" dt="2022-10-06T08:59:52.260" v="20" actId="47"/>
        <pc:sldMkLst>
          <pc:docMk/>
          <pc:sldMk cId="2178416797" sldId="396"/>
        </pc:sldMkLst>
      </pc:sldChg>
      <pc:sldChg chg="del">
        <pc:chgData name="Merino, Milton" userId="8822809f-7eb1-41e1-9e7b-6cf76b9dd1ea" providerId="ADAL" clId="{D528971F-3181-4EB9-A839-7F1FCED0395C}" dt="2022-10-06T08:59:53.925" v="22" actId="47"/>
        <pc:sldMkLst>
          <pc:docMk/>
          <pc:sldMk cId="3443506563" sldId="400"/>
        </pc:sldMkLst>
      </pc:sldChg>
      <pc:sldChg chg="del">
        <pc:chgData name="Merino, Milton" userId="8822809f-7eb1-41e1-9e7b-6cf76b9dd1ea" providerId="ADAL" clId="{D528971F-3181-4EB9-A839-7F1FCED0395C}" dt="2022-10-06T08:59:54.632" v="23" actId="47"/>
        <pc:sldMkLst>
          <pc:docMk/>
          <pc:sldMk cId="916605121" sldId="401"/>
        </pc:sldMkLst>
      </pc:sldChg>
      <pc:sldChg chg="del">
        <pc:chgData name="Merino, Milton" userId="8822809f-7eb1-41e1-9e7b-6cf76b9dd1ea" providerId="ADAL" clId="{D528971F-3181-4EB9-A839-7F1FCED0395C}" dt="2022-10-06T08:59:55.881" v="24" actId="47"/>
        <pc:sldMkLst>
          <pc:docMk/>
          <pc:sldMk cId="2884249971" sldId="402"/>
        </pc:sldMkLst>
      </pc:sldChg>
      <pc:sldChg chg="modSp mod ord">
        <pc:chgData name="Merino, Milton" userId="8822809f-7eb1-41e1-9e7b-6cf76b9dd1ea" providerId="ADAL" clId="{D528971F-3181-4EB9-A839-7F1FCED0395C}" dt="2022-10-06T09:19:17.656" v="680" actId="1076"/>
        <pc:sldMkLst>
          <pc:docMk/>
          <pc:sldMk cId="212791736" sldId="403"/>
        </pc:sldMkLst>
        <pc:spChg chg="mod">
          <ac:chgData name="Merino, Milton" userId="8822809f-7eb1-41e1-9e7b-6cf76b9dd1ea" providerId="ADAL" clId="{D528971F-3181-4EB9-A839-7F1FCED0395C}" dt="2022-10-06T09:19:17.656" v="680" actId="1076"/>
          <ac:spMkLst>
            <pc:docMk/>
            <pc:sldMk cId="212791736" sldId="403"/>
            <ac:spMk id="5" creationId="{8CDCEF14-8E40-5F63-BF96-6808874784AB}"/>
          </ac:spMkLst>
        </pc:spChg>
        <pc:spChg chg="mod">
          <ac:chgData name="Merino, Milton" userId="8822809f-7eb1-41e1-9e7b-6cf76b9dd1ea" providerId="ADAL" clId="{D528971F-3181-4EB9-A839-7F1FCED0395C}" dt="2022-10-06T09:18:45.713" v="671" actId="403"/>
          <ac:spMkLst>
            <pc:docMk/>
            <pc:sldMk cId="212791736" sldId="403"/>
            <ac:spMk id="6" creationId="{0990A964-A17F-43D5-83FC-D19F22FAE374}"/>
          </ac:spMkLst>
        </pc:spChg>
      </pc:sldChg>
      <pc:sldChg chg="del">
        <pc:chgData name="Merino, Milton" userId="8822809f-7eb1-41e1-9e7b-6cf76b9dd1ea" providerId="ADAL" clId="{D528971F-3181-4EB9-A839-7F1FCED0395C}" dt="2022-10-06T09:20:34.947" v="685" actId="47"/>
        <pc:sldMkLst>
          <pc:docMk/>
          <pc:sldMk cId="257902414" sldId="404"/>
        </pc:sldMkLst>
      </pc:sldChg>
      <pc:sldChg chg="del">
        <pc:chgData name="Merino, Milton" userId="8822809f-7eb1-41e1-9e7b-6cf76b9dd1ea" providerId="ADAL" clId="{D528971F-3181-4EB9-A839-7F1FCED0395C}" dt="2022-10-06T08:59:59.188" v="25" actId="47"/>
        <pc:sldMkLst>
          <pc:docMk/>
          <pc:sldMk cId="143396713" sldId="405"/>
        </pc:sldMkLst>
      </pc:sldChg>
      <pc:sldChg chg="modNotesTx">
        <pc:chgData name="Merino, Milton" userId="8822809f-7eb1-41e1-9e7b-6cf76b9dd1ea" providerId="ADAL" clId="{D528971F-3181-4EB9-A839-7F1FCED0395C}" dt="2022-10-06T09:23:16.864" v="734" actId="20577"/>
        <pc:sldMkLst>
          <pc:docMk/>
          <pc:sldMk cId="3777961457" sldId="408"/>
        </pc:sldMkLst>
      </pc:sldChg>
      <pc:sldChg chg="del">
        <pc:chgData name="Merino, Milton" userId="8822809f-7eb1-41e1-9e7b-6cf76b9dd1ea" providerId="ADAL" clId="{D528971F-3181-4EB9-A839-7F1FCED0395C}" dt="2022-10-06T08:59:50.057" v="17" actId="47"/>
        <pc:sldMkLst>
          <pc:docMk/>
          <pc:sldMk cId="3973006735" sldId="409"/>
        </pc:sldMkLst>
      </pc:sldChg>
      <pc:sldChg chg="del">
        <pc:chgData name="Merino, Milton" userId="8822809f-7eb1-41e1-9e7b-6cf76b9dd1ea" providerId="ADAL" clId="{D528971F-3181-4EB9-A839-7F1FCED0395C}" dt="2022-10-06T09:00:08.071" v="26" actId="47"/>
        <pc:sldMkLst>
          <pc:docMk/>
          <pc:sldMk cId="1652021903" sldId="411"/>
        </pc:sldMkLst>
      </pc:sldChg>
      <pc:sldChg chg="add del">
        <pc:chgData name="Merino, Milton" userId="8822809f-7eb1-41e1-9e7b-6cf76b9dd1ea" providerId="ADAL" clId="{D528971F-3181-4EB9-A839-7F1FCED0395C}" dt="2022-10-06T09:20:37.338" v="686" actId="47"/>
        <pc:sldMkLst>
          <pc:docMk/>
          <pc:sldMk cId="4042361704" sldId="412"/>
        </pc:sldMkLst>
      </pc:sldChg>
      <pc:sldChg chg="del">
        <pc:chgData name="Merino, Milton" userId="8822809f-7eb1-41e1-9e7b-6cf76b9dd1ea" providerId="ADAL" clId="{D528971F-3181-4EB9-A839-7F1FCED0395C}" dt="2022-10-06T09:20:39.419" v="687" actId="47"/>
        <pc:sldMkLst>
          <pc:docMk/>
          <pc:sldMk cId="3169143284" sldId="413"/>
        </pc:sldMkLst>
      </pc:sldChg>
      <pc:sldChg chg="add del">
        <pc:chgData name="Merino, Milton" userId="8822809f-7eb1-41e1-9e7b-6cf76b9dd1ea" providerId="ADAL" clId="{D528971F-3181-4EB9-A839-7F1FCED0395C}" dt="2022-10-06T08:59:36.936" v="10" actId="47"/>
        <pc:sldMkLst>
          <pc:docMk/>
          <pc:sldMk cId="436910160" sldId="414"/>
        </pc:sldMkLst>
      </pc:sldChg>
      <pc:sldChg chg="add del">
        <pc:chgData name="Merino, Milton" userId="8822809f-7eb1-41e1-9e7b-6cf76b9dd1ea" providerId="ADAL" clId="{D528971F-3181-4EB9-A839-7F1FCED0395C}" dt="2022-10-06T08:59:37.753" v="11" actId="47"/>
        <pc:sldMkLst>
          <pc:docMk/>
          <pc:sldMk cId="752587028" sldId="415"/>
        </pc:sldMkLst>
      </pc:sldChg>
      <pc:sldChg chg="add del">
        <pc:chgData name="Merino, Milton" userId="8822809f-7eb1-41e1-9e7b-6cf76b9dd1ea" providerId="ADAL" clId="{D528971F-3181-4EB9-A839-7F1FCED0395C}" dt="2022-10-06T09:20:06.350" v="681" actId="47"/>
        <pc:sldMkLst>
          <pc:docMk/>
          <pc:sldMk cId="740084993" sldId="416"/>
        </pc:sldMkLst>
      </pc:sldChg>
      <pc:sldChg chg="add del">
        <pc:chgData name="Merino, Milton" userId="8822809f-7eb1-41e1-9e7b-6cf76b9dd1ea" providerId="ADAL" clId="{D528971F-3181-4EB9-A839-7F1FCED0395C}" dt="2022-10-06T09:20:07.406" v="682" actId="47"/>
        <pc:sldMkLst>
          <pc:docMk/>
          <pc:sldMk cId="3375369868" sldId="417"/>
        </pc:sldMkLst>
      </pc:sldChg>
      <pc:sldChg chg="add del">
        <pc:chgData name="Merino, Milton" userId="8822809f-7eb1-41e1-9e7b-6cf76b9dd1ea" providerId="ADAL" clId="{D528971F-3181-4EB9-A839-7F1FCED0395C}" dt="2022-10-06T08:59:35.518" v="9" actId="47"/>
        <pc:sldMkLst>
          <pc:docMk/>
          <pc:sldMk cId="2823898258" sldId="418"/>
        </pc:sldMkLst>
      </pc:sldChg>
      <pc:sldChg chg="del">
        <pc:chgData name="Merino, Milton" userId="8822809f-7eb1-41e1-9e7b-6cf76b9dd1ea" providerId="ADAL" clId="{D528971F-3181-4EB9-A839-7F1FCED0395C}" dt="2022-10-06T08:59:39.357" v="12" actId="47"/>
        <pc:sldMkLst>
          <pc:docMk/>
          <pc:sldMk cId="3843814047" sldId="419"/>
        </pc:sldMkLst>
      </pc:sldChg>
      <pc:sldChg chg="add del">
        <pc:chgData name="Merino, Milton" userId="8822809f-7eb1-41e1-9e7b-6cf76b9dd1ea" providerId="ADAL" clId="{D528971F-3181-4EB9-A839-7F1FCED0395C}" dt="2022-10-06T08:59:41.044" v="13" actId="47"/>
        <pc:sldMkLst>
          <pc:docMk/>
          <pc:sldMk cId="3828508710" sldId="420"/>
        </pc:sldMkLst>
      </pc:sldChg>
      <pc:sldChg chg="del">
        <pc:chgData name="Merino, Milton" userId="8822809f-7eb1-41e1-9e7b-6cf76b9dd1ea" providerId="ADAL" clId="{D528971F-3181-4EB9-A839-7F1FCED0395C}" dt="2022-10-06T08:59:48.724" v="16" actId="47"/>
        <pc:sldMkLst>
          <pc:docMk/>
          <pc:sldMk cId="2150290679" sldId="426"/>
        </pc:sldMkLst>
      </pc:sldChg>
      <pc:sldChg chg="del">
        <pc:chgData name="Merino, Milton" userId="8822809f-7eb1-41e1-9e7b-6cf76b9dd1ea" providerId="ADAL" clId="{D528971F-3181-4EB9-A839-7F1FCED0395C}" dt="2022-10-06T08:59:50.533" v="18" actId="47"/>
        <pc:sldMkLst>
          <pc:docMk/>
          <pc:sldMk cId="208436272" sldId="427"/>
        </pc:sldMkLst>
      </pc:sldChg>
      <pc:sldChg chg="del ord">
        <pc:chgData name="Merino, Milton" userId="8822809f-7eb1-41e1-9e7b-6cf76b9dd1ea" providerId="ADAL" clId="{D528971F-3181-4EB9-A839-7F1FCED0395C}" dt="2022-10-06T09:00:36.207" v="30" actId="47"/>
        <pc:sldMkLst>
          <pc:docMk/>
          <pc:sldMk cId="3577323251" sldId="428"/>
        </pc:sldMkLst>
      </pc:sldChg>
      <pc:sldChg chg="del">
        <pc:chgData name="Merino, Milton" userId="8822809f-7eb1-41e1-9e7b-6cf76b9dd1ea" providerId="ADAL" clId="{D528971F-3181-4EB9-A839-7F1FCED0395C}" dt="2022-10-06T09:20:10.085" v="683" actId="47"/>
        <pc:sldMkLst>
          <pc:docMk/>
          <pc:sldMk cId="3256124167" sldId="429"/>
        </pc:sldMkLst>
      </pc:sldChg>
      <pc:sldChg chg="del">
        <pc:chgData name="Merino, Milton" userId="8822809f-7eb1-41e1-9e7b-6cf76b9dd1ea" providerId="ADAL" clId="{D528971F-3181-4EB9-A839-7F1FCED0395C}" dt="2022-10-06T09:20:10.531" v="684" actId="47"/>
        <pc:sldMkLst>
          <pc:docMk/>
          <pc:sldMk cId="3477664322" sldId="430"/>
        </pc:sldMkLst>
      </pc:sldChg>
      <pc:sldChg chg="del">
        <pc:chgData name="Merino, Milton" userId="8822809f-7eb1-41e1-9e7b-6cf76b9dd1ea" providerId="ADAL" clId="{D528971F-3181-4EB9-A839-7F1FCED0395C}" dt="2022-10-06T08:59:46.887" v="14" actId="47"/>
        <pc:sldMkLst>
          <pc:docMk/>
          <pc:sldMk cId="1885991344" sldId="431"/>
        </pc:sldMkLst>
      </pc:sldChg>
      <pc:sldChg chg="del">
        <pc:chgData name="Merino, Milton" userId="8822809f-7eb1-41e1-9e7b-6cf76b9dd1ea" providerId="ADAL" clId="{D528971F-3181-4EB9-A839-7F1FCED0395C}" dt="2022-10-06T08:59:47.991" v="15" actId="47"/>
        <pc:sldMkLst>
          <pc:docMk/>
          <pc:sldMk cId="2272468939" sldId="432"/>
        </pc:sldMkLst>
      </pc:sldChg>
      <pc:sldChg chg="addSp delSp modSp add mod modNotesTx">
        <pc:chgData name="Merino, Milton" userId="8822809f-7eb1-41e1-9e7b-6cf76b9dd1ea" providerId="ADAL" clId="{D528971F-3181-4EB9-A839-7F1FCED0395C}" dt="2022-10-06T09:23:45.429" v="780" actId="20577"/>
        <pc:sldMkLst>
          <pc:docMk/>
          <pc:sldMk cId="2710537411" sldId="439"/>
        </pc:sldMkLst>
        <pc:spChg chg="mod">
          <ac:chgData name="Merino, Milton" userId="8822809f-7eb1-41e1-9e7b-6cf76b9dd1ea" providerId="ADAL" clId="{D528971F-3181-4EB9-A839-7F1FCED0395C}" dt="2022-10-06T09:00:46.352" v="36" actId="20577"/>
          <ac:spMkLst>
            <pc:docMk/>
            <pc:sldMk cId="2710537411" sldId="439"/>
            <ac:spMk id="6" creationId="{0990A964-A17F-43D5-83FC-D19F22FAE374}"/>
          </ac:spMkLst>
        </pc:spChg>
        <pc:spChg chg="mod">
          <ac:chgData name="Merino, Milton" userId="8822809f-7eb1-41e1-9e7b-6cf76b9dd1ea" providerId="ADAL" clId="{D528971F-3181-4EB9-A839-7F1FCED0395C}" dt="2022-10-06T09:05:16.947" v="53" actId="20577"/>
          <ac:spMkLst>
            <pc:docMk/>
            <pc:sldMk cId="2710537411" sldId="439"/>
            <ac:spMk id="11" creationId="{2787C17E-9212-FC33-D127-CBBECB49592A}"/>
          </ac:spMkLst>
        </pc:spChg>
        <pc:spChg chg="mod">
          <ac:chgData name="Merino, Milton" userId="8822809f-7eb1-41e1-9e7b-6cf76b9dd1ea" providerId="ADAL" clId="{D528971F-3181-4EB9-A839-7F1FCED0395C}" dt="2022-10-06T09:06:51.658" v="144" actId="1038"/>
          <ac:spMkLst>
            <pc:docMk/>
            <pc:sldMk cId="2710537411" sldId="439"/>
            <ac:spMk id="31" creationId="{40336FD3-7039-FA3C-D365-0A8C992D3929}"/>
          </ac:spMkLst>
        </pc:spChg>
        <pc:spChg chg="mod">
          <ac:chgData name="Merino, Milton" userId="8822809f-7eb1-41e1-9e7b-6cf76b9dd1ea" providerId="ADAL" clId="{D528971F-3181-4EB9-A839-7F1FCED0395C}" dt="2022-10-06T09:06:38.517" v="106" actId="1038"/>
          <ac:spMkLst>
            <pc:docMk/>
            <pc:sldMk cId="2710537411" sldId="439"/>
            <ac:spMk id="32" creationId="{C541EDA7-E4EE-7206-69B0-5B40D1E349CE}"/>
          </ac:spMkLst>
        </pc:spChg>
        <pc:spChg chg="mod">
          <ac:chgData name="Merino, Milton" userId="8822809f-7eb1-41e1-9e7b-6cf76b9dd1ea" providerId="ADAL" clId="{D528971F-3181-4EB9-A839-7F1FCED0395C}" dt="2022-10-06T09:06:44.980" v="121" actId="1038"/>
          <ac:spMkLst>
            <pc:docMk/>
            <pc:sldMk cId="2710537411" sldId="439"/>
            <ac:spMk id="33" creationId="{6B569B8E-37EF-0919-473C-B62BC2998A41}"/>
          </ac:spMkLst>
        </pc:spChg>
        <pc:picChg chg="add mod">
          <ac:chgData name="Merino, Milton" userId="8822809f-7eb1-41e1-9e7b-6cf76b9dd1ea" providerId="ADAL" clId="{D528971F-3181-4EB9-A839-7F1FCED0395C}" dt="2022-10-06T09:06:58.115" v="145" actId="14100"/>
          <ac:picMkLst>
            <pc:docMk/>
            <pc:sldMk cId="2710537411" sldId="439"/>
            <ac:picMk id="3" creationId="{6FF55B95-C518-DE7C-2399-EDE18470EC3C}"/>
          </ac:picMkLst>
        </pc:picChg>
        <pc:picChg chg="del">
          <ac:chgData name="Merino, Milton" userId="8822809f-7eb1-41e1-9e7b-6cf76b9dd1ea" providerId="ADAL" clId="{D528971F-3181-4EB9-A839-7F1FCED0395C}" dt="2022-10-06T09:04:32.546" v="37" actId="478"/>
          <ac:picMkLst>
            <pc:docMk/>
            <pc:sldMk cId="2710537411" sldId="439"/>
            <ac:picMk id="7" creationId="{EA8359FA-01AA-E829-49A1-99D252299D99}"/>
          </ac:picMkLst>
        </pc:picChg>
      </pc:sldChg>
      <pc:sldChg chg="addSp delSp modSp add mod modAnim modNotesTx">
        <pc:chgData name="Merino, Milton" userId="8822809f-7eb1-41e1-9e7b-6cf76b9dd1ea" providerId="ADAL" clId="{D528971F-3181-4EB9-A839-7F1FCED0395C}" dt="2022-10-06T09:24:05.228" v="787" actId="20577"/>
        <pc:sldMkLst>
          <pc:docMk/>
          <pc:sldMk cId="3032159737" sldId="440"/>
        </pc:sldMkLst>
        <pc:spChg chg="mod">
          <ac:chgData name="Merino, Milton" userId="8822809f-7eb1-41e1-9e7b-6cf76b9dd1ea" providerId="ADAL" clId="{D528971F-3181-4EB9-A839-7F1FCED0395C}" dt="2022-10-06T09:07:40.377" v="149" actId="20577"/>
          <ac:spMkLst>
            <pc:docMk/>
            <pc:sldMk cId="3032159737" sldId="440"/>
            <ac:spMk id="6" creationId="{0990A964-A17F-43D5-83FC-D19F22FAE374}"/>
          </ac:spMkLst>
        </pc:spChg>
        <pc:spChg chg="mod">
          <ac:chgData name="Merino, Milton" userId="8822809f-7eb1-41e1-9e7b-6cf76b9dd1ea" providerId="ADAL" clId="{D528971F-3181-4EB9-A839-7F1FCED0395C}" dt="2022-10-06T09:10:12.268" v="182" actId="20577"/>
          <ac:spMkLst>
            <pc:docMk/>
            <pc:sldMk cId="3032159737" sldId="440"/>
            <ac:spMk id="11" creationId="{2787C17E-9212-FC33-D127-CBBECB49592A}"/>
          </ac:spMkLst>
        </pc:spChg>
        <pc:spChg chg="mod">
          <ac:chgData name="Merino, Milton" userId="8822809f-7eb1-41e1-9e7b-6cf76b9dd1ea" providerId="ADAL" clId="{D528971F-3181-4EB9-A839-7F1FCED0395C}" dt="2022-10-06T09:10:35.909" v="197" actId="20577"/>
          <ac:spMkLst>
            <pc:docMk/>
            <pc:sldMk cId="3032159737" sldId="440"/>
            <ac:spMk id="31" creationId="{40336FD3-7039-FA3C-D365-0A8C992D3929}"/>
          </ac:spMkLst>
        </pc:spChg>
        <pc:spChg chg="mod">
          <ac:chgData name="Merino, Milton" userId="8822809f-7eb1-41e1-9e7b-6cf76b9dd1ea" providerId="ADAL" clId="{D528971F-3181-4EB9-A839-7F1FCED0395C}" dt="2022-10-06T09:10:22.082" v="190" actId="20577"/>
          <ac:spMkLst>
            <pc:docMk/>
            <pc:sldMk cId="3032159737" sldId="440"/>
            <ac:spMk id="32" creationId="{C541EDA7-E4EE-7206-69B0-5B40D1E349CE}"/>
          </ac:spMkLst>
        </pc:spChg>
        <pc:spChg chg="mod">
          <ac:chgData name="Merino, Milton" userId="8822809f-7eb1-41e1-9e7b-6cf76b9dd1ea" providerId="ADAL" clId="{D528971F-3181-4EB9-A839-7F1FCED0395C}" dt="2022-10-06T09:10:29.034" v="193" actId="20577"/>
          <ac:spMkLst>
            <pc:docMk/>
            <pc:sldMk cId="3032159737" sldId="440"/>
            <ac:spMk id="33" creationId="{6B569B8E-37EF-0919-473C-B62BC2998A41}"/>
          </ac:spMkLst>
        </pc:spChg>
        <pc:picChg chg="del">
          <ac:chgData name="Merino, Milton" userId="8822809f-7eb1-41e1-9e7b-6cf76b9dd1ea" providerId="ADAL" clId="{D528971F-3181-4EB9-A839-7F1FCED0395C}" dt="2022-10-06T09:11:41.485" v="198" actId="478"/>
          <ac:picMkLst>
            <pc:docMk/>
            <pc:sldMk cId="3032159737" sldId="440"/>
            <ac:picMk id="3" creationId="{6FF55B95-C518-DE7C-2399-EDE18470EC3C}"/>
          </ac:picMkLst>
        </pc:picChg>
        <pc:picChg chg="add mod">
          <ac:chgData name="Merino, Milton" userId="8822809f-7eb1-41e1-9e7b-6cf76b9dd1ea" providerId="ADAL" clId="{D528971F-3181-4EB9-A839-7F1FCED0395C}" dt="2022-10-06T09:11:51.063" v="246" actId="1035"/>
          <ac:picMkLst>
            <pc:docMk/>
            <pc:sldMk cId="3032159737" sldId="440"/>
            <ac:picMk id="5" creationId="{55B905D5-C64D-458E-1CA7-3BDA7CAB7831}"/>
          </ac:picMkLst>
        </pc:picChg>
      </pc:sldChg>
      <pc:sldChg chg="add">
        <pc:chgData name="Merino, Milton" userId="8822809f-7eb1-41e1-9e7b-6cf76b9dd1ea" providerId="ADAL" clId="{D528971F-3181-4EB9-A839-7F1FCED0395C}" dt="2022-10-06T09:20:52.563" v="688"/>
        <pc:sldMkLst>
          <pc:docMk/>
          <pc:sldMk cId="2565475642" sldId="4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03E8D-01F9-4D98-BC19-ECDBBFEDA7D9}" type="datetimeFigureOut">
              <a:rPr lang="es-SV" smtClean="0"/>
              <a:t>17/11/2022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50747-3B44-4050-A2C0-B2147A8D163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5927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00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2337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235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221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026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84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29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70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26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97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43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33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22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056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55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69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4BD7B-4455-433E-923A-381C56043E32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69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C56AD88-7352-4C0A-B3B7-3175379D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3038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ACD1BC-4A6C-4F9F-BBE6-7C3E7F4B8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36" y="2809461"/>
            <a:ext cx="6085711" cy="9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2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5572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9C1F6A-4184-4030-BAC5-D0F38023C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" y="414597"/>
            <a:ext cx="3425175" cy="51680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D22D7E3-DD4D-813C-36B0-E351AEFF1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3" y="2053182"/>
            <a:ext cx="10270434" cy="27516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DCADDE-6DB5-8052-5709-4D28782EF2B1}"/>
              </a:ext>
            </a:extLst>
          </p:cNvPr>
          <p:cNvSpPr txBox="1"/>
          <p:nvPr/>
        </p:nvSpPr>
        <p:spPr>
          <a:xfrm>
            <a:off x="960783" y="2565412"/>
            <a:ext cx="100544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  <a:latin typeface="CorePaintB3W01-Regular" panose="020B0A06030302020204" charset="0"/>
              </a:rPr>
              <a:t>Proyecto</a:t>
            </a:r>
          </a:p>
          <a:p>
            <a:pPr algn="ctr"/>
            <a:r>
              <a:rPr lang="es-MX" sz="2800" dirty="0">
                <a:solidFill>
                  <a:schemeClr val="bg1"/>
                </a:solidFill>
                <a:latin typeface="CorePaintB3W01-Regular" panose="020B0A06030302020204" charset="0"/>
              </a:rPr>
              <a:t>Reforzar la respuesta nacional al VIH, centrándose en las poblaciones clave y alineándose con los objetivos internacionales, 2022-2024</a:t>
            </a:r>
          </a:p>
        </p:txBody>
      </p:sp>
    </p:spTree>
    <p:extLst>
      <p:ext uri="{BB962C8B-B14F-4D97-AF65-F5344CB8AC3E}">
        <p14:creationId xmlns:p14="http://schemas.microsoft.com/office/powerpoint/2010/main" val="268603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5572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9C1F6A-4184-4030-BAC5-D0F38023C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" y="414597"/>
            <a:ext cx="3425175" cy="5168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EBA4DD7-D6D8-4494-9300-DA225DF99204}"/>
              </a:ext>
            </a:extLst>
          </p:cNvPr>
          <p:cNvSpPr txBox="1"/>
          <p:nvPr/>
        </p:nvSpPr>
        <p:spPr>
          <a:xfrm>
            <a:off x="840828" y="838723"/>
            <a:ext cx="10741572" cy="5486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6000" dirty="0">
                <a:solidFill>
                  <a:schemeClr val="bg1"/>
                </a:solidFill>
                <a:latin typeface="CorePaintB3W01-Regular" panose="020B0A06030302020204" charset="0"/>
              </a:rPr>
              <a:t>Reporte de ejecución financiera al 30/09/2022  y proyección de cierre 2022</a:t>
            </a:r>
          </a:p>
          <a:p>
            <a:pPr algn="ctr">
              <a:lnSpc>
                <a:spcPct val="150000"/>
              </a:lnSpc>
            </a:pPr>
            <a:r>
              <a:rPr lang="es-MX" sz="6000" dirty="0">
                <a:solidFill>
                  <a:schemeClr val="bg1"/>
                </a:solidFill>
                <a:latin typeface="CorePaintB3W01-Regular" panose="020B0A06030302020204" charset="0"/>
              </a:rPr>
              <a:t>Plan y SR</a:t>
            </a:r>
          </a:p>
        </p:txBody>
      </p:sp>
    </p:spTree>
    <p:extLst>
      <p:ext uri="{BB962C8B-B14F-4D97-AF65-F5344CB8AC3E}">
        <p14:creationId xmlns:p14="http://schemas.microsoft.com/office/powerpoint/2010/main" val="116106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" y="158611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Financiamiento VIH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A7BBEA-408B-7F3D-A58C-35F6B70F1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965325"/>
            <a:ext cx="12141200" cy="29273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260173A-3495-A7AD-E68C-7265797BA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174" y="5106823"/>
            <a:ext cx="1352550" cy="1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4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87F4200-9731-945C-1523-D3D52E70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94" y="1361117"/>
            <a:ext cx="5468007" cy="5164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SV" sz="2800" b="1" dirty="0">
                <a:solidFill>
                  <a:srgbClr val="0072CD"/>
                </a:solidFill>
                <a:latin typeface="CorePaintB3W01-Regular" panose="020B0A06030302020204" charset="0"/>
                <a:ea typeface="+mn-ea"/>
                <a:cs typeface="+mn-cs"/>
              </a:rPr>
              <a:t>Financiamiento VIH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257785-4BF6-6652-166D-F361B8930B8E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Financiamiento VIH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A88481-60C7-6B57-C578-75872F25B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950" y="2057400"/>
            <a:ext cx="81661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2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AB285D-F6E4-3A25-B970-77885F39D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3804"/>
            <a:ext cx="12192000" cy="24703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7BDCE-2D51-DCC0-4901-95A0A71D3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0851" y="4881990"/>
            <a:ext cx="1352550" cy="196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94F1F08-D0E5-20A9-8AB6-E2F72B304F5D}"/>
              </a:ext>
            </a:extLst>
          </p:cNvPr>
          <p:cNvSpPr txBox="1"/>
          <p:nvPr/>
        </p:nvSpPr>
        <p:spPr>
          <a:xfrm>
            <a:off x="923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Financiamiento COVID-19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6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87F4200-9731-945C-1523-D3D52E70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94" y="1361117"/>
            <a:ext cx="5468007" cy="5164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SV" sz="2800" b="1" dirty="0">
                <a:solidFill>
                  <a:srgbClr val="0072CD"/>
                </a:solidFill>
                <a:latin typeface="CorePaintB3W01-Regular" panose="020B0A06030302020204" charset="0"/>
                <a:ea typeface="+mn-ea"/>
                <a:cs typeface="+mn-cs"/>
              </a:rPr>
              <a:t>Financiamiento COVID-19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0F38BD-5577-3DE7-DA5A-93AAA0CA3BC6}"/>
              </a:ext>
            </a:extLst>
          </p:cNvPr>
          <p:cNvSpPr txBox="1"/>
          <p:nvPr/>
        </p:nvSpPr>
        <p:spPr>
          <a:xfrm>
            <a:off x="923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Financiamiento COVID-19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E50553-E56D-46AF-C9AA-AD0E9210F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75" y="2197100"/>
            <a:ext cx="1005205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2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0F38BD-5577-3DE7-DA5A-93AAA0CA3BC6}"/>
              </a:ext>
            </a:extLst>
          </p:cNvPr>
          <p:cNvSpPr txBox="1"/>
          <p:nvPr/>
        </p:nvSpPr>
        <p:spPr>
          <a:xfrm>
            <a:off x="923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Financiamiento VIH y COVID-19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8DF9CFF-805E-EF0B-0DF2-E4C367537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387" y="3187217"/>
            <a:ext cx="1352550" cy="2032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AF50B55-A078-0C6F-4256-16A0D2B56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06306"/>
            <a:ext cx="12141200" cy="14668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CD4FB64-0E01-38D9-FDBC-1EE867772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17" y="3810329"/>
            <a:ext cx="42608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C56AD88-7352-4C0A-B3B7-3175379D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3038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ACD1BC-4A6C-4F9F-BBE6-7C3E7F4B8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36" y="2809461"/>
            <a:ext cx="6085711" cy="9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756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19762</TotalTime>
  <Words>96</Words>
  <Application>Microsoft Office PowerPoint</Application>
  <PresentationFormat>Panorámica</PresentationFormat>
  <Paragraphs>21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Calibri Light</vt:lpstr>
      <vt:lpstr>Calibri</vt:lpstr>
      <vt:lpstr>CorePaintB3W01-Regular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Financiamiento VIH</vt:lpstr>
      <vt:lpstr>Presentación de PowerPoint</vt:lpstr>
      <vt:lpstr>Financiamiento COVID-19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Valle</dc:creator>
  <cp:lastModifiedBy>Perez, Xiomara</cp:lastModifiedBy>
  <cp:revision>221</cp:revision>
  <dcterms:created xsi:type="dcterms:W3CDTF">2021-04-07T18:23:41Z</dcterms:created>
  <dcterms:modified xsi:type="dcterms:W3CDTF">2022-11-17T15:35:29Z</dcterms:modified>
</cp:coreProperties>
</file>