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71" r:id="rId4"/>
    <p:sldId id="261" r:id="rId5"/>
    <p:sldId id="274" r:id="rId6"/>
    <p:sldId id="269" r:id="rId7"/>
    <p:sldId id="260" r:id="rId8"/>
    <p:sldId id="262" r:id="rId9"/>
    <p:sldId id="270" r:id="rId10"/>
    <p:sldId id="272" r:id="rId11"/>
    <p:sldId id="273" r:id="rId12"/>
    <p:sldId id="268" r:id="rId13"/>
  </p:sldIdLst>
  <p:sldSz cx="13716000" cy="10287000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F5F2E22-981E-4A9E-8969-FF33CB4FDAA3}">
          <p14:sldIdLst>
            <p14:sldId id="256"/>
            <p14:sldId id="271"/>
            <p14:sldId id="261"/>
            <p14:sldId id="274"/>
            <p14:sldId id="269"/>
            <p14:sldId id="260"/>
            <p14:sldId id="262"/>
            <p14:sldId id="270"/>
            <p14:sldId id="272"/>
            <p14:sldId id="273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834" y="84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4959B-7873-0597-9E18-6DB730948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0" y="1683545"/>
            <a:ext cx="1028700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A55DBE-E0E0-3BC3-4AE7-C52B26E6C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5403057"/>
            <a:ext cx="1028700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AEA2F6-705D-F3C3-45AB-0933F5FC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954C-F4C4-4687-88E4-E3E5468FA428}" type="datetimeFigureOut">
              <a:rPr lang="es-SV" smtClean="0"/>
              <a:t>15/11/2022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20394D-B6B5-82BF-406B-F6746E9F3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AE9406-2057-B87D-74A0-6B396BCE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BA9-B7E1-46DC-B2B5-A87FFA55D80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10859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AAF4D-F817-F441-F231-EC14CB680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F1BD89-C738-C50C-C67F-5BE6F6853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3B4348-C87F-51B7-DE3E-A9F25B58D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954C-F4C4-4687-88E4-E3E5468FA428}" type="datetimeFigureOut">
              <a:rPr lang="es-SV" smtClean="0"/>
              <a:t>15/11/2022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008955-8E29-6415-3509-C50F1EBF2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830295-8DF7-5A6D-37A5-DF7A2D72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BA9-B7E1-46DC-B2B5-A87FFA55D80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74014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BCC00-9D70-89DD-9691-4E081B648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31" y="2564608"/>
            <a:ext cx="11830050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361B1A-8945-607B-13A6-68873AED2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831" y="6884195"/>
            <a:ext cx="11830050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B0F92-D637-4205-415F-1FDC184FF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954C-F4C4-4687-88E4-E3E5468FA428}" type="datetimeFigureOut">
              <a:rPr lang="es-SV" smtClean="0"/>
              <a:t>15/11/2022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5CDAF3-3AF9-5D6F-0A5A-AC48DF8AA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608FC0-E806-E49D-CC28-443BBD047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BA9-B7E1-46DC-B2B5-A87FFA55D80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27054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F32E8-DCF7-3462-7E1D-6F28A7D4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D54F20-CC75-5B13-6AB2-6250347A9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2975" y="2738438"/>
            <a:ext cx="5829300" cy="65270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195A75-8A23-6233-F848-5FC7AECFE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725" y="2738438"/>
            <a:ext cx="5829300" cy="65270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2ACBC9-2764-7DB9-F8B1-541B9438C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954C-F4C4-4687-88E4-E3E5468FA428}" type="datetimeFigureOut">
              <a:rPr lang="es-SV" smtClean="0"/>
              <a:t>15/11/2022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27B7C-FB63-4162-7EF9-0C7D1297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BD4945-FE7B-A22B-32A7-6E14DA20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BA9-B7E1-46DC-B2B5-A87FFA55D80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0205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A20B9-81F8-6226-BA81-4F611AF72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62" y="547688"/>
            <a:ext cx="11830050" cy="198834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DB9FF3-9A06-8680-B34C-A298A91CF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62" y="2521745"/>
            <a:ext cx="5802510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5CA107-B9F3-DEB4-6B4C-E26B17013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4762" y="3757613"/>
            <a:ext cx="5802510" cy="55268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DA4D7E5-CD91-0342-FBA0-766A3E3AA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3725" y="2521745"/>
            <a:ext cx="5831087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E53F84-1A4A-4199-51B4-0BB9D6753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3725" y="3757613"/>
            <a:ext cx="5831087" cy="55268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A51B59-BEA8-8C28-AFF0-FC2DFEEC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954C-F4C4-4687-88E4-E3E5468FA428}" type="datetimeFigureOut">
              <a:rPr lang="es-SV" smtClean="0"/>
              <a:t>15/11/2022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8A31B2-460E-AC1A-1D9C-EA1E63C85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636247-609E-9263-101F-8310AC57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BA9-B7E1-46DC-B2B5-A87FFA55D80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33220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261C0-4B70-8273-3416-D6A5F395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AF0744-7663-C936-FE77-0AF7EDC31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954C-F4C4-4687-88E4-E3E5468FA428}" type="datetimeFigureOut">
              <a:rPr lang="es-SV" smtClean="0"/>
              <a:t>15/11/2022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3375B1-7F9A-6D28-4C57-7AF57502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D179DB-6C05-8326-9CBA-AFCA154E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BA9-B7E1-46DC-B2B5-A87FFA55D80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486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5A8480-1835-2189-928B-EBC3F6FA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954C-F4C4-4687-88E4-E3E5468FA428}" type="datetimeFigureOut">
              <a:rPr lang="es-SV" smtClean="0"/>
              <a:t>15/11/2022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E11D725-CD6D-668C-0E74-A294E1CB2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2CFC5F-28B6-76B6-9699-121BF583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BA9-B7E1-46DC-B2B5-A87FFA55D80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06732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AAE24-C379-B3E0-B2A9-ACE7FF77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62" y="685800"/>
            <a:ext cx="4423767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5215E1-61F5-3FC1-E785-86820E4C0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1087" y="1481138"/>
            <a:ext cx="6943725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14B067-5E88-BAAA-EF33-4A5DAFCE1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762" y="3086100"/>
            <a:ext cx="4423767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C71B85-6749-2909-6E30-F424CD55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954C-F4C4-4687-88E4-E3E5468FA428}" type="datetimeFigureOut">
              <a:rPr lang="es-SV" smtClean="0"/>
              <a:t>15/11/2022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428781-3EE8-B85C-B6DC-C421E4C9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E70E45-11C8-D4F6-6E44-8A91A50E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BA9-B7E1-46DC-B2B5-A87FFA55D80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40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5E389-DFCE-AF81-AB43-003364BE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62" y="685800"/>
            <a:ext cx="4423767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28E176-0F6C-DCBD-EC1F-6E7D4E3DD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1087" y="1481138"/>
            <a:ext cx="6943725" cy="731043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245594-0537-75E6-0222-68A113D47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762" y="3086100"/>
            <a:ext cx="4423767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FB8DA0-9013-8037-A5F3-8834DB058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954C-F4C4-4687-88E4-E3E5468FA428}" type="datetimeFigureOut">
              <a:rPr lang="es-SV" smtClean="0"/>
              <a:t>15/11/2022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BC6724-5AFA-674C-31D1-BCABEF35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0ECF37-90D4-1088-03B0-70FB571A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BA9-B7E1-46DC-B2B5-A87FFA55D80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03711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697DD-0B02-8166-6BD9-349F4F647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7DDC44-69BC-A57F-AEC2-471A2BA3F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EDB3CB-1650-284E-7BB8-B6F4AEFC5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954C-F4C4-4687-88E4-E3E5468FA428}" type="datetimeFigureOut">
              <a:rPr lang="es-SV" smtClean="0"/>
              <a:t>15/11/2022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50D0B-69C9-55E7-9937-89DF9B45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5041DE-12AE-5BA6-7B48-4ED2E414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BA9-B7E1-46DC-B2B5-A87FFA55D80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32392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6BC7CB-3F29-C65B-A6DA-A060BFC01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15512" y="547688"/>
            <a:ext cx="2957513" cy="871775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AD3BBA-865C-3361-4E37-BD7CA7CA3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42975" y="547688"/>
            <a:ext cx="8701088" cy="871775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FF52C-2C46-D96B-7D4B-592E8AA7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954C-F4C4-4687-88E4-E3E5468FA428}" type="datetimeFigureOut">
              <a:rPr lang="es-SV" smtClean="0"/>
              <a:t>15/11/2022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5FF975-59B8-03C4-AD9C-5AC3BAB3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736BAB-3D3C-64F1-254F-31069D1A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BA9-B7E1-46DC-B2B5-A87FFA55D80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347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E8B078-DA89-201E-F92C-1019CB5C3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47688"/>
            <a:ext cx="1183005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366BF7-D15F-4344-67E8-12513870E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975" y="2738438"/>
            <a:ext cx="1183005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7B6CA7-1BF3-D76C-518B-1B0570F9A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9534526"/>
            <a:ext cx="30861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E954C-F4C4-4687-88E4-E3E5468FA428}" type="datetimeFigureOut">
              <a:rPr lang="es-SV" smtClean="0"/>
              <a:t>15/11/2022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52E3A0-9DDE-08D3-0EDC-B7EACD60F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43425" y="9534526"/>
            <a:ext cx="462915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F0443E-6F80-B8A3-6621-484721DD8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86925" y="9534526"/>
            <a:ext cx="30861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23BA9-B7E1-46DC-B2B5-A87FFA55D80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4982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ED9608C-B6CA-D53A-A21C-AD7F05403C50}"/>
              </a:ext>
            </a:extLst>
          </p:cNvPr>
          <p:cNvSpPr txBox="1"/>
          <p:nvPr/>
        </p:nvSpPr>
        <p:spPr>
          <a:xfrm>
            <a:off x="1371600" y="433170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COMPROMISOS PENDIENTES Q4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9625F5-D1FE-0681-2745-C29B9F21F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41"/>
          <a:stretch/>
        </p:blipFill>
        <p:spPr>
          <a:xfrm>
            <a:off x="2895600" y="1079500"/>
            <a:ext cx="8534400" cy="819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55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4E4BFA7-8775-1584-7096-92CD0E23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1"/>
          <a:stretch>
            <a:fillRect/>
          </a:stretch>
        </p:blipFill>
        <p:spPr bwMode="auto">
          <a:xfrm>
            <a:off x="1620779" y="1409700"/>
            <a:ext cx="5093289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Imagen 2" descr="Texto&#10;&#10;Descripción generada automáticamente con confianza baja">
            <a:extLst>
              <a:ext uri="{FF2B5EF4-FFF2-40B4-BE49-F238E27FC236}">
                <a16:creationId xmlns:a16="http://schemas.microsoft.com/office/drawing/2014/main" id="{46DB0363-9AED-9818-28CE-06323781A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2857501"/>
            <a:ext cx="7041811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1803279-5F01-4573-882F-7E3CE79F144A}"/>
              </a:ext>
            </a:extLst>
          </p:cNvPr>
          <p:cNvSpPr txBox="1"/>
          <p:nvPr/>
        </p:nvSpPr>
        <p:spPr>
          <a:xfrm>
            <a:off x="-10002" y="3866228"/>
            <a:ext cx="1394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dirty="0">
                <a:solidFill>
                  <a:srgbClr val="002060"/>
                </a:solidFill>
                <a:latin typeface="Arial Black" panose="020B0A04020102020204" pitchFamily="34" charset="0"/>
              </a:rPr>
              <a:t>INFORME DE GASTOS </a:t>
            </a:r>
          </a:p>
          <a:p>
            <a:pPr algn="ctr"/>
            <a:r>
              <a:rPr lang="es-SV" sz="4000" dirty="0">
                <a:solidFill>
                  <a:srgbClr val="002060"/>
                </a:solidFill>
                <a:latin typeface="Arial Black" panose="020B0A04020102020204" pitchFamily="34" charset="0"/>
              </a:rPr>
              <a:t>Al 31 de octubre de 2022</a:t>
            </a:r>
          </a:p>
          <a:p>
            <a:pPr algn="ctr"/>
            <a:r>
              <a:rPr lang="es-SV" sz="4000" dirty="0">
                <a:solidFill>
                  <a:srgbClr val="002060"/>
                </a:solidFill>
                <a:latin typeface="Arial Black" panose="020B0A04020102020204" pitchFamily="34" charset="0"/>
              </a:rPr>
              <a:t>DEL PRESUPUESTO PARA LA SOSTENIBILIDAD DEL MCP-ES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231659-BAB6-489E-9FFB-9EFC4F9E0C16}"/>
              </a:ext>
            </a:extLst>
          </p:cNvPr>
          <p:cNvSpPr txBox="1"/>
          <p:nvPr/>
        </p:nvSpPr>
        <p:spPr>
          <a:xfrm>
            <a:off x="4114800" y="7200901"/>
            <a:ext cx="45896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2800" dirty="0"/>
              <a:t>Presenta: </a:t>
            </a:r>
          </a:p>
          <a:p>
            <a:pPr algn="ctr"/>
            <a:r>
              <a:rPr lang="es-SV" sz="2800" b="1" dirty="0"/>
              <a:t>Lcda. Marta Alicia de Magaña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837D26-53E4-4B88-B4AF-7E5147579D44}"/>
              </a:ext>
            </a:extLst>
          </p:cNvPr>
          <p:cNvSpPr txBox="1"/>
          <p:nvPr/>
        </p:nvSpPr>
        <p:spPr>
          <a:xfrm>
            <a:off x="4781329" y="8935135"/>
            <a:ext cx="3256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Jueves 17 de noviembre de 2022</a:t>
            </a:r>
          </a:p>
        </p:txBody>
      </p:sp>
    </p:spTree>
    <p:extLst>
      <p:ext uri="{BB962C8B-B14F-4D97-AF65-F5344CB8AC3E}">
        <p14:creationId xmlns:p14="http://schemas.microsoft.com/office/powerpoint/2010/main" val="28604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AFC14DA-80BB-9899-67EF-4C409F86B933}"/>
              </a:ext>
            </a:extLst>
          </p:cNvPr>
          <p:cNvSpPr txBox="1"/>
          <p:nvPr/>
        </p:nvSpPr>
        <p:spPr>
          <a:xfrm>
            <a:off x="932796" y="379625"/>
            <a:ext cx="12951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RESULTADOS FINANCIEROS DEL PROYECTO </a:t>
            </a:r>
          </a:p>
          <a:p>
            <a:pPr algn="ctr"/>
            <a:r>
              <a:rPr lang="es-SV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AL 31 DE OCTUBRE DE 2022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C360D-4CDA-7830-D6D5-5FF6DD443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47" y="2093582"/>
            <a:ext cx="12836386" cy="1961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454094F-CCEC-B9B7-9F74-15EFFB3C1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97" y="4568324"/>
            <a:ext cx="12774737" cy="16104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3670F15-CB74-8692-2CC6-B0E6FAC06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122" y="7043066"/>
            <a:ext cx="12478944" cy="15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5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40EE093-678F-C41B-98CE-F27FAC7E4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4" y="4186221"/>
            <a:ext cx="13574112" cy="5715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8D5FC43-157E-B5A4-6D4F-AA8A9F884026}"/>
              </a:ext>
            </a:extLst>
          </p:cNvPr>
          <p:cNvSpPr txBox="1"/>
          <p:nvPr/>
        </p:nvSpPr>
        <p:spPr>
          <a:xfrm>
            <a:off x="1388700" y="0"/>
            <a:ext cx="109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RESULTADOS COFINANCIAMIENTO 2022 </a:t>
            </a:r>
          </a:p>
          <a:p>
            <a:pPr algn="ctr"/>
            <a:r>
              <a:rPr lang="es-SV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AL 31 DE OCTUBRE DE 2022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C1D170B-0436-D29B-8667-52B5702144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0" t="3549" r="945" b="18390"/>
          <a:stretch/>
        </p:blipFill>
        <p:spPr>
          <a:xfrm>
            <a:off x="150356" y="1790700"/>
            <a:ext cx="13574112" cy="14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2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424E855-9065-9478-1044-39A24BA02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2" r="1058"/>
          <a:stretch/>
        </p:blipFill>
        <p:spPr>
          <a:xfrm>
            <a:off x="1600200" y="1181100"/>
            <a:ext cx="11658600" cy="640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7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EE6D2C8-0C08-3972-A12E-4977B3793CA9}"/>
              </a:ext>
            </a:extLst>
          </p:cNvPr>
          <p:cNvSpPr txBox="1"/>
          <p:nvPr/>
        </p:nvSpPr>
        <p:spPr>
          <a:xfrm>
            <a:off x="1103078" y="433170"/>
            <a:ext cx="12551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RESULTADOS PROGRAMATICOS DEL PROYECTO </a:t>
            </a:r>
          </a:p>
          <a:p>
            <a:pPr algn="ctr"/>
            <a:r>
              <a:rPr lang="es-SV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AL 31 DE OCTUBRE DE 2022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4BE0C4-7B42-DD28-155F-1968A9468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59" y="3390900"/>
            <a:ext cx="1259030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4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5BF5A1-56AE-6AC8-D58F-2C1D0F7C8EE3}"/>
              </a:ext>
            </a:extLst>
          </p:cNvPr>
          <p:cNvSpPr txBox="1"/>
          <p:nvPr/>
        </p:nvSpPr>
        <p:spPr>
          <a:xfrm>
            <a:off x="1103078" y="433170"/>
            <a:ext cx="12551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RESULTADOS PROGRAMATICOS DEL PROYECTO </a:t>
            </a:r>
          </a:p>
          <a:p>
            <a:pPr algn="ctr"/>
            <a:r>
              <a:rPr lang="es-SV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AL 31 DE OCTUBRE DE 2022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C28BB30-4BEC-C561-253B-CE967CE2C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947294"/>
            <a:ext cx="12420600" cy="210244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C921EA5-EA89-CDE3-BC23-53F077DDB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863" y="4943448"/>
            <a:ext cx="12420600" cy="339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1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4FB9520-2975-F622-ECB2-A36327337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8" r="2801" b="2378"/>
          <a:stretch/>
        </p:blipFill>
        <p:spPr>
          <a:xfrm>
            <a:off x="1752600" y="800100"/>
            <a:ext cx="11671482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4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tabla, teclado, computadora, escritorio&#10;&#10;Descripción generada automáticamente">
            <a:extLst>
              <a:ext uri="{FF2B5EF4-FFF2-40B4-BE49-F238E27FC236}">
                <a16:creationId xmlns:a16="http://schemas.microsoft.com/office/drawing/2014/main" id="{94A772BA-68D6-ABA1-A7FB-23B5D3970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24" y="1925858"/>
            <a:ext cx="10404352" cy="643528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B936153-B416-D21C-6B8C-C6E1F0196108}"/>
              </a:ext>
            </a:extLst>
          </p:cNvPr>
          <p:cNvSpPr txBox="1"/>
          <p:nvPr/>
        </p:nvSpPr>
        <p:spPr>
          <a:xfrm>
            <a:off x="1447800" y="876300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COMPROMISOS PENDIENTES Q4</a:t>
            </a:r>
            <a:endParaRPr lang="es-SV" sz="3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3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75</Words>
  <Application>Microsoft Office PowerPoint</Application>
  <PresentationFormat>Personalizado</PresentationFormat>
  <Paragraphs>16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 Black</vt:lpstr>
      <vt:lpstr>Arial</vt:lpstr>
      <vt:lpstr>Calibri Light</vt:lpstr>
      <vt:lpstr>Calibri</vt:lpstr>
      <vt:lpstr>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Eugenia Rivera Arévalo</dc:creator>
  <cp:lastModifiedBy>Administración y Comunicaciones MCP</cp:lastModifiedBy>
  <cp:revision>21</cp:revision>
  <dcterms:created xsi:type="dcterms:W3CDTF">2006-08-16T00:00:00Z</dcterms:created>
  <dcterms:modified xsi:type="dcterms:W3CDTF">2022-11-15T16:13:55Z</dcterms:modified>
  <dc:identifier>DAE8ZGc9Oho</dc:identifier>
</cp:coreProperties>
</file>