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648" r:id="rId1"/>
  </p:sldMasterIdLst>
  <p:notesMasterIdLst>
    <p:notesMasterId r:id="rId11"/>
  </p:notesMasterIdLst>
  <p:sldIdLst>
    <p:sldId id="353" r:id="rId2"/>
    <p:sldId id="434" r:id="rId3"/>
    <p:sldId id="433" r:id="rId4"/>
    <p:sldId id="444" r:id="rId5"/>
    <p:sldId id="449" r:id="rId6"/>
    <p:sldId id="450" r:id="rId7"/>
    <p:sldId id="451" r:id="rId8"/>
    <p:sldId id="452" r:id="rId9"/>
    <p:sldId id="441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orePaintB3W01-Regular" panose="020B0A06030302020204" charset="0"/>
      <p:regular r:id="rId18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Sofia Alvarez" initials="ASA" lastIdx="2" clrIdx="0">
    <p:extLst>
      <p:ext uri="{19B8F6BF-5375-455C-9EA6-DF929625EA0E}">
        <p15:presenceInfo xmlns:p15="http://schemas.microsoft.com/office/powerpoint/2012/main" userId="S-1-5-21-3535016857-1483001787-2476811386-5646" providerId="AD"/>
      </p:ext>
    </p:extLst>
  </p:cmAuthor>
  <p:cmAuthor id="2" name="Merino, Milton" initials="MM" lastIdx="2" clrIdx="1">
    <p:extLst>
      <p:ext uri="{19B8F6BF-5375-455C-9EA6-DF929625EA0E}">
        <p15:presenceInfo xmlns:p15="http://schemas.microsoft.com/office/powerpoint/2012/main" userId="S::Milton.Merino@plan-international.org::8822809f-7eb1-41e1-9e7b-6cf76b9dd1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D"/>
    <a:srgbClr val="415EA5"/>
    <a:srgbClr val="FF29A8"/>
    <a:srgbClr val="EF008C"/>
    <a:srgbClr val="C40075"/>
    <a:srgbClr val="F1C400"/>
    <a:srgbClr val="3B5595"/>
    <a:srgbClr val="2B3D6B"/>
    <a:srgbClr val="E6E6E6"/>
    <a:srgbClr val="829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 autoAdjust="0"/>
    <p:restoredTop sz="92759" autoAdjust="0"/>
  </p:normalViewPr>
  <p:slideViewPr>
    <p:cSldViewPr snapToGrid="0">
      <p:cViewPr varScale="1">
        <p:scale>
          <a:sx n="61" d="100"/>
          <a:sy n="61" d="100"/>
        </p:scale>
        <p:origin x="10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03E8D-01F9-4D98-BC19-ECDBBFEDA7D9}" type="datetimeFigureOut">
              <a:rPr lang="es-SV" smtClean="0"/>
              <a:t>8/12/2022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50747-3B44-4050-A2C0-B2147A8D163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5927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600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23372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92353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221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3026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584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29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870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26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797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143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133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22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056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55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169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4BD7B-4455-433E-923A-381C56043E32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169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C56AD88-7352-4C0A-B3B7-3175379DF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73038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ACD1BC-4A6C-4F9F-BBE6-7C3E7F4B8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36" y="2809461"/>
            <a:ext cx="6085711" cy="9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2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066CE3-FF01-42AB-B61C-DC632121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5572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39C1F6A-4184-4030-BAC5-D0F38023C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6" y="414597"/>
            <a:ext cx="3425175" cy="51680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D22D7E3-DD4D-813C-36B0-E351AEFF1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83" y="2053182"/>
            <a:ext cx="10270434" cy="275163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0DCADDE-6DB5-8052-5709-4D28782EF2B1}"/>
              </a:ext>
            </a:extLst>
          </p:cNvPr>
          <p:cNvSpPr txBox="1"/>
          <p:nvPr/>
        </p:nvSpPr>
        <p:spPr>
          <a:xfrm>
            <a:off x="960783" y="2565412"/>
            <a:ext cx="100544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bg1"/>
                </a:solidFill>
                <a:latin typeface="CorePaintB3W01-Regular" panose="020B0A06030302020204" charset="0"/>
              </a:rPr>
              <a:t>Proyecto</a:t>
            </a:r>
          </a:p>
          <a:p>
            <a:pPr algn="ctr"/>
            <a:r>
              <a:rPr lang="es-MX" sz="2800" dirty="0">
                <a:solidFill>
                  <a:schemeClr val="bg1"/>
                </a:solidFill>
                <a:latin typeface="CorePaintB3W01-Regular" panose="020B0A06030302020204" charset="0"/>
              </a:rPr>
              <a:t>Reforzar la respuesta nacional al VIH, centrándose en las poblaciones clave y alineándose con los objetivos internacionales, 2022-2024</a:t>
            </a:r>
          </a:p>
        </p:txBody>
      </p:sp>
    </p:spTree>
    <p:extLst>
      <p:ext uri="{BB962C8B-B14F-4D97-AF65-F5344CB8AC3E}">
        <p14:creationId xmlns:p14="http://schemas.microsoft.com/office/powerpoint/2010/main" val="268603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066CE3-FF01-42AB-B61C-DC632121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5572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39C1F6A-4184-4030-BAC5-D0F38023C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6" y="414597"/>
            <a:ext cx="3425175" cy="51680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EBA4DD7-D6D8-4494-9300-DA225DF99204}"/>
              </a:ext>
            </a:extLst>
          </p:cNvPr>
          <p:cNvSpPr txBox="1"/>
          <p:nvPr/>
        </p:nvSpPr>
        <p:spPr>
          <a:xfrm>
            <a:off x="840828" y="838723"/>
            <a:ext cx="10741572" cy="5486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6000" dirty="0">
                <a:solidFill>
                  <a:schemeClr val="bg1"/>
                </a:solidFill>
                <a:latin typeface="CorePaintB3W01-Regular" panose="020B0A06030302020204" charset="0"/>
              </a:rPr>
              <a:t>Reporte de ejecución financiera al 30/11/2022  y proyección de cierre 2022</a:t>
            </a:r>
          </a:p>
          <a:p>
            <a:pPr algn="ctr">
              <a:lnSpc>
                <a:spcPct val="150000"/>
              </a:lnSpc>
            </a:pPr>
            <a:r>
              <a:rPr lang="es-MX" sz="6000" dirty="0">
                <a:solidFill>
                  <a:schemeClr val="bg1"/>
                </a:solidFill>
                <a:latin typeface="CorePaintB3W01-Regular" panose="020B0A06030302020204" charset="0"/>
              </a:rPr>
              <a:t>Plan y SR</a:t>
            </a:r>
          </a:p>
        </p:txBody>
      </p:sp>
    </p:spTree>
    <p:extLst>
      <p:ext uri="{BB962C8B-B14F-4D97-AF65-F5344CB8AC3E}">
        <p14:creationId xmlns:p14="http://schemas.microsoft.com/office/powerpoint/2010/main" val="116106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" y="158611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Financiamiento VIH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BE1009-03FA-2C61-0614-F91A5EF0E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52334"/>
            <a:ext cx="12192000" cy="195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4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87F4200-9731-945C-1523-D3D52E70A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94" y="1361117"/>
            <a:ext cx="5468007" cy="5164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SV" sz="2800" b="1" dirty="0">
                <a:solidFill>
                  <a:srgbClr val="0072CD"/>
                </a:solidFill>
                <a:latin typeface="CorePaintB3W01-Regular" panose="020B0A06030302020204" charset="0"/>
                <a:ea typeface="+mn-ea"/>
                <a:cs typeface="+mn-cs"/>
              </a:rPr>
              <a:t>Financiamiento VIH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257785-4BF6-6652-166D-F361B8930B8E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Financiamiento VIH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E68912D-F6E1-61D8-17A1-A8B47F908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025" y="2286000"/>
            <a:ext cx="92519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2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94F1F08-D0E5-20A9-8AB6-E2F72B304F5D}"/>
              </a:ext>
            </a:extLst>
          </p:cNvPr>
          <p:cNvSpPr txBox="1"/>
          <p:nvPr/>
        </p:nvSpPr>
        <p:spPr>
          <a:xfrm>
            <a:off x="923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Financiamiento COVID-19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9503C02-2D07-7C80-CB9F-97F270FEF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00466"/>
            <a:ext cx="12192000" cy="165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6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87F4200-9731-945C-1523-D3D52E70A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94" y="1361117"/>
            <a:ext cx="5468007" cy="5164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SV" sz="2800" b="1" dirty="0">
                <a:solidFill>
                  <a:srgbClr val="0072CD"/>
                </a:solidFill>
                <a:latin typeface="CorePaintB3W01-Regular" panose="020B0A06030302020204" charset="0"/>
                <a:ea typeface="+mn-ea"/>
                <a:cs typeface="+mn-cs"/>
              </a:rPr>
              <a:t>Financiamiento COVID-19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0F38BD-5577-3DE7-DA5A-93AAA0CA3BC6}"/>
              </a:ext>
            </a:extLst>
          </p:cNvPr>
          <p:cNvSpPr txBox="1"/>
          <p:nvPr/>
        </p:nvSpPr>
        <p:spPr>
          <a:xfrm>
            <a:off x="923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Financiamiento COVID-19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F7B7B2D-E339-1CB1-0243-97F808829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025" y="2473325"/>
            <a:ext cx="9251950" cy="191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2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0F38BD-5577-3DE7-DA5A-93AAA0CA3BC6}"/>
              </a:ext>
            </a:extLst>
          </p:cNvPr>
          <p:cNvSpPr txBox="1"/>
          <p:nvPr/>
        </p:nvSpPr>
        <p:spPr>
          <a:xfrm>
            <a:off x="923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Financiamiento VIH y COVID-19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C0EF8C8-6B21-52CA-F3FA-DF113308A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19" y="1259781"/>
            <a:ext cx="12192000" cy="166208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FF28241-9256-8D2B-F404-17E157696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64" y="3229413"/>
            <a:ext cx="9251950" cy="21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5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C56AD88-7352-4C0A-B3B7-3175379DF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73038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ACD1BC-4A6C-4F9F-BBE6-7C3E7F4B8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36" y="2809461"/>
            <a:ext cx="6085711" cy="9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756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19816</TotalTime>
  <Words>96</Words>
  <Application>Microsoft Office PowerPoint</Application>
  <PresentationFormat>Panorámica</PresentationFormat>
  <Paragraphs>21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Calibri</vt:lpstr>
      <vt:lpstr>Arial</vt:lpstr>
      <vt:lpstr>CorePaintB3W01-Regular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Financiamiento VIH</vt:lpstr>
      <vt:lpstr>Presentación de PowerPoint</vt:lpstr>
      <vt:lpstr>Financiamiento COVID-19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Jose Valle</dc:creator>
  <cp:lastModifiedBy>Xiomara Pérez</cp:lastModifiedBy>
  <cp:revision>223</cp:revision>
  <dcterms:created xsi:type="dcterms:W3CDTF">2021-04-07T18:23:41Z</dcterms:created>
  <dcterms:modified xsi:type="dcterms:W3CDTF">2022-12-08T16:52:35Z</dcterms:modified>
</cp:coreProperties>
</file>