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3" r:id="rId3"/>
    <p:sldId id="315" r:id="rId4"/>
    <p:sldId id="338" r:id="rId5"/>
    <p:sldId id="345" r:id="rId6"/>
    <p:sldId id="354" r:id="rId7"/>
    <p:sldId id="350" r:id="rId8"/>
    <p:sldId id="349" r:id="rId9"/>
    <p:sldId id="353" r:id="rId10"/>
    <p:sldId id="340" r:id="rId11"/>
    <p:sldId id="351" r:id="rId12"/>
    <p:sldId id="352" r:id="rId13"/>
  </p:sldIdLst>
  <p:sldSz cx="12192000" cy="6858000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UADALUPE FLORES FLORES" initials="AGFF" lastIdx="1" clrIdx="0">
    <p:extLst>
      <p:ext uri="{19B8F6BF-5375-455C-9EA6-DF929625EA0E}">
        <p15:presenceInfo xmlns:p15="http://schemas.microsoft.com/office/powerpoint/2012/main" userId="S::ana.fflores@salud.gob.sv::d033ff97-8db6-4721-b8b1-70559c01c4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7E2F2-03EA-469F-8D18-8A8B31130287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SV"/>
        </a:p>
      </dgm:t>
    </dgm:pt>
    <dgm:pt modelId="{FFF6EB87-ADF1-4CFC-A6F4-8C0FA23E755F}">
      <dgm:prSet phldrT="[Texto]" custT="1"/>
      <dgm:spPr/>
      <dgm:t>
        <a:bodyPr/>
        <a:lstStyle/>
        <a:p>
          <a:r>
            <a:rPr lang="es-SV" sz="20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País: República El Salvador </a:t>
          </a:r>
        </a:p>
      </dgm:t>
    </dgm:pt>
    <dgm:pt modelId="{2767A30C-3796-46C4-9444-AC56D03E7A1E}" type="parTrans" cxnId="{30DEADD8-BC6A-4D9C-8093-D727B09F746F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D3CF0E94-0BA2-4D95-A36F-A2DC2FC40364}" type="sibTrans" cxnId="{30DEADD8-BC6A-4D9C-8093-D727B09F746F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926D171-887E-478A-9457-C277A872BCEF}">
      <dgm:prSet phldrT="[Texto]" custT="1"/>
      <dgm:spPr/>
      <dgm:t>
        <a:bodyPr/>
        <a:lstStyle/>
        <a:p>
          <a:r>
            <a:rPr lang="es-SV" sz="16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Título: </a:t>
          </a:r>
          <a:r>
            <a:rPr lang="es-SV" sz="1600" b="1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Fortalecimiento de las respuestas nacionales de la TB y el VIH, con especial atención a las poblaciones clave y alineación con los objetivos internacionales para ambas enfermedades</a:t>
          </a:r>
        </a:p>
      </dgm:t>
    </dgm:pt>
    <dgm:pt modelId="{758FD04B-E98A-43C1-B087-087067370F10}" type="parTrans" cxnId="{A3B46D97-005C-4945-8CB8-D4FF8D772B9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1212AD4-35EC-4114-A372-1A9B967F2953}" type="sibTrans" cxnId="{A3B46D97-005C-4945-8CB8-D4FF8D772B9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78EB8F9-EA91-4CCD-B308-5C56DB498731}">
      <dgm:prSet phldrT="[Texto]" custT="1"/>
      <dgm:spPr/>
      <dgm:t>
        <a:bodyPr/>
        <a:lstStyle/>
        <a:p>
          <a:r>
            <a:rPr lang="es-SV" sz="20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Código  SLV-C-MOH </a:t>
          </a:r>
        </a:p>
      </dgm:t>
    </dgm:pt>
    <dgm:pt modelId="{D8607D8D-B087-4E7C-8910-9E7060A3F2C9}" type="parTrans" cxnId="{7415CA40-69F1-46B6-AE4E-F083CE586A2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920D925D-214A-42F6-9506-0606EA238D73}" type="sibTrans" cxnId="{7415CA40-69F1-46B6-AE4E-F083CE586A2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869EF465-282B-4F30-B33F-C6638551566E}">
      <dgm:prSet phldrT="[Texto]" custT="1"/>
      <dgm:spPr/>
      <dgm:t>
        <a:bodyPr/>
        <a:lstStyle/>
        <a:p>
          <a:r>
            <a:rPr lang="es-SV" sz="20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Componentes:  VIH y Tuberculosis  </a:t>
          </a:r>
        </a:p>
      </dgm:t>
    </dgm:pt>
    <dgm:pt modelId="{ABCEC697-0AC4-47EC-BE82-216C04ADB584}" type="parTrans" cxnId="{E2D44271-D019-4A4A-BC4B-B1FB10A0DB81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4E9878DE-73CD-4195-B3AF-0D3218CA3BEB}" type="sibTrans" cxnId="{E2D44271-D019-4A4A-BC4B-B1FB10A0DB81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A518471-5FE6-4C5D-AB05-B24FE8F7F5F8}">
      <dgm:prSet phldrT="[Texto]" custT="1"/>
      <dgm:spPr/>
      <dgm:t>
        <a:bodyPr/>
        <a:lstStyle/>
        <a:p>
          <a:r>
            <a:rPr lang="es-SV" sz="20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Receptor Principal: Ministerio de Salud </a:t>
          </a:r>
        </a:p>
      </dgm:t>
    </dgm:pt>
    <dgm:pt modelId="{395C4ED1-16D8-464C-8BFE-FD564DB67BD0}" type="parTrans" cxnId="{2241C29E-7AD7-4350-8FA3-2D389D941F5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22E709D-EEE7-4DE7-A9A7-DC45BA01DA6E}" type="sibTrans" cxnId="{2241C29E-7AD7-4350-8FA3-2D389D941F5C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6BE2FF7-8DEA-4533-B012-26A3719AA38C}">
      <dgm:prSet phldrT="[Texto]" custT="1"/>
      <dgm:spPr/>
      <dgm:t>
        <a:bodyPr/>
        <a:lstStyle/>
        <a:p>
          <a:r>
            <a:rPr lang="es-SV" sz="16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Período implementación: 01 de enero 2022 hasta 31 diciembre 2024</a:t>
          </a:r>
        </a:p>
      </dgm:t>
    </dgm:pt>
    <dgm:pt modelId="{2210AD84-07CE-4D13-A729-EE0B998A5DC5}" type="parTrans" cxnId="{EC0F4969-E889-4666-B7E7-1517DAB6F089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B277D4D-497E-433F-80BA-1B2D3138758D}" type="sibTrans" cxnId="{EC0F4969-E889-4666-B7E7-1517DAB6F089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9A1B09CB-1504-45BD-A97B-9C040BC5C681}">
      <dgm:prSet phldrT="[Texto]" custT="1"/>
      <dgm:spPr/>
      <dgm:t>
        <a:bodyPr/>
        <a:lstStyle/>
        <a:p>
          <a:r>
            <a:rPr lang="es-SV" sz="20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Monto convenio:  </a:t>
          </a:r>
          <a:r>
            <a:rPr lang="es-SV" sz="2000" b="1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$14,302,129.00</a:t>
          </a:r>
        </a:p>
      </dgm:t>
    </dgm:pt>
    <dgm:pt modelId="{14C47B43-6B9A-4435-8E27-6FAB4BAE918F}" type="parTrans" cxnId="{8EE78ABA-001C-4FBD-9456-D3206CABD4EB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29BEC5E-DCFE-453E-B881-CD24F7A34D57}" type="sibTrans" cxnId="{8EE78ABA-001C-4FBD-9456-D3206CABD4EB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CA12A7B0-F434-4E31-8CCB-B979FBF1C11D}">
      <dgm:prSet custT="1"/>
      <dgm:spPr/>
      <dgm:t>
        <a:bodyPr/>
        <a:lstStyle/>
        <a:p>
          <a:endParaRPr lang="es-SV" sz="2000" dirty="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5D0077D2-1D5F-463A-9976-0086E165E3A6}" type="parTrans" cxnId="{1ADFE71C-F6BA-4A32-AF2B-3430F87C15CB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4EFE0046-CBC9-4A63-81AB-6E84A25882C5}" type="sibTrans" cxnId="{1ADFE71C-F6BA-4A32-AF2B-3430F87C15CB}">
      <dgm:prSet/>
      <dgm:spPr/>
      <dgm:t>
        <a:bodyPr/>
        <a:lstStyle/>
        <a:p>
          <a:endParaRPr lang="es-SV" sz="32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A680A62-FD21-4890-ABB7-999CAB21225E}" type="pres">
      <dgm:prSet presAssocID="{B1C7E2F2-03EA-469F-8D18-8A8B31130287}" presName="linear" presStyleCnt="0">
        <dgm:presLayoutVars>
          <dgm:dir/>
          <dgm:animLvl val="lvl"/>
          <dgm:resizeHandles val="exact"/>
        </dgm:presLayoutVars>
      </dgm:prSet>
      <dgm:spPr/>
    </dgm:pt>
    <dgm:pt modelId="{BFF07840-53AA-490F-9D13-01EFDC088913}" type="pres">
      <dgm:prSet presAssocID="{FFF6EB87-ADF1-4CFC-A6F4-8C0FA23E755F}" presName="parentLin" presStyleCnt="0"/>
      <dgm:spPr/>
    </dgm:pt>
    <dgm:pt modelId="{951EEDF5-BC1C-47C2-937C-A5E5C6D3007F}" type="pres">
      <dgm:prSet presAssocID="{FFF6EB87-ADF1-4CFC-A6F4-8C0FA23E755F}" presName="parentLeftMargin" presStyleLbl="node1" presStyleIdx="0" presStyleCnt="7"/>
      <dgm:spPr/>
    </dgm:pt>
    <dgm:pt modelId="{9E39EBBE-197C-4B83-A00B-FBD61B058B17}" type="pres">
      <dgm:prSet presAssocID="{FFF6EB87-ADF1-4CFC-A6F4-8C0FA23E755F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E24F60FF-17BC-447F-A0A7-3B137458A336}" type="pres">
      <dgm:prSet presAssocID="{FFF6EB87-ADF1-4CFC-A6F4-8C0FA23E755F}" presName="negativeSpace" presStyleCnt="0"/>
      <dgm:spPr/>
    </dgm:pt>
    <dgm:pt modelId="{CC15A7D2-96A9-4A78-B8BD-2E188F89720A}" type="pres">
      <dgm:prSet presAssocID="{FFF6EB87-ADF1-4CFC-A6F4-8C0FA23E755F}" presName="childText" presStyleLbl="conFgAcc1" presStyleIdx="0" presStyleCnt="7">
        <dgm:presLayoutVars>
          <dgm:bulletEnabled val="1"/>
        </dgm:presLayoutVars>
      </dgm:prSet>
      <dgm:spPr/>
    </dgm:pt>
    <dgm:pt modelId="{43ACF651-5503-412F-B0FD-7E8AFA71A347}" type="pres">
      <dgm:prSet presAssocID="{D3CF0E94-0BA2-4D95-A36F-A2DC2FC40364}" presName="spaceBetweenRectangles" presStyleCnt="0"/>
      <dgm:spPr/>
    </dgm:pt>
    <dgm:pt modelId="{2FFD2AF0-3E46-43A8-8F77-697E2429C235}" type="pres">
      <dgm:prSet presAssocID="{F926D171-887E-478A-9457-C277A872BCEF}" presName="parentLin" presStyleCnt="0"/>
      <dgm:spPr/>
    </dgm:pt>
    <dgm:pt modelId="{54510D04-289D-4AAB-B90E-D08FE4A55E38}" type="pres">
      <dgm:prSet presAssocID="{F926D171-887E-478A-9457-C277A872BCEF}" presName="parentLeftMargin" presStyleLbl="node1" presStyleIdx="0" presStyleCnt="7"/>
      <dgm:spPr/>
    </dgm:pt>
    <dgm:pt modelId="{FD9687C3-9EE2-41BC-BF63-B5E3FC778925}" type="pres">
      <dgm:prSet presAssocID="{F926D171-887E-478A-9457-C277A872BCEF}" presName="parentText" presStyleLbl="node1" presStyleIdx="1" presStyleCnt="7" custScaleX="142997" custScaleY="366397">
        <dgm:presLayoutVars>
          <dgm:chMax val="0"/>
          <dgm:bulletEnabled val="1"/>
        </dgm:presLayoutVars>
      </dgm:prSet>
      <dgm:spPr/>
    </dgm:pt>
    <dgm:pt modelId="{C65E24F4-8645-46A7-A5A8-96BF1A454C1F}" type="pres">
      <dgm:prSet presAssocID="{F926D171-887E-478A-9457-C277A872BCEF}" presName="negativeSpace" presStyleCnt="0"/>
      <dgm:spPr/>
    </dgm:pt>
    <dgm:pt modelId="{363978F3-B68D-4ACA-ADA7-2E81388887AA}" type="pres">
      <dgm:prSet presAssocID="{F926D171-887E-478A-9457-C277A872BCEF}" presName="childText" presStyleLbl="conFgAcc1" presStyleIdx="1" presStyleCnt="7">
        <dgm:presLayoutVars>
          <dgm:bulletEnabled val="1"/>
        </dgm:presLayoutVars>
      </dgm:prSet>
      <dgm:spPr/>
    </dgm:pt>
    <dgm:pt modelId="{3E659C0C-03AF-4E0E-9E04-38A04B7ADCEF}" type="pres">
      <dgm:prSet presAssocID="{61212AD4-35EC-4114-A372-1A9B967F2953}" presName="spaceBetweenRectangles" presStyleCnt="0"/>
      <dgm:spPr/>
    </dgm:pt>
    <dgm:pt modelId="{7EA71A89-2B08-4680-8739-F5C76B537D0F}" type="pres">
      <dgm:prSet presAssocID="{B78EB8F9-EA91-4CCD-B308-5C56DB498731}" presName="parentLin" presStyleCnt="0"/>
      <dgm:spPr/>
    </dgm:pt>
    <dgm:pt modelId="{55C84D24-CDCC-4625-BDAB-C34F5142B041}" type="pres">
      <dgm:prSet presAssocID="{B78EB8F9-EA91-4CCD-B308-5C56DB498731}" presName="parentLeftMargin" presStyleLbl="node1" presStyleIdx="1" presStyleCnt="7"/>
      <dgm:spPr/>
    </dgm:pt>
    <dgm:pt modelId="{D2613000-37AF-48FA-B669-5D9CF2CC8977}" type="pres">
      <dgm:prSet presAssocID="{B78EB8F9-EA91-4CCD-B308-5C56DB498731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C845D06E-16FA-48EE-B481-C161E01427E4}" type="pres">
      <dgm:prSet presAssocID="{B78EB8F9-EA91-4CCD-B308-5C56DB498731}" presName="negativeSpace" presStyleCnt="0"/>
      <dgm:spPr/>
    </dgm:pt>
    <dgm:pt modelId="{C91EE0FB-BAEB-4873-8824-2BDB376519E8}" type="pres">
      <dgm:prSet presAssocID="{B78EB8F9-EA91-4CCD-B308-5C56DB498731}" presName="childText" presStyleLbl="conFgAcc1" presStyleIdx="2" presStyleCnt="7">
        <dgm:presLayoutVars>
          <dgm:bulletEnabled val="1"/>
        </dgm:presLayoutVars>
      </dgm:prSet>
      <dgm:spPr/>
    </dgm:pt>
    <dgm:pt modelId="{0A72F564-5133-414C-BE90-7D2E6723CD27}" type="pres">
      <dgm:prSet presAssocID="{920D925D-214A-42F6-9506-0606EA238D73}" presName="spaceBetweenRectangles" presStyleCnt="0"/>
      <dgm:spPr/>
    </dgm:pt>
    <dgm:pt modelId="{9AC89217-1518-44E0-8345-7AB3C1A78CC9}" type="pres">
      <dgm:prSet presAssocID="{869EF465-282B-4F30-B33F-C6638551566E}" presName="parentLin" presStyleCnt="0"/>
      <dgm:spPr/>
    </dgm:pt>
    <dgm:pt modelId="{BEE8CFAD-3E6D-48D4-9E78-F6B209ECE8AB}" type="pres">
      <dgm:prSet presAssocID="{869EF465-282B-4F30-B33F-C6638551566E}" presName="parentLeftMargin" presStyleLbl="node1" presStyleIdx="2" presStyleCnt="7"/>
      <dgm:spPr/>
    </dgm:pt>
    <dgm:pt modelId="{1CD6484B-A106-4E3C-968B-9C9B659521A2}" type="pres">
      <dgm:prSet presAssocID="{869EF465-282B-4F30-B33F-C6638551566E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04388CCE-25A7-40CF-B4D8-72181AA0D466}" type="pres">
      <dgm:prSet presAssocID="{869EF465-282B-4F30-B33F-C6638551566E}" presName="negativeSpace" presStyleCnt="0"/>
      <dgm:spPr/>
    </dgm:pt>
    <dgm:pt modelId="{C8C165BA-241E-4869-A1B9-616D81F546AC}" type="pres">
      <dgm:prSet presAssocID="{869EF465-282B-4F30-B33F-C6638551566E}" presName="childText" presStyleLbl="conFgAcc1" presStyleIdx="3" presStyleCnt="7">
        <dgm:presLayoutVars>
          <dgm:bulletEnabled val="1"/>
        </dgm:presLayoutVars>
      </dgm:prSet>
      <dgm:spPr/>
    </dgm:pt>
    <dgm:pt modelId="{063429A5-DD43-4755-B87F-6625FAA7A21D}" type="pres">
      <dgm:prSet presAssocID="{4E9878DE-73CD-4195-B3AF-0D3218CA3BEB}" presName="spaceBetweenRectangles" presStyleCnt="0"/>
      <dgm:spPr/>
    </dgm:pt>
    <dgm:pt modelId="{9FB0540F-B3F3-4213-8EB9-893B14D2855D}" type="pres">
      <dgm:prSet presAssocID="{BA518471-5FE6-4C5D-AB05-B24FE8F7F5F8}" presName="parentLin" presStyleCnt="0"/>
      <dgm:spPr/>
    </dgm:pt>
    <dgm:pt modelId="{9BA80DFF-CFD6-40CE-AF25-D32C59E3EEF0}" type="pres">
      <dgm:prSet presAssocID="{BA518471-5FE6-4C5D-AB05-B24FE8F7F5F8}" presName="parentLeftMargin" presStyleLbl="node1" presStyleIdx="3" presStyleCnt="7"/>
      <dgm:spPr/>
    </dgm:pt>
    <dgm:pt modelId="{A9843E66-D097-4E9E-9C8D-DA78413EDFEC}" type="pres">
      <dgm:prSet presAssocID="{BA518471-5FE6-4C5D-AB05-B24FE8F7F5F8}" presName="parentText" presStyleLbl="node1" presStyleIdx="4" presStyleCnt="7" custScaleX="142857">
        <dgm:presLayoutVars>
          <dgm:chMax val="0"/>
          <dgm:bulletEnabled val="1"/>
        </dgm:presLayoutVars>
      </dgm:prSet>
      <dgm:spPr/>
    </dgm:pt>
    <dgm:pt modelId="{B9A54D65-96C4-4D37-A57D-8F8276E046CB}" type="pres">
      <dgm:prSet presAssocID="{BA518471-5FE6-4C5D-AB05-B24FE8F7F5F8}" presName="negativeSpace" presStyleCnt="0"/>
      <dgm:spPr/>
    </dgm:pt>
    <dgm:pt modelId="{4C9DE0DF-5FCD-4360-BA5F-6658E0D7FE2F}" type="pres">
      <dgm:prSet presAssocID="{BA518471-5FE6-4C5D-AB05-B24FE8F7F5F8}" presName="childText" presStyleLbl="conFgAcc1" presStyleIdx="4" presStyleCnt="7">
        <dgm:presLayoutVars>
          <dgm:bulletEnabled val="1"/>
        </dgm:presLayoutVars>
      </dgm:prSet>
      <dgm:spPr/>
    </dgm:pt>
    <dgm:pt modelId="{4012EFE2-57D3-47B9-A2A1-05DCF9FE00AC}" type="pres">
      <dgm:prSet presAssocID="{622E709D-EEE7-4DE7-A9A7-DC45BA01DA6E}" presName="spaceBetweenRectangles" presStyleCnt="0"/>
      <dgm:spPr/>
    </dgm:pt>
    <dgm:pt modelId="{D87EA3EA-D333-4775-A98B-2E757632F4C3}" type="pres">
      <dgm:prSet presAssocID="{66BE2FF7-8DEA-4533-B012-26A3719AA38C}" presName="parentLin" presStyleCnt="0"/>
      <dgm:spPr/>
    </dgm:pt>
    <dgm:pt modelId="{5500612B-57B0-4DEC-B17D-59876F120476}" type="pres">
      <dgm:prSet presAssocID="{66BE2FF7-8DEA-4533-B012-26A3719AA38C}" presName="parentLeftMargin" presStyleLbl="node1" presStyleIdx="4" presStyleCnt="7"/>
      <dgm:spPr/>
    </dgm:pt>
    <dgm:pt modelId="{05B3D855-553D-40F5-89D5-5C733D253E4B}" type="pres">
      <dgm:prSet presAssocID="{66BE2FF7-8DEA-4533-B012-26A3719AA38C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C1644B7C-C230-455B-A73E-DD4DB35C4D10}" type="pres">
      <dgm:prSet presAssocID="{66BE2FF7-8DEA-4533-B012-26A3719AA38C}" presName="negativeSpace" presStyleCnt="0"/>
      <dgm:spPr/>
    </dgm:pt>
    <dgm:pt modelId="{02516C8D-C248-4D1E-9A3B-D6D25F56E034}" type="pres">
      <dgm:prSet presAssocID="{66BE2FF7-8DEA-4533-B012-26A3719AA38C}" presName="childText" presStyleLbl="conFgAcc1" presStyleIdx="5" presStyleCnt="7">
        <dgm:presLayoutVars>
          <dgm:bulletEnabled val="1"/>
        </dgm:presLayoutVars>
      </dgm:prSet>
      <dgm:spPr/>
    </dgm:pt>
    <dgm:pt modelId="{DAD163B3-BFB7-4259-899B-A8DF15EA778B}" type="pres">
      <dgm:prSet presAssocID="{FB277D4D-497E-433F-80BA-1B2D3138758D}" presName="spaceBetweenRectangles" presStyleCnt="0"/>
      <dgm:spPr/>
    </dgm:pt>
    <dgm:pt modelId="{F9E27C83-8542-4997-A5B2-4D8F8B1A3691}" type="pres">
      <dgm:prSet presAssocID="{9A1B09CB-1504-45BD-A97B-9C040BC5C681}" presName="parentLin" presStyleCnt="0"/>
      <dgm:spPr/>
    </dgm:pt>
    <dgm:pt modelId="{5477C3C0-CCA8-4646-AA38-5F822C9189B7}" type="pres">
      <dgm:prSet presAssocID="{9A1B09CB-1504-45BD-A97B-9C040BC5C681}" presName="parentLeftMargin" presStyleLbl="node1" presStyleIdx="5" presStyleCnt="7"/>
      <dgm:spPr/>
    </dgm:pt>
    <dgm:pt modelId="{C6A3C36C-8E11-4EC9-9944-303DA9C045AB}" type="pres">
      <dgm:prSet presAssocID="{9A1B09CB-1504-45BD-A97B-9C040BC5C681}" presName="parentText" presStyleLbl="node1" presStyleIdx="6" presStyleCnt="7" custScaleX="142857">
        <dgm:presLayoutVars>
          <dgm:chMax val="0"/>
          <dgm:bulletEnabled val="1"/>
        </dgm:presLayoutVars>
      </dgm:prSet>
      <dgm:spPr/>
    </dgm:pt>
    <dgm:pt modelId="{87B440AD-3DB0-46C2-B6FD-109E7B502E39}" type="pres">
      <dgm:prSet presAssocID="{9A1B09CB-1504-45BD-A97B-9C040BC5C681}" presName="negativeSpace" presStyleCnt="0"/>
      <dgm:spPr/>
    </dgm:pt>
    <dgm:pt modelId="{69260A47-6810-4653-A487-27E32B9155A3}" type="pres">
      <dgm:prSet presAssocID="{9A1B09CB-1504-45BD-A97B-9C040BC5C68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ADFE71C-F6BA-4A32-AF2B-3430F87C15CB}" srcId="{B78EB8F9-EA91-4CCD-B308-5C56DB498731}" destId="{CA12A7B0-F434-4E31-8CCB-B979FBF1C11D}" srcOrd="0" destOrd="0" parTransId="{5D0077D2-1D5F-463A-9976-0086E165E3A6}" sibTransId="{4EFE0046-CBC9-4A63-81AB-6E84A25882C5}"/>
    <dgm:cxn modelId="{97B9CA1F-9E03-49A8-B21E-185DC72334A5}" type="presOf" srcId="{FFF6EB87-ADF1-4CFC-A6F4-8C0FA23E755F}" destId="{951EEDF5-BC1C-47C2-937C-A5E5C6D3007F}" srcOrd="0" destOrd="0" presId="urn:microsoft.com/office/officeart/2005/8/layout/list1"/>
    <dgm:cxn modelId="{E7865F21-0860-4800-BA08-91174C76EDBD}" type="presOf" srcId="{CA12A7B0-F434-4E31-8CCB-B979FBF1C11D}" destId="{C91EE0FB-BAEB-4873-8824-2BDB376519E8}" srcOrd="0" destOrd="0" presId="urn:microsoft.com/office/officeart/2005/8/layout/list1"/>
    <dgm:cxn modelId="{4F862622-F539-4A75-B93A-2CB971EBE8C8}" type="presOf" srcId="{B78EB8F9-EA91-4CCD-B308-5C56DB498731}" destId="{D2613000-37AF-48FA-B669-5D9CF2CC8977}" srcOrd="1" destOrd="0" presId="urn:microsoft.com/office/officeart/2005/8/layout/list1"/>
    <dgm:cxn modelId="{846F112D-C600-433A-B49D-6AA0C191D849}" type="presOf" srcId="{B1C7E2F2-03EA-469F-8D18-8A8B31130287}" destId="{FA680A62-FD21-4890-ABB7-999CAB21225E}" srcOrd="0" destOrd="0" presId="urn:microsoft.com/office/officeart/2005/8/layout/list1"/>
    <dgm:cxn modelId="{7415CA40-69F1-46B6-AE4E-F083CE586A2C}" srcId="{B1C7E2F2-03EA-469F-8D18-8A8B31130287}" destId="{B78EB8F9-EA91-4CCD-B308-5C56DB498731}" srcOrd="2" destOrd="0" parTransId="{D8607D8D-B087-4E7C-8910-9E7060A3F2C9}" sibTransId="{920D925D-214A-42F6-9506-0606EA238D73}"/>
    <dgm:cxn modelId="{90A4825C-1934-4ADF-8C7D-7A2DC1E13B21}" type="presOf" srcId="{9A1B09CB-1504-45BD-A97B-9C040BC5C681}" destId="{C6A3C36C-8E11-4EC9-9944-303DA9C045AB}" srcOrd="1" destOrd="0" presId="urn:microsoft.com/office/officeart/2005/8/layout/list1"/>
    <dgm:cxn modelId="{EC0F4969-E889-4666-B7E7-1517DAB6F089}" srcId="{B1C7E2F2-03EA-469F-8D18-8A8B31130287}" destId="{66BE2FF7-8DEA-4533-B012-26A3719AA38C}" srcOrd="5" destOrd="0" parTransId="{2210AD84-07CE-4D13-A729-EE0B998A5DC5}" sibTransId="{FB277D4D-497E-433F-80BA-1B2D3138758D}"/>
    <dgm:cxn modelId="{E2D44271-D019-4A4A-BC4B-B1FB10A0DB81}" srcId="{B1C7E2F2-03EA-469F-8D18-8A8B31130287}" destId="{869EF465-282B-4F30-B33F-C6638551566E}" srcOrd="3" destOrd="0" parTransId="{ABCEC697-0AC4-47EC-BE82-216C04ADB584}" sibTransId="{4E9878DE-73CD-4195-B3AF-0D3218CA3BEB}"/>
    <dgm:cxn modelId="{71B07373-7D54-49F4-9BC2-4F880555D27A}" type="presOf" srcId="{869EF465-282B-4F30-B33F-C6638551566E}" destId="{BEE8CFAD-3E6D-48D4-9E78-F6B209ECE8AB}" srcOrd="0" destOrd="0" presId="urn:microsoft.com/office/officeart/2005/8/layout/list1"/>
    <dgm:cxn modelId="{B966307B-87A6-4855-BE53-136295A4603C}" type="presOf" srcId="{F926D171-887E-478A-9457-C277A872BCEF}" destId="{FD9687C3-9EE2-41BC-BF63-B5E3FC778925}" srcOrd="1" destOrd="0" presId="urn:microsoft.com/office/officeart/2005/8/layout/list1"/>
    <dgm:cxn modelId="{FD7C8587-EAFD-42C5-B854-9CD14C528CB5}" type="presOf" srcId="{BA518471-5FE6-4C5D-AB05-B24FE8F7F5F8}" destId="{9BA80DFF-CFD6-40CE-AF25-D32C59E3EEF0}" srcOrd="0" destOrd="0" presId="urn:microsoft.com/office/officeart/2005/8/layout/list1"/>
    <dgm:cxn modelId="{A3B46D97-005C-4945-8CB8-D4FF8D772B9C}" srcId="{B1C7E2F2-03EA-469F-8D18-8A8B31130287}" destId="{F926D171-887E-478A-9457-C277A872BCEF}" srcOrd="1" destOrd="0" parTransId="{758FD04B-E98A-43C1-B087-087067370F10}" sibTransId="{61212AD4-35EC-4114-A372-1A9B967F2953}"/>
    <dgm:cxn modelId="{2241C29E-7AD7-4350-8FA3-2D389D941F5C}" srcId="{B1C7E2F2-03EA-469F-8D18-8A8B31130287}" destId="{BA518471-5FE6-4C5D-AB05-B24FE8F7F5F8}" srcOrd="4" destOrd="0" parTransId="{395C4ED1-16D8-464C-8BFE-FD564DB67BD0}" sibTransId="{622E709D-EEE7-4DE7-A9A7-DC45BA01DA6E}"/>
    <dgm:cxn modelId="{7497C59E-1A27-4611-A595-E6896721BC31}" type="presOf" srcId="{B78EB8F9-EA91-4CCD-B308-5C56DB498731}" destId="{55C84D24-CDCC-4625-BDAB-C34F5142B041}" srcOrd="0" destOrd="0" presId="urn:microsoft.com/office/officeart/2005/8/layout/list1"/>
    <dgm:cxn modelId="{7DA40EAD-3E93-4D20-AF43-4857D61F804B}" type="presOf" srcId="{869EF465-282B-4F30-B33F-C6638551566E}" destId="{1CD6484B-A106-4E3C-968B-9C9B659521A2}" srcOrd="1" destOrd="0" presId="urn:microsoft.com/office/officeart/2005/8/layout/list1"/>
    <dgm:cxn modelId="{73F958B6-D741-41C9-A010-335C5746E4E7}" type="presOf" srcId="{F926D171-887E-478A-9457-C277A872BCEF}" destId="{54510D04-289D-4AAB-B90E-D08FE4A55E38}" srcOrd="0" destOrd="0" presId="urn:microsoft.com/office/officeart/2005/8/layout/list1"/>
    <dgm:cxn modelId="{8EE78ABA-001C-4FBD-9456-D3206CABD4EB}" srcId="{B1C7E2F2-03EA-469F-8D18-8A8B31130287}" destId="{9A1B09CB-1504-45BD-A97B-9C040BC5C681}" srcOrd="6" destOrd="0" parTransId="{14C47B43-6B9A-4435-8E27-6FAB4BAE918F}" sibTransId="{B29BEC5E-DCFE-453E-B881-CD24F7A34D57}"/>
    <dgm:cxn modelId="{5FF2C8D4-BAAC-471C-A2CE-1E58BF773727}" type="presOf" srcId="{66BE2FF7-8DEA-4533-B012-26A3719AA38C}" destId="{05B3D855-553D-40F5-89D5-5C733D253E4B}" srcOrd="1" destOrd="0" presId="urn:microsoft.com/office/officeart/2005/8/layout/list1"/>
    <dgm:cxn modelId="{30DEADD8-BC6A-4D9C-8093-D727B09F746F}" srcId="{B1C7E2F2-03EA-469F-8D18-8A8B31130287}" destId="{FFF6EB87-ADF1-4CFC-A6F4-8C0FA23E755F}" srcOrd="0" destOrd="0" parTransId="{2767A30C-3796-46C4-9444-AC56D03E7A1E}" sibTransId="{D3CF0E94-0BA2-4D95-A36F-A2DC2FC40364}"/>
    <dgm:cxn modelId="{B216EFD9-6223-4E5F-80D0-EA072737F0F2}" type="presOf" srcId="{FFF6EB87-ADF1-4CFC-A6F4-8C0FA23E755F}" destId="{9E39EBBE-197C-4B83-A00B-FBD61B058B17}" srcOrd="1" destOrd="0" presId="urn:microsoft.com/office/officeart/2005/8/layout/list1"/>
    <dgm:cxn modelId="{C77F7DDD-6583-4B46-94AD-858B25D26B89}" type="presOf" srcId="{66BE2FF7-8DEA-4533-B012-26A3719AA38C}" destId="{5500612B-57B0-4DEC-B17D-59876F120476}" srcOrd="0" destOrd="0" presId="urn:microsoft.com/office/officeart/2005/8/layout/list1"/>
    <dgm:cxn modelId="{DA9542E2-475C-411B-948E-5C500AF02783}" type="presOf" srcId="{BA518471-5FE6-4C5D-AB05-B24FE8F7F5F8}" destId="{A9843E66-D097-4E9E-9C8D-DA78413EDFEC}" srcOrd="1" destOrd="0" presId="urn:microsoft.com/office/officeart/2005/8/layout/list1"/>
    <dgm:cxn modelId="{D70D32F0-1739-48AD-BD8F-DCAEFAF44A24}" type="presOf" srcId="{9A1B09CB-1504-45BD-A97B-9C040BC5C681}" destId="{5477C3C0-CCA8-4646-AA38-5F822C9189B7}" srcOrd="0" destOrd="0" presId="urn:microsoft.com/office/officeart/2005/8/layout/list1"/>
    <dgm:cxn modelId="{36DE6F99-08AB-4EF3-811C-8E85B0BAB701}" type="presParOf" srcId="{FA680A62-FD21-4890-ABB7-999CAB21225E}" destId="{BFF07840-53AA-490F-9D13-01EFDC088913}" srcOrd="0" destOrd="0" presId="urn:microsoft.com/office/officeart/2005/8/layout/list1"/>
    <dgm:cxn modelId="{1A10A55A-A04B-4002-9D2F-3B1E33EEED3B}" type="presParOf" srcId="{BFF07840-53AA-490F-9D13-01EFDC088913}" destId="{951EEDF5-BC1C-47C2-937C-A5E5C6D3007F}" srcOrd="0" destOrd="0" presId="urn:microsoft.com/office/officeart/2005/8/layout/list1"/>
    <dgm:cxn modelId="{545E80C1-04BD-49A6-9828-3CA78145DB72}" type="presParOf" srcId="{BFF07840-53AA-490F-9D13-01EFDC088913}" destId="{9E39EBBE-197C-4B83-A00B-FBD61B058B17}" srcOrd="1" destOrd="0" presId="urn:microsoft.com/office/officeart/2005/8/layout/list1"/>
    <dgm:cxn modelId="{FFAE9BBA-E981-41A9-96F9-1C466E72F686}" type="presParOf" srcId="{FA680A62-FD21-4890-ABB7-999CAB21225E}" destId="{E24F60FF-17BC-447F-A0A7-3B137458A336}" srcOrd="1" destOrd="0" presId="urn:microsoft.com/office/officeart/2005/8/layout/list1"/>
    <dgm:cxn modelId="{E5E01763-E30E-437F-9999-76BBA9D5E476}" type="presParOf" srcId="{FA680A62-FD21-4890-ABB7-999CAB21225E}" destId="{CC15A7D2-96A9-4A78-B8BD-2E188F89720A}" srcOrd="2" destOrd="0" presId="urn:microsoft.com/office/officeart/2005/8/layout/list1"/>
    <dgm:cxn modelId="{963E36CC-797D-4BD1-A4F0-E86CE674F421}" type="presParOf" srcId="{FA680A62-FD21-4890-ABB7-999CAB21225E}" destId="{43ACF651-5503-412F-B0FD-7E8AFA71A347}" srcOrd="3" destOrd="0" presId="urn:microsoft.com/office/officeart/2005/8/layout/list1"/>
    <dgm:cxn modelId="{0123E4A5-AD2D-4933-84D5-C1F2002796BB}" type="presParOf" srcId="{FA680A62-FD21-4890-ABB7-999CAB21225E}" destId="{2FFD2AF0-3E46-43A8-8F77-697E2429C235}" srcOrd="4" destOrd="0" presId="urn:microsoft.com/office/officeart/2005/8/layout/list1"/>
    <dgm:cxn modelId="{2A547CDA-7CDD-429B-BF0F-4D5BDDF8E2A9}" type="presParOf" srcId="{2FFD2AF0-3E46-43A8-8F77-697E2429C235}" destId="{54510D04-289D-4AAB-B90E-D08FE4A55E38}" srcOrd="0" destOrd="0" presId="urn:microsoft.com/office/officeart/2005/8/layout/list1"/>
    <dgm:cxn modelId="{4E01B7E6-4899-401A-8296-A30D0B7981BE}" type="presParOf" srcId="{2FFD2AF0-3E46-43A8-8F77-697E2429C235}" destId="{FD9687C3-9EE2-41BC-BF63-B5E3FC778925}" srcOrd="1" destOrd="0" presId="urn:microsoft.com/office/officeart/2005/8/layout/list1"/>
    <dgm:cxn modelId="{8DE4A613-D0BE-4115-93AD-8596633440FF}" type="presParOf" srcId="{FA680A62-FD21-4890-ABB7-999CAB21225E}" destId="{C65E24F4-8645-46A7-A5A8-96BF1A454C1F}" srcOrd="5" destOrd="0" presId="urn:microsoft.com/office/officeart/2005/8/layout/list1"/>
    <dgm:cxn modelId="{64620154-FA00-4EF0-A3FB-1CED944FB4F3}" type="presParOf" srcId="{FA680A62-FD21-4890-ABB7-999CAB21225E}" destId="{363978F3-B68D-4ACA-ADA7-2E81388887AA}" srcOrd="6" destOrd="0" presId="urn:microsoft.com/office/officeart/2005/8/layout/list1"/>
    <dgm:cxn modelId="{07417B1D-ABA0-4B27-9A36-4F612F6B5F1D}" type="presParOf" srcId="{FA680A62-FD21-4890-ABB7-999CAB21225E}" destId="{3E659C0C-03AF-4E0E-9E04-38A04B7ADCEF}" srcOrd="7" destOrd="0" presId="urn:microsoft.com/office/officeart/2005/8/layout/list1"/>
    <dgm:cxn modelId="{11682598-B91C-443B-8635-FB472D1797C4}" type="presParOf" srcId="{FA680A62-FD21-4890-ABB7-999CAB21225E}" destId="{7EA71A89-2B08-4680-8739-F5C76B537D0F}" srcOrd="8" destOrd="0" presId="urn:microsoft.com/office/officeart/2005/8/layout/list1"/>
    <dgm:cxn modelId="{01F4659E-509F-427D-A31D-4CFBBF3C1A70}" type="presParOf" srcId="{7EA71A89-2B08-4680-8739-F5C76B537D0F}" destId="{55C84D24-CDCC-4625-BDAB-C34F5142B041}" srcOrd="0" destOrd="0" presId="urn:microsoft.com/office/officeart/2005/8/layout/list1"/>
    <dgm:cxn modelId="{936AA82A-3C0A-4BF5-AA43-BFEFFB3BAE53}" type="presParOf" srcId="{7EA71A89-2B08-4680-8739-F5C76B537D0F}" destId="{D2613000-37AF-48FA-B669-5D9CF2CC8977}" srcOrd="1" destOrd="0" presId="urn:microsoft.com/office/officeart/2005/8/layout/list1"/>
    <dgm:cxn modelId="{C8893843-CCF6-451E-AA21-2E188E1E60CB}" type="presParOf" srcId="{FA680A62-FD21-4890-ABB7-999CAB21225E}" destId="{C845D06E-16FA-48EE-B481-C161E01427E4}" srcOrd="9" destOrd="0" presId="urn:microsoft.com/office/officeart/2005/8/layout/list1"/>
    <dgm:cxn modelId="{3CB7544D-1FAF-409D-BAFE-2891DAA68582}" type="presParOf" srcId="{FA680A62-FD21-4890-ABB7-999CAB21225E}" destId="{C91EE0FB-BAEB-4873-8824-2BDB376519E8}" srcOrd="10" destOrd="0" presId="urn:microsoft.com/office/officeart/2005/8/layout/list1"/>
    <dgm:cxn modelId="{E4A29C51-49AD-4382-8C0C-5E4B9129F34F}" type="presParOf" srcId="{FA680A62-FD21-4890-ABB7-999CAB21225E}" destId="{0A72F564-5133-414C-BE90-7D2E6723CD27}" srcOrd="11" destOrd="0" presId="urn:microsoft.com/office/officeart/2005/8/layout/list1"/>
    <dgm:cxn modelId="{47C42F4D-1D40-447E-8D1C-71DEC8DAAF12}" type="presParOf" srcId="{FA680A62-FD21-4890-ABB7-999CAB21225E}" destId="{9AC89217-1518-44E0-8345-7AB3C1A78CC9}" srcOrd="12" destOrd="0" presId="urn:microsoft.com/office/officeart/2005/8/layout/list1"/>
    <dgm:cxn modelId="{34AAADA7-A8A4-4589-BEFA-54C2052FE78A}" type="presParOf" srcId="{9AC89217-1518-44E0-8345-7AB3C1A78CC9}" destId="{BEE8CFAD-3E6D-48D4-9E78-F6B209ECE8AB}" srcOrd="0" destOrd="0" presId="urn:microsoft.com/office/officeart/2005/8/layout/list1"/>
    <dgm:cxn modelId="{6BB7FDDA-0EB9-4CF8-BBFC-93C10768075A}" type="presParOf" srcId="{9AC89217-1518-44E0-8345-7AB3C1A78CC9}" destId="{1CD6484B-A106-4E3C-968B-9C9B659521A2}" srcOrd="1" destOrd="0" presId="urn:microsoft.com/office/officeart/2005/8/layout/list1"/>
    <dgm:cxn modelId="{B77AF2FC-5A7B-4D92-8CFF-D0B3675D2386}" type="presParOf" srcId="{FA680A62-FD21-4890-ABB7-999CAB21225E}" destId="{04388CCE-25A7-40CF-B4D8-72181AA0D466}" srcOrd="13" destOrd="0" presId="urn:microsoft.com/office/officeart/2005/8/layout/list1"/>
    <dgm:cxn modelId="{D8E7C1BD-02EB-4081-8C7D-2650A0B757A4}" type="presParOf" srcId="{FA680A62-FD21-4890-ABB7-999CAB21225E}" destId="{C8C165BA-241E-4869-A1B9-616D81F546AC}" srcOrd="14" destOrd="0" presId="urn:microsoft.com/office/officeart/2005/8/layout/list1"/>
    <dgm:cxn modelId="{3F70D400-87DB-484B-97ED-754C282224AA}" type="presParOf" srcId="{FA680A62-FD21-4890-ABB7-999CAB21225E}" destId="{063429A5-DD43-4755-B87F-6625FAA7A21D}" srcOrd="15" destOrd="0" presId="urn:microsoft.com/office/officeart/2005/8/layout/list1"/>
    <dgm:cxn modelId="{A4BF9601-4FD6-41C7-B733-13E48AA2587C}" type="presParOf" srcId="{FA680A62-FD21-4890-ABB7-999CAB21225E}" destId="{9FB0540F-B3F3-4213-8EB9-893B14D2855D}" srcOrd="16" destOrd="0" presId="urn:microsoft.com/office/officeart/2005/8/layout/list1"/>
    <dgm:cxn modelId="{260BFCC9-C4BE-4968-959A-521E3937967D}" type="presParOf" srcId="{9FB0540F-B3F3-4213-8EB9-893B14D2855D}" destId="{9BA80DFF-CFD6-40CE-AF25-D32C59E3EEF0}" srcOrd="0" destOrd="0" presId="urn:microsoft.com/office/officeart/2005/8/layout/list1"/>
    <dgm:cxn modelId="{CF0E0926-C99A-440C-83D5-029DCDA4B9BC}" type="presParOf" srcId="{9FB0540F-B3F3-4213-8EB9-893B14D2855D}" destId="{A9843E66-D097-4E9E-9C8D-DA78413EDFEC}" srcOrd="1" destOrd="0" presId="urn:microsoft.com/office/officeart/2005/8/layout/list1"/>
    <dgm:cxn modelId="{EFCD1555-3D35-4144-8D98-80279CA9E8F8}" type="presParOf" srcId="{FA680A62-FD21-4890-ABB7-999CAB21225E}" destId="{B9A54D65-96C4-4D37-A57D-8F8276E046CB}" srcOrd="17" destOrd="0" presId="urn:microsoft.com/office/officeart/2005/8/layout/list1"/>
    <dgm:cxn modelId="{F00EE82D-FEFD-4EEB-8A20-43D4A066F749}" type="presParOf" srcId="{FA680A62-FD21-4890-ABB7-999CAB21225E}" destId="{4C9DE0DF-5FCD-4360-BA5F-6658E0D7FE2F}" srcOrd="18" destOrd="0" presId="urn:microsoft.com/office/officeart/2005/8/layout/list1"/>
    <dgm:cxn modelId="{270B0048-82EA-4D98-A2F7-64E5058FFF76}" type="presParOf" srcId="{FA680A62-FD21-4890-ABB7-999CAB21225E}" destId="{4012EFE2-57D3-47B9-A2A1-05DCF9FE00AC}" srcOrd="19" destOrd="0" presId="urn:microsoft.com/office/officeart/2005/8/layout/list1"/>
    <dgm:cxn modelId="{FB9BCD88-0D9D-4E26-AC10-C9F9D64D6753}" type="presParOf" srcId="{FA680A62-FD21-4890-ABB7-999CAB21225E}" destId="{D87EA3EA-D333-4775-A98B-2E757632F4C3}" srcOrd="20" destOrd="0" presId="urn:microsoft.com/office/officeart/2005/8/layout/list1"/>
    <dgm:cxn modelId="{B3036B78-8117-484D-8965-82721A300AD6}" type="presParOf" srcId="{D87EA3EA-D333-4775-A98B-2E757632F4C3}" destId="{5500612B-57B0-4DEC-B17D-59876F120476}" srcOrd="0" destOrd="0" presId="urn:microsoft.com/office/officeart/2005/8/layout/list1"/>
    <dgm:cxn modelId="{43C90F84-6D30-4F34-86E3-0A1916F8E367}" type="presParOf" srcId="{D87EA3EA-D333-4775-A98B-2E757632F4C3}" destId="{05B3D855-553D-40F5-89D5-5C733D253E4B}" srcOrd="1" destOrd="0" presId="urn:microsoft.com/office/officeart/2005/8/layout/list1"/>
    <dgm:cxn modelId="{785E935B-6049-45D9-BA4F-91E5F46A337C}" type="presParOf" srcId="{FA680A62-FD21-4890-ABB7-999CAB21225E}" destId="{C1644B7C-C230-455B-A73E-DD4DB35C4D10}" srcOrd="21" destOrd="0" presId="urn:microsoft.com/office/officeart/2005/8/layout/list1"/>
    <dgm:cxn modelId="{72CDB4A3-BD1B-427B-B175-8D220D52306C}" type="presParOf" srcId="{FA680A62-FD21-4890-ABB7-999CAB21225E}" destId="{02516C8D-C248-4D1E-9A3B-D6D25F56E034}" srcOrd="22" destOrd="0" presId="urn:microsoft.com/office/officeart/2005/8/layout/list1"/>
    <dgm:cxn modelId="{68851C43-9035-4607-B3D5-805FAB6A3435}" type="presParOf" srcId="{FA680A62-FD21-4890-ABB7-999CAB21225E}" destId="{DAD163B3-BFB7-4259-899B-A8DF15EA778B}" srcOrd="23" destOrd="0" presId="urn:microsoft.com/office/officeart/2005/8/layout/list1"/>
    <dgm:cxn modelId="{6C6C0E7A-D282-4AC5-B755-8C0F6E478751}" type="presParOf" srcId="{FA680A62-FD21-4890-ABB7-999CAB21225E}" destId="{F9E27C83-8542-4997-A5B2-4D8F8B1A3691}" srcOrd="24" destOrd="0" presId="urn:microsoft.com/office/officeart/2005/8/layout/list1"/>
    <dgm:cxn modelId="{57AD6D11-2DFB-48E6-A9A8-AF3929237B5B}" type="presParOf" srcId="{F9E27C83-8542-4997-A5B2-4D8F8B1A3691}" destId="{5477C3C0-CCA8-4646-AA38-5F822C9189B7}" srcOrd="0" destOrd="0" presId="urn:microsoft.com/office/officeart/2005/8/layout/list1"/>
    <dgm:cxn modelId="{1F8CCA5C-018C-4C1B-AEDE-C72488CD29AA}" type="presParOf" srcId="{F9E27C83-8542-4997-A5B2-4D8F8B1A3691}" destId="{C6A3C36C-8E11-4EC9-9944-303DA9C045AB}" srcOrd="1" destOrd="0" presId="urn:microsoft.com/office/officeart/2005/8/layout/list1"/>
    <dgm:cxn modelId="{9F55C36F-C048-44AD-B8DF-5427072CDC27}" type="presParOf" srcId="{FA680A62-FD21-4890-ABB7-999CAB21225E}" destId="{87B440AD-3DB0-46C2-B6FD-109E7B502E39}" srcOrd="25" destOrd="0" presId="urn:microsoft.com/office/officeart/2005/8/layout/list1"/>
    <dgm:cxn modelId="{16EDBBDE-1FE0-4A98-8BE3-281B88412607}" type="presParOf" srcId="{FA680A62-FD21-4890-ABB7-999CAB21225E}" destId="{69260A47-6810-4653-A487-27E32B9155A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5A7D2-96A9-4A78-B8BD-2E188F89720A}">
      <dsp:nvSpPr>
        <dsp:cNvPr id="0" name=""/>
        <dsp:cNvSpPr/>
      </dsp:nvSpPr>
      <dsp:spPr>
        <a:xfrm>
          <a:off x="0" y="178870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9EBBE-197C-4B83-A00B-FBD61B058B17}">
      <dsp:nvSpPr>
        <dsp:cNvPr id="0" name=""/>
        <dsp:cNvSpPr/>
      </dsp:nvSpPr>
      <dsp:spPr>
        <a:xfrm>
          <a:off x="318337" y="16510"/>
          <a:ext cx="6366748" cy="32472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País: República El Salvador </a:t>
          </a:r>
        </a:p>
      </dsp:txBody>
      <dsp:txXfrm>
        <a:off x="334189" y="32362"/>
        <a:ext cx="6335044" cy="293016"/>
      </dsp:txXfrm>
    </dsp:sp>
    <dsp:sp modelId="{363978F3-B68D-4ACA-ADA7-2E81388887AA}">
      <dsp:nvSpPr>
        <dsp:cNvPr id="0" name=""/>
        <dsp:cNvSpPr/>
      </dsp:nvSpPr>
      <dsp:spPr>
        <a:xfrm>
          <a:off x="0" y="154287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58855"/>
              <a:satOff val="2474"/>
              <a:lumOff val="12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687C3-9EE2-41BC-BF63-B5E3FC778925}">
      <dsp:nvSpPr>
        <dsp:cNvPr id="0" name=""/>
        <dsp:cNvSpPr/>
      </dsp:nvSpPr>
      <dsp:spPr>
        <a:xfrm>
          <a:off x="318011" y="515470"/>
          <a:ext cx="6366451" cy="1189764"/>
        </a:xfrm>
        <a:prstGeom prst="roundRect">
          <a:avLst/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Título: </a:t>
          </a:r>
          <a:r>
            <a:rPr lang="es-SV" sz="1600" b="1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Fortalecimiento de las respuestas nacionales de la TB y el VIH, con especial atención a las poblaciones clave y alineación con los objetivos internacionales para ambas enfermedades</a:t>
          </a:r>
        </a:p>
      </dsp:txBody>
      <dsp:txXfrm>
        <a:off x="376090" y="573549"/>
        <a:ext cx="6250293" cy="1073606"/>
      </dsp:txXfrm>
    </dsp:sp>
    <dsp:sp modelId="{C91EE0FB-BAEB-4873-8824-2BDB376519E8}">
      <dsp:nvSpPr>
        <dsp:cNvPr id="0" name=""/>
        <dsp:cNvSpPr/>
      </dsp:nvSpPr>
      <dsp:spPr>
        <a:xfrm>
          <a:off x="0" y="204183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17709"/>
              <a:satOff val="4947"/>
              <a:lumOff val="24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964" tIns="229108" rIns="51896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SV" sz="2000" kern="1200" dirty="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sp:txBody>
      <dsp:txXfrm>
        <a:off x="0" y="2041834"/>
        <a:ext cx="6686725" cy="277200"/>
      </dsp:txXfrm>
    </dsp:sp>
    <dsp:sp modelId="{D2613000-37AF-48FA-B669-5D9CF2CC8977}">
      <dsp:nvSpPr>
        <dsp:cNvPr id="0" name=""/>
        <dsp:cNvSpPr/>
      </dsp:nvSpPr>
      <dsp:spPr>
        <a:xfrm>
          <a:off x="318337" y="1879474"/>
          <a:ext cx="6366748" cy="324720"/>
        </a:xfrm>
        <a:prstGeom prst="roundRect">
          <a:avLst/>
        </a:prstGeom>
        <a:solidFill>
          <a:schemeClr val="accent2">
            <a:shade val="50000"/>
            <a:hueOff val="-337813"/>
            <a:satOff val="4447"/>
            <a:lumOff val="26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Código  SLV-C-MOH </a:t>
          </a:r>
        </a:p>
      </dsp:txBody>
      <dsp:txXfrm>
        <a:off x="334189" y="1895326"/>
        <a:ext cx="6335044" cy="293016"/>
      </dsp:txXfrm>
    </dsp:sp>
    <dsp:sp modelId="{C8C165BA-241E-4869-A1B9-616D81F546AC}">
      <dsp:nvSpPr>
        <dsp:cNvPr id="0" name=""/>
        <dsp:cNvSpPr/>
      </dsp:nvSpPr>
      <dsp:spPr>
        <a:xfrm>
          <a:off x="0" y="254079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76564"/>
              <a:satOff val="7421"/>
              <a:lumOff val="369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6484B-A106-4E3C-968B-9C9B659521A2}">
      <dsp:nvSpPr>
        <dsp:cNvPr id="0" name=""/>
        <dsp:cNvSpPr/>
      </dsp:nvSpPr>
      <dsp:spPr>
        <a:xfrm>
          <a:off x="318337" y="2378434"/>
          <a:ext cx="6366748" cy="324720"/>
        </a:xfrm>
        <a:prstGeom prst="roundRect">
          <a:avLst/>
        </a:prstGeom>
        <a:solidFill>
          <a:schemeClr val="accent2">
            <a:shade val="50000"/>
            <a:hueOff val="-506720"/>
            <a:satOff val="6671"/>
            <a:lumOff val="399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Componentes:  VIH y Tuberculosis  </a:t>
          </a:r>
        </a:p>
      </dsp:txBody>
      <dsp:txXfrm>
        <a:off x="334189" y="2394286"/>
        <a:ext cx="6335044" cy="293016"/>
      </dsp:txXfrm>
    </dsp:sp>
    <dsp:sp modelId="{4C9DE0DF-5FCD-4360-BA5F-6658E0D7FE2F}">
      <dsp:nvSpPr>
        <dsp:cNvPr id="0" name=""/>
        <dsp:cNvSpPr/>
      </dsp:nvSpPr>
      <dsp:spPr>
        <a:xfrm>
          <a:off x="0" y="303975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76564"/>
              <a:satOff val="7421"/>
              <a:lumOff val="369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43E66-D097-4E9E-9C8D-DA78413EDFEC}">
      <dsp:nvSpPr>
        <dsp:cNvPr id="0" name=""/>
        <dsp:cNvSpPr/>
      </dsp:nvSpPr>
      <dsp:spPr>
        <a:xfrm>
          <a:off x="318337" y="2877394"/>
          <a:ext cx="6366748" cy="324720"/>
        </a:xfrm>
        <a:prstGeom prst="roundRect">
          <a:avLst/>
        </a:prstGeom>
        <a:solidFill>
          <a:schemeClr val="accent2">
            <a:shade val="50000"/>
            <a:hueOff val="-506720"/>
            <a:satOff val="6671"/>
            <a:lumOff val="399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Receptor Principal: Ministerio de Salud </a:t>
          </a:r>
        </a:p>
      </dsp:txBody>
      <dsp:txXfrm>
        <a:off x="334189" y="2893246"/>
        <a:ext cx="6335044" cy="293016"/>
      </dsp:txXfrm>
    </dsp:sp>
    <dsp:sp modelId="{02516C8D-C248-4D1E-9A3B-D6D25F56E034}">
      <dsp:nvSpPr>
        <dsp:cNvPr id="0" name=""/>
        <dsp:cNvSpPr/>
      </dsp:nvSpPr>
      <dsp:spPr>
        <a:xfrm>
          <a:off x="0" y="353871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17709"/>
              <a:satOff val="4947"/>
              <a:lumOff val="24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3D855-553D-40F5-89D5-5C733D253E4B}">
      <dsp:nvSpPr>
        <dsp:cNvPr id="0" name=""/>
        <dsp:cNvSpPr/>
      </dsp:nvSpPr>
      <dsp:spPr>
        <a:xfrm>
          <a:off x="318337" y="3376354"/>
          <a:ext cx="6366748" cy="324720"/>
        </a:xfrm>
        <a:prstGeom prst="roundRect">
          <a:avLst/>
        </a:prstGeom>
        <a:solidFill>
          <a:schemeClr val="accent2">
            <a:shade val="50000"/>
            <a:hueOff val="-337813"/>
            <a:satOff val="4447"/>
            <a:lumOff val="26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Período implementación: 01 de enero 2022 hasta 31 diciembre 2024</a:t>
          </a:r>
        </a:p>
      </dsp:txBody>
      <dsp:txXfrm>
        <a:off x="334189" y="3392206"/>
        <a:ext cx="6335044" cy="293016"/>
      </dsp:txXfrm>
    </dsp:sp>
    <dsp:sp modelId="{69260A47-6810-4653-A487-27E32B9155A3}">
      <dsp:nvSpPr>
        <dsp:cNvPr id="0" name=""/>
        <dsp:cNvSpPr/>
      </dsp:nvSpPr>
      <dsp:spPr>
        <a:xfrm>
          <a:off x="0" y="4037674"/>
          <a:ext cx="668672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58855"/>
              <a:satOff val="2474"/>
              <a:lumOff val="12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3C36C-8E11-4EC9-9944-303DA9C045AB}">
      <dsp:nvSpPr>
        <dsp:cNvPr id="0" name=""/>
        <dsp:cNvSpPr/>
      </dsp:nvSpPr>
      <dsp:spPr>
        <a:xfrm>
          <a:off x="318337" y="3875314"/>
          <a:ext cx="6366748" cy="324720"/>
        </a:xfrm>
        <a:prstGeom prst="roundRect">
          <a:avLst/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20" tIns="0" rIns="1769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Monto convenio:  </a:t>
          </a:r>
          <a:r>
            <a:rPr lang="es-SV" sz="2000" b="1" kern="1200" dirty="0">
              <a:solidFill>
                <a:schemeClr val="tx1">
                  <a:lumMod val="95000"/>
                  <a:lumOff val="5000"/>
                </a:schemeClr>
              </a:solidFill>
              <a:latin typeface="Bembo Std" panose="02020605060306020A03" pitchFamily="18" charset="0"/>
            </a:rPr>
            <a:t>$14,302,129.00</a:t>
          </a:r>
        </a:p>
      </dsp:txBody>
      <dsp:txXfrm>
        <a:off x="334189" y="3891166"/>
        <a:ext cx="6335044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3764A-DBAA-4465-B182-419468396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A648CD-9404-444B-9962-FA6849D4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AB785-40EA-4355-B2B0-0EF0DE6D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51AFE-BEB7-438A-80B2-95F185D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4039B-927D-4C6A-98D6-867D7CB1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719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FE1F0-9D05-4E63-91BE-F6E518A1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4C4B22-BC1B-4BFD-9CF2-FB1CABBC8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02277-4754-4412-AE4D-857DF525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96AD9-D6F6-4E17-A719-F9B428A8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0D23D-E311-4E60-B256-E2C8E3AC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700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457B98-04BC-4738-B88D-CE29759D3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FEB3BC-BE57-4DE0-9E57-2195D0C5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CA856-89D9-4F2B-AFEA-43B76690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E07F3-873D-4F13-AE65-DE34E05F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2ED4E-0BFC-442E-A4AF-26F2C3B8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676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515B-2E83-4681-807C-70DC2119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644925-C456-486B-A10C-80E565CB6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BF1FF1-6992-4259-9676-F1A04E95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E345D-30A3-419F-9B1C-C9FD1300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5C2997-4CC0-4E81-B37E-CDE64309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175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1BFB7-AB53-40C2-987A-25CEAA3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B2A0AC-0A51-44B6-9A5C-325F16F8F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392AC-CF66-4970-8CCA-E3425942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DA88BF-DBC6-4303-8F6E-9E910ADA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125C7-27D2-4DCC-9B9D-6F3DA272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792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4C2B0-7399-4EDD-B34B-8EA813B6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D8D4C1-97A1-4133-B9C6-731331CE1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AC143E-CC31-44FD-BD7C-9BE7D6F5E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275ECB-7854-4179-ACBB-C64BE404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70C9FE-5B03-45E0-A562-35ADF84D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42FDD8-6B82-4E9B-BA8F-6D73D030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121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15993-6BFB-4D89-A8F6-24A66434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B7D5E0-4FFC-498E-9B2E-D84CA2CF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7EBC50-C434-4660-ADAE-850D5F2C9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56E7AE-30CC-47CF-BCCB-86A8BDCF9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4387DE-FE64-4D0D-AB7C-221BCBDE2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2FB4C9-CC11-406B-91D1-F16AD90C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BAAEFB-649B-4514-963E-3CB119FD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6F59C5-90F5-4D65-A706-6E0B1D61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104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10508-3F4D-4D9D-B6FB-1D35EB41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319F57-D0D9-4472-A86B-5F240B11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9F0817-D93B-4330-A501-B27CED16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CCFC9C-36C7-4F69-8E3F-CBC0C545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90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EA1A4E-0C29-468B-B3D7-7719940C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ED9C55-6177-42EB-AFB7-C137351F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6E970F-837B-49B9-9663-ACA4EF27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983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33B06-F88B-4813-AAAC-565F4FA6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D69BE-4DB8-4E2C-BDA4-C919AC50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79AD5F-98E3-4498-B54A-A7BC1600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7F5C93-0D1A-4F70-B182-024E8B6B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EACC16-0E8D-47F3-9FC4-388CD7E6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AFCBE2-E5FE-4509-8D76-65F262B3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4813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1ADE3-9881-465C-8CA4-AF07257E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5858D9-0B0B-45C5-9CCD-C375254C9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A9C10D-F67D-498A-AF1A-95E3CC5BF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E3B552-DB83-4669-A2EA-67B6A757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019C24-E564-463C-B91A-5EF9134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8AB6F1-F6A5-41B6-914C-BCE233A1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732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BA9A92-4A47-4FE4-A56D-6F32ABEC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C4C17-884A-4D25-A0EC-E297E774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FE0BF-7DAD-4BBB-8628-7A882D7DA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78FD-E1E5-411B-8C3F-F723A7DFAEB3}" type="datetimeFigureOut">
              <a:rPr lang="es-SV" smtClean="0"/>
              <a:t>18/8/2022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4BC57-59A4-49C3-89A0-20C207DE0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737615-C8D9-4107-9820-B993BAD8F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990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268" y="1839989"/>
            <a:ext cx="9895951" cy="42937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Proyecto SLV-C-MOH 2022-2024 </a:t>
            </a: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r>
              <a:rPr lang="es-MX" sz="27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Título</a:t>
            </a:r>
            <a:br>
              <a:rPr lang="es-MX" sz="27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r>
              <a:rPr lang="es-SV" sz="27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Fortalecimiento de las respuestas nacionales de la TB y el VIH, con especial atención a las poblaciones clave y alineación con los objetivos internacionales para ambas enfermedades</a:t>
            </a:r>
            <a:br>
              <a:rPr lang="es-SV" sz="27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endParaRPr lang="en-US" sz="4800" b="1" kern="1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3BE72A-5235-4681-884B-DBFDAE136FC9}"/>
              </a:ext>
            </a:extLst>
          </p:cNvPr>
          <p:cNvSpPr txBox="1"/>
          <p:nvPr/>
        </p:nvSpPr>
        <p:spPr>
          <a:xfrm>
            <a:off x="2677679" y="5524661"/>
            <a:ext cx="7295987" cy="54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Bembo Std" panose="02020605060306020A03" pitchFamily="18" charset="0"/>
                <a:cs typeface="Arial" panose="020B0604020202020204" pitchFamily="34" charset="0"/>
              </a:rPr>
              <a:t>RP Ministerio de Salud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3781FB-0BDD-410C-BE48-AB3468B1B96E}"/>
              </a:ext>
            </a:extLst>
          </p:cNvPr>
          <p:cNvSpPr txBox="1"/>
          <p:nvPr/>
        </p:nvSpPr>
        <p:spPr>
          <a:xfrm>
            <a:off x="8883941" y="472204"/>
            <a:ext cx="306198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18</a:t>
            </a:r>
            <a:r>
              <a:rPr lang="en-US" sz="1800" b="1" dirty="0">
                <a:solidFill>
                  <a:schemeClr val="bg1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Agosto</a:t>
            </a:r>
            <a:r>
              <a:rPr lang="en-US" sz="1800" b="1" dirty="0">
                <a:solidFill>
                  <a:schemeClr val="bg1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 2022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5D0CC1-96FF-4A52-8AC1-9A180A11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" y="1594050"/>
            <a:ext cx="2438611" cy="1237595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0E654214-4615-4653-ACF0-6094D2ABF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483" y="1597914"/>
            <a:ext cx="2255606" cy="7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PLAN DE TRABAJO  VIH  2022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B76708-489B-A0C0-F8A9-F9C4C6FC9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23" t="26422" r="20872" b="8012"/>
          <a:stretch/>
        </p:blipFill>
        <p:spPr>
          <a:xfrm>
            <a:off x="1182848" y="1082180"/>
            <a:ext cx="10872132" cy="57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7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PLAN DE TRABAJO  TB  2022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ADF26AC-5D6D-71E1-4D17-A3E8981096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30" t="19939" r="21009" b="15597"/>
          <a:stretch/>
        </p:blipFill>
        <p:spPr>
          <a:xfrm>
            <a:off x="1249959" y="808311"/>
            <a:ext cx="10310070" cy="58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PLAN DE TRABAJO  COVID   2022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6BF2B9A-D071-2ACF-39D3-51FF0944F2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86" t="29236" r="20940" b="19755"/>
          <a:stretch/>
        </p:blipFill>
        <p:spPr>
          <a:xfrm>
            <a:off x="1247947" y="1434517"/>
            <a:ext cx="10203025" cy="49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2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1012055" y="861210"/>
            <a:ext cx="8954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Convenio Subvención SLV-C-MOH </a:t>
            </a: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2022-2024</a:t>
            </a: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</a:p>
        </p:txBody>
      </p:sp>
      <p:pic>
        <p:nvPicPr>
          <p:cNvPr id="9" name="Imagen 1" descr="image001">
            <a:extLst>
              <a:ext uri="{FF2B5EF4-FFF2-40B4-BE49-F238E27FC236}">
                <a16:creationId xmlns:a16="http://schemas.microsoft.com/office/drawing/2014/main" id="{04C34BB5-0127-485F-9F76-32ADC38D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27A5C51-04D9-43D1-A03F-64D6E2CAF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5008"/>
              </p:ext>
            </p:extLst>
          </p:nvPr>
        </p:nvGraphicFramePr>
        <p:xfrm>
          <a:off x="838200" y="1845577"/>
          <a:ext cx="6686725" cy="433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CA17B6BB-1F9B-4AFE-B0BB-A868A07CED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238" t="55113" r="46780" b="24817"/>
          <a:stretch/>
        </p:blipFill>
        <p:spPr>
          <a:xfrm>
            <a:off x="8126618" y="1031846"/>
            <a:ext cx="3768971" cy="51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88598145-FFB2-460A-B0B9-2D8FB89D96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ABF1DC4-CA04-40EE-AA58-09EFE91D83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064799" y="393769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09A5D0-52D0-45B3-8EF3-28421DA2602F}"/>
              </a:ext>
            </a:extLst>
          </p:cNvPr>
          <p:cNvSpPr txBox="1"/>
          <p:nvPr/>
        </p:nvSpPr>
        <p:spPr>
          <a:xfrm>
            <a:off x="2227034" y="28993"/>
            <a:ext cx="7518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0" u="none" strike="noStrike" dirty="0">
                <a:effectLst/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s-SV" sz="24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Documento Proyecto (PRODOC)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Convenio PNUD MINSAL 2022- 2024</a:t>
            </a:r>
          </a:p>
        </p:txBody>
      </p:sp>
      <p:pic>
        <p:nvPicPr>
          <p:cNvPr id="10" name="Imagen 1" descr="image001">
            <a:extLst>
              <a:ext uri="{FF2B5EF4-FFF2-40B4-BE49-F238E27FC236}">
                <a16:creationId xmlns:a16="http://schemas.microsoft.com/office/drawing/2014/main" id="{0DF13CE7-0278-4059-BE6A-377BADF1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" y="234892"/>
            <a:ext cx="2371288" cy="9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148DBC7-985E-4AFE-A0D8-9DEF2EDA2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94" y="0"/>
            <a:ext cx="2255606" cy="772285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C713A58-A85A-DF57-91E7-30A15D8E0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0408" t="11062" r="31203" b="3724"/>
          <a:stretch/>
        </p:blipFill>
        <p:spPr>
          <a:xfrm>
            <a:off x="3028425" y="1258315"/>
            <a:ext cx="5687735" cy="5670471"/>
          </a:xfrm>
        </p:spPr>
      </p:pic>
    </p:spTree>
    <p:extLst>
      <p:ext uri="{BB962C8B-B14F-4D97-AF65-F5344CB8AC3E}">
        <p14:creationId xmlns:p14="http://schemas.microsoft.com/office/powerpoint/2010/main" val="93038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 rot="5400000">
            <a:off x="5508125" y="-2401671"/>
            <a:ext cx="1477328" cy="65977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Planificación adquisiciones  </a:t>
            </a:r>
          </a:p>
          <a:p>
            <a:pPr algn="ctr"/>
            <a:endParaRPr lang="es-SV" sz="36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22382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6463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A1ACA9-530E-4F49-8171-8A75B281D017}"/>
              </a:ext>
            </a:extLst>
          </p:cNvPr>
          <p:cNvSpPr txBox="1"/>
          <p:nvPr/>
        </p:nvSpPr>
        <p:spPr>
          <a:xfrm>
            <a:off x="545284" y="1875224"/>
            <a:ext cx="109476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Proyecto se ejecuta bajo la modalidad de Implementación Nacional (NIM), actuando como el Asociado en la Implementación el Ministerio de Salud (MINSAL).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contribuir al logro de los resultados previstos del proyecto, a solicitud del MINSAL, el PNUD facilitará la asesoría programática y asistencia técnica pertinente, sobre la base de las mejores prácticas nacionales e internacionales</a:t>
            </a:r>
          </a:p>
          <a:p>
            <a:endParaRPr lang="es-E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proyecto será ejecutado siguiendo planes operativos anuales de trabajo (POA o AWP por sus siglas en inglés) los cuales son aprobados y ratificados por los miembros de la Junta Ejecutiva del proyecto a inicios de cada año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Métodos de compras: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Convenio LTA, Recompras.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iempos de cumplimiento de los procesos de acuerdo a la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Normativa  de adquisiciones del Programa para Desarrollo de Naciones Unidas (PNUD)</a:t>
            </a:r>
          </a:p>
          <a:p>
            <a:endParaRPr lang="es-E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0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88598145-FFB2-460A-B0B9-2D8FB89D96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 descr="&quot;&quot;">
            <a:extLst>
              <a:ext uri="{FF2B5EF4-FFF2-40B4-BE49-F238E27FC236}">
                <a16:creationId xmlns:a16="http://schemas.microsoft.com/office/drawing/2014/main" id="{61F73F7C-38DF-42E8-BE6F-454BC7FDAB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74863"/>
            <a:ext cx="12192000" cy="4783137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ABF1DC4-CA04-40EE-AA58-09EFE91D83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064799" y="393769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09A5D0-52D0-45B3-8EF3-28421DA2602F}"/>
              </a:ext>
            </a:extLst>
          </p:cNvPr>
          <p:cNvSpPr txBox="1"/>
          <p:nvPr/>
        </p:nvSpPr>
        <p:spPr>
          <a:xfrm>
            <a:off x="2799682" y="886161"/>
            <a:ext cx="80851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0" u="none" strike="noStrike" dirty="0">
                <a:effectLst/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CONVENIO NIM PNUD MINSAL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PLAN DE COMPRAS AÑO 2022 </a:t>
            </a:r>
          </a:p>
        </p:txBody>
      </p:sp>
      <p:pic>
        <p:nvPicPr>
          <p:cNvPr id="10" name="Imagen 1" descr="image001">
            <a:extLst>
              <a:ext uri="{FF2B5EF4-FFF2-40B4-BE49-F238E27FC236}">
                <a16:creationId xmlns:a16="http://schemas.microsoft.com/office/drawing/2014/main" id="{0DF13CE7-0278-4059-BE6A-377BADF1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2"/>
            <a:ext cx="2438400" cy="113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072A37E1-8001-F48C-8C40-03BF552E9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837584"/>
              </p:ext>
            </p:extLst>
          </p:nvPr>
        </p:nvGraphicFramePr>
        <p:xfrm>
          <a:off x="838200" y="2239860"/>
          <a:ext cx="10515600" cy="251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8949980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3891132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417932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7695606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82902526"/>
                    </a:ext>
                  </a:extLst>
                </a:gridCol>
              </a:tblGrid>
              <a:tr h="1308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GESTOR DE COMPRAS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Tuberculosis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COVID 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184973"/>
                  </a:ext>
                </a:extLst>
              </a:tr>
              <a:tr h="12102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PNUD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$1,981,540.01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$610,090.73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$723,902.94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rtl="0" fontAlgn="t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$3,315,533.68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4872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4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88598145-FFB2-460A-B0B9-2D8FB89D96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 descr="&quot;&quot;">
            <a:extLst>
              <a:ext uri="{FF2B5EF4-FFF2-40B4-BE49-F238E27FC236}">
                <a16:creationId xmlns:a16="http://schemas.microsoft.com/office/drawing/2014/main" id="{61F73F7C-38DF-42E8-BE6F-454BC7FDAB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74863"/>
            <a:ext cx="12192000" cy="4783137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ABF1DC4-CA04-40EE-AA58-09EFE91D83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064799" y="393769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09A5D0-52D0-45B3-8EF3-28421DA2602F}"/>
              </a:ext>
            </a:extLst>
          </p:cNvPr>
          <p:cNvSpPr txBox="1"/>
          <p:nvPr/>
        </p:nvSpPr>
        <p:spPr>
          <a:xfrm>
            <a:off x="2799682" y="886161"/>
            <a:ext cx="80851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0" u="none" strike="noStrike" dirty="0">
                <a:effectLst/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CONVENIO NIM PNUD MINSAL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PLAN DE COMPRAS AÑO 2022 </a:t>
            </a:r>
          </a:p>
        </p:txBody>
      </p:sp>
      <p:pic>
        <p:nvPicPr>
          <p:cNvPr id="10" name="Imagen 1" descr="image001">
            <a:extLst>
              <a:ext uri="{FF2B5EF4-FFF2-40B4-BE49-F238E27FC236}">
                <a16:creationId xmlns:a16="http://schemas.microsoft.com/office/drawing/2014/main" id="{0DF13CE7-0278-4059-BE6A-377BADF1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2"/>
            <a:ext cx="2438400" cy="113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A36F2AD1-CA9F-F8AF-1B08-BB6F7375F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18" t="22437" r="51915" b="49978"/>
          <a:stretch/>
        </p:blipFill>
        <p:spPr>
          <a:xfrm>
            <a:off x="545284" y="2239861"/>
            <a:ext cx="11166281" cy="4437776"/>
          </a:xfrm>
        </p:spPr>
      </p:pic>
    </p:spTree>
    <p:extLst>
      <p:ext uri="{BB962C8B-B14F-4D97-AF65-F5344CB8AC3E}">
        <p14:creationId xmlns:p14="http://schemas.microsoft.com/office/powerpoint/2010/main" val="37138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MONITOREO Y EVALUACIÓN 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A1ACA9-530E-4F49-8171-8A75B281D017}"/>
              </a:ext>
            </a:extLst>
          </p:cNvPr>
          <p:cNvSpPr txBox="1"/>
          <p:nvPr/>
        </p:nvSpPr>
        <p:spPr>
          <a:xfrm>
            <a:off x="1476462" y="1561382"/>
            <a:ext cx="93855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Reuniones técnicas periódicas, estas han sido planificadas de forma mensual en las que analiza el progreso, con el fin de valorar el avance del proyecto;  se identifican cuellos de botella y/o desafíos y son elevados de acuerdo a complejidad. </a:t>
            </a:r>
          </a:p>
          <a:p>
            <a:pPr algn="just"/>
            <a:endParaRPr lang="es-AR" sz="1600" b="0" i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Gestión de riesgo, consiste en i</a:t>
            </a:r>
            <a:r>
              <a:rPr lang="es-AR" sz="1600" dirty="0">
                <a:latin typeface="Arial" panose="020B0604020202020204" pitchFamily="34" charset="0"/>
              </a:rPr>
              <a:t>dentificar riesgos específicos que pueden comprometer el logro de los resultados  que a través de medidas de gestión del riesgo tratar de minimizar el impacto.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Reuniones técnicas operativas de forma semanal o de acuerd</a:t>
            </a:r>
            <a:r>
              <a:rPr 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o a demanda, para solventar casos que requieren consultas técnicas o procesos desiertos. </a:t>
            </a:r>
            <a:endParaRPr lang="es-AR" sz="16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</a:rPr>
              <a:t>Identificar buenas prácticas y/o las lecciones aprendidas de otros proyectos y asociados en la implementación para ser integradas al presente proyecto.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</a:rPr>
              <a:t>Aseguramiento de la calidad, valorando que se ejecución del proyecto sea  conforme a los estándares de calidad del PNUD a fin de identificar sus fortalezas y debilidades e informar a la gerencia para apoyar la toma de decisiones que facilite las mejoras relevantes.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</a:endParaRP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0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MONITOREO Y EVALUACIÓN 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A1ACA9-530E-4F49-8171-8A75B281D017}"/>
              </a:ext>
            </a:extLst>
          </p:cNvPr>
          <p:cNvSpPr txBox="1"/>
          <p:nvPr/>
        </p:nvSpPr>
        <p:spPr>
          <a:xfrm>
            <a:off x="1476462" y="1561382"/>
            <a:ext cx="938554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Informe Anual: Se presenta Informe del Proyecto a la Junta Directiva y a los actores clave, incluyendo datos sobre el progreso, que reflejen los resultados logrados de conformidad con las metas anuales definidas de antemano en cuanto a productos, este contiene un resumen anual sobre la calificación de la calidad del proyecto, un registro de riesgos actualizado, con medidas de mitigación, y todo informe de evaluación o revisión preparado durante el período.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</a:rPr>
              <a:t>Revisión del Proyecto (Junta Directiva del Proyecto): 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s-AR" sz="1600" dirty="0">
                <a:latin typeface="Arial" panose="020B0604020202020204" pitchFamily="34" charset="0"/>
              </a:rPr>
              <a:t>     Se reunirá para realizar las revisiones para evaluar desempeño y revisar el Plan de Trabajo    anuales y Plurianual, a fin de asegurar una elaboración del presupuesto realista durante la vida del proyecto. </a:t>
            </a:r>
            <a:endParaRPr lang="es-SV" sz="1600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AR" sz="1600" dirty="0">
                <a:latin typeface="Arial" panose="020B0604020202020204" pitchFamily="34" charset="0"/>
              </a:rPr>
              <a:t>    En el transcurso del último año del proyecto, la Junta Directiva realizará una revisión final del proyecto para captar las lecciones aprendidas y debatir aquellas oportunidades para escalar y socializar los resultados del proyecto y las lecciones aprendidas con los actores relevantes.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400" dirty="0">
              <a:latin typeface="Arial" panose="020B0604020202020204" pitchFamily="34" charset="0"/>
            </a:endParaRP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5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5376" y="1233182"/>
            <a:ext cx="1015663" cy="5624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ORGANIGRAMA PROYECTO  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1" descr="image001">
            <a:extLst>
              <a:ext uri="{FF2B5EF4-FFF2-40B4-BE49-F238E27FC236}">
                <a16:creationId xmlns:a16="http://schemas.microsoft.com/office/drawing/2014/main" id="{69B1409E-38A1-4FF7-855B-E0EF38A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" y="73658"/>
            <a:ext cx="1468072" cy="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6087735-B5A0-430F-B4FB-29EC5C48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90" y="1"/>
            <a:ext cx="1359758" cy="4865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A1ACA9-530E-4F49-8171-8A75B281D017}"/>
              </a:ext>
            </a:extLst>
          </p:cNvPr>
          <p:cNvSpPr txBox="1"/>
          <p:nvPr/>
        </p:nvSpPr>
        <p:spPr>
          <a:xfrm>
            <a:off x="1476462" y="1561382"/>
            <a:ext cx="9385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400" dirty="0">
              <a:latin typeface="Arial" panose="020B0604020202020204" pitchFamily="34" charset="0"/>
            </a:endParaRPr>
          </a:p>
          <a:p>
            <a:pPr algn="just"/>
            <a:endParaRPr lang="es-SV" b="0" i="0" dirty="0">
              <a:solidFill>
                <a:srgbClr val="000000"/>
              </a:solidFill>
              <a:effectLst/>
              <a:latin typeface="Bembo Std" panose="02020605060306020A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1531CF-BCF5-59EB-9D45-1D397BB704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67" t="42065" r="28440" b="17921"/>
          <a:stretch/>
        </p:blipFill>
        <p:spPr>
          <a:xfrm>
            <a:off x="2097248" y="1040236"/>
            <a:ext cx="8618290" cy="52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13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661</Words>
  <Application>Microsoft Office PowerPoint</Application>
  <PresentationFormat>Panorámica</PresentationFormat>
  <Paragraphs>79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Bembo Std</vt:lpstr>
      <vt:lpstr>Britannic Bold</vt:lpstr>
      <vt:lpstr>Calibri</vt:lpstr>
      <vt:lpstr>Calibri Light</vt:lpstr>
      <vt:lpstr>Tema de Office</vt:lpstr>
      <vt:lpstr> Proyecto SLV-C-MOH 2022-2024   Título Fortalecimiento de las respuestas nacionales de la TB y el VIH, con especial atención a las poblaciones clave y alineación con los objetivos internacionales para ambas enfermedades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 COMITÉ DE PROPUESTAS  VIH</dc:title>
  <dc:creator>MARTINEZ DE MIRANDA, Celina</dc:creator>
  <cp:lastModifiedBy>Administración y Comunicaciones MCP</cp:lastModifiedBy>
  <cp:revision>63</cp:revision>
  <cp:lastPrinted>2021-11-16T23:45:44Z</cp:lastPrinted>
  <dcterms:created xsi:type="dcterms:W3CDTF">2021-01-14T02:26:27Z</dcterms:created>
  <dcterms:modified xsi:type="dcterms:W3CDTF">2022-08-18T20:19:28Z</dcterms:modified>
</cp:coreProperties>
</file>